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5.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trictFirstAndLastChars="0" embedTrueTypeFonts="1" saveSubsetFonts="1" autoCompressPictures="0">
  <p:sldMasterIdLst>
    <p:sldMasterId id="2147483674" r:id="rId1"/>
    <p:sldMasterId id="2147483685" r:id="rId2"/>
  </p:sldMasterIdLst>
  <p:notesMasterIdLst>
    <p:notesMasterId r:id="rId49"/>
  </p:notesMasterIdLst>
  <p:sldIdLst>
    <p:sldId id="256" r:id="rId3"/>
    <p:sldId id="285" r:id="rId4"/>
    <p:sldId id="652" r:id="rId5"/>
    <p:sldId id="532" r:id="rId6"/>
    <p:sldId id="454" r:id="rId7"/>
    <p:sldId id="643" r:id="rId8"/>
    <p:sldId id="648" r:id="rId9"/>
    <p:sldId id="596" r:id="rId10"/>
    <p:sldId id="597" r:id="rId11"/>
    <p:sldId id="598" r:id="rId12"/>
    <p:sldId id="644" r:id="rId13"/>
    <p:sldId id="599" r:id="rId14"/>
    <p:sldId id="600" r:id="rId15"/>
    <p:sldId id="257" r:id="rId16"/>
    <p:sldId id="649" r:id="rId17"/>
    <p:sldId id="616" r:id="rId18"/>
    <p:sldId id="617" r:id="rId19"/>
    <p:sldId id="637" r:id="rId20"/>
    <p:sldId id="609" r:id="rId21"/>
    <p:sldId id="645" r:id="rId22"/>
    <p:sldId id="636" r:id="rId23"/>
    <p:sldId id="650" r:id="rId24"/>
    <p:sldId id="619" r:id="rId25"/>
    <p:sldId id="296" r:id="rId26"/>
    <p:sldId id="646" r:id="rId27"/>
    <p:sldId id="298" r:id="rId28"/>
    <p:sldId id="651" r:id="rId29"/>
    <p:sldId id="620" r:id="rId30"/>
    <p:sldId id="647" r:id="rId31"/>
    <p:sldId id="572" r:id="rId32"/>
    <p:sldId id="638" r:id="rId33"/>
    <p:sldId id="639" r:id="rId34"/>
    <p:sldId id="629" r:id="rId35"/>
    <p:sldId id="630" r:id="rId36"/>
    <p:sldId id="631" r:id="rId37"/>
    <p:sldId id="642" r:id="rId38"/>
    <p:sldId id="584" r:id="rId39"/>
    <p:sldId id="590" r:id="rId40"/>
    <p:sldId id="550" r:id="rId41"/>
    <p:sldId id="640" r:id="rId42"/>
    <p:sldId id="589" r:id="rId43"/>
    <p:sldId id="524" r:id="rId44"/>
    <p:sldId id="525" r:id="rId45"/>
    <p:sldId id="570" r:id="rId46"/>
    <p:sldId id="469" r:id="rId47"/>
    <p:sldId id="528" r:id="rId48"/>
  </p:sldIdLst>
  <p:sldSz cx="9144000" cy="5143500" type="screen16x9"/>
  <p:notesSz cx="6858000" cy="9144000"/>
  <p:embeddedFontLst>
    <p:embeddedFont>
      <p:font typeface="Andalus" panose="02020603050405020304" pitchFamily="18" charset="-78"/>
      <p:regular r:id="rId50"/>
    </p:embeddedFont>
    <p:embeddedFont>
      <p:font typeface="Arabic Typesetting" panose="03020402040406030203" pitchFamily="66" charset="-78"/>
      <p:regular r:id="rId51"/>
    </p:embeddedFont>
    <p:embeddedFont>
      <p:font typeface="Calibri" panose="020F0502020204030204" pitchFamily="34" charset="0"/>
      <p:regular r:id="rId52"/>
      <p:bold r:id="rId53"/>
    </p:embeddedFont>
    <p:embeddedFont>
      <p:font typeface="Calibri Light" panose="020F0302020204030204" pitchFamily="34" charset="0"/>
      <p:regular r:id="rId54"/>
    </p:embeddedFont>
    <p:embeddedFont>
      <p:font typeface="Dubai Medium" panose="020B0603030403030204" pitchFamily="34" charset="-78"/>
      <p:regular r:id="rId55"/>
    </p:embeddedFont>
    <p:embeddedFont>
      <p:font typeface="El Messiri" panose="00000500000000000000" charset="-78"/>
      <p:regular r:id="rId56"/>
      <p:bold r:id="rId57"/>
    </p:embeddedFont>
    <p:embeddedFont>
      <p:font typeface="Impact" panose="020B0806030902050204" pitchFamily="34" charset="0"/>
      <p:regular r:id="rId58"/>
    </p:embeddedFont>
    <p:embeddedFont>
      <p:font typeface="Itim" panose="020B0604020202020204" charset="-34"/>
      <p:regular r:id="rId59"/>
    </p:embeddedFont>
    <p:embeddedFont>
      <p:font typeface="Merriweather" panose="00000500000000000000" pitchFamily="2" charset="0"/>
      <p:regular r:id="rId60"/>
      <p:bold r:id="rId61"/>
      <p:italic r:id="rId62"/>
      <p:boldItalic r:id="rId63"/>
    </p:embeddedFont>
    <p:embeddedFont>
      <p:font typeface="Sakkal Majalla" panose="02000000000000000000" pitchFamily="2" charset="-78"/>
      <p:regular r:id="rId64"/>
      <p:bold r:id="rId65"/>
    </p:embeddedFont>
    <p:embeddedFont>
      <p:font typeface="Simplified Arabic" panose="02020603050405020304" pitchFamily="18" charset="-78"/>
      <p:regular r:id="rId66"/>
      <p:bold r:id="rId67"/>
    </p:embeddedFont>
    <p:embeddedFont>
      <p:font typeface="Simplified Arabic Fixed" panose="02070309020205020404" pitchFamily="49" charset="-78"/>
      <p:regular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سحر معشي" initials="سحر" lastIdx="1" clrIdx="0">
    <p:extLst>
      <p:ext uri="{19B8F6BF-5375-455C-9EA6-DF929625EA0E}">
        <p15:presenceInfo xmlns:p15="http://schemas.microsoft.com/office/powerpoint/2012/main" userId="S::t744096@jzg.moe.gov.sa::6e14a8cc-3da2-4743-9248-8fbbe4d3300a" providerId="AD"/>
      </p:ext>
    </p:extLst>
  </p:cmAuthor>
  <p:cmAuthor id="2" name="سحر معشي" initials="سحر [2]" lastIdx="1" clrIdx="1">
    <p:extLst>
      <p:ext uri="{19B8F6BF-5375-455C-9EA6-DF929625EA0E}">
        <p15:presenceInfo xmlns:p15="http://schemas.microsoft.com/office/powerpoint/2012/main" userId="1a45b0bc1ebc522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DAC"/>
    <a:srgbClr val="F6B0E5"/>
    <a:srgbClr val="D5FDE8"/>
    <a:srgbClr val="FED58A"/>
    <a:srgbClr val="B0D5F7"/>
    <a:srgbClr val="FDFF9C"/>
    <a:srgbClr val="325295"/>
    <a:srgbClr val="FDE8A2"/>
    <a:srgbClr val="FFF8D3"/>
    <a:srgbClr val="FFFD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7B0839-0287-475C-9775-1F9A56920E17}" v="70" dt="2021-09-30T13:30:54.617"/>
  </p1510:revLst>
</p1510:revInfo>
</file>

<file path=ppt/tableStyles.xml><?xml version="1.0" encoding="utf-8"?>
<a:tblStyleLst xmlns:a="http://schemas.openxmlformats.org/drawingml/2006/main" def="{22DEF0C8-3FE8-4494-BB53-28F14F726246}">
  <a:tblStyle styleId="{22DEF0C8-3FE8-4494-BB53-28F14F72624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نمط ذو نسُق 1 - تميي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نمط ذو نسُق 1 - تمييز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2184" autoAdjust="0"/>
    <p:restoredTop sz="93792" autoAdjust="0"/>
  </p:normalViewPr>
  <p:slideViewPr>
    <p:cSldViewPr snapToGrid="0">
      <p:cViewPr varScale="1">
        <p:scale>
          <a:sx n="88" d="100"/>
          <a:sy n="88" d="100"/>
        </p:scale>
        <p:origin x="576" y="68"/>
      </p:cViewPr>
      <p:guideLst/>
    </p:cSldViewPr>
  </p:slideViewPr>
  <p:notesTextViewPr>
    <p:cViewPr>
      <p:scale>
        <a:sx n="400" d="100"/>
        <a:sy n="4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4.fntdata"/><Relationship Id="rId68" Type="http://schemas.openxmlformats.org/officeDocument/2006/relationships/font" Target="fonts/font19.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74" Type="http://schemas.microsoft.com/office/2016/11/relationships/changesInfo" Target="changesInfos/changesInfo1.xml"/><Relationship Id="rId5" Type="http://schemas.openxmlformats.org/officeDocument/2006/relationships/slide" Target="slides/slide3.xml"/><Relationship Id="rId61" Type="http://schemas.openxmlformats.org/officeDocument/2006/relationships/font" Target="fonts/font12.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font" Target="fonts/font2.fntdata"/><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5.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سحر معشي" userId="1a45b0bc1ebc5225" providerId="LiveId" clId="{4E066889-E4EF-43AD-9A5C-4F00C648F8BE}"/>
    <pc:docChg chg="undo custSel addSld delSld modSld sldOrd modMainMaster">
      <pc:chgData name="سحر معشي" userId="1a45b0bc1ebc5225" providerId="LiveId" clId="{4E066889-E4EF-43AD-9A5C-4F00C648F8BE}" dt="2021-09-27T12:05:31.862" v="2421" actId="20577"/>
      <pc:docMkLst>
        <pc:docMk/>
      </pc:docMkLst>
      <pc:sldChg chg="modSp del mod setBg">
        <pc:chgData name="سحر معشي" userId="1a45b0bc1ebc5225" providerId="LiveId" clId="{4E066889-E4EF-43AD-9A5C-4F00C648F8BE}" dt="2021-09-26T19:08:16.817" v="57" actId="47"/>
        <pc:sldMkLst>
          <pc:docMk/>
          <pc:sldMk cId="971534918" sldId="256"/>
        </pc:sldMkLst>
        <pc:spChg chg="mod">
          <ac:chgData name="سحر معشي" userId="1a45b0bc1ebc5225" providerId="LiveId" clId="{4E066889-E4EF-43AD-9A5C-4F00C648F8BE}" dt="2021-09-26T11:45:24.972" v="25" actId="20577"/>
          <ac:spMkLst>
            <pc:docMk/>
            <pc:sldMk cId="971534918" sldId="256"/>
            <ac:spMk id="2" creationId="{F07ACC08-354E-4DC5-8F1E-6DDDE6C43B13}"/>
          </ac:spMkLst>
        </pc:spChg>
        <pc:spChg chg="mod">
          <ac:chgData name="سحر معشي" userId="1a45b0bc1ebc5225" providerId="LiveId" clId="{4E066889-E4EF-43AD-9A5C-4F00C648F8BE}" dt="2021-09-26T11:46:07.079" v="45" actId="20577"/>
          <ac:spMkLst>
            <pc:docMk/>
            <pc:sldMk cId="971534918" sldId="256"/>
            <ac:spMk id="26" creationId="{D2170357-AA6D-4DFE-B088-174D43263049}"/>
          </ac:spMkLst>
        </pc:spChg>
        <pc:spChg chg="mod">
          <ac:chgData name="سحر معشي" userId="1a45b0bc1ebc5225" providerId="LiveId" clId="{4E066889-E4EF-43AD-9A5C-4F00C648F8BE}" dt="2021-09-26T11:45:36.428" v="34" actId="20577"/>
          <ac:spMkLst>
            <pc:docMk/>
            <pc:sldMk cId="971534918" sldId="256"/>
            <ac:spMk id="27" creationId="{CD611B6E-665B-4826-BC43-3756369DDA96}"/>
          </ac:spMkLst>
        </pc:spChg>
        <pc:spChg chg="mod">
          <ac:chgData name="سحر معشي" userId="1a45b0bc1ebc5225" providerId="LiveId" clId="{4E066889-E4EF-43AD-9A5C-4F00C648F8BE}" dt="2021-09-26T11:45:31.646" v="30" actId="20577"/>
          <ac:spMkLst>
            <pc:docMk/>
            <pc:sldMk cId="971534918" sldId="256"/>
            <ac:spMk id="31" creationId="{80041DB2-441C-48A5-A5E5-A137BB4CA2A9}"/>
          </ac:spMkLst>
        </pc:spChg>
      </pc:sldChg>
      <pc:sldChg chg="modSp add del mod ord">
        <pc:chgData name="سحر معشي" userId="1a45b0bc1ebc5225" providerId="LiveId" clId="{4E066889-E4EF-43AD-9A5C-4F00C648F8BE}" dt="2021-09-27T11:44:50.637" v="2226" actId="20578"/>
        <pc:sldMkLst>
          <pc:docMk/>
          <pc:sldMk cId="3919043522" sldId="257"/>
        </pc:sldMkLst>
        <pc:spChg chg="mod">
          <ac:chgData name="سحر معشي" userId="1a45b0bc1ebc5225" providerId="LiveId" clId="{4E066889-E4EF-43AD-9A5C-4F00C648F8BE}" dt="2021-09-27T11:44:46.745" v="2223" actId="20577"/>
          <ac:spMkLst>
            <pc:docMk/>
            <pc:sldMk cId="3919043522" sldId="257"/>
            <ac:spMk id="2" creationId="{2305BE03-A1FF-4156-85DE-FF4B94ECFA4E}"/>
          </ac:spMkLst>
        </pc:spChg>
      </pc:sldChg>
      <pc:sldChg chg="modSp add del mod">
        <pc:chgData name="سحر معشي" userId="1a45b0bc1ebc5225" providerId="LiveId" clId="{4E066889-E4EF-43AD-9A5C-4F00C648F8BE}" dt="2021-09-27T10:47:07.430" v="1717" actId="47"/>
        <pc:sldMkLst>
          <pc:docMk/>
          <pc:sldMk cId="217082195" sldId="268"/>
        </pc:sldMkLst>
        <pc:picChg chg="mod">
          <ac:chgData name="سحر معشي" userId="1a45b0bc1ebc5225" providerId="LiveId" clId="{4E066889-E4EF-43AD-9A5C-4F00C648F8BE}" dt="2021-09-27T10:46:59.916" v="1716" actId="1076"/>
          <ac:picMkLst>
            <pc:docMk/>
            <pc:sldMk cId="217082195" sldId="268"/>
            <ac:picMk id="5" creationId="{F07E321B-82D7-4331-86C1-61369E98FC19}"/>
          </ac:picMkLst>
        </pc:picChg>
        <pc:picChg chg="mod">
          <ac:chgData name="سحر معشي" userId="1a45b0bc1ebc5225" providerId="LiveId" clId="{4E066889-E4EF-43AD-9A5C-4F00C648F8BE}" dt="2021-09-27T10:46:58.449" v="1715" actId="1076"/>
          <ac:picMkLst>
            <pc:docMk/>
            <pc:sldMk cId="217082195" sldId="268"/>
            <ac:picMk id="49" creationId="{305E2F31-DB15-4FF1-8630-35AC72F69214}"/>
          </ac:picMkLst>
        </pc:picChg>
      </pc:sldChg>
      <pc:sldChg chg="addSp modSp add del">
        <pc:chgData name="سحر معشي" userId="1a45b0bc1ebc5225" providerId="LiveId" clId="{4E066889-E4EF-43AD-9A5C-4F00C648F8BE}" dt="2021-09-27T10:47:31.124" v="1725" actId="47"/>
        <pc:sldMkLst>
          <pc:docMk/>
          <pc:sldMk cId="7257031" sldId="269"/>
        </pc:sldMkLst>
        <pc:spChg chg="add mod">
          <ac:chgData name="سحر معشي" userId="1a45b0bc1ebc5225" providerId="LiveId" clId="{4E066889-E4EF-43AD-9A5C-4F00C648F8BE}" dt="2021-09-27T10:47:14.973" v="1719" actId="571"/>
          <ac:spMkLst>
            <pc:docMk/>
            <pc:sldMk cId="7257031" sldId="269"/>
            <ac:spMk id="52" creationId="{794ADE28-8F1A-4C97-9014-789305039D8E}"/>
          </ac:spMkLst>
        </pc:spChg>
        <pc:picChg chg="add mod">
          <ac:chgData name="سحر معشي" userId="1a45b0bc1ebc5225" providerId="LiveId" clId="{4E066889-E4EF-43AD-9A5C-4F00C648F8BE}" dt="2021-09-27T10:47:13.068" v="1718" actId="571"/>
          <ac:picMkLst>
            <pc:docMk/>
            <pc:sldMk cId="7257031" sldId="269"/>
            <ac:picMk id="50" creationId="{B75D2C2B-D313-49BC-9FC4-EF9DADE93719}"/>
          </ac:picMkLst>
        </pc:picChg>
        <pc:picChg chg="add mod">
          <ac:chgData name="سحر معشي" userId="1a45b0bc1ebc5225" providerId="LiveId" clId="{4E066889-E4EF-43AD-9A5C-4F00C648F8BE}" dt="2021-09-27T10:47:14.973" v="1719" actId="571"/>
          <ac:picMkLst>
            <pc:docMk/>
            <pc:sldMk cId="7257031" sldId="269"/>
            <ac:picMk id="51" creationId="{064BE547-6770-4250-8CA0-E00FD394EE67}"/>
          </ac:picMkLst>
        </pc:picChg>
        <pc:picChg chg="add mod">
          <ac:chgData name="سحر معشي" userId="1a45b0bc1ebc5225" providerId="LiveId" clId="{4E066889-E4EF-43AD-9A5C-4F00C648F8BE}" dt="2021-09-27T10:47:14.973" v="1719" actId="571"/>
          <ac:picMkLst>
            <pc:docMk/>
            <pc:sldMk cId="7257031" sldId="269"/>
            <ac:picMk id="53" creationId="{C30AE169-614A-4566-9E7F-3DD7DBF2FFA4}"/>
          </ac:picMkLst>
        </pc:picChg>
      </pc:sldChg>
      <pc:sldChg chg="addSp modSp add del">
        <pc:chgData name="سحر معشي" userId="1a45b0bc1ebc5225" providerId="LiveId" clId="{4E066889-E4EF-43AD-9A5C-4F00C648F8BE}" dt="2021-09-27T10:48:12.243" v="1737" actId="47"/>
        <pc:sldMkLst>
          <pc:docMk/>
          <pc:sldMk cId="1529465819" sldId="270"/>
        </pc:sldMkLst>
        <pc:picChg chg="add mod">
          <ac:chgData name="سحر معشي" userId="1a45b0bc1ebc5225" providerId="LiveId" clId="{4E066889-E4EF-43AD-9A5C-4F00C648F8BE}" dt="2021-09-27T10:47:38.216" v="1727" actId="571"/>
          <ac:picMkLst>
            <pc:docMk/>
            <pc:sldMk cId="1529465819" sldId="270"/>
            <ac:picMk id="50" creationId="{57BD9F0E-24CC-4EBC-A6A4-2681F1A2AC97}"/>
          </ac:picMkLst>
        </pc:picChg>
      </pc:sldChg>
      <pc:sldChg chg="add del">
        <pc:chgData name="سحر معشي" userId="1a45b0bc1ebc5225" providerId="LiveId" clId="{4E066889-E4EF-43AD-9A5C-4F00C648F8BE}" dt="2021-09-27T10:48:43.724" v="1746" actId="47"/>
        <pc:sldMkLst>
          <pc:docMk/>
          <pc:sldMk cId="1677550106" sldId="271"/>
        </pc:sldMkLst>
      </pc:sldChg>
      <pc:sldChg chg="add">
        <pc:chgData name="سحر معشي" userId="1a45b0bc1ebc5225" providerId="LiveId" clId="{4E066889-E4EF-43AD-9A5C-4F00C648F8BE}" dt="2021-09-27T10:39:18.230" v="1652"/>
        <pc:sldMkLst>
          <pc:docMk/>
          <pc:sldMk cId="3811096636" sldId="278"/>
        </pc:sldMkLst>
      </pc:sldChg>
      <pc:sldChg chg="add">
        <pc:chgData name="سحر معشي" userId="1a45b0bc1ebc5225" providerId="LiveId" clId="{4E066889-E4EF-43AD-9A5C-4F00C648F8BE}" dt="2021-09-27T10:39:18.230" v="1652"/>
        <pc:sldMkLst>
          <pc:docMk/>
          <pc:sldMk cId="1819140704" sldId="279"/>
        </pc:sldMkLst>
      </pc:sldChg>
      <pc:sldChg chg="add">
        <pc:chgData name="سحر معشي" userId="1a45b0bc1ebc5225" providerId="LiveId" clId="{4E066889-E4EF-43AD-9A5C-4F00C648F8BE}" dt="2021-09-27T10:39:18.230" v="1652"/>
        <pc:sldMkLst>
          <pc:docMk/>
          <pc:sldMk cId="520048171" sldId="280"/>
        </pc:sldMkLst>
      </pc:sldChg>
      <pc:sldChg chg="add">
        <pc:chgData name="سحر معشي" userId="1a45b0bc1ebc5225" providerId="LiveId" clId="{4E066889-E4EF-43AD-9A5C-4F00C648F8BE}" dt="2021-09-27T10:39:18.230" v="1652"/>
        <pc:sldMkLst>
          <pc:docMk/>
          <pc:sldMk cId="3174498235" sldId="281"/>
        </pc:sldMkLst>
      </pc:sldChg>
      <pc:sldChg chg="add">
        <pc:chgData name="سحر معشي" userId="1a45b0bc1ebc5225" providerId="LiveId" clId="{4E066889-E4EF-43AD-9A5C-4F00C648F8BE}" dt="2021-09-27T10:39:18.230" v="1652"/>
        <pc:sldMkLst>
          <pc:docMk/>
          <pc:sldMk cId="1257114614" sldId="282"/>
        </pc:sldMkLst>
      </pc:sldChg>
      <pc:sldChg chg="add">
        <pc:chgData name="سحر معشي" userId="1a45b0bc1ebc5225" providerId="LiveId" clId="{4E066889-E4EF-43AD-9A5C-4F00C648F8BE}" dt="2021-09-27T10:39:18.230" v="1652"/>
        <pc:sldMkLst>
          <pc:docMk/>
          <pc:sldMk cId="3330339275" sldId="283"/>
        </pc:sldMkLst>
      </pc:sldChg>
      <pc:sldChg chg="add del">
        <pc:chgData name="سحر معشي" userId="1a45b0bc1ebc5225" providerId="LiveId" clId="{4E066889-E4EF-43AD-9A5C-4F00C648F8BE}" dt="2021-09-27T11:01:29.521" v="2011" actId="47"/>
        <pc:sldMkLst>
          <pc:docMk/>
          <pc:sldMk cId="3142371849" sldId="284"/>
        </pc:sldMkLst>
      </pc:sldChg>
      <pc:sldChg chg="addSp delSp modSp mod">
        <pc:chgData name="سحر معشي" userId="1a45b0bc1ebc5225" providerId="LiveId" clId="{4E066889-E4EF-43AD-9A5C-4F00C648F8BE}" dt="2021-09-26T17:40:22.578" v="56" actId="1076"/>
        <pc:sldMkLst>
          <pc:docMk/>
          <pc:sldMk cId="0" sldId="285"/>
        </pc:sldMkLst>
        <pc:spChg chg="add mod">
          <ac:chgData name="سحر معشي" userId="1a45b0bc1ebc5225" providerId="LiveId" clId="{4E066889-E4EF-43AD-9A5C-4F00C648F8BE}" dt="2021-09-26T17:40:22.578" v="56" actId="1076"/>
          <ac:spMkLst>
            <pc:docMk/>
            <pc:sldMk cId="0" sldId="285"/>
            <ac:spMk id="2" creationId="{27D5607C-70A8-48D6-ABB1-C9BB7A29720F}"/>
          </ac:spMkLst>
        </pc:spChg>
        <pc:grpChg chg="del">
          <ac:chgData name="سحر معشي" userId="1a45b0bc1ebc5225" providerId="LiveId" clId="{4E066889-E4EF-43AD-9A5C-4F00C648F8BE}" dt="2021-09-26T17:40:18.794" v="55" actId="478"/>
          <ac:grpSpMkLst>
            <pc:docMk/>
            <pc:sldMk cId="0" sldId="285"/>
            <ac:grpSpMk id="7" creationId="{757E9BCA-AB6A-4CE4-BFCD-1EF75901940E}"/>
          </ac:grpSpMkLst>
        </pc:grpChg>
      </pc:sldChg>
      <pc:sldChg chg="modSp mod ord">
        <pc:chgData name="سحر معشي" userId="1a45b0bc1ebc5225" providerId="LiveId" clId="{4E066889-E4EF-43AD-9A5C-4F00C648F8BE}" dt="2021-09-27T11:37:25.202" v="2122" actId="20577"/>
        <pc:sldMkLst>
          <pc:docMk/>
          <pc:sldMk cId="805702327" sldId="306"/>
        </pc:sldMkLst>
        <pc:spChg chg="mod">
          <ac:chgData name="سحر معشي" userId="1a45b0bc1ebc5225" providerId="LiveId" clId="{4E066889-E4EF-43AD-9A5C-4F00C648F8BE}" dt="2021-09-26T19:44:09.796" v="1059" actId="20577"/>
          <ac:spMkLst>
            <pc:docMk/>
            <pc:sldMk cId="805702327" sldId="306"/>
            <ac:spMk id="5" creationId="{5655BBF8-4C9E-4DF9-B204-D195655E98B9}"/>
          </ac:spMkLst>
        </pc:spChg>
        <pc:spChg chg="mod">
          <ac:chgData name="سحر معشي" userId="1a45b0bc1ebc5225" providerId="LiveId" clId="{4E066889-E4EF-43AD-9A5C-4F00C648F8BE}" dt="2021-09-26T19:44:33.896" v="1089" actId="20577"/>
          <ac:spMkLst>
            <pc:docMk/>
            <pc:sldMk cId="805702327" sldId="306"/>
            <ac:spMk id="59" creationId="{5C989A25-151D-4B37-BD1D-907125229B7F}"/>
          </ac:spMkLst>
        </pc:spChg>
        <pc:spChg chg="mod">
          <ac:chgData name="سحر معشي" userId="1a45b0bc1ebc5225" providerId="LiveId" clId="{4E066889-E4EF-43AD-9A5C-4F00C648F8BE}" dt="2021-09-27T11:37:25.202" v="2122" actId="20577"/>
          <ac:spMkLst>
            <pc:docMk/>
            <pc:sldMk cId="805702327" sldId="306"/>
            <ac:spMk id="60" creationId="{DA973885-299D-408F-A42F-262178FC912B}"/>
          </ac:spMkLst>
        </pc:spChg>
      </pc:sldChg>
      <pc:sldChg chg="del">
        <pc:chgData name="سحر معشي" userId="1a45b0bc1ebc5225" providerId="LiveId" clId="{4E066889-E4EF-43AD-9A5C-4F00C648F8BE}" dt="2021-09-27T10:51:30.384" v="1798" actId="47"/>
        <pc:sldMkLst>
          <pc:docMk/>
          <pc:sldMk cId="3475038840" sldId="408"/>
        </pc:sldMkLst>
      </pc:sldChg>
      <pc:sldChg chg="modSp mod">
        <pc:chgData name="سحر معشي" userId="1a45b0bc1ebc5225" providerId="LiveId" clId="{4E066889-E4EF-43AD-9A5C-4F00C648F8BE}" dt="2021-09-26T19:41:36.615" v="1001" actId="20577"/>
        <pc:sldMkLst>
          <pc:docMk/>
          <pc:sldMk cId="813666519" sldId="411"/>
        </pc:sldMkLst>
        <pc:spChg chg="mod">
          <ac:chgData name="سحر معشي" userId="1a45b0bc1ebc5225" providerId="LiveId" clId="{4E066889-E4EF-43AD-9A5C-4F00C648F8BE}" dt="2021-09-26T19:41:36.615" v="1001" actId="20577"/>
          <ac:spMkLst>
            <pc:docMk/>
            <pc:sldMk cId="813666519" sldId="411"/>
            <ac:spMk id="69" creationId="{D0837A33-70C8-4344-99B7-6C2AE591A20B}"/>
          </ac:spMkLst>
        </pc:spChg>
      </pc:sldChg>
      <pc:sldChg chg="addSp modSp mod">
        <pc:chgData name="سحر معشي" userId="1a45b0bc1ebc5225" providerId="LiveId" clId="{4E066889-E4EF-43AD-9A5C-4F00C648F8BE}" dt="2021-09-26T19:11:28.539" v="83" actId="167"/>
        <pc:sldMkLst>
          <pc:docMk/>
          <pc:sldMk cId="3453599260" sldId="454"/>
        </pc:sldMkLst>
        <pc:picChg chg="add mod ord">
          <ac:chgData name="سحر معشي" userId="1a45b0bc1ebc5225" providerId="LiveId" clId="{4E066889-E4EF-43AD-9A5C-4F00C648F8BE}" dt="2021-09-26T19:11:28.539" v="83" actId="167"/>
          <ac:picMkLst>
            <pc:docMk/>
            <pc:sldMk cId="3453599260" sldId="454"/>
            <ac:picMk id="3" creationId="{32D1279F-AE84-44D9-B986-E7E4C53ACDDE}"/>
          </ac:picMkLst>
        </pc:picChg>
      </pc:sldChg>
      <pc:sldChg chg="modSp mod">
        <pc:chgData name="سحر معشي" userId="1a45b0bc1ebc5225" providerId="LiveId" clId="{4E066889-E4EF-43AD-9A5C-4F00C648F8BE}" dt="2021-09-26T20:20:56.684" v="1496" actId="2164"/>
        <pc:sldMkLst>
          <pc:docMk/>
          <pc:sldMk cId="1847893664" sldId="523"/>
        </pc:sldMkLst>
        <pc:graphicFrameChg chg="modGraphic">
          <ac:chgData name="سحر معشي" userId="1a45b0bc1ebc5225" providerId="LiveId" clId="{4E066889-E4EF-43AD-9A5C-4F00C648F8BE}" dt="2021-09-26T20:20:52.298" v="1495" actId="21"/>
          <ac:graphicFrameMkLst>
            <pc:docMk/>
            <pc:sldMk cId="1847893664" sldId="523"/>
            <ac:graphicFrameMk id="3" creationId="{4446673A-0F95-4EF6-AB1E-C2CF24F8F80F}"/>
          </ac:graphicFrameMkLst>
        </pc:graphicFrameChg>
        <pc:graphicFrameChg chg="modGraphic">
          <ac:chgData name="سحر معشي" userId="1a45b0bc1ebc5225" providerId="LiveId" clId="{4E066889-E4EF-43AD-9A5C-4F00C648F8BE}" dt="2021-09-26T20:20:56.684" v="1496" actId="2164"/>
          <ac:graphicFrameMkLst>
            <pc:docMk/>
            <pc:sldMk cId="1847893664" sldId="523"/>
            <ac:graphicFrameMk id="4" creationId="{3BB7B66D-5866-4840-9112-C2607304383D}"/>
          </ac:graphicFrameMkLst>
        </pc:graphicFrameChg>
      </pc:sldChg>
      <pc:sldChg chg="delSp modSp mod">
        <pc:chgData name="سحر معشي" userId="1a45b0bc1ebc5225" providerId="LiveId" clId="{4E066889-E4EF-43AD-9A5C-4F00C648F8BE}" dt="2021-09-27T12:05:31.862" v="2421" actId="20577"/>
        <pc:sldMkLst>
          <pc:docMk/>
          <pc:sldMk cId="3046089047" sldId="524"/>
        </pc:sldMkLst>
        <pc:spChg chg="del mod">
          <ac:chgData name="سحر معشي" userId="1a45b0bc1ebc5225" providerId="LiveId" clId="{4E066889-E4EF-43AD-9A5C-4F00C648F8BE}" dt="2021-09-26T20:23:20.471" v="1541"/>
          <ac:spMkLst>
            <pc:docMk/>
            <pc:sldMk cId="3046089047" sldId="524"/>
            <ac:spMk id="2" creationId="{6A79F1D3-8CDD-4C03-81B6-EA91371EA86E}"/>
          </ac:spMkLst>
        </pc:spChg>
        <pc:spChg chg="mod">
          <ac:chgData name="سحر معشي" userId="1a45b0bc1ebc5225" providerId="LiveId" clId="{4E066889-E4EF-43AD-9A5C-4F00C648F8BE}" dt="2021-09-26T20:23:12.581" v="1537" actId="6549"/>
          <ac:spMkLst>
            <pc:docMk/>
            <pc:sldMk cId="3046089047" sldId="524"/>
            <ac:spMk id="29" creationId="{4C7263B3-1BAE-4462-B8E0-67057E139A92}"/>
          </ac:spMkLst>
        </pc:spChg>
        <pc:spChg chg="mod">
          <ac:chgData name="سحر معشي" userId="1a45b0bc1ebc5225" providerId="LiveId" clId="{4E066889-E4EF-43AD-9A5C-4F00C648F8BE}" dt="2021-09-26T20:23:02.441" v="1515" actId="20577"/>
          <ac:spMkLst>
            <pc:docMk/>
            <pc:sldMk cId="3046089047" sldId="524"/>
            <ac:spMk id="32" creationId="{1F553055-122E-4916-A363-1C4200E5DBDD}"/>
          </ac:spMkLst>
        </pc:spChg>
        <pc:spChg chg="mod">
          <ac:chgData name="سحر معشي" userId="1a45b0bc1ebc5225" providerId="LiveId" clId="{4E066889-E4EF-43AD-9A5C-4F00C648F8BE}" dt="2021-09-26T20:22:48.665" v="1512" actId="6549"/>
          <ac:spMkLst>
            <pc:docMk/>
            <pc:sldMk cId="3046089047" sldId="524"/>
            <ac:spMk id="35" creationId="{73D0BFF5-D52E-4ADF-ABDE-E52F8483838E}"/>
          </ac:spMkLst>
        </pc:spChg>
        <pc:spChg chg="del mod">
          <ac:chgData name="سحر معشي" userId="1a45b0bc1ebc5225" providerId="LiveId" clId="{4E066889-E4EF-43AD-9A5C-4F00C648F8BE}" dt="2021-09-26T20:23:20.472" v="1543"/>
          <ac:spMkLst>
            <pc:docMk/>
            <pc:sldMk cId="3046089047" sldId="524"/>
            <ac:spMk id="36" creationId="{0F4E2FB9-55A1-4E5D-AAB0-B580B7B23FA3}"/>
          </ac:spMkLst>
        </pc:spChg>
        <pc:spChg chg="del mod">
          <ac:chgData name="سحر معشي" userId="1a45b0bc1ebc5225" providerId="LiveId" clId="{4E066889-E4EF-43AD-9A5C-4F00C648F8BE}" dt="2021-09-26T20:23:20.472" v="1545"/>
          <ac:spMkLst>
            <pc:docMk/>
            <pc:sldMk cId="3046089047" sldId="524"/>
            <ac:spMk id="37" creationId="{F3A0B06C-1E0C-4C11-AD88-1C06E3869A9F}"/>
          </ac:spMkLst>
        </pc:spChg>
        <pc:spChg chg="mod">
          <ac:chgData name="سحر معشي" userId="1a45b0bc1ebc5225" providerId="LiveId" clId="{4E066889-E4EF-43AD-9A5C-4F00C648F8BE}" dt="2021-09-27T12:05:31.862" v="2421" actId="20577"/>
          <ac:spMkLst>
            <pc:docMk/>
            <pc:sldMk cId="3046089047" sldId="524"/>
            <ac:spMk id="49" creationId="{DE916C19-8B49-4524-A216-7D09AC5612A9}"/>
          </ac:spMkLst>
        </pc:spChg>
      </pc:sldChg>
      <pc:sldChg chg="addSp modSp mod setBg">
        <pc:chgData name="سحر معشي" userId="1a45b0bc1ebc5225" providerId="LiveId" clId="{4E066889-E4EF-43AD-9A5C-4F00C648F8BE}" dt="2021-09-27T10:20:43.118" v="1552" actId="20577"/>
        <pc:sldMkLst>
          <pc:docMk/>
          <pc:sldMk cId="573110935" sldId="532"/>
        </pc:sldMkLst>
        <pc:spChg chg="mod">
          <ac:chgData name="سحر معشي" userId="1a45b0bc1ebc5225" providerId="LiveId" clId="{4E066889-E4EF-43AD-9A5C-4F00C648F8BE}" dt="2021-09-27T10:20:43.118" v="1552" actId="20577"/>
          <ac:spMkLst>
            <pc:docMk/>
            <pc:sldMk cId="573110935" sldId="532"/>
            <ac:spMk id="10" creationId="{68CE5562-B6FF-498D-81D1-DC7155B267C0}"/>
          </ac:spMkLst>
        </pc:spChg>
        <pc:picChg chg="add mod">
          <ac:chgData name="سحر معشي" userId="1a45b0bc1ebc5225" providerId="LiveId" clId="{4E066889-E4EF-43AD-9A5C-4F00C648F8BE}" dt="2021-09-26T19:37:33.841" v="827" actId="962"/>
          <ac:picMkLst>
            <pc:docMk/>
            <pc:sldMk cId="573110935" sldId="532"/>
            <ac:picMk id="3" creationId="{79C51AB3-D473-44C3-BFDF-7F0880547CF6}"/>
          </ac:picMkLst>
        </pc:picChg>
        <pc:picChg chg="add mod">
          <ac:chgData name="سحر معشي" userId="1a45b0bc1ebc5225" providerId="LiveId" clId="{4E066889-E4EF-43AD-9A5C-4F00C648F8BE}" dt="2021-09-26T19:37:54.936" v="833" actId="27614"/>
          <ac:picMkLst>
            <pc:docMk/>
            <pc:sldMk cId="573110935" sldId="532"/>
            <ac:picMk id="5" creationId="{82943A1B-0F28-496D-903C-ED7802C4E162}"/>
          </ac:picMkLst>
        </pc:picChg>
      </pc:sldChg>
      <pc:sldChg chg="del">
        <pc:chgData name="سحر معشي" userId="1a45b0bc1ebc5225" providerId="LiveId" clId="{4E066889-E4EF-43AD-9A5C-4F00C648F8BE}" dt="2021-09-27T10:51:31.335" v="1799" actId="47"/>
        <pc:sldMkLst>
          <pc:docMk/>
          <pc:sldMk cId="1513317754" sldId="536"/>
        </pc:sldMkLst>
      </pc:sldChg>
      <pc:sldChg chg="delSp modSp mod">
        <pc:chgData name="سحر معشي" userId="1a45b0bc1ebc5225" providerId="LiveId" clId="{4E066889-E4EF-43AD-9A5C-4F00C648F8BE}" dt="2021-09-26T20:17:51.387" v="1492" actId="478"/>
        <pc:sldMkLst>
          <pc:docMk/>
          <pc:sldMk cId="337647262" sldId="550"/>
        </pc:sldMkLst>
        <pc:spChg chg="mod">
          <ac:chgData name="سحر معشي" userId="1a45b0bc1ebc5225" providerId="LiveId" clId="{4E066889-E4EF-43AD-9A5C-4F00C648F8BE}" dt="2021-09-26T20:17:48.558" v="1490" actId="14100"/>
          <ac:spMkLst>
            <pc:docMk/>
            <pc:sldMk cId="337647262" sldId="550"/>
            <ac:spMk id="38" creationId="{38CF3A31-9CF7-4470-B383-8C731FE939DA}"/>
          </ac:spMkLst>
        </pc:spChg>
        <pc:spChg chg="mod">
          <ac:chgData name="سحر معشي" userId="1a45b0bc1ebc5225" providerId="LiveId" clId="{4E066889-E4EF-43AD-9A5C-4F00C648F8BE}" dt="2021-09-26T20:16:56.782" v="1479" actId="20577"/>
          <ac:spMkLst>
            <pc:docMk/>
            <pc:sldMk cId="337647262" sldId="550"/>
            <ac:spMk id="39" creationId="{392A78A7-288E-4C99-8034-3298932C2BEC}"/>
          </ac:spMkLst>
        </pc:spChg>
        <pc:picChg chg="del">
          <ac:chgData name="سحر معشي" userId="1a45b0bc1ebc5225" providerId="LiveId" clId="{4E066889-E4EF-43AD-9A5C-4F00C648F8BE}" dt="2021-09-26T20:17:51.387" v="1492" actId="478"/>
          <ac:picMkLst>
            <pc:docMk/>
            <pc:sldMk cId="337647262" sldId="550"/>
            <ac:picMk id="1028" creationId="{807F1355-E62D-46EB-A930-691022D7C50A}"/>
          </ac:picMkLst>
        </pc:picChg>
        <pc:picChg chg="del">
          <ac:chgData name="سحر معشي" userId="1a45b0bc1ebc5225" providerId="LiveId" clId="{4E066889-E4EF-43AD-9A5C-4F00C648F8BE}" dt="2021-09-26T20:17:49.957" v="1491" actId="478"/>
          <ac:picMkLst>
            <pc:docMk/>
            <pc:sldMk cId="337647262" sldId="550"/>
            <ac:picMk id="1030" creationId="{7A5D32F3-97E7-4896-B6A0-5EAB11B9E9E9}"/>
          </ac:picMkLst>
        </pc:picChg>
      </pc:sldChg>
      <pc:sldChg chg="del">
        <pc:chgData name="سحر معشي" userId="1a45b0bc1ebc5225" providerId="LiveId" clId="{4E066889-E4EF-43AD-9A5C-4F00C648F8BE}" dt="2021-09-27T10:51:32.386" v="1800" actId="47"/>
        <pc:sldMkLst>
          <pc:docMk/>
          <pc:sldMk cId="2402974642" sldId="558"/>
        </pc:sldMkLst>
      </pc:sldChg>
      <pc:sldChg chg="addSp delSp modSp mod">
        <pc:chgData name="سحر معشي" userId="1a45b0bc1ebc5225" providerId="LiveId" clId="{4E066889-E4EF-43AD-9A5C-4F00C648F8BE}" dt="2021-09-26T19:26:12.821" v="427" actId="14100"/>
        <pc:sldMkLst>
          <pc:docMk/>
          <pc:sldMk cId="4126135132" sldId="561"/>
        </pc:sldMkLst>
        <pc:spChg chg="del">
          <ac:chgData name="سحر معشي" userId="1a45b0bc1ebc5225" providerId="LiveId" clId="{4E066889-E4EF-43AD-9A5C-4F00C648F8BE}" dt="2021-09-26T19:20:54.153" v="243" actId="478"/>
          <ac:spMkLst>
            <pc:docMk/>
            <pc:sldMk cId="4126135132" sldId="561"/>
            <ac:spMk id="3" creationId="{B9591084-EDB9-421B-82C0-26C575F15726}"/>
          </ac:spMkLst>
        </pc:spChg>
        <pc:spChg chg="mod">
          <ac:chgData name="سحر معشي" userId="1a45b0bc1ebc5225" providerId="LiveId" clId="{4E066889-E4EF-43AD-9A5C-4F00C648F8BE}" dt="2021-09-26T19:21:07.813" v="261" actId="20577"/>
          <ac:spMkLst>
            <pc:docMk/>
            <pc:sldMk cId="4126135132" sldId="561"/>
            <ac:spMk id="54" creationId="{8010EB3F-8938-437B-95F2-6FEA70602925}"/>
          </ac:spMkLst>
        </pc:spChg>
        <pc:picChg chg="del">
          <ac:chgData name="سحر معشي" userId="1a45b0bc1ebc5225" providerId="LiveId" clId="{4E066889-E4EF-43AD-9A5C-4F00C648F8BE}" dt="2021-09-26T19:21:15.147" v="262" actId="478"/>
          <ac:picMkLst>
            <pc:docMk/>
            <pc:sldMk cId="4126135132" sldId="561"/>
            <ac:picMk id="90" creationId="{C3A3375F-12E7-4609-BA75-76052E7B9AFC}"/>
          </ac:picMkLst>
        </pc:picChg>
        <pc:picChg chg="del">
          <ac:chgData name="سحر معشي" userId="1a45b0bc1ebc5225" providerId="LiveId" clId="{4E066889-E4EF-43AD-9A5C-4F00C648F8BE}" dt="2021-09-26T19:21:16.737" v="263" actId="478"/>
          <ac:picMkLst>
            <pc:docMk/>
            <pc:sldMk cId="4126135132" sldId="561"/>
            <ac:picMk id="91" creationId="{0E39095F-1E1B-4590-ADAE-6EEB4B967235}"/>
          </ac:picMkLst>
        </pc:picChg>
        <pc:picChg chg="add mod">
          <ac:chgData name="سحر معشي" userId="1a45b0bc1ebc5225" providerId="LiveId" clId="{4E066889-E4EF-43AD-9A5C-4F00C648F8BE}" dt="2021-09-26T19:26:12.821" v="427" actId="14100"/>
          <ac:picMkLst>
            <pc:docMk/>
            <pc:sldMk cId="4126135132" sldId="561"/>
            <ac:picMk id="2050" creationId="{A60212FC-95F0-4822-ACDB-117D3D788E24}"/>
          </ac:picMkLst>
        </pc:picChg>
      </pc:sldChg>
      <pc:sldChg chg="modSp mod">
        <pc:chgData name="سحر معشي" userId="1a45b0bc1ebc5225" providerId="LiveId" clId="{4E066889-E4EF-43AD-9A5C-4F00C648F8BE}" dt="2021-09-26T19:24:16.059" v="420" actId="20577"/>
        <pc:sldMkLst>
          <pc:docMk/>
          <pc:sldMk cId="1011872527" sldId="562"/>
        </pc:sldMkLst>
        <pc:spChg chg="mod">
          <ac:chgData name="سحر معشي" userId="1a45b0bc1ebc5225" providerId="LiveId" clId="{4E066889-E4EF-43AD-9A5C-4F00C648F8BE}" dt="2021-09-26T19:24:16.059" v="420" actId="20577"/>
          <ac:spMkLst>
            <pc:docMk/>
            <pc:sldMk cId="1011872527" sldId="562"/>
            <ac:spMk id="3" creationId="{E84952E3-B7EC-4D34-8EF9-ADB72349A59D}"/>
          </ac:spMkLst>
        </pc:spChg>
      </pc:sldChg>
      <pc:sldChg chg="addSp delSp modSp mod">
        <pc:chgData name="سحر معشي" userId="1a45b0bc1ebc5225" providerId="LiveId" clId="{4E066889-E4EF-43AD-9A5C-4F00C648F8BE}" dt="2021-09-26T19:39:01.941" v="856" actId="20577"/>
        <pc:sldMkLst>
          <pc:docMk/>
          <pc:sldMk cId="2282415352" sldId="565"/>
        </pc:sldMkLst>
        <pc:spChg chg="mod">
          <ac:chgData name="سحر معشي" userId="1a45b0bc1ebc5225" providerId="LiveId" clId="{4E066889-E4EF-43AD-9A5C-4F00C648F8BE}" dt="2021-09-26T19:39:01.941" v="856" actId="20577"/>
          <ac:spMkLst>
            <pc:docMk/>
            <pc:sldMk cId="2282415352" sldId="565"/>
            <ac:spMk id="69" creationId="{D0837A33-70C8-4344-99B7-6C2AE591A20B}"/>
          </ac:spMkLst>
        </pc:spChg>
        <pc:spChg chg="mod">
          <ac:chgData name="سحر معشي" userId="1a45b0bc1ebc5225" providerId="LiveId" clId="{4E066889-E4EF-43AD-9A5C-4F00C648F8BE}" dt="2021-09-26T19:33:38.881" v="685" actId="20577"/>
          <ac:spMkLst>
            <pc:docMk/>
            <pc:sldMk cId="2282415352" sldId="565"/>
            <ac:spMk id="92" creationId="{DCD0E2A7-2352-465C-AD5D-F082C41D5C22}"/>
          </ac:spMkLst>
        </pc:spChg>
        <pc:grpChg chg="del">
          <ac:chgData name="سحر معشي" userId="1a45b0bc1ebc5225" providerId="LiveId" clId="{4E066889-E4EF-43AD-9A5C-4F00C648F8BE}" dt="2021-09-26T19:33:42.208" v="686" actId="478"/>
          <ac:grpSpMkLst>
            <pc:docMk/>
            <pc:sldMk cId="2282415352" sldId="565"/>
            <ac:grpSpMk id="93" creationId="{3F9D76E1-9883-481F-8DF0-659AB70D03C3}"/>
          </ac:grpSpMkLst>
        </pc:grpChg>
        <pc:picChg chg="add mod modCrop">
          <ac:chgData name="سحر معشي" userId="1a45b0bc1ebc5225" providerId="LiveId" clId="{4E066889-E4EF-43AD-9A5C-4F00C648F8BE}" dt="2021-09-26T19:33:34.505" v="676" actId="14100"/>
          <ac:picMkLst>
            <pc:docMk/>
            <pc:sldMk cId="2282415352" sldId="565"/>
            <ac:picMk id="4" creationId="{556F0FB3-EF05-408A-8CCE-7D528DD542A1}"/>
          </ac:picMkLst>
        </pc:picChg>
        <pc:picChg chg="del">
          <ac:chgData name="سحر معشي" userId="1a45b0bc1ebc5225" providerId="LiveId" clId="{4E066889-E4EF-43AD-9A5C-4F00C648F8BE}" dt="2021-09-26T19:32:37.846" v="666" actId="478"/>
          <ac:picMkLst>
            <pc:docMk/>
            <pc:sldMk cId="2282415352" sldId="565"/>
            <ac:picMk id="90" creationId="{ECF40410-D323-4BE2-A978-CA261F1433BD}"/>
          </ac:picMkLst>
        </pc:picChg>
        <pc:picChg chg="del">
          <ac:chgData name="سحر معشي" userId="1a45b0bc1ebc5225" providerId="LiveId" clId="{4E066889-E4EF-43AD-9A5C-4F00C648F8BE}" dt="2021-09-26T19:32:39.035" v="667" actId="478"/>
          <ac:picMkLst>
            <pc:docMk/>
            <pc:sldMk cId="2282415352" sldId="565"/>
            <ac:picMk id="91" creationId="{F11E4034-C0F8-41E9-A246-2D183429C2A9}"/>
          </ac:picMkLst>
        </pc:picChg>
        <pc:picChg chg="del">
          <ac:chgData name="سحر معشي" userId="1a45b0bc1ebc5225" providerId="LiveId" clId="{4E066889-E4EF-43AD-9A5C-4F00C648F8BE}" dt="2021-09-26T19:32:40.236" v="668" actId="478"/>
          <ac:picMkLst>
            <pc:docMk/>
            <pc:sldMk cId="2282415352" sldId="565"/>
            <ac:picMk id="127" creationId="{3E977243-367C-4012-ABC9-F651BF39F8E1}"/>
          </ac:picMkLst>
        </pc:picChg>
      </pc:sldChg>
      <pc:sldChg chg="modSp mod">
        <pc:chgData name="سحر معشي" userId="1a45b0bc1ebc5225" providerId="LiveId" clId="{4E066889-E4EF-43AD-9A5C-4F00C648F8BE}" dt="2021-09-26T19:41:17.689" v="970" actId="1076"/>
        <pc:sldMkLst>
          <pc:docMk/>
          <pc:sldMk cId="3090354836" sldId="567"/>
        </pc:sldMkLst>
        <pc:spChg chg="mod">
          <ac:chgData name="سحر معشي" userId="1a45b0bc1ebc5225" providerId="LiveId" clId="{4E066889-E4EF-43AD-9A5C-4F00C648F8BE}" dt="2021-09-26T19:41:17.689" v="970" actId="1076"/>
          <ac:spMkLst>
            <pc:docMk/>
            <pc:sldMk cId="3090354836" sldId="567"/>
            <ac:spMk id="91" creationId="{DDB0C10F-DD43-45B8-869C-581431E3CDCB}"/>
          </ac:spMkLst>
        </pc:spChg>
      </pc:sldChg>
      <pc:sldChg chg="addSp delSp modSp mod">
        <pc:chgData name="سحر معشي" userId="1a45b0bc1ebc5225" providerId="LiveId" clId="{4E066889-E4EF-43AD-9A5C-4F00C648F8BE}" dt="2021-09-27T12:05:08.321" v="2401" actId="1076"/>
        <pc:sldMkLst>
          <pc:docMk/>
          <pc:sldMk cId="1326950258" sldId="570"/>
        </pc:sldMkLst>
        <pc:spChg chg="mod">
          <ac:chgData name="سحر معشي" userId="1a45b0bc1ebc5225" providerId="LiveId" clId="{4E066889-E4EF-43AD-9A5C-4F00C648F8BE}" dt="2021-09-27T12:02:40.961" v="2377" actId="20577"/>
          <ac:spMkLst>
            <pc:docMk/>
            <pc:sldMk cId="1326950258" sldId="570"/>
            <ac:spMk id="7" creationId="{0CDBAB47-F794-4D9D-AC32-41D310AC4BF8}"/>
          </ac:spMkLst>
        </pc:spChg>
        <pc:spChg chg="mod">
          <ac:chgData name="سحر معشي" userId="1a45b0bc1ebc5225" providerId="LiveId" clId="{4E066889-E4EF-43AD-9A5C-4F00C648F8BE}" dt="2021-09-27T12:02:46.092" v="2382" actId="20577"/>
          <ac:spMkLst>
            <pc:docMk/>
            <pc:sldMk cId="1326950258" sldId="570"/>
            <ac:spMk id="8" creationId="{348765F5-BAC2-4005-AAA3-724F81BD2E97}"/>
          </ac:spMkLst>
        </pc:spChg>
        <pc:picChg chg="add mod">
          <ac:chgData name="سحر معشي" userId="1a45b0bc1ebc5225" providerId="LiveId" clId="{4E066889-E4EF-43AD-9A5C-4F00C648F8BE}" dt="2021-09-27T12:05:08.321" v="2401" actId="1076"/>
          <ac:picMkLst>
            <pc:docMk/>
            <pc:sldMk cId="1326950258" sldId="570"/>
            <ac:picMk id="3" creationId="{36E8D337-9C4D-4F2F-BE3F-E9B1832AB00A}"/>
          </ac:picMkLst>
        </pc:picChg>
        <pc:picChg chg="del">
          <ac:chgData name="سحر معشي" userId="1a45b0bc1ebc5225" providerId="LiveId" clId="{4E066889-E4EF-43AD-9A5C-4F00C648F8BE}" dt="2021-09-27T12:04:37.968" v="2389" actId="478"/>
          <ac:picMkLst>
            <pc:docMk/>
            <pc:sldMk cId="1326950258" sldId="570"/>
            <ac:picMk id="5" creationId="{993E2063-E8D4-4608-B560-119B212917DE}"/>
          </ac:picMkLst>
        </pc:picChg>
        <pc:picChg chg="del">
          <ac:chgData name="سحر معشي" userId="1a45b0bc1ebc5225" providerId="LiveId" clId="{4E066889-E4EF-43AD-9A5C-4F00C648F8BE}" dt="2021-09-27T12:04:53.820" v="2395" actId="478"/>
          <ac:picMkLst>
            <pc:docMk/>
            <pc:sldMk cId="1326950258" sldId="570"/>
            <ac:picMk id="6" creationId="{2235D58B-D9DA-40A0-9CC9-AF5B2315B929}"/>
          </ac:picMkLst>
        </pc:picChg>
        <pc:picChg chg="add mod modCrop">
          <ac:chgData name="سحر معشي" userId="1a45b0bc1ebc5225" providerId="LiveId" clId="{4E066889-E4EF-43AD-9A5C-4F00C648F8BE}" dt="2021-09-27T12:04:52.665" v="2394" actId="14100"/>
          <ac:picMkLst>
            <pc:docMk/>
            <pc:sldMk cId="1326950258" sldId="570"/>
            <ac:picMk id="11" creationId="{64C22674-3F9C-444E-8489-D3A40C5C7F1F}"/>
          </ac:picMkLst>
        </pc:picChg>
      </pc:sldChg>
      <pc:sldChg chg="addSp delSp modSp mod ord">
        <pc:chgData name="سحر معشي" userId="1a45b0bc1ebc5225" providerId="LiveId" clId="{4E066889-E4EF-43AD-9A5C-4F00C648F8BE}" dt="2021-09-27T11:56:13.931" v="2303" actId="20577"/>
        <pc:sldMkLst>
          <pc:docMk/>
          <pc:sldMk cId="4047216732" sldId="572"/>
        </pc:sldMkLst>
        <pc:spChg chg="mod">
          <ac:chgData name="سحر معشي" userId="1a45b0bc1ebc5225" providerId="LiveId" clId="{4E066889-E4EF-43AD-9A5C-4F00C648F8BE}" dt="2021-09-27T11:56:13.931" v="2303" actId="20577"/>
          <ac:spMkLst>
            <pc:docMk/>
            <pc:sldMk cId="4047216732" sldId="572"/>
            <ac:spMk id="4" creationId="{BB5B16B3-4EFE-4276-AE4D-A45C1F0955B6}"/>
          </ac:spMkLst>
        </pc:spChg>
        <pc:picChg chg="del">
          <ac:chgData name="سحر معشي" userId="1a45b0bc1ebc5225" providerId="LiveId" clId="{4E066889-E4EF-43AD-9A5C-4F00C648F8BE}" dt="2021-09-27T10:51:02.237" v="1790" actId="478"/>
          <ac:picMkLst>
            <pc:docMk/>
            <pc:sldMk cId="4047216732" sldId="572"/>
            <ac:picMk id="43" creationId="{55B33B5A-C4DF-4C54-A765-0C13D8904B2C}"/>
          </ac:picMkLst>
        </pc:picChg>
        <pc:picChg chg="add mod">
          <ac:chgData name="سحر معشي" userId="1a45b0bc1ebc5225" providerId="LiveId" clId="{4E066889-E4EF-43AD-9A5C-4F00C648F8BE}" dt="2021-09-27T11:56:06.693" v="2301" actId="14100"/>
          <ac:picMkLst>
            <pc:docMk/>
            <pc:sldMk cId="4047216732" sldId="572"/>
            <ac:picMk id="43" creationId="{ED252715-A5F8-4B96-9986-08A381FD9084}"/>
          </ac:picMkLst>
        </pc:picChg>
      </pc:sldChg>
      <pc:sldChg chg="delSp modSp del">
        <pc:chgData name="سحر معشي" userId="1a45b0bc1ebc5225" providerId="LiveId" clId="{4E066889-E4EF-43AD-9A5C-4F00C648F8BE}" dt="2021-09-27T12:01:02.101" v="2360" actId="47"/>
        <pc:sldMkLst>
          <pc:docMk/>
          <pc:sldMk cId="920117599" sldId="573"/>
        </pc:sldMkLst>
        <pc:picChg chg="del mod">
          <ac:chgData name="سحر معشي" userId="1a45b0bc1ebc5225" providerId="LiveId" clId="{4E066889-E4EF-43AD-9A5C-4F00C648F8BE}" dt="2021-09-27T10:51:06.499" v="1792" actId="478"/>
          <ac:picMkLst>
            <pc:docMk/>
            <pc:sldMk cId="920117599" sldId="573"/>
            <ac:picMk id="43" creationId="{E0B9F0D1-A3BC-4F0C-B338-4A61834409D0}"/>
          </ac:picMkLst>
        </pc:picChg>
      </pc:sldChg>
      <pc:sldChg chg="del">
        <pc:chgData name="سحر معشي" userId="1a45b0bc1ebc5225" providerId="LiveId" clId="{4E066889-E4EF-43AD-9A5C-4F00C648F8BE}" dt="2021-09-27T10:51:18.269" v="1796" actId="47"/>
        <pc:sldMkLst>
          <pc:docMk/>
          <pc:sldMk cId="1357512711" sldId="575"/>
        </pc:sldMkLst>
      </pc:sldChg>
      <pc:sldChg chg="del ord">
        <pc:chgData name="سحر معشي" userId="1a45b0bc1ebc5225" providerId="LiveId" clId="{4E066889-E4EF-43AD-9A5C-4F00C648F8BE}" dt="2021-09-27T10:51:16.236" v="1795" actId="47"/>
        <pc:sldMkLst>
          <pc:docMk/>
          <pc:sldMk cId="1359364580" sldId="576"/>
        </pc:sldMkLst>
      </pc:sldChg>
      <pc:sldChg chg="addSp delSp modSp mod">
        <pc:chgData name="سحر معشي" userId="1a45b0bc1ebc5225" providerId="LiveId" clId="{4E066889-E4EF-43AD-9A5C-4F00C648F8BE}" dt="2021-09-27T11:39:05.944" v="2133" actId="1076"/>
        <pc:sldMkLst>
          <pc:docMk/>
          <pc:sldMk cId="647272045" sldId="578"/>
        </pc:sldMkLst>
        <pc:spChg chg="mod">
          <ac:chgData name="سحر معشي" userId="1a45b0bc1ebc5225" providerId="LiveId" clId="{4E066889-E4EF-43AD-9A5C-4F00C648F8BE}" dt="2021-09-26T19:39:45.471" v="920" actId="20577"/>
          <ac:spMkLst>
            <pc:docMk/>
            <pc:sldMk cId="647272045" sldId="578"/>
            <ac:spMk id="2" creationId="{74731501-E9AB-4262-AF17-364B076F42BD}"/>
          </ac:spMkLst>
        </pc:spChg>
        <pc:grpChg chg="mod">
          <ac:chgData name="سحر معشي" userId="1a45b0bc1ebc5225" providerId="LiveId" clId="{4E066889-E4EF-43AD-9A5C-4F00C648F8BE}" dt="2021-09-27T11:39:05.944" v="2133" actId="1076"/>
          <ac:grpSpMkLst>
            <pc:docMk/>
            <pc:sldMk cId="647272045" sldId="578"/>
            <ac:grpSpMk id="6" creationId="{EEE9F900-0926-4B8C-A839-44F26F16283B}"/>
          </ac:grpSpMkLst>
        </pc:grpChg>
        <pc:picChg chg="add del mod modCrop">
          <ac:chgData name="سحر معشي" userId="1a45b0bc1ebc5225" providerId="LiveId" clId="{4E066889-E4EF-43AD-9A5C-4F00C648F8BE}" dt="2021-09-27T10:28:37.760" v="1557" actId="478"/>
          <ac:picMkLst>
            <pc:docMk/>
            <pc:sldMk cId="647272045" sldId="578"/>
            <ac:picMk id="4" creationId="{ABC8BF5A-5DC3-4E65-A986-638B15A61289}"/>
          </ac:picMkLst>
        </pc:picChg>
        <pc:picChg chg="add mod modCrop">
          <ac:chgData name="سحر معشي" userId="1a45b0bc1ebc5225" providerId="LiveId" clId="{4E066889-E4EF-43AD-9A5C-4F00C648F8BE}" dt="2021-09-27T11:39:01.417" v="2132" actId="14100"/>
          <ac:picMkLst>
            <pc:docMk/>
            <pc:sldMk cId="647272045" sldId="578"/>
            <ac:picMk id="44" creationId="{886B7D61-5051-4950-98E8-A34D604468E4}"/>
          </ac:picMkLst>
        </pc:picChg>
        <pc:picChg chg="del">
          <ac:chgData name="سحر معشي" userId="1a45b0bc1ebc5225" providerId="LiveId" clId="{4E066889-E4EF-43AD-9A5C-4F00C648F8BE}" dt="2021-09-26T19:40:09.111" v="921" actId="478"/>
          <ac:picMkLst>
            <pc:docMk/>
            <pc:sldMk cId="647272045" sldId="578"/>
            <ac:picMk id="1026" creationId="{CB548FB0-CB2F-4F8E-91B8-9DA042271302}"/>
          </ac:picMkLst>
        </pc:picChg>
        <pc:picChg chg="del">
          <ac:chgData name="سحر معشي" userId="1a45b0bc1ebc5225" providerId="LiveId" clId="{4E066889-E4EF-43AD-9A5C-4F00C648F8BE}" dt="2021-09-26T19:40:10.381" v="922" actId="478"/>
          <ac:picMkLst>
            <pc:docMk/>
            <pc:sldMk cId="647272045" sldId="578"/>
            <ac:picMk id="1028" creationId="{8D550D2B-E4C9-43BB-9C28-4B9AA9868C4D}"/>
          </ac:picMkLst>
        </pc:picChg>
      </pc:sldChg>
      <pc:sldChg chg="delSp modSp del mod">
        <pc:chgData name="سحر معشي" userId="1a45b0bc1ebc5225" providerId="LiveId" clId="{4E066889-E4EF-43AD-9A5C-4F00C648F8BE}" dt="2021-09-26T19:38:44.538" v="838" actId="47"/>
        <pc:sldMkLst>
          <pc:docMk/>
          <pc:sldMk cId="2352092739" sldId="579"/>
        </pc:sldMkLst>
        <pc:spChg chg="del mod">
          <ac:chgData name="سحر معشي" userId="1a45b0bc1ebc5225" providerId="LiveId" clId="{4E066889-E4EF-43AD-9A5C-4F00C648F8BE}" dt="2021-09-26T19:23:40.721" v="356"/>
          <ac:spMkLst>
            <pc:docMk/>
            <pc:sldMk cId="2352092739" sldId="579"/>
            <ac:spMk id="3" creationId="{277FA30A-DEED-4BCE-B9A5-485CDD8E8AC6}"/>
          </ac:spMkLst>
        </pc:spChg>
        <pc:picChg chg="del">
          <ac:chgData name="سحر معشي" userId="1a45b0bc1ebc5225" providerId="LiveId" clId="{4E066889-E4EF-43AD-9A5C-4F00C648F8BE}" dt="2021-09-26T19:23:35.327" v="353" actId="478"/>
          <ac:picMkLst>
            <pc:docMk/>
            <pc:sldMk cId="2352092739" sldId="579"/>
            <ac:picMk id="74" creationId="{6F01F477-90AF-47C3-AEE7-1E8A804742D3}"/>
          </ac:picMkLst>
        </pc:picChg>
      </pc:sldChg>
      <pc:sldChg chg="addSp delSp modSp mod ord">
        <pc:chgData name="سحر معشي" userId="1a45b0bc1ebc5225" providerId="LiveId" clId="{4E066889-E4EF-43AD-9A5C-4F00C648F8BE}" dt="2021-09-26T19:38:47.858" v="840"/>
        <pc:sldMkLst>
          <pc:docMk/>
          <pc:sldMk cId="2389567520" sldId="580"/>
        </pc:sldMkLst>
        <pc:spChg chg="mod">
          <ac:chgData name="سحر معشي" userId="1a45b0bc1ebc5225" providerId="LiveId" clId="{4E066889-E4EF-43AD-9A5C-4F00C648F8BE}" dt="2021-09-26T19:28:07.684" v="611" actId="20577"/>
          <ac:spMkLst>
            <pc:docMk/>
            <pc:sldMk cId="2389567520" sldId="580"/>
            <ac:spMk id="3" creationId="{277FA30A-DEED-4BCE-B9A5-485CDD8E8AC6}"/>
          </ac:spMkLst>
        </pc:spChg>
        <pc:picChg chg="del">
          <ac:chgData name="سحر معشي" userId="1a45b0bc1ebc5225" providerId="LiveId" clId="{4E066889-E4EF-43AD-9A5C-4F00C648F8BE}" dt="2021-09-26T19:28:10.320" v="612" actId="478"/>
          <ac:picMkLst>
            <pc:docMk/>
            <pc:sldMk cId="2389567520" sldId="580"/>
            <ac:picMk id="4" creationId="{6F436D24-65D9-40BB-8C4E-C60519D00825}"/>
          </ac:picMkLst>
        </pc:picChg>
        <pc:picChg chg="mod">
          <ac:chgData name="سحر معشي" userId="1a45b0bc1ebc5225" providerId="LiveId" clId="{4E066889-E4EF-43AD-9A5C-4F00C648F8BE}" dt="2021-09-26T19:28:21.025" v="617" actId="14100"/>
          <ac:picMkLst>
            <pc:docMk/>
            <pc:sldMk cId="2389567520" sldId="580"/>
            <ac:picMk id="72" creationId="{2A4C8297-5E7B-453B-8196-D3D0FA075009}"/>
          </ac:picMkLst>
        </pc:picChg>
        <pc:picChg chg="add mod">
          <ac:chgData name="سحر معشي" userId="1a45b0bc1ebc5225" providerId="LiveId" clId="{4E066889-E4EF-43AD-9A5C-4F00C648F8BE}" dt="2021-09-26T19:32:05.097" v="633" actId="1076"/>
          <ac:picMkLst>
            <pc:docMk/>
            <pc:sldMk cId="2389567520" sldId="580"/>
            <ac:picMk id="3074" creationId="{B5682B55-1F15-4D02-B241-59BCCBBF4682}"/>
          </ac:picMkLst>
        </pc:picChg>
        <pc:picChg chg="add del">
          <ac:chgData name="سحر معشي" userId="1a45b0bc1ebc5225" providerId="LiveId" clId="{4E066889-E4EF-43AD-9A5C-4F00C648F8BE}" dt="2021-09-26T19:30:51.194" v="623" actId="478"/>
          <ac:picMkLst>
            <pc:docMk/>
            <pc:sldMk cId="2389567520" sldId="580"/>
            <ac:picMk id="3076" creationId="{77206366-D16F-44F8-A74A-2098B400D9CF}"/>
          </ac:picMkLst>
        </pc:picChg>
        <pc:picChg chg="add mod">
          <ac:chgData name="سحر معشي" userId="1a45b0bc1ebc5225" providerId="LiveId" clId="{4E066889-E4EF-43AD-9A5C-4F00C648F8BE}" dt="2021-09-26T19:31:47.588" v="630" actId="14100"/>
          <ac:picMkLst>
            <pc:docMk/>
            <pc:sldMk cId="2389567520" sldId="580"/>
            <ac:picMk id="3078" creationId="{0C61087F-0D39-48CA-9ED9-A71F16CD3757}"/>
          </ac:picMkLst>
        </pc:picChg>
      </pc:sldChg>
      <pc:sldChg chg="modSp mod">
        <pc:chgData name="سحر معشي" userId="1a45b0bc1ebc5225" providerId="LiveId" clId="{4E066889-E4EF-43AD-9A5C-4F00C648F8BE}" dt="2021-09-26T19:34:14.138" v="700" actId="20577"/>
        <pc:sldMkLst>
          <pc:docMk/>
          <pc:sldMk cId="257743600" sldId="581"/>
        </pc:sldMkLst>
        <pc:spChg chg="mod">
          <ac:chgData name="سحر معشي" userId="1a45b0bc1ebc5225" providerId="LiveId" clId="{4E066889-E4EF-43AD-9A5C-4F00C648F8BE}" dt="2021-09-26T19:34:14.138" v="700" actId="20577"/>
          <ac:spMkLst>
            <pc:docMk/>
            <pc:sldMk cId="257743600" sldId="581"/>
            <ac:spMk id="4" creationId="{059EC716-FD0F-4FC7-8662-1A237DFDB6F2}"/>
          </ac:spMkLst>
        </pc:spChg>
      </pc:sldChg>
      <pc:sldChg chg="delSp del mod">
        <pc:chgData name="سحر معشي" userId="1a45b0bc1ebc5225" providerId="LiveId" clId="{4E066889-E4EF-43AD-9A5C-4F00C648F8BE}" dt="2021-09-26T19:45:40.297" v="1150" actId="47"/>
        <pc:sldMkLst>
          <pc:docMk/>
          <pc:sldMk cId="1187076911" sldId="582"/>
        </pc:sldMkLst>
        <pc:picChg chg="del">
          <ac:chgData name="سحر معشي" userId="1a45b0bc1ebc5225" providerId="LiveId" clId="{4E066889-E4EF-43AD-9A5C-4F00C648F8BE}" dt="2021-09-26T19:41:58.974" v="1009" actId="478"/>
          <ac:picMkLst>
            <pc:docMk/>
            <pc:sldMk cId="1187076911" sldId="582"/>
            <ac:picMk id="4" creationId="{D22B6EFD-1279-4236-BF96-FEFC84E55DC4}"/>
          </ac:picMkLst>
        </pc:picChg>
      </pc:sldChg>
      <pc:sldChg chg="del">
        <pc:chgData name="سحر معشي" userId="1a45b0bc1ebc5225" providerId="LiveId" clId="{4E066889-E4EF-43AD-9A5C-4F00C648F8BE}" dt="2021-09-26T20:02:51.914" v="1330" actId="47"/>
        <pc:sldMkLst>
          <pc:docMk/>
          <pc:sldMk cId="969545746" sldId="583"/>
        </pc:sldMkLst>
      </pc:sldChg>
      <pc:sldChg chg="del">
        <pc:chgData name="سحر معشي" userId="1a45b0bc1ebc5225" providerId="LiveId" clId="{4E066889-E4EF-43AD-9A5C-4F00C648F8BE}" dt="2021-09-27T10:51:32.995" v="1801" actId="47"/>
        <pc:sldMkLst>
          <pc:docMk/>
          <pc:sldMk cId="2025064165" sldId="585"/>
        </pc:sldMkLst>
      </pc:sldChg>
      <pc:sldChg chg="modSp mod">
        <pc:chgData name="سحر معشي" userId="1a45b0bc1ebc5225" providerId="LiveId" clId="{4E066889-E4EF-43AD-9A5C-4F00C648F8BE}" dt="2021-09-27T11:40:42.881" v="2176" actId="20577"/>
        <pc:sldMkLst>
          <pc:docMk/>
          <pc:sldMk cId="3149333604" sldId="587"/>
        </pc:sldMkLst>
        <pc:spChg chg="mod">
          <ac:chgData name="سحر معشي" userId="1a45b0bc1ebc5225" providerId="LiveId" clId="{4E066889-E4EF-43AD-9A5C-4F00C648F8BE}" dt="2021-09-27T11:40:42.881" v="2176" actId="20577"/>
          <ac:spMkLst>
            <pc:docMk/>
            <pc:sldMk cId="3149333604" sldId="587"/>
            <ac:spMk id="4" creationId="{79A011CF-99A1-4567-B86B-3843592BC451}"/>
          </ac:spMkLst>
        </pc:spChg>
        <pc:spChg chg="mod">
          <ac:chgData name="سحر معشي" userId="1a45b0bc1ebc5225" providerId="LiveId" clId="{4E066889-E4EF-43AD-9A5C-4F00C648F8BE}" dt="2021-09-27T10:31:16.612" v="1573" actId="20577"/>
          <ac:spMkLst>
            <pc:docMk/>
            <pc:sldMk cId="3149333604" sldId="587"/>
            <ac:spMk id="7" creationId="{7B4BB5DD-B8D4-4289-89B3-C8BEFB6FD5F5}"/>
          </ac:spMkLst>
        </pc:spChg>
      </pc:sldChg>
      <pc:sldChg chg="addSp delSp modSp mod">
        <pc:chgData name="سحر معشي" userId="1a45b0bc1ebc5225" providerId="LiveId" clId="{4E066889-E4EF-43AD-9A5C-4F00C648F8BE}" dt="2021-09-26T19:18:52.802" v="242" actId="14100"/>
        <pc:sldMkLst>
          <pc:docMk/>
          <pc:sldMk cId="2772118348" sldId="588"/>
        </pc:sldMkLst>
        <pc:spChg chg="del">
          <ac:chgData name="سحر معشي" userId="1a45b0bc1ebc5225" providerId="LiveId" clId="{4E066889-E4EF-43AD-9A5C-4F00C648F8BE}" dt="2021-09-26T19:16:55.410" v="200" actId="478"/>
          <ac:spMkLst>
            <pc:docMk/>
            <pc:sldMk cId="2772118348" sldId="588"/>
            <ac:spMk id="3" creationId="{3C957A9F-2784-4391-81C9-41F42404CD2A}"/>
          </ac:spMkLst>
        </pc:spChg>
        <pc:spChg chg="mod">
          <ac:chgData name="سحر معشي" userId="1a45b0bc1ebc5225" providerId="LiveId" clId="{4E066889-E4EF-43AD-9A5C-4F00C648F8BE}" dt="2021-09-26T19:17:20.121" v="235" actId="20577"/>
          <ac:spMkLst>
            <pc:docMk/>
            <pc:sldMk cId="2772118348" sldId="588"/>
            <ac:spMk id="4" creationId="{48ABAB72-CBB7-4CEA-BD54-4226D4AA1D7F}"/>
          </ac:spMkLst>
        </pc:spChg>
        <pc:picChg chg="add mod">
          <ac:chgData name="سحر معشي" userId="1a45b0bc1ebc5225" providerId="LiveId" clId="{4E066889-E4EF-43AD-9A5C-4F00C648F8BE}" dt="2021-09-26T19:16:29.651" v="195" actId="14100"/>
          <ac:picMkLst>
            <pc:docMk/>
            <pc:sldMk cId="2772118348" sldId="588"/>
            <ac:picMk id="1026" creationId="{24FA4FCC-05FD-4A25-AF53-BEB8EFED8AEA}"/>
          </ac:picMkLst>
        </pc:picChg>
        <pc:picChg chg="add mod">
          <ac:chgData name="سحر معشي" userId="1a45b0bc1ebc5225" providerId="LiveId" clId="{4E066889-E4EF-43AD-9A5C-4F00C648F8BE}" dt="2021-09-26T19:16:48.097" v="198" actId="1076"/>
          <ac:picMkLst>
            <pc:docMk/>
            <pc:sldMk cId="2772118348" sldId="588"/>
            <ac:picMk id="1028" creationId="{CFC066D5-352D-49EB-8458-31B6EEEF3A4B}"/>
          </ac:picMkLst>
        </pc:picChg>
        <pc:picChg chg="add mod">
          <ac:chgData name="سحر معشي" userId="1a45b0bc1ebc5225" providerId="LiveId" clId="{4E066889-E4EF-43AD-9A5C-4F00C648F8BE}" dt="2021-09-26T19:15:33.422" v="185" actId="1076"/>
          <ac:picMkLst>
            <pc:docMk/>
            <pc:sldMk cId="2772118348" sldId="588"/>
            <ac:picMk id="1030" creationId="{5EB92B3E-6897-4096-8B6E-D340713FE264}"/>
          </ac:picMkLst>
        </pc:picChg>
        <pc:picChg chg="add mod">
          <ac:chgData name="سحر معشي" userId="1a45b0bc1ebc5225" providerId="LiveId" clId="{4E066889-E4EF-43AD-9A5C-4F00C648F8BE}" dt="2021-09-26T19:17:53.542" v="238" actId="1076"/>
          <ac:picMkLst>
            <pc:docMk/>
            <pc:sldMk cId="2772118348" sldId="588"/>
            <ac:picMk id="1032" creationId="{E018CDA7-B197-4074-A115-D9B589ED0120}"/>
          </ac:picMkLst>
        </pc:picChg>
        <pc:picChg chg="add mod">
          <ac:chgData name="سحر معشي" userId="1a45b0bc1ebc5225" providerId="LiveId" clId="{4E066889-E4EF-43AD-9A5C-4F00C648F8BE}" dt="2021-09-26T19:18:52.802" v="242" actId="14100"/>
          <ac:picMkLst>
            <pc:docMk/>
            <pc:sldMk cId="2772118348" sldId="588"/>
            <ac:picMk id="1034" creationId="{D496ECA2-F9FB-4403-95D0-50399876BACC}"/>
          </ac:picMkLst>
        </pc:picChg>
      </pc:sldChg>
      <pc:sldChg chg="modSp mod">
        <pc:chgData name="سحر معشي" userId="1a45b0bc1ebc5225" providerId="LiveId" clId="{4E066889-E4EF-43AD-9A5C-4F00C648F8BE}" dt="2021-09-26T20:20:30.414" v="1494" actId="20577"/>
        <pc:sldMkLst>
          <pc:docMk/>
          <pc:sldMk cId="2185251060" sldId="589"/>
        </pc:sldMkLst>
        <pc:spChg chg="mod">
          <ac:chgData name="سحر معشي" userId="1a45b0bc1ebc5225" providerId="LiveId" clId="{4E066889-E4EF-43AD-9A5C-4F00C648F8BE}" dt="2021-09-26T20:20:30.414" v="1494" actId="20577"/>
          <ac:spMkLst>
            <pc:docMk/>
            <pc:sldMk cId="2185251060" sldId="589"/>
            <ac:spMk id="7" creationId="{FDD0ADC6-D2D6-4157-937F-E55A2255385F}"/>
          </ac:spMkLst>
        </pc:spChg>
      </pc:sldChg>
      <pc:sldChg chg="addSp delSp modSp mod">
        <pc:chgData name="سحر معشي" userId="1a45b0bc1ebc5225" providerId="LiveId" clId="{4E066889-E4EF-43AD-9A5C-4F00C648F8BE}" dt="2021-09-27T12:02:10.436" v="2367" actId="20577"/>
        <pc:sldMkLst>
          <pc:docMk/>
          <pc:sldMk cId="1310429724" sldId="590"/>
        </pc:sldMkLst>
        <pc:spChg chg="mod">
          <ac:chgData name="سحر معشي" userId="1a45b0bc1ebc5225" providerId="LiveId" clId="{4E066889-E4EF-43AD-9A5C-4F00C648F8BE}" dt="2021-09-27T12:02:10.436" v="2367" actId="20577"/>
          <ac:spMkLst>
            <pc:docMk/>
            <pc:sldMk cId="1310429724" sldId="590"/>
            <ac:spMk id="5" creationId="{00000000-0000-0000-0000-000000000000}"/>
          </ac:spMkLst>
        </pc:spChg>
        <pc:picChg chg="add mod">
          <ac:chgData name="سحر معشي" userId="1a45b0bc1ebc5225" providerId="LiveId" clId="{4E066889-E4EF-43AD-9A5C-4F00C648F8BE}" dt="2021-09-27T12:01:52.970" v="2365" actId="1076"/>
          <ac:picMkLst>
            <pc:docMk/>
            <pc:sldMk cId="1310429724" sldId="590"/>
            <ac:picMk id="6" creationId="{9F0DB106-D0E5-4317-822A-8EAEA834143E}"/>
          </ac:picMkLst>
        </pc:picChg>
        <pc:picChg chg="del">
          <ac:chgData name="سحر معشي" userId="1a45b0bc1ebc5225" providerId="LiveId" clId="{4E066889-E4EF-43AD-9A5C-4F00C648F8BE}" dt="2021-09-27T10:51:22.716" v="1797" actId="478"/>
          <ac:picMkLst>
            <pc:docMk/>
            <pc:sldMk cId="1310429724" sldId="590"/>
            <ac:picMk id="6" creationId="{FEDD0203-ACC4-4EE8-A789-186D04D0446C}"/>
          </ac:picMkLst>
        </pc:picChg>
      </pc:sldChg>
      <pc:sldChg chg="delSp del mod">
        <pc:chgData name="سحر معشي" userId="1a45b0bc1ebc5225" providerId="LiveId" clId="{4E066889-E4EF-43AD-9A5C-4F00C648F8BE}" dt="2021-09-27T12:02:13.398" v="2368" actId="47"/>
        <pc:sldMkLst>
          <pc:docMk/>
          <pc:sldMk cId="4030411337" sldId="591"/>
        </pc:sldMkLst>
        <pc:picChg chg="del">
          <ac:chgData name="سحر معشي" userId="1a45b0bc1ebc5225" providerId="LiveId" clId="{4E066889-E4EF-43AD-9A5C-4F00C648F8BE}" dt="2021-09-27T10:51:36.071" v="1802" actId="478"/>
          <ac:picMkLst>
            <pc:docMk/>
            <pc:sldMk cId="4030411337" sldId="591"/>
            <ac:picMk id="7" creationId="{D4D71A64-9726-48BC-A4C3-B84B3DD35B34}"/>
          </ac:picMkLst>
        </pc:picChg>
      </pc:sldChg>
      <pc:sldChg chg="delSp del mod delAnim">
        <pc:chgData name="سحر معشي" userId="1a45b0bc1ebc5225" providerId="LiveId" clId="{4E066889-E4EF-43AD-9A5C-4F00C648F8BE}" dt="2021-09-27T10:51:41.903" v="1803" actId="47"/>
        <pc:sldMkLst>
          <pc:docMk/>
          <pc:sldMk cId="3263990796" sldId="593"/>
        </pc:sldMkLst>
        <pc:picChg chg="del">
          <ac:chgData name="سحر معشي" userId="1a45b0bc1ebc5225" providerId="LiveId" clId="{4E066889-E4EF-43AD-9A5C-4F00C648F8BE}" dt="2021-09-26T20:20:19.022" v="1493" actId="478"/>
          <ac:picMkLst>
            <pc:docMk/>
            <pc:sldMk cId="3263990796" sldId="593"/>
            <ac:picMk id="5" creationId="{274EE077-2006-41AA-AA63-5C752448C1F9}"/>
          </ac:picMkLst>
        </pc:picChg>
      </pc:sldChg>
      <pc:sldChg chg="new del">
        <pc:chgData name="سحر معشي" userId="1a45b0bc1ebc5225" providerId="LiveId" clId="{4E066889-E4EF-43AD-9A5C-4F00C648F8BE}" dt="2021-09-26T19:34:46.631" v="702" actId="47"/>
        <pc:sldMkLst>
          <pc:docMk/>
          <pc:sldMk cId="1858120604" sldId="594"/>
        </pc:sldMkLst>
      </pc:sldChg>
      <pc:sldChg chg="addSp delSp modSp add mod">
        <pc:chgData name="سحر معشي" userId="1a45b0bc1ebc5225" providerId="LiveId" clId="{4E066889-E4EF-43AD-9A5C-4F00C648F8BE}" dt="2021-09-27T11:38:49.637" v="2130" actId="1076"/>
        <pc:sldMkLst>
          <pc:docMk/>
          <pc:sldMk cId="4026829501" sldId="594"/>
        </pc:sldMkLst>
        <pc:spChg chg="add del mod">
          <ac:chgData name="سحر معشي" userId="1a45b0bc1ebc5225" providerId="LiveId" clId="{4E066889-E4EF-43AD-9A5C-4F00C648F8BE}" dt="2021-09-27T11:38:28.682" v="2126" actId="478"/>
          <ac:spMkLst>
            <pc:docMk/>
            <pc:sldMk cId="4026829501" sldId="594"/>
            <ac:spMk id="4" creationId="{059EC716-FD0F-4FC7-8662-1A237DFDB6F2}"/>
          </ac:spMkLst>
        </pc:spChg>
        <pc:grpChg chg="del mod">
          <ac:chgData name="سحر معشي" userId="1a45b0bc1ebc5225" providerId="LiveId" clId="{4E066889-E4EF-43AD-9A5C-4F00C648F8BE}" dt="2021-09-27T11:38:21.055" v="2123" actId="478"/>
          <ac:grpSpMkLst>
            <pc:docMk/>
            <pc:sldMk cId="4026829501" sldId="594"/>
            <ac:grpSpMk id="3" creationId="{F4F69255-9384-4459-ACA5-9912C0C33077}"/>
          </ac:grpSpMkLst>
        </pc:grpChg>
        <pc:picChg chg="add del">
          <ac:chgData name="سحر معشي" userId="1a45b0bc1ebc5225" providerId="LiveId" clId="{4E066889-E4EF-43AD-9A5C-4F00C648F8BE}" dt="2021-09-27T11:38:31.052" v="2127"/>
          <ac:picMkLst>
            <pc:docMk/>
            <pc:sldMk cId="4026829501" sldId="594"/>
            <ac:picMk id="1026" creationId="{FE48633F-E006-4769-9984-7C9028012AAF}"/>
          </ac:picMkLst>
        </pc:picChg>
        <pc:picChg chg="add mod">
          <ac:chgData name="سحر معشي" userId="1a45b0bc1ebc5225" providerId="LiveId" clId="{4E066889-E4EF-43AD-9A5C-4F00C648F8BE}" dt="2021-09-27T11:38:49.637" v="2130" actId="1076"/>
          <ac:picMkLst>
            <pc:docMk/>
            <pc:sldMk cId="4026829501" sldId="594"/>
            <ac:picMk id="1028" creationId="{B905D7E4-2E85-491A-A024-AFF7213EDB16}"/>
          </ac:picMkLst>
        </pc:picChg>
      </pc:sldChg>
      <pc:sldChg chg="modSp add mod addCm">
        <pc:chgData name="سحر معشي" userId="1a45b0bc1ebc5225" providerId="LiveId" clId="{4E066889-E4EF-43AD-9A5C-4F00C648F8BE}" dt="2021-09-27T10:31:00.489" v="1571" actId="1589"/>
        <pc:sldMkLst>
          <pc:docMk/>
          <pc:sldMk cId="2152995388" sldId="595"/>
        </pc:sldMkLst>
        <pc:spChg chg="mod">
          <ac:chgData name="سحر معشي" userId="1a45b0bc1ebc5225" providerId="LiveId" clId="{4E066889-E4EF-43AD-9A5C-4F00C648F8BE}" dt="2021-09-26T19:41:54.762" v="1008" actId="20577"/>
          <ac:spMkLst>
            <pc:docMk/>
            <pc:sldMk cId="2152995388" sldId="595"/>
            <ac:spMk id="69" creationId="{D0837A33-70C8-4344-99B7-6C2AE591A20B}"/>
          </ac:spMkLst>
        </pc:spChg>
      </pc:sldChg>
      <pc:sldChg chg="add del">
        <pc:chgData name="سحر معشي" userId="1a45b0bc1ebc5225" providerId="LiveId" clId="{4E066889-E4EF-43AD-9A5C-4F00C648F8BE}" dt="2021-09-26T19:54:02.320" v="1152"/>
        <pc:sldMkLst>
          <pc:docMk/>
          <pc:sldMk cId="2426526305" sldId="596"/>
        </pc:sldMkLst>
      </pc:sldChg>
      <pc:sldChg chg="addSp delSp modSp add mod">
        <pc:chgData name="سحر معشي" userId="1a45b0bc1ebc5225" providerId="LiveId" clId="{4E066889-E4EF-43AD-9A5C-4F00C648F8BE}" dt="2021-09-26T19:55:47.328" v="1198" actId="1076"/>
        <pc:sldMkLst>
          <pc:docMk/>
          <pc:sldMk cId="2744425707" sldId="596"/>
        </pc:sldMkLst>
        <pc:spChg chg="mod">
          <ac:chgData name="سحر معشي" userId="1a45b0bc1ebc5225" providerId="LiveId" clId="{4E066889-E4EF-43AD-9A5C-4F00C648F8BE}" dt="2021-09-26T19:54:38.054" v="1192" actId="20577"/>
          <ac:spMkLst>
            <pc:docMk/>
            <pc:sldMk cId="2744425707" sldId="596"/>
            <ac:spMk id="2" creationId="{C2027159-B7B4-403A-BBED-2E4B499F6C1A}"/>
          </ac:spMkLst>
        </pc:spChg>
        <pc:spChg chg="del">
          <ac:chgData name="سحر معشي" userId="1a45b0bc1ebc5225" providerId="LiveId" clId="{4E066889-E4EF-43AD-9A5C-4F00C648F8BE}" dt="2021-09-26T19:54:17.483" v="1156" actId="478"/>
          <ac:spMkLst>
            <pc:docMk/>
            <pc:sldMk cId="2744425707" sldId="596"/>
            <ac:spMk id="3" creationId="{AF2C6D8B-9CDE-4AEC-9754-A25E9D74244E}"/>
          </ac:spMkLst>
        </pc:spChg>
        <pc:spChg chg="add del mod">
          <ac:chgData name="سحر معشي" userId="1a45b0bc1ebc5225" providerId="LiveId" clId="{4E066889-E4EF-43AD-9A5C-4F00C648F8BE}" dt="2021-09-26T19:55:39.480" v="1196" actId="478"/>
          <ac:spMkLst>
            <pc:docMk/>
            <pc:sldMk cId="2744425707" sldId="596"/>
            <ac:spMk id="5" creationId="{7BD084BD-F00E-4BD5-B28C-2C0EDFADB704}"/>
          </ac:spMkLst>
        </pc:spChg>
        <pc:spChg chg="del mod">
          <ac:chgData name="سحر معشي" userId="1a45b0bc1ebc5225" providerId="LiveId" clId="{4E066889-E4EF-43AD-9A5C-4F00C648F8BE}" dt="2021-09-26T19:54:17.483" v="1156" actId="478"/>
          <ac:spMkLst>
            <pc:docMk/>
            <pc:sldMk cId="2744425707" sldId="596"/>
            <ac:spMk id="10" creationId="{685E152B-24D2-49A9-B63D-771202ED7E3F}"/>
          </ac:spMkLst>
        </pc:spChg>
        <pc:spChg chg="del">
          <ac:chgData name="سحر معشي" userId="1a45b0bc1ebc5225" providerId="LiveId" clId="{4E066889-E4EF-43AD-9A5C-4F00C648F8BE}" dt="2021-09-26T19:54:17.483" v="1156" actId="478"/>
          <ac:spMkLst>
            <pc:docMk/>
            <pc:sldMk cId="2744425707" sldId="596"/>
            <ac:spMk id="15" creationId="{6C4EC978-140A-4F1F-A678-5B41935B2BBB}"/>
          </ac:spMkLst>
        </pc:spChg>
        <pc:picChg chg="add mod">
          <ac:chgData name="سحر معشي" userId="1a45b0bc1ebc5225" providerId="LiveId" clId="{4E066889-E4EF-43AD-9A5C-4F00C648F8BE}" dt="2021-09-26T19:55:47.328" v="1198" actId="1076"/>
          <ac:picMkLst>
            <pc:docMk/>
            <pc:sldMk cId="2744425707" sldId="596"/>
            <ac:picMk id="4098" creationId="{80C62912-7E67-4DEB-AD3A-C36B3EB817E0}"/>
          </ac:picMkLst>
        </pc:picChg>
      </pc:sldChg>
      <pc:sldChg chg="addSp delSp modSp add mod delAnim modAnim">
        <pc:chgData name="سحر معشي" userId="1a45b0bc1ebc5225" providerId="LiveId" clId="{4E066889-E4EF-43AD-9A5C-4F00C648F8BE}" dt="2021-09-27T11:40:59.114" v="2178" actId="1076"/>
        <pc:sldMkLst>
          <pc:docMk/>
          <pc:sldMk cId="166454138" sldId="597"/>
        </pc:sldMkLst>
        <pc:spChg chg="add del mod">
          <ac:chgData name="سحر معشي" userId="1a45b0bc1ebc5225" providerId="LiveId" clId="{4E066889-E4EF-43AD-9A5C-4F00C648F8BE}" dt="2021-09-27T10:40:48.621" v="1655" actId="478"/>
          <ac:spMkLst>
            <pc:docMk/>
            <pc:sldMk cId="166454138" sldId="597"/>
            <ac:spMk id="2" creationId="{070DAF9F-1EAF-429F-AACA-3C8ED366EE0A}"/>
          </ac:spMkLst>
        </pc:spChg>
        <pc:spChg chg="del">
          <ac:chgData name="سحر معشي" userId="1a45b0bc1ebc5225" providerId="LiveId" clId="{4E066889-E4EF-43AD-9A5C-4F00C648F8BE}" dt="2021-09-27T10:40:45.050" v="1654" actId="478"/>
          <ac:spMkLst>
            <pc:docMk/>
            <pc:sldMk cId="166454138" sldId="597"/>
            <ac:spMk id="3" creationId="{8815F95D-E29B-40A5-A031-3AA0DE26F9AF}"/>
          </ac:spMkLst>
        </pc:spChg>
        <pc:spChg chg="del mod">
          <ac:chgData name="سحر معشي" userId="1a45b0bc1ebc5225" providerId="LiveId" clId="{4E066889-E4EF-43AD-9A5C-4F00C648F8BE}" dt="2021-09-26T19:56:43.522" v="1218" actId="478"/>
          <ac:spMkLst>
            <pc:docMk/>
            <pc:sldMk cId="166454138" sldId="597"/>
            <ac:spMk id="4" creationId="{79A011CF-99A1-4567-B86B-3843592BC451}"/>
          </ac:spMkLst>
        </pc:spChg>
        <pc:spChg chg="del">
          <ac:chgData name="سحر معشي" userId="1a45b0bc1ebc5225" providerId="LiveId" clId="{4E066889-E4EF-43AD-9A5C-4F00C648F8BE}" dt="2021-09-26T19:56:18.745" v="1204" actId="478"/>
          <ac:spMkLst>
            <pc:docMk/>
            <pc:sldMk cId="166454138" sldId="597"/>
            <ac:spMk id="7" creationId="{7B4BB5DD-B8D4-4289-89B3-C8BEFB6FD5F5}"/>
          </ac:spMkLst>
        </pc:spChg>
        <pc:spChg chg="add del mod">
          <ac:chgData name="سحر معشي" userId="1a45b0bc1ebc5225" providerId="LiveId" clId="{4E066889-E4EF-43AD-9A5C-4F00C648F8BE}" dt="2021-09-26T19:56:31.266" v="1210" actId="478"/>
          <ac:spMkLst>
            <pc:docMk/>
            <pc:sldMk cId="166454138" sldId="597"/>
            <ac:spMk id="8" creationId="{2FE7792D-DD67-45AA-AA8A-AD4B60806395}"/>
          </ac:spMkLst>
        </pc:spChg>
        <pc:spChg chg="add del mod">
          <ac:chgData name="سحر معشي" userId="1a45b0bc1ebc5225" providerId="LiveId" clId="{4E066889-E4EF-43AD-9A5C-4F00C648F8BE}" dt="2021-09-27T10:40:52.763" v="1656" actId="478"/>
          <ac:spMkLst>
            <pc:docMk/>
            <pc:sldMk cId="166454138" sldId="597"/>
            <ac:spMk id="10" creationId="{01BE2461-C5B5-4BD0-B60B-26976E7CE928}"/>
          </ac:spMkLst>
        </pc:spChg>
        <pc:spChg chg="add del mod">
          <ac:chgData name="سحر معشي" userId="1a45b0bc1ebc5225" providerId="LiveId" clId="{4E066889-E4EF-43AD-9A5C-4F00C648F8BE}" dt="2021-09-27T10:40:54.829" v="1657" actId="478"/>
          <ac:spMkLst>
            <pc:docMk/>
            <pc:sldMk cId="166454138" sldId="597"/>
            <ac:spMk id="15" creationId="{1FC306B5-8432-412D-A646-96FA20C9C144}"/>
          </ac:spMkLst>
        </pc:spChg>
        <pc:picChg chg="del">
          <ac:chgData name="سحر معشي" userId="1a45b0bc1ebc5225" providerId="LiveId" clId="{4E066889-E4EF-43AD-9A5C-4F00C648F8BE}" dt="2021-09-26T19:56:45.824" v="1219" actId="478"/>
          <ac:picMkLst>
            <pc:docMk/>
            <pc:sldMk cId="166454138" sldId="597"/>
            <ac:picMk id="5" creationId="{B6C6D07F-6AF6-41D9-A6ED-CFA19F83F020}"/>
          </ac:picMkLst>
        </pc:picChg>
        <pc:picChg chg="add del mod">
          <ac:chgData name="سحر معشي" userId="1a45b0bc1ebc5225" providerId="LiveId" clId="{4E066889-E4EF-43AD-9A5C-4F00C648F8BE}" dt="2021-09-27T10:23:38.126" v="1556" actId="478"/>
          <ac:picMkLst>
            <pc:docMk/>
            <pc:sldMk cId="166454138" sldId="597"/>
            <ac:picMk id="11" creationId="{A27F4926-E0E5-408B-9B6E-5A7CC751520D}"/>
          </ac:picMkLst>
        </pc:picChg>
        <pc:picChg chg="add del mod">
          <ac:chgData name="سحر معشي" userId="1a45b0bc1ebc5225" providerId="LiveId" clId="{4E066889-E4EF-43AD-9A5C-4F00C648F8BE}" dt="2021-09-27T10:32:31.494" v="1605"/>
          <ac:picMkLst>
            <pc:docMk/>
            <pc:sldMk cId="166454138" sldId="597"/>
            <ac:picMk id="12" creationId="{2389C109-7BB8-46E6-A0F3-1BCA56EDAAFD}"/>
          </ac:picMkLst>
        </pc:picChg>
        <pc:picChg chg="add mod">
          <ac:chgData name="سحر معشي" userId="1a45b0bc1ebc5225" providerId="LiveId" clId="{4E066889-E4EF-43AD-9A5C-4F00C648F8BE}" dt="2021-09-27T10:40:32.330" v="1653"/>
          <ac:picMkLst>
            <pc:docMk/>
            <pc:sldMk cId="166454138" sldId="597"/>
            <ac:picMk id="13" creationId="{6EB28AE6-FDC2-4F24-A706-65FD3656933F}"/>
          </ac:picMkLst>
        </pc:picChg>
        <pc:picChg chg="add mod modCrop">
          <ac:chgData name="سحر معشي" userId="1a45b0bc1ebc5225" providerId="LiveId" clId="{4E066889-E4EF-43AD-9A5C-4F00C648F8BE}" dt="2021-09-27T10:43:20.919" v="1686" actId="732"/>
          <ac:picMkLst>
            <pc:docMk/>
            <pc:sldMk cId="166454138" sldId="597"/>
            <ac:picMk id="17" creationId="{F17983CF-EF56-42BA-ADD1-DFA271EDF844}"/>
          </ac:picMkLst>
        </pc:picChg>
        <pc:picChg chg="add mod">
          <ac:chgData name="سحر معشي" userId="1a45b0bc1ebc5225" providerId="LiveId" clId="{4E066889-E4EF-43AD-9A5C-4F00C648F8BE}" dt="2021-09-27T11:40:59.114" v="2178" actId="1076"/>
          <ac:picMkLst>
            <pc:docMk/>
            <pc:sldMk cId="166454138" sldId="597"/>
            <ac:picMk id="19" creationId="{2D08C3F9-4E5D-4C9B-AD50-15C96B310D75}"/>
          </ac:picMkLst>
        </pc:picChg>
        <pc:picChg chg="add mod">
          <ac:chgData name="سحر معشي" userId="1a45b0bc1ebc5225" providerId="LiveId" clId="{4E066889-E4EF-43AD-9A5C-4F00C648F8BE}" dt="2021-09-27T10:41:50.023" v="1669" actId="1076"/>
          <ac:picMkLst>
            <pc:docMk/>
            <pc:sldMk cId="166454138" sldId="597"/>
            <ac:picMk id="21" creationId="{40A91AB0-C5A1-42E4-A2EB-EE46333B88AB}"/>
          </ac:picMkLst>
        </pc:picChg>
        <pc:picChg chg="add mod">
          <ac:chgData name="سحر معشي" userId="1a45b0bc1ebc5225" providerId="LiveId" clId="{4E066889-E4EF-43AD-9A5C-4F00C648F8BE}" dt="2021-09-27T10:41:43.467" v="1666" actId="1076"/>
          <ac:picMkLst>
            <pc:docMk/>
            <pc:sldMk cId="166454138" sldId="597"/>
            <ac:picMk id="23" creationId="{FCFE1B93-E864-4D6C-B6CC-FB9D5B3D46E2}"/>
          </ac:picMkLst>
        </pc:picChg>
        <pc:picChg chg="add mod">
          <ac:chgData name="سحر معشي" userId="1a45b0bc1ebc5225" providerId="LiveId" clId="{4E066889-E4EF-43AD-9A5C-4F00C648F8BE}" dt="2021-09-27T10:42:43.089" v="1679" actId="1076"/>
          <ac:picMkLst>
            <pc:docMk/>
            <pc:sldMk cId="166454138" sldId="597"/>
            <ac:picMk id="25" creationId="{394A53E3-5043-48D6-8EBB-66987944D35E}"/>
          </ac:picMkLst>
        </pc:picChg>
        <pc:picChg chg="add mod">
          <ac:chgData name="سحر معشي" userId="1a45b0bc1ebc5225" providerId="LiveId" clId="{4E066889-E4EF-43AD-9A5C-4F00C648F8BE}" dt="2021-09-27T10:42:40.467" v="1678" actId="14100"/>
          <ac:picMkLst>
            <pc:docMk/>
            <pc:sldMk cId="166454138" sldId="597"/>
            <ac:picMk id="7170" creationId="{A80D9140-A3BB-4139-B0F9-672039D69D0D}"/>
          </ac:picMkLst>
        </pc:picChg>
      </pc:sldChg>
      <pc:sldChg chg="add del">
        <pc:chgData name="سحر معشي" userId="1a45b0bc1ebc5225" providerId="LiveId" clId="{4E066889-E4EF-43AD-9A5C-4F00C648F8BE}" dt="2021-09-26T19:56:15.562" v="1202"/>
        <pc:sldMkLst>
          <pc:docMk/>
          <pc:sldMk cId="2777964958" sldId="597"/>
        </pc:sldMkLst>
      </pc:sldChg>
      <pc:sldChg chg="add del">
        <pc:chgData name="سحر معشي" userId="1a45b0bc1ebc5225" providerId="LiveId" clId="{4E066889-E4EF-43AD-9A5C-4F00C648F8BE}" dt="2021-09-26T19:56:03.458" v="1200"/>
        <pc:sldMkLst>
          <pc:docMk/>
          <pc:sldMk cId="4060976060" sldId="597"/>
        </pc:sldMkLst>
      </pc:sldChg>
      <pc:sldChg chg="addSp delSp modSp add mod">
        <pc:chgData name="سحر معشي" userId="1a45b0bc1ebc5225" providerId="LiveId" clId="{4E066889-E4EF-43AD-9A5C-4F00C648F8BE}" dt="2021-09-26T20:06:11.190" v="1366" actId="313"/>
        <pc:sldMkLst>
          <pc:docMk/>
          <pc:sldMk cId="4081879587" sldId="598"/>
        </pc:sldMkLst>
        <pc:spChg chg="del">
          <ac:chgData name="سحر معشي" userId="1a45b0bc1ebc5225" providerId="LiveId" clId="{4E066889-E4EF-43AD-9A5C-4F00C648F8BE}" dt="2021-09-26T19:58:55.974" v="1221" actId="478"/>
          <ac:spMkLst>
            <pc:docMk/>
            <pc:sldMk cId="4081879587" sldId="598"/>
            <ac:spMk id="2" creationId="{070DAF9F-1EAF-429F-AACA-3C8ED366EE0A}"/>
          </ac:spMkLst>
        </pc:spChg>
        <pc:spChg chg="del">
          <ac:chgData name="سحر معشي" userId="1a45b0bc1ebc5225" providerId="LiveId" clId="{4E066889-E4EF-43AD-9A5C-4F00C648F8BE}" dt="2021-09-26T19:59:14.702" v="1225" actId="478"/>
          <ac:spMkLst>
            <pc:docMk/>
            <pc:sldMk cId="4081879587" sldId="598"/>
            <ac:spMk id="3" creationId="{8815F95D-E29B-40A5-A031-3AA0DE26F9AF}"/>
          </ac:spMkLst>
        </pc:spChg>
        <pc:spChg chg="mod">
          <ac:chgData name="سحر معشي" userId="1a45b0bc1ebc5225" providerId="LiveId" clId="{4E066889-E4EF-43AD-9A5C-4F00C648F8BE}" dt="2021-09-26T20:06:11.190" v="1366" actId="313"/>
          <ac:spMkLst>
            <pc:docMk/>
            <pc:sldMk cId="4081879587" sldId="598"/>
            <ac:spMk id="4" creationId="{79A011CF-99A1-4567-B86B-3843592BC451}"/>
          </ac:spMkLst>
        </pc:spChg>
        <pc:spChg chg="del">
          <ac:chgData name="سحر معشي" userId="1a45b0bc1ebc5225" providerId="LiveId" clId="{4E066889-E4EF-43AD-9A5C-4F00C648F8BE}" dt="2021-09-26T19:59:00.212" v="1223" actId="478"/>
          <ac:spMkLst>
            <pc:docMk/>
            <pc:sldMk cId="4081879587" sldId="598"/>
            <ac:spMk id="7" creationId="{7B4BB5DD-B8D4-4289-89B3-C8BEFB6FD5F5}"/>
          </ac:spMkLst>
        </pc:spChg>
        <pc:spChg chg="add del mod">
          <ac:chgData name="سحر معشي" userId="1a45b0bc1ebc5225" providerId="LiveId" clId="{4E066889-E4EF-43AD-9A5C-4F00C648F8BE}" dt="2021-09-26T19:59:14.702" v="1225" actId="478"/>
          <ac:spMkLst>
            <pc:docMk/>
            <pc:sldMk cId="4081879587" sldId="598"/>
            <ac:spMk id="8" creationId="{6AAA2E14-718F-4640-BFEB-60913F6AE3B1}"/>
          </ac:spMkLst>
        </pc:spChg>
        <pc:picChg chg="del">
          <ac:chgData name="سحر معشي" userId="1a45b0bc1ebc5225" providerId="LiveId" clId="{4E066889-E4EF-43AD-9A5C-4F00C648F8BE}" dt="2021-09-26T19:59:01.779" v="1224" actId="478"/>
          <ac:picMkLst>
            <pc:docMk/>
            <pc:sldMk cId="4081879587" sldId="598"/>
            <ac:picMk id="5" creationId="{B6C6D07F-6AF6-41D9-A6ED-CFA19F83F020}"/>
          </ac:picMkLst>
        </pc:picChg>
        <pc:picChg chg="add mod">
          <ac:chgData name="سحر معشي" userId="1a45b0bc1ebc5225" providerId="LiveId" clId="{4E066889-E4EF-43AD-9A5C-4F00C648F8BE}" dt="2021-09-26T19:59:25.491" v="1228" actId="14100"/>
          <ac:picMkLst>
            <pc:docMk/>
            <pc:sldMk cId="4081879587" sldId="598"/>
            <ac:picMk id="10" creationId="{08AC9EA7-E3DD-4363-A55F-3DDD95D5E03E}"/>
          </ac:picMkLst>
        </pc:picChg>
      </pc:sldChg>
      <pc:sldChg chg="addSp delSp modSp new mod">
        <pc:chgData name="سحر معشي" userId="1a45b0bc1ebc5225" providerId="LiveId" clId="{4E066889-E4EF-43AD-9A5C-4F00C648F8BE}" dt="2021-09-27T10:45:17.973" v="1696" actId="1036"/>
        <pc:sldMkLst>
          <pc:docMk/>
          <pc:sldMk cId="15252653" sldId="599"/>
        </pc:sldMkLst>
        <pc:spChg chg="del">
          <ac:chgData name="سحر معشي" userId="1a45b0bc1ebc5225" providerId="LiveId" clId="{4E066889-E4EF-43AD-9A5C-4F00C648F8BE}" dt="2021-09-26T20:00:32.158" v="1289" actId="478"/>
          <ac:spMkLst>
            <pc:docMk/>
            <pc:sldMk cId="15252653" sldId="599"/>
            <ac:spMk id="2" creationId="{AC757278-0129-41F6-957D-37E66EBEAD20}"/>
          </ac:spMkLst>
        </pc:spChg>
        <pc:spChg chg="del">
          <ac:chgData name="سحر معشي" userId="1a45b0bc1ebc5225" providerId="LiveId" clId="{4E066889-E4EF-43AD-9A5C-4F00C648F8BE}" dt="2021-09-26T20:00:28.559" v="1287" actId="478"/>
          <ac:spMkLst>
            <pc:docMk/>
            <pc:sldMk cId="15252653" sldId="599"/>
            <ac:spMk id="3" creationId="{1017BAD0-2C91-4589-853B-BD32FC6D25AD}"/>
          </ac:spMkLst>
        </pc:spChg>
        <pc:spChg chg="del">
          <ac:chgData name="سحر معشي" userId="1a45b0bc1ebc5225" providerId="LiveId" clId="{4E066889-E4EF-43AD-9A5C-4F00C648F8BE}" dt="2021-09-26T20:00:30.795" v="1288" actId="478"/>
          <ac:spMkLst>
            <pc:docMk/>
            <pc:sldMk cId="15252653" sldId="599"/>
            <ac:spMk id="4" creationId="{EA3BDCD4-8C75-4A4F-B9EE-BC1A362DDF7F}"/>
          </ac:spMkLst>
        </pc:spChg>
        <pc:spChg chg="add del mod">
          <ac:chgData name="سحر معشي" userId="1a45b0bc1ebc5225" providerId="LiveId" clId="{4E066889-E4EF-43AD-9A5C-4F00C648F8BE}" dt="2021-09-26T20:00:28.559" v="1287" actId="478"/>
          <ac:spMkLst>
            <pc:docMk/>
            <pc:sldMk cId="15252653" sldId="599"/>
            <ac:spMk id="5" creationId="{6DB26584-D14C-4180-9114-366F8A2BD752}"/>
          </ac:spMkLst>
        </pc:spChg>
        <pc:spChg chg="add mod">
          <ac:chgData name="سحر معشي" userId="1a45b0bc1ebc5225" providerId="LiveId" clId="{4E066889-E4EF-43AD-9A5C-4F00C648F8BE}" dt="2021-09-26T20:02:46.811" v="1329" actId="1076"/>
          <ac:spMkLst>
            <pc:docMk/>
            <pc:sldMk cId="15252653" sldId="599"/>
            <ac:spMk id="8" creationId="{37D35839-E2DB-4F4F-8DCD-C77934CFEA3B}"/>
          </ac:spMkLst>
        </pc:spChg>
        <pc:picChg chg="add mod">
          <ac:chgData name="سحر معشي" userId="1a45b0bc1ebc5225" providerId="LiveId" clId="{4E066889-E4EF-43AD-9A5C-4F00C648F8BE}" dt="2021-09-26T20:00:50.093" v="1293" actId="27614"/>
          <ac:picMkLst>
            <pc:docMk/>
            <pc:sldMk cId="15252653" sldId="599"/>
            <ac:picMk id="7" creationId="{72EFCB9F-B869-4EEB-B668-AB731C8386ED}"/>
          </ac:picMkLst>
        </pc:picChg>
        <pc:picChg chg="add mod">
          <ac:chgData name="سحر معشي" userId="1a45b0bc1ebc5225" providerId="LiveId" clId="{4E066889-E4EF-43AD-9A5C-4F00C648F8BE}" dt="2021-09-27T10:45:17.973" v="1696" actId="1036"/>
          <ac:picMkLst>
            <pc:docMk/>
            <pc:sldMk cId="15252653" sldId="599"/>
            <ac:picMk id="5122" creationId="{D6BD5C2C-0CAF-4027-9413-0A9310F24172}"/>
          </ac:picMkLst>
        </pc:picChg>
      </pc:sldChg>
      <pc:sldChg chg="addSp delSp modSp new mod">
        <pc:chgData name="سحر معشي" userId="1a45b0bc1ebc5225" providerId="LiveId" clId="{4E066889-E4EF-43AD-9A5C-4F00C648F8BE}" dt="2021-09-27T10:58:34.341" v="1911" actId="732"/>
        <pc:sldMkLst>
          <pc:docMk/>
          <pc:sldMk cId="198735310" sldId="600"/>
        </pc:sldMkLst>
        <pc:spChg chg="del">
          <ac:chgData name="سحر معشي" userId="1a45b0bc1ebc5225" providerId="LiveId" clId="{4E066889-E4EF-43AD-9A5C-4F00C648F8BE}" dt="2021-09-26T20:04:55.665" v="1332" actId="478"/>
          <ac:spMkLst>
            <pc:docMk/>
            <pc:sldMk cId="198735310" sldId="600"/>
            <ac:spMk id="2" creationId="{46844A20-E467-4438-A160-9E83ACEDBC40}"/>
          </ac:spMkLst>
        </pc:spChg>
        <pc:spChg chg="del">
          <ac:chgData name="سحر معشي" userId="1a45b0bc1ebc5225" providerId="LiveId" clId="{4E066889-E4EF-43AD-9A5C-4F00C648F8BE}" dt="2021-09-26T20:04:55.665" v="1332" actId="478"/>
          <ac:spMkLst>
            <pc:docMk/>
            <pc:sldMk cId="198735310" sldId="600"/>
            <ac:spMk id="3" creationId="{FEE65557-C250-43AC-A7F4-488F2E82381C}"/>
          </ac:spMkLst>
        </pc:spChg>
        <pc:spChg chg="del">
          <ac:chgData name="سحر معشي" userId="1a45b0bc1ebc5225" providerId="LiveId" clId="{4E066889-E4EF-43AD-9A5C-4F00C648F8BE}" dt="2021-09-26T20:04:55.665" v="1332" actId="478"/>
          <ac:spMkLst>
            <pc:docMk/>
            <pc:sldMk cId="198735310" sldId="600"/>
            <ac:spMk id="4" creationId="{CACCB01D-9480-4CD0-B8E9-C783E1A0E7D3}"/>
          </ac:spMkLst>
        </pc:spChg>
        <pc:spChg chg="add del mod">
          <ac:chgData name="سحر معشي" userId="1a45b0bc1ebc5225" providerId="LiveId" clId="{4E066889-E4EF-43AD-9A5C-4F00C648F8BE}" dt="2021-09-26T20:16:21.873" v="1478" actId="478"/>
          <ac:spMkLst>
            <pc:docMk/>
            <pc:sldMk cId="198735310" sldId="600"/>
            <ac:spMk id="5" creationId="{FAE40E1C-03BF-4F43-B1EE-5F12CAE92255}"/>
          </ac:spMkLst>
        </pc:spChg>
        <pc:spChg chg="add mod">
          <ac:chgData name="سحر معشي" userId="1a45b0bc1ebc5225" providerId="LiveId" clId="{4E066889-E4EF-43AD-9A5C-4F00C648F8BE}" dt="2021-09-26T20:05:57.256" v="1365" actId="404"/>
          <ac:spMkLst>
            <pc:docMk/>
            <pc:sldMk cId="198735310" sldId="600"/>
            <ac:spMk id="7" creationId="{91C2B4C9-C804-4400-BD8B-105C7F71073D}"/>
          </ac:spMkLst>
        </pc:spChg>
        <pc:picChg chg="add mod">
          <ac:chgData name="سحر معشي" userId="1a45b0bc1ebc5225" providerId="LiveId" clId="{4E066889-E4EF-43AD-9A5C-4F00C648F8BE}" dt="2021-09-26T20:05:17.261" v="1338" actId="1076"/>
          <ac:picMkLst>
            <pc:docMk/>
            <pc:sldMk cId="198735310" sldId="600"/>
            <ac:picMk id="6" creationId="{EC2BE2AC-A7E8-4EC5-AF3F-C99BD72F4494}"/>
          </ac:picMkLst>
        </pc:picChg>
        <pc:picChg chg="add mod modCrop">
          <ac:chgData name="سحر معشي" userId="1a45b0bc1ebc5225" providerId="LiveId" clId="{4E066889-E4EF-43AD-9A5C-4F00C648F8BE}" dt="2021-09-27T10:58:34.341" v="1911" actId="732"/>
          <ac:picMkLst>
            <pc:docMk/>
            <pc:sldMk cId="198735310" sldId="600"/>
            <ac:picMk id="9" creationId="{C3770503-9DA3-4C69-B052-B75A75DE147A}"/>
          </ac:picMkLst>
        </pc:picChg>
        <pc:picChg chg="add mod">
          <ac:chgData name="سحر معشي" userId="1a45b0bc1ebc5225" providerId="LiveId" clId="{4E066889-E4EF-43AD-9A5C-4F00C648F8BE}" dt="2021-09-26T20:05:05.811" v="1335" actId="1076"/>
          <ac:picMkLst>
            <pc:docMk/>
            <pc:sldMk cId="198735310" sldId="600"/>
            <ac:picMk id="6146" creationId="{52D23FBD-77D2-4C63-93E2-AABB7C853BFB}"/>
          </ac:picMkLst>
        </pc:picChg>
      </pc:sldChg>
      <pc:sldChg chg="addSp modSp new mod">
        <pc:chgData name="سحر معشي" userId="1a45b0bc1ebc5225" providerId="LiveId" clId="{4E066889-E4EF-43AD-9A5C-4F00C648F8BE}" dt="2021-09-27T11:39:43.150" v="2138" actId="1076"/>
        <pc:sldMkLst>
          <pc:docMk/>
          <pc:sldMk cId="3346671465" sldId="601"/>
        </pc:sldMkLst>
        <pc:picChg chg="add mod modCrop">
          <ac:chgData name="سحر معشي" userId="1a45b0bc1ebc5225" providerId="LiveId" clId="{4E066889-E4EF-43AD-9A5C-4F00C648F8BE}" dt="2021-09-27T11:39:43.150" v="2138" actId="1076"/>
          <ac:picMkLst>
            <pc:docMk/>
            <pc:sldMk cId="3346671465" sldId="601"/>
            <ac:picMk id="3" creationId="{1039ED85-2CF8-4209-A459-FED36F285E54}"/>
          </ac:picMkLst>
        </pc:picChg>
      </pc:sldChg>
      <pc:sldChg chg="addSp modSp new mod">
        <pc:chgData name="سحر معشي" userId="1a45b0bc1ebc5225" providerId="LiveId" clId="{4E066889-E4EF-43AD-9A5C-4F00C648F8BE}" dt="2021-09-27T11:40:20.313" v="2141" actId="1076"/>
        <pc:sldMkLst>
          <pc:docMk/>
          <pc:sldMk cId="322395445" sldId="602"/>
        </pc:sldMkLst>
        <pc:picChg chg="add mod modCrop">
          <ac:chgData name="سحر معشي" userId="1a45b0bc1ebc5225" providerId="LiveId" clId="{4E066889-E4EF-43AD-9A5C-4F00C648F8BE}" dt="2021-09-27T11:40:20.313" v="2141" actId="1076"/>
          <ac:picMkLst>
            <pc:docMk/>
            <pc:sldMk cId="322395445" sldId="602"/>
            <ac:picMk id="3" creationId="{3740BBFA-108E-491B-A40B-C6448591974E}"/>
          </ac:picMkLst>
        </pc:picChg>
      </pc:sldChg>
      <pc:sldChg chg="addSp delSp modSp new mod">
        <pc:chgData name="سحر معشي" userId="1a45b0bc1ebc5225" providerId="LiveId" clId="{4E066889-E4EF-43AD-9A5C-4F00C648F8BE}" dt="2021-09-27T10:44:00.940" v="1690" actId="1076"/>
        <pc:sldMkLst>
          <pc:docMk/>
          <pc:sldMk cId="565139016" sldId="603"/>
        </pc:sldMkLst>
        <pc:spChg chg="del">
          <ac:chgData name="سحر معشي" userId="1a45b0bc1ebc5225" providerId="LiveId" clId="{4E066889-E4EF-43AD-9A5C-4F00C648F8BE}" dt="2021-09-27T10:43:58.065" v="1689" actId="478"/>
          <ac:spMkLst>
            <pc:docMk/>
            <pc:sldMk cId="565139016" sldId="603"/>
            <ac:spMk id="3" creationId="{CC801135-FB88-4EBC-8FD4-8ACC3B35ADE5}"/>
          </ac:spMkLst>
        </pc:spChg>
        <pc:picChg chg="add mod modCrop">
          <ac:chgData name="سحر معشي" userId="1a45b0bc1ebc5225" providerId="LiveId" clId="{4E066889-E4EF-43AD-9A5C-4F00C648F8BE}" dt="2021-09-27T10:44:00.940" v="1690" actId="1076"/>
          <ac:picMkLst>
            <pc:docMk/>
            <pc:sldMk cId="565139016" sldId="603"/>
            <ac:picMk id="5" creationId="{9013BF5B-3BD1-4FE5-9E0F-626CDA57F2C1}"/>
          </ac:picMkLst>
        </pc:picChg>
      </pc:sldChg>
      <pc:sldChg chg="addSp delSp modSp new del mod">
        <pc:chgData name="سحر معشي" userId="1a45b0bc1ebc5225" providerId="LiveId" clId="{4E066889-E4EF-43AD-9A5C-4F00C648F8BE}" dt="2021-09-27T10:44:42.184" v="1691" actId="47"/>
        <pc:sldMkLst>
          <pc:docMk/>
          <pc:sldMk cId="1861229054" sldId="604"/>
        </pc:sldMkLst>
        <pc:picChg chg="add del mod">
          <ac:chgData name="سحر معشي" userId="1a45b0bc1ebc5225" providerId="LiveId" clId="{4E066889-E4EF-43AD-9A5C-4F00C648F8BE}" dt="2021-09-27T10:34:04.747" v="1612"/>
          <ac:picMkLst>
            <pc:docMk/>
            <pc:sldMk cId="1861229054" sldId="604"/>
            <ac:picMk id="5" creationId="{5F8AAD8F-07A5-49FB-AFEE-D8D64D4F4374}"/>
          </ac:picMkLst>
        </pc:picChg>
        <pc:picChg chg="add mod">
          <ac:chgData name="سحر معشي" userId="1a45b0bc1ebc5225" providerId="LiveId" clId="{4E066889-E4EF-43AD-9A5C-4F00C648F8BE}" dt="2021-09-27T10:34:27.582" v="1614" actId="1076"/>
          <ac:picMkLst>
            <pc:docMk/>
            <pc:sldMk cId="1861229054" sldId="604"/>
            <ac:picMk id="6" creationId="{53BAFF2D-40B6-40EB-AF7A-4B5EAD5E00B6}"/>
          </ac:picMkLst>
        </pc:picChg>
        <pc:picChg chg="add mod">
          <ac:chgData name="سحر معشي" userId="1a45b0bc1ebc5225" providerId="LiveId" clId="{4E066889-E4EF-43AD-9A5C-4F00C648F8BE}" dt="2021-09-27T10:34:27.582" v="1614" actId="1076"/>
          <ac:picMkLst>
            <pc:docMk/>
            <pc:sldMk cId="1861229054" sldId="604"/>
            <ac:picMk id="7" creationId="{6E956B0B-D3AA-4859-99DA-DAA977862806}"/>
          </ac:picMkLst>
        </pc:picChg>
      </pc:sldChg>
      <pc:sldChg chg="addSp delSp modSp new del mod">
        <pc:chgData name="سحر معشي" userId="1a45b0bc1ebc5225" providerId="LiveId" clId="{4E066889-E4EF-43AD-9A5C-4F00C648F8BE}" dt="2021-09-27T10:44:47.608" v="1693" actId="47"/>
        <pc:sldMkLst>
          <pc:docMk/>
          <pc:sldMk cId="2926757982" sldId="605"/>
        </pc:sldMkLst>
        <pc:spChg chg="add del mod">
          <ac:chgData name="سحر معشي" userId="1a45b0bc1ebc5225" providerId="LiveId" clId="{4E066889-E4EF-43AD-9A5C-4F00C648F8BE}" dt="2021-09-27T10:35:03.361" v="1619" actId="1076"/>
          <ac:spMkLst>
            <pc:docMk/>
            <pc:sldMk cId="2926757982" sldId="605"/>
            <ac:spMk id="8" creationId="{D0D9A4A6-C7F2-494B-8F57-E1AA96F58183}"/>
          </ac:spMkLst>
        </pc:spChg>
        <pc:picChg chg="add del mod">
          <ac:chgData name="سحر معشي" userId="1a45b0bc1ebc5225" providerId="LiveId" clId="{4E066889-E4EF-43AD-9A5C-4F00C648F8BE}" dt="2021-09-27T10:35:10.441" v="1620" actId="478"/>
          <ac:picMkLst>
            <pc:docMk/>
            <pc:sldMk cId="2926757982" sldId="605"/>
            <ac:picMk id="5" creationId="{4D27F68B-BE04-4FA9-BF75-4702F42A6F11}"/>
          </ac:picMkLst>
        </pc:picChg>
        <pc:picChg chg="add del mod">
          <ac:chgData name="سحر معشي" userId="1a45b0bc1ebc5225" providerId="LiveId" clId="{4E066889-E4EF-43AD-9A5C-4F00C648F8BE}" dt="2021-09-27T10:35:14.206" v="1621" actId="1076"/>
          <ac:picMkLst>
            <pc:docMk/>
            <pc:sldMk cId="2926757982" sldId="605"/>
            <ac:picMk id="6" creationId="{50978A0A-B808-403D-93E5-94D71A0A1D05}"/>
          </ac:picMkLst>
        </pc:picChg>
        <pc:picChg chg="add del mod">
          <ac:chgData name="سحر معشي" userId="1a45b0bc1ebc5225" providerId="LiveId" clId="{4E066889-E4EF-43AD-9A5C-4F00C648F8BE}" dt="2021-09-27T10:35:17.529" v="1622" actId="1076"/>
          <ac:picMkLst>
            <pc:docMk/>
            <pc:sldMk cId="2926757982" sldId="605"/>
            <ac:picMk id="7" creationId="{4767A4FA-0BF0-4F20-9608-0F115CCB9CFE}"/>
          </ac:picMkLst>
        </pc:picChg>
      </pc:sldChg>
      <pc:sldChg chg="addSp modSp new del mod">
        <pc:chgData name="سحر معشي" userId="1a45b0bc1ebc5225" providerId="LiveId" clId="{4E066889-E4EF-43AD-9A5C-4F00C648F8BE}" dt="2021-09-27T10:44:45.684" v="1692" actId="47"/>
        <pc:sldMkLst>
          <pc:docMk/>
          <pc:sldMk cId="3562140116" sldId="606"/>
        </pc:sldMkLst>
        <pc:picChg chg="add mod">
          <ac:chgData name="سحر معشي" userId="1a45b0bc1ebc5225" providerId="LiveId" clId="{4E066889-E4EF-43AD-9A5C-4F00C648F8BE}" dt="2021-09-27T10:35:37.995" v="1625" actId="1076"/>
          <ac:picMkLst>
            <pc:docMk/>
            <pc:sldMk cId="3562140116" sldId="606"/>
            <ac:picMk id="5" creationId="{62D6DA66-603B-457C-AC27-206D675CCA80}"/>
          </ac:picMkLst>
        </pc:picChg>
        <pc:picChg chg="add mod">
          <ac:chgData name="سحر معشي" userId="1a45b0bc1ebc5225" providerId="LiveId" clId="{4E066889-E4EF-43AD-9A5C-4F00C648F8BE}" dt="2021-09-27T10:35:37.995" v="1625" actId="1076"/>
          <ac:picMkLst>
            <pc:docMk/>
            <pc:sldMk cId="3562140116" sldId="606"/>
            <ac:picMk id="6" creationId="{ABE1F939-AF92-42B7-8A36-F2AEEACC6435}"/>
          </ac:picMkLst>
        </pc:picChg>
      </pc:sldChg>
      <pc:sldChg chg="addSp delSp modSp new del mod">
        <pc:chgData name="سحر معشي" userId="1a45b0bc1ebc5225" providerId="LiveId" clId="{4E066889-E4EF-43AD-9A5C-4F00C648F8BE}" dt="2021-09-27T10:44:49.331" v="1694" actId="47"/>
        <pc:sldMkLst>
          <pc:docMk/>
          <pc:sldMk cId="1894469557" sldId="607"/>
        </pc:sldMkLst>
        <pc:picChg chg="add del mod">
          <ac:chgData name="سحر معشي" userId="1a45b0bc1ebc5225" providerId="LiveId" clId="{4E066889-E4EF-43AD-9A5C-4F00C648F8BE}" dt="2021-09-27T10:36:08.657" v="1628"/>
          <ac:picMkLst>
            <pc:docMk/>
            <pc:sldMk cId="1894469557" sldId="607"/>
            <ac:picMk id="5" creationId="{3E297640-E79A-44B3-B629-C5C21640B633}"/>
          </ac:picMkLst>
        </pc:picChg>
        <pc:picChg chg="add del mod">
          <ac:chgData name="سحر معشي" userId="1a45b0bc1ebc5225" providerId="LiveId" clId="{4E066889-E4EF-43AD-9A5C-4F00C648F8BE}" dt="2021-09-27T10:36:08.657" v="1628"/>
          <ac:picMkLst>
            <pc:docMk/>
            <pc:sldMk cId="1894469557" sldId="607"/>
            <ac:picMk id="6" creationId="{5BF2BC5F-4969-4847-A4E0-1C241F479953}"/>
          </ac:picMkLst>
        </pc:picChg>
        <pc:picChg chg="add mod">
          <ac:chgData name="سحر معشي" userId="1a45b0bc1ebc5225" providerId="LiveId" clId="{4E066889-E4EF-43AD-9A5C-4F00C648F8BE}" dt="2021-09-27T10:36:13.388" v="1630" actId="1076"/>
          <ac:picMkLst>
            <pc:docMk/>
            <pc:sldMk cId="1894469557" sldId="607"/>
            <ac:picMk id="7" creationId="{2C4A71E9-43B1-474E-8E92-139C503FBFE2}"/>
          </ac:picMkLst>
        </pc:picChg>
        <pc:picChg chg="add mod">
          <ac:chgData name="سحر معشي" userId="1a45b0bc1ebc5225" providerId="LiveId" clId="{4E066889-E4EF-43AD-9A5C-4F00C648F8BE}" dt="2021-09-27T10:36:13.388" v="1630" actId="1076"/>
          <ac:picMkLst>
            <pc:docMk/>
            <pc:sldMk cId="1894469557" sldId="607"/>
            <ac:picMk id="8" creationId="{3E96BF36-7641-485E-B9FC-DB0EF24BF6B0}"/>
          </ac:picMkLst>
        </pc:picChg>
      </pc:sldChg>
      <pc:sldChg chg="addSp modSp new del mod">
        <pc:chgData name="سحر معشي" userId="1a45b0bc1ebc5225" providerId="LiveId" clId="{4E066889-E4EF-43AD-9A5C-4F00C648F8BE}" dt="2021-09-27T10:48:58.370" v="1747" actId="47"/>
        <pc:sldMkLst>
          <pc:docMk/>
          <pc:sldMk cId="1947367564" sldId="608"/>
        </pc:sldMkLst>
        <pc:picChg chg="add mod">
          <ac:chgData name="سحر معشي" userId="1a45b0bc1ebc5225" providerId="LiveId" clId="{4E066889-E4EF-43AD-9A5C-4F00C648F8BE}" dt="2021-09-27T10:37:28.967" v="1639" actId="1076"/>
          <ac:picMkLst>
            <pc:docMk/>
            <pc:sldMk cId="1947367564" sldId="608"/>
            <ac:picMk id="5" creationId="{F1282FA4-BC6F-4FFD-8CBF-82AFB1EDF326}"/>
          </ac:picMkLst>
        </pc:picChg>
      </pc:sldChg>
      <pc:sldChg chg="new del">
        <pc:chgData name="سحر معشي" userId="1a45b0bc1ebc5225" providerId="LiveId" clId="{4E066889-E4EF-43AD-9A5C-4F00C648F8BE}" dt="2021-09-27T10:36:34.546" v="1632" actId="47"/>
        <pc:sldMkLst>
          <pc:docMk/>
          <pc:sldMk cId="3569259200" sldId="608"/>
        </pc:sldMkLst>
      </pc:sldChg>
      <pc:sldChg chg="addSp delSp modSp new mod">
        <pc:chgData name="سحر معشي" userId="1a45b0bc1ebc5225" providerId="LiveId" clId="{4E066889-E4EF-43AD-9A5C-4F00C648F8BE}" dt="2021-09-27T10:57:33.419" v="1910" actId="20577"/>
        <pc:sldMkLst>
          <pc:docMk/>
          <pc:sldMk cId="917279030" sldId="609"/>
        </pc:sldMkLst>
        <pc:spChg chg="del">
          <ac:chgData name="سحر معشي" userId="1a45b0bc1ebc5225" providerId="LiveId" clId="{4E066889-E4EF-43AD-9A5C-4F00C648F8BE}" dt="2021-09-27T10:57:00.540" v="1881" actId="478"/>
          <ac:spMkLst>
            <pc:docMk/>
            <pc:sldMk cId="917279030" sldId="609"/>
            <ac:spMk id="2" creationId="{F10C73C6-7AF3-4A13-A26F-8BD3FA72CB0A}"/>
          </ac:spMkLst>
        </pc:spChg>
        <pc:spChg chg="del mod">
          <ac:chgData name="سحر معشي" userId="1a45b0bc1ebc5225" providerId="LiveId" clId="{4E066889-E4EF-43AD-9A5C-4F00C648F8BE}" dt="2021-09-27T10:37:46.408" v="1642" actId="478"/>
          <ac:spMkLst>
            <pc:docMk/>
            <pc:sldMk cId="917279030" sldId="609"/>
            <ac:spMk id="3" creationId="{9B505D82-8DCE-4505-B576-4AB40BEA23AE}"/>
          </ac:spMkLst>
        </pc:spChg>
        <pc:spChg chg="mod">
          <ac:chgData name="سحر معشي" userId="1a45b0bc1ebc5225" providerId="LiveId" clId="{4E066889-E4EF-43AD-9A5C-4F00C648F8BE}" dt="2021-09-27T10:57:06.026" v="1882" actId="1076"/>
          <ac:spMkLst>
            <pc:docMk/>
            <pc:sldMk cId="917279030" sldId="609"/>
            <ac:spMk id="4" creationId="{8E374C23-EE2F-488B-80E9-5FDB2FC8E8ED}"/>
          </ac:spMkLst>
        </pc:spChg>
        <pc:spChg chg="add mod">
          <ac:chgData name="سحر معشي" userId="1a45b0bc1ebc5225" providerId="LiveId" clId="{4E066889-E4EF-43AD-9A5C-4F00C648F8BE}" dt="2021-09-27T10:57:33.419" v="1910" actId="20577"/>
          <ac:spMkLst>
            <pc:docMk/>
            <pc:sldMk cId="917279030" sldId="609"/>
            <ac:spMk id="8" creationId="{6E5DFDF3-0C5E-4230-8E9E-917D5771275E}"/>
          </ac:spMkLst>
        </pc:spChg>
        <pc:spChg chg="add mod">
          <ac:chgData name="سحر معشي" userId="1a45b0bc1ebc5225" providerId="LiveId" clId="{4E066889-E4EF-43AD-9A5C-4F00C648F8BE}" dt="2021-09-27T10:57:17.436" v="1896" actId="20577"/>
          <ac:spMkLst>
            <pc:docMk/>
            <pc:sldMk cId="917279030" sldId="609"/>
            <ac:spMk id="9" creationId="{49566288-FCD4-46DA-A163-AB71604E53DE}"/>
          </ac:spMkLst>
        </pc:spChg>
        <pc:picChg chg="add mod modCrop">
          <ac:chgData name="سحر معشي" userId="1a45b0bc1ebc5225" providerId="LiveId" clId="{4E066889-E4EF-43AD-9A5C-4F00C648F8BE}" dt="2021-09-27T10:55:37.190" v="1844" actId="14100"/>
          <ac:picMkLst>
            <pc:docMk/>
            <pc:sldMk cId="917279030" sldId="609"/>
            <ac:picMk id="5" creationId="{28342589-28EB-40DF-9804-15C94B81879E}"/>
          </ac:picMkLst>
        </pc:picChg>
        <pc:picChg chg="add mod">
          <ac:chgData name="سحر معشي" userId="1a45b0bc1ebc5225" providerId="LiveId" clId="{4E066889-E4EF-43AD-9A5C-4F00C648F8BE}" dt="2021-09-27T10:56:30.695" v="1859" actId="1076"/>
          <ac:picMkLst>
            <pc:docMk/>
            <pc:sldMk cId="917279030" sldId="609"/>
            <ac:picMk id="6" creationId="{F3E31E82-4021-4324-B342-0CF55259136F}"/>
          </ac:picMkLst>
        </pc:picChg>
        <pc:picChg chg="add mod">
          <ac:chgData name="سحر معشي" userId="1a45b0bc1ebc5225" providerId="LiveId" clId="{4E066889-E4EF-43AD-9A5C-4F00C648F8BE}" dt="2021-09-27T10:56:23.354" v="1857" actId="1076"/>
          <ac:picMkLst>
            <pc:docMk/>
            <pc:sldMk cId="917279030" sldId="609"/>
            <ac:picMk id="7" creationId="{A83ACB96-807C-4B0D-BEA3-AD2B2AAF5669}"/>
          </ac:picMkLst>
        </pc:picChg>
      </pc:sldChg>
      <pc:sldChg chg="addSp delSp modSp new del mod">
        <pc:chgData name="سحر معشي" userId="1a45b0bc1ebc5225" providerId="LiveId" clId="{4E066889-E4EF-43AD-9A5C-4F00C648F8BE}" dt="2021-09-27T10:55:40.701" v="1846" actId="47"/>
        <pc:sldMkLst>
          <pc:docMk/>
          <pc:sldMk cId="1691079850" sldId="610"/>
        </pc:sldMkLst>
        <pc:spChg chg="del mod">
          <ac:chgData name="سحر معشي" userId="1a45b0bc1ebc5225" providerId="LiveId" clId="{4E066889-E4EF-43AD-9A5C-4F00C648F8BE}" dt="2021-09-27T10:38:06.702" v="1647" actId="478"/>
          <ac:spMkLst>
            <pc:docMk/>
            <pc:sldMk cId="1691079850" sldId="610"/>
            <ac:spMk id="3" creationId="{57E0D5D3-3E21-4B03-907B-55203DEF599C}"/>
          </ac:spMkLst>
        </pc:spChg>
        <pc:spChg chg="add mod">
          <ac:chgData name="سحر معشي" userId="1a45b0bc1ebc5225" providerId="LiveId" clId="{4E066889-E4EF-43AD-9A5C-4F00C648F8BE}" dt="2021-09-27T10:38:11.792" v="1648" actId="20577"/>
          <ac:spMkLst>
            <pc:docMk/>
            <pc:sldMk cId="1691079850" sldId="610"/>
            <ac:spMk id="6" creationId="{7D28CCE5-3B05-4239-BCA0-2835FC1F1824}"/>
          </ac:spMkLst>
        </pc:spChg>
        <pc:picChg chg="add del mod modCrop">
          <ac:chgData name="سحر معشي" userId="1a45b0bc1ebc5225" providerId="LiveId" clId="{4E066889-E4EF-43AD-9A5C-4F00C648F8BE}" dt="2021-09-27T10:55:24.183" v="1840" actId="21"/>
          <ac:picMkLst>
            <pc:docMk/>
            <pc:sldMk cId="1691079850" sldId="610"/>
            <ac:picMk id="7" creationId="{6548F3C4-BB18-422E-8878-27DC0AED6312}"/>
          </ac:picMkLst>
        </pc:picChg>
      </pc:sldChg>
      <pc:sldChg chg="addSp delSp modSp new del mod">
        <pc:chgData name="سحر معشي" userId="1a45b0bc1ebc5225" providerId="LiveId" clId="{4E066889-E4EF-43AD-9A5C-4F00C648F8BE}" dt="2021-09-27T10:56:04.158" v="1851" actId="47"/>
        <pc:sldMkLst>
          <pc:docMk/>
          <pc:sldMk cId="433822419" sldId="611"/>
        </pc:sldMkLst>
        <pc:picChg chg="add del mod modCrop">
          <ac:chgData name="سحر معشي" userId="1a45b0bc1ebc5225" providerId="LiveId" clId="{4E066889-E4EF-43AD-9A5C-4F00C648F8BE}" dt="2021-09-27T10:56:02.452" v="1850" actId="21"/>
          <ac:picMkLst>
            <pc:docMk/>
            <pc:sldMk cId="433822419" sldId="611"/>
            <ac:picMk id="5" creationId="{EC1C2800-DDBF-4A7A-87F4-97BCDCAB5A42}"/>
          </ac:picMkLst>
        </pc:picChg>
      </pc:sldChg>
      <pc:sldChg chg="addSp delSp modSp new mod">
        <pc:chgData name="سحر معشي" userId="1a45b0bc1ebc5225" providerId="LiveId" clId="{4E066889-E4EF-43AD-9A5C-4F00C648F8BE}" dt="2021-09-27T10:46:54.179" v="1714" actId="478"/>
        <pc:sldMkLst>
          <pc:docMk/>
          <pc:sldMk cId="2487917562" sldId="612"/>
        </pc:sldMkLst>
        <pc:spChg chg="add del">
          <ac:chgData name="سحر معشي" userId="1a45b0bc1ebc5225" providerId="LiveId" clId="{4E066889-E4EF-43AD-9A5C-4F00C648F8BE}" dt="2021-09-27T10:46:52.592" v="1713" actId="478"/>
          <ac:spMkLst>
            <pc:docMk/>
            <pc:sldMk cId="2487917562" sldId="612"/>
            <ac:spMk id="2" creationId="{D06CA859-AA1E-499A-BB74-62C71F324CFE}"/>
          </ac:spMkLst>
        </pc:spChg>
        <pc:spChg chg="del">
          <ac:chgData name="سحر معشي" userId="1a45b0bc1ebc5225" providerId="LiveId" clId="{4E066889-E4EF-43AD-9A5C-4F00C648F8BE}" dt="2021-09-27T10:45:56.143" v="1698" actId="478"/>
          <ac:spMkLst>
            <pc:docMk/>
            <pc:sldMk cId="2487917562" sldId="612"/>
            <ac:spMk id="3" creationId="{6EDD7284-C296-4EF2-BD50-139E0770883E}"/>
          </ac:spMkLst>
        </pc:spChg>
        <pc:spChg chg="add del">
          <ac:chgData name="سحر معشي" userId="1a45b0bc1ebc5225" providerId="LiveId" clId="{4E066889-E4EF-43AD-9A5C-4F00C648F8BE}" dt="2021-09-27T10:46:54.179" v="1714" actId="478"/>
          <ac:spMkLst>
            <pc:docMk/>
            <pc:sldMk cId="2487917562" sldId="612"/>
            <ac:spMk id="4" creationId="{6E1A5471-13F3-4DB1-882C-6681CFCB5B76}"/>
          </ac:spMkLst>
        </pc:spChg>
        <pc:picChg chg="add mod modCrop">
          <ac:chgData name="سحر معشي" userId="1a45b0bc1ebc5225" providerId="LiveId" clId="{4E066889-E4EF-43AD-9A5C-4F00C648F8BE}" dt="2021-09-27T10:46:44.924" v="1711" actId="732"/>
          <ac:picMkLst>
            <pc:docMk/>
            <pc:sldMk cId="2487917562" sldId="612"/>
            <ac:picMk id="5" creationId="{147B8BB2-B590-4017-98C3-2045CC8D44D7}"/>
          </ac:picMkLst>
        </pc:picChg>
        <pc:picChg chg="add mod">
          <ac:chgData name="سحر معشي" userId="1a45b0bc1ebc5225" providerId="LiveId" clId="{4E066889-E4EF-43AD-9A5C-4F00C648F8BE}" dt="2021-09-27T10:46:51.040" v="1712" actId="1076"/>
          <ac:picMkLst>
            <pc:docMk/>
            <pc:sldMk cId="2487917562" sldId="612"/>
            <ac:picMk id="6" creationId="{B30B6959-84BF-465F-86CA-8C21FD770012}"/>
          </ac:picMkLst>
        </pc:picChg>
      </pc:sldChg>
      <pc:sldChg chg="addSp delSp modSp new mod">
        <pc:chgData name="سحر معشي" userId="1a45b0bc1ebc5225" providerId="LiveId" clId="{4E066889-E4EF-43AD-9A5C-4F00C648F8BE}" dt="2021-09-27T10:47:26.508" v="1724"/>
        <pc:sldMkLst>
          <pc:docMk/>
          <pc:sldMk cId="4058945047" sldId="613"/>
        </pc:sldMkLst>
        <pc:spChg chg="del">
          <ac:chgData name="سحر معشي" userId="1a45b0bc1ebc5225" providerId="LiveId" clId="{4E066889-E4EF-43AD-9A5C-4F00C648F8BE}" dt="2021-09-27T10:47:25.368" v="1723" actId="478"/>
          <ac:spMkLst>
            <pc:docMk/>
            <pc:sldMk cId="4058945047" sldId="613"/>
            <ac:spMk id="2" creationId="{A848DC2E-8CB0-4A78-8941-19A572135819}"/>
          </ac:spMkLst>
        </pc:spChg>
        <pc:spChg chg="del">
          <ac:chgData name="سحر معشي" userId="1a45b0bc1ebc5225" providerId="LiveId" clId="{4E066889-E4EF-43AD-9A5C-4F00C648F8BE}" dt="2021-09-27T10:47:21.003" v="1721" actId="478"/>
          <ac:spMkLst>
            <pc:docMk/>
            <pc:sldMk cId="4058945047" sldId="613"/>
            <ac:spMk id="3" creationId="{849721BF-09A3-4C8C-9A32-5B1AFB2D88FA}"/>
          </ac:spMkLst>
        </pc:spChg>
        <pc:spChg chg="del">
          <ac:chgData name="سحر معشي" userId="1a45b0bc1ebc5225" providerId="LiveId" clId="{4E066889-E4EF-43AD-9A5C-4F00C648F8BE}" dt="2021-09-27T10:47:23.364" v="1722" actId="478"/>
          <ac:spMkLst>
            <pc:docMk/>
            <pc:sldMk cId="4058945047" sldId="613"/>
            <ac:spMk id="4" creationId="{50C52EAE-4EBD-46BE-9126-5CB2E9496C44}"/>
          </ac:spMkLst>
        </pc:spChg>
        <pc:spChg chg="add mod">
          <ac:chgData name="سحر معشي" userId="1a45b0bc1ebc5225" providerId="LiveId" clId="{4E066889-E4EF-43AD-9A5C-4F00C648F8BE}" dt="2021-09-27T10:47:26.508" v="1724"/>
          <ac:spMkLst>
            <pc:docMk/>
            <pc:sldMk cId="4058945047" sldId="613"/>
            <ac:spMk id="6" creationId="{E3D95ACC-1E8C-40D9-B675-FFF357F2F56A}"/>
          </ac:spMkLst>
        </pc:spChg>
        <pc:picChg chg="add mod">
          <ac:chgData name="سحر معشي" userId="1a45b0bc1ebc5225" providerId="LiveId" clId="{4E066889-E4EF-43AD-9A5C-4F00C648F8BE}" dt="2021-09-27T10:47:26.508" v="1724"/>
          <ac:picMkLst>
            <pc:docMk/>
            <pc:sldMk cId="4058945047" sldId="613"/>
            <ac:picMk id="5" creationId="{ACF45DDD-963D-4F08-A15E-9AF663B60EFF}"/>
          </ac:picMkLst>
        </pc:picChg>
        <pc:picChg chg="add mod">
          <ac:chgData name="سحر معشي" userId="1a45b0bc1ebc5225" providerId="LiveId" clId="{4E066889-E4EF-43AD-9A5C-4F00C648F8BE}" dt="2021-09-27T10:47:26.508" v="1724"/>
          <ac:picMkLst>
            <pc:docMk/>
            <pc:sldMk cId="4058945047" sldId="613"/>
            <ac:picMk id="7" creationId="{FABE69B4-FFD1-4942-9A94-64F64CF06AB8}"/>
          </ac:picMkLst>
        </pc:picChg>
      </pc:sldChg>
      <pc:sldChg chg="addSp delSp modSp new mod">
        <pc:chgData name="سحر معشي" userId="1a45b0bc1ebc5225" providerId="LiveId" clId="{4E066889-E4EF-43AD-9A5C-4F00C648F8BE}" dt="2021-09-27T10:48:08.116" v="1736"/>
        <pc:sldMkLst>
          <pc:docMk/>
          <pc:sldMk cId="2252145084" sldId="614"/>
        </pc:sldMkLst>
        <pc:spChg chg="del">
          <ac:chgData name="سحر معشي" userId="1a45b0bc1ebc5225" providerId="LiveId" clId="{4E066889-E4EF-43AD-9A5C-4F00C648F8BE}" dt="2021-09-27T10:48:03.136" v="1734" actId="478"/>
          <ac:spMkLst>
            <pc:docMk/>
            <pc:sldMk cId="2252145084" sldId="614"/>
            <ac:spMk id="2" creationId="{3B06604C-12B5-45A5-A965-1F6B0DDC3EFF}"/>
          </ac:spMkLst>
        </pc:spChg>
        <pc:spChg chg="del mod">
          <ac:chgData name="سحر معشي" userId="1a45b0bc1ebc5225" providerId="LiveId" clId="{4E066889-E4EF-43AD-9A5C-4F00C648F8BE}" dt="2021-09-27T10:47:54.274" v="1732" actId="478"/>
          <ac:spMkLst>
            <pc:docMk/>
            <pc:sldMk cId="2252145084" sldId="614"/>
            <ac:spMk id="3" creationId="{14679582-4AE0-4D14-9BCF-D6E69FFB5670}"/>
          </ac:spMkLst>
        </pc:spChg>
        <pc:spChg chg="del">
          <ac:chgData name="سحر معشي" userId="1a45b0bc1ebc5225" providerId="LiveId" clId="{4E066889-E4EF-43AD-9A5C-4F00C648F8BE}" dt="2021-09-27T10:48:07.079" v="1735" actId="478"/>
          <ac:spMkLst>
            <pc:docMk/>
            <pc:sldMk cId="2252145084" sldId="614"/>
            <ac:spMk id="4" creationId="{A07C5E44-69B6-4D32-BB97-F28241F28E02}"/>
          </ac:spMkLst>
        </pc:spChg>
        <pc:spChg chg="add del mod">
          <ac:chgData name="سحر معشي" userId="1a45b0bc1ebc5225" providerId="LiveId" clId="{4E066889-E4EF-43AD-9A5C-4F00C648F8BE}" dt="2021-09-27T10:48:00.109" v="1733" actId="478"/>
          <ac:spMkLst>
            <pc:docMk/>
            <pc:sldMk cId="2252145084" sldId="614"/>
            <ac:spMk id="6" creationId="{B22CFD26-6660-4BEF-87E5-DBFF572DF617}"/>
          </ac:spMkLst>
        </pc:spChg>
        <pc:spChg chg="add mod">
          <ac:chgData name="سحر معشي" userId="1a45b0bc1ebc5225" providerId="LiveId" clId="{4E066889-E4EF-43AD-9A5C-4F00C648F8BE}" dt="2021-09-27T10:48:08.116" v="1736"/>
          <ac:spMkLst>
            <pc:docMk/>
            <pc:sldMk cId="2252145084" sldId="614"/>
            <ac:spMk id="8" creationId="{CECD9C5A-DABF-40BC-9FEE-1FD71BDD131F}"/>
          </ac:spMkLst>
        </pc:spChg>
        <pc:picChg chg="add mod">
          <ac:chgData name="سحر معشي" userId="1a45b0bc1ebc5225" providerId="LiveId" clId="{4E066889-E4EF-43AD-9A5C-4F00C648F8BE}" dt="2021-09-27T10:48:08.116" v="1736"/>
          <ac:picMkLst>
            <pc:docMk/>
            <pc:sldMk cId="2252145084" sldId="614"/>
            <ac:picMk id="7" creationId="{635D5811-AC9B-44EB-A24C-E2E8C4A1A297}"/>
          </ac:picMkLst>
        </pc:picChg>
        <pc:picChg chg="add mod">
          <ac:chgData name="سحر معشي" userId="1a45b0bc1ebc5225" providerId="LiveId" clId="{4E066889-E4EF-43AD-9A5C-4F00C648F8BE}" dt="2021-09-27T10:48:08.116" v="1736"/>
          <ac:picMkLst>
            <pc:docMk/>
            <pc:sldMk cId="2252145084" sldId="614"/>
            <ac:picMk id="9" creationId="{26B0091E-F686-43BE-91C6-12E1CE96035A}"/>
          </ac:picMkLst>
        </pc:picChg>
      </pc:sldChg>
      <pc:sldChg chg="addSp delSp modSp new mod">
        <pc:chgData name="سحر معشي" userId="1a45b0bc1ebc5225" providerId="LiveId" clId="{4E066889-E4EF-43AD-9A5C-4F00C648F8BE}" dt="2021-09-27T10:48:38.444" v="1745"/>
        <pc:sldMkLst>
          <pc:docMk/>
          <pc:sldMk cId="1988149414" sldId="615"/>
        </pc:sldMkLst>
        <pc:spChg chg="del">
          <ac:chgData name="سحر معشي" userId="1a45b0bc1ebc5225" providerId="LiveId" clId="{4E066889-E4EF-43AD-9A5C-4F00C648F8BE}" dt="2021-09-27T10:48:29.124" v="1744" actId="478"/>
          <ac:spMkLst>
            <pc:docMk/>
            <pc:sldMk cId="1988149414" sldId="615"/>
            <ac:spMk id="2" creationId="{CF020D22-C2C0-44E5-A84D-EEBA32688CDE}"/>
          </ac:spMkLst>
        </pc:spChg>
        <pc:spChg chg="del">
          <ac:chgData name="سحر معشي" userId="1a45b0bc1ebc5225" providerId="LiveId" clId="{4E066889-E4EF-43AD-9A5C-4F00C648F8BE}" dt="2021-09-27T10:48:27.818" v="1743" actId="478"/>
          <ac:spMkLst>
            <pc:docMk/>
            <pc:sldMk cId="1988149414" sldId="615"/>
            <ac:spMk id="3" creationId="{5FCD7EFD-A70F-413D-9932-0E701947188E}"/>
          </ac:spMkLst>
        </pc:spChg>
        <pc:spChg chg="del">
          <ac:chgData name="سحر معشي" userId="1a45b0bc1ebc5225" providerId="LiveId" clId="{4E066889-E4EF-43AD-9A5C-4F00C648F8BE}" dt="2021-09-27T10:48:21.765" v="1740" actId="478"/>
          <ac:spMkLst>
            <pc:docMk/>
            <pc:sldMk cId="1988149414" sldId="615"/>
            <ac:spMk id="4" creationId="{75D70306-730C-4397-8B7C-A19F689EE5D2}"/>
          </ac:spMkLst>
        </pc:spChg>
        <pc:spChg chg="add del mod">
          <ac:chgData name="سحر معشي" userId="1a45b0bc1ebc5225" providerId="LiveId" clId="{4E066889-E4EF-43AD-9A5C-4F00C648F8BE}" dt="2021-09-27T10:48:21.765" v="1740" actId="478"/>
          <ac:spMkLst>
            <pc:docMk/>
            <pc:sldMk cId="1988149414" sldId="615"/>
            <ac:spMk id="5" creationId="{74A09AAE-B5D5-45AB-835D-B3879B29E69B}"/>
          </ac:spMkLst>
        </pc:spChg>
        <pc:spChg chg="add del mod">
          <ac:chgData name="سحر معشي" userId="1a45b0bc1ebc5225" providerId="LiveId" clId="{4E066889-E4EF-43AD-9A5C-4F00C648F8BE}" dt="2021-09-27T10:48:21.765" v="1740" actId="478"/>
          <ac:spMkLst>
            <pc:docMk/>
            <pc:sldMk cId="1988149414" sldId="615"/>
            <ac:spMk id="6" creationId="{6C9D270B-D282-4B3D-B3D4-B36C77D4A41E}"/>
          </ac:spMkLst>
        </pc:spChg>
        <pc:spChg chg="add del mod">
          <ac:chgData name="سحر معشي" userId="1a45b0bc1ebc5225" providerId="LiveId" clId="{4E066889-E4EF-43AD-9A5C-4F00C648F8BE}" dt="2021-09-27T10:48:26.514" v="1742" actId="478"/>
          <ac:spMkLst>
            <pc:docMk/>
            <pc:sldMk cId="1988149414" sldId="615"/>
            <ac:spMk id="7" creationId="{0F5659CF-98CB-4841-84FB-FED19FAB2FE9}"/>
          </ac:spMkLst>
        </pc:spChg>
        <pc:spChg chg="add mod">
          <ac:chgData name="سحر معشي" userId="1a45b0bc1ebc5225" providerId="LiveId" clId="{4E066889-E4EF-43AD-9A5C-4F00C648F8BE}" dt="2021-09-27T10:48:38.444" v="1745"/>
          <ac:spMkLst>
            <pc:docMk/>
            <pc:sldMk cId="1988149414" sldId="615"/>
            <ac:spMk id="9" creationId="{795A1C40-4F67-4BDF-96D9-01675F52E479}"/>
          </ac:spMkLst>
        </pc:spChg>
        <pc:picChg chg="add mod">
          <ac:chgData name="سحر معشي" userId="1a45b0bc1ebc5225" providerId="LiveId" clId="{4E066889-E4EF-43AD-9A5C-4F00C648F8BE}" dt="2021-09-27T10:48:38.444" v="1745"/>
          <ac:picMkLst>
            <pc:docMk/>
            <pc:sldMk cId="1988149414" sldId="615"/>
            <ac:picMk id="8" creationId="{ABE3E14B-1140-41D5-90FE-1EE719925BDB}"/>
          </ac:picMkLst>
        </pc:picChg>
        <pc:picChg chg="add mod">
          <ac:chgData name="سحر معشي" userId="1a45b0bc1ebc5225" providerId="LiveId" clId="{4E066889-E4EF-43AD-9A5C-4F00C648F8BE}" dt="2021-09-27T10:48:38.444" v="1745"/>
          <ac:picMkLst>
            <pc:docMk/>
            <pc:sldMk cId="1988149414" sldId="615"/>
            <ac:picMk id="10" creationId="{6F9AA9C1-D8E0-4089-876C-302599148EE2}"/>
          </ac:picMkLst>
        </pc:picChg>
      </pc:sldChg>
      <pc:sldChg chg="addSp delSp modSp new mod">
        <pc:chgData name="سحر معشي" userId="1a45b0bc1ebc5225" providerId="LiveId" clId="{4E066889-E4EF-43AD-9A5C-4F00C648F8BE}" dt="2021-09-27T10:54:17.148" v="1828" actId="14100"/>
        <pc:sldMkLst>
          <pc:docMk/>
          <pc:sldMk cId="3374961434" sldId="616"/>
        </pc:sldMkLst>
        <pc:spChg chg="add del">
          <ac:chgData name="سحر معشي" userId="1a45b0bc1ebc5225" providerId="LiveId" clId="{4E066889-E4EF-43AD-9A5C-4F00C648F8BE}" dt="2021-09-27T10:49:38.157" v="1756" actId="478"/>
          <ac:spMkLst>
            <pc:docMk/>
            <pc:sldMk cId="3374961434" sldId="616"/>
            <ac:spMk id="2" creationId="{DA2E3D6C-3F26-41EC-ACC4-F7C443B8A8FB}"/>
          </ac:spMkLst>
        </pc:spChg>
        <pc:spChg chg="add del mod">
          <ac:chgData name="سحر معشي" userId="1a45b0bc1ebc5225" providerId="LiveId" clId="{4E066889-E4EF-43AD-9A5C-4F00C648F8BE}" dt="2021-09-27T10:54:17.148" v="1828" actId="14100"/>
          <ac:spMkLst>
            <pc:docMk/>
            <pc:sldMk cId="3374961434" sldId="616"/>
            <ac:spMk id="3" creationId="{301D1924-9904-4B49-93DF-BE0DBBE1C89E}"/>
          </ac:spMkLst>
        </pc:spChg>
        <pc:spChg chg="add del">
          <ac:chgData name="سحر معشي" userId="1a45b0bc1ebc5225" providerId="LiveId" clId="{4E066889-E4EF-43AD-9A5C-4F00C648F8BE}" dt="2021-09-27T10:49:39.227" v="1757" actId="478"/>
          <ac:spMkLst>
            <pc:docMk/>
            <pc:sldMk cId="3374961434" sldId="616"/>
            <ac:spMk id="4" creationId="{7A12A344-2708-43C7-9785-A3DBA28B149B}"/>
          </ac:spMkLst>
        </pc:spChg>
        <pc:picChg chg="add del mod">
          <ac:chgData name="سحر معشي" userId="1a45b0bc1ebc5225" providerId="LiveId" clId="{4E066889-E4EF-43AD-9A5C-4F00C648F8BE}" dt="2021-09-27T10:49:30.498" v="1754"/>
          <ac:picMkLst>
            <pc:docMk/>
            <pc:sldMk cId="3374961434" sldId="616"/>
            <ac:picMk id="6" creationId="{6F006D7D-EDE4-4EFF-A29C-EAA459C41B5C}"/>
          </ac:picMkLst>
        </pc:picChg>
        <pc:picChg chg="add mod">
          <ac:chgData name="سحر معشي" userId="1a45b0bc1ebc5225" providerId="LiveId" clId="{4E066889-E4EF-43AD-9A5C-4F00C648F8BE}" dt="2021-09-27T10:50:28.819" v="1789" actId="1076"/>
          <ac:picMkLst>
            <pc:docMk/>
            <pc:sldMk cId="3374961434" sldId="616"/>
            <ac:picMk id="8" creationId="{24E8990E-9312-46FC-8891-0C85959570B4}"/>
          </ac:picMkLst>
        </pc:picChg>
        <pc:picChg chg="add del">
          <ac:chgData name="سحر معشي" userId="1a45b0bc1ebc5225" providerId="LiveId" clId="{4E066889-E4EF-43AD-9A5C-4F00C648F8BE}" dt="2021-09-27T10:52:31.183" v="1805" actId="478"/>
          <ac:picMkLst>
            <pc:docMk/>
            <pc:sldMk cId="3374961434" sldId="616"/>
            <ac:picMk id="8194" creationId="{B13882ED-2E8E-4BE5-9C9D-E6F1A1C3905A}"/>
          </ac:picMkLst>
        </pc:picChg>
        <pc:picChg chg="add mod">
          <ac:chgData name="سحر معشي" userId="1a45b0bc1ebc5225" providerId="LiveId" clId="{4E066889-E4EF-43AD-9A5C-4F00C648F8BE}" dt="2021-09-27T10:54:02.615" v="1813" actId="1076"/>
          <ac:picMkLst>
            <pc:docMk/>
            <pc:sldMk cId="3374961434" sldId="616"/>
            <ac:picMk id="8196" creationId="{D25E4167-34BF-4EB5-8840-D16BD623CDE2}"/>
          </ac:picMkLst>
        </pc:picChg>
      </pc:sldChg>
      <pc:sldChg chg="addSp delSp modSp add mod">
        <pc:chgData name="سحر معشي" userId="1a45b0bc1ebc5225" providerId="LiveId" clId="{4E066889-E4EF-43AD-9A5C-4F00C648F8BE}" dt="2021-09-27T11:00:25.099" v="2010" actId="14100"/>
        <pc:sldMkLst>
          <pc:docMk/>
          <pc:sldMk cId="3836580816" sldId="617"/>
        </pc:sldMkLst>
        <pc:spChg chg="add mod">
          <ac:chgData name="سحر معشي" userId="1a45b0bc1ebc5225" providerId="LiveId" clId="{4E066889-E4EF-43AD-9A5C-4F00C648F8BE}" dt="2021-09-27T11:00:25.099" v="2010" actId="14100"/>
          <ac:spMkLst>
            <pc:docMk/>
            <pc:sldMk cId="3836580816" sldId="617"/>
            <ac:spMk id="2" creationId="{969150F7-31A8-4BEC-87BB-274D429E51FB}"/>
          </ac:spMkLst>
        </pc:spChg>
        <pc:picChg chg="del">
          <ac:chgData name="سحر معشي" userId="1a45b0bc1ebc5225" providerId="LiveId" clId="{4E066889-E4EF-43AD-9A5C-4F00C648F8BE}" dt="2021-09-27T10:58:57.687" v="1913" actId="478"/>
          <ac:picMkLst>
            <pc:docMk/>
            <pc:sldMk cId="3836580816" sldId="617"/>
            <ac:picMk id="8" creationId="{24E8990E-9312-46FC-8891-0C85959570B4}"/>
          </ac:picMkLst>
        </pc:picChg>
        <pc:picChg chg="mod">
          <ac:chgData name="سحر معشي" userId="1a45b0bc1ebc5225" providerId="LiveId" clId="{4E066889-E4EF-43AD-9A5C-4F00C648F8BE}" dt="2021-09-27T10:58:59.661" v="1914" actId="1076"/>
          <ac:picMkLst>
            <pc:docMk/>
            <pc:sldMk cId="3836580816" sldId="617"/>
            <ac:picMk id="8196" creationId="{D25E4167-34BF-4EB5-8840-D16BD623CDE2}"/>
          </ac:picMkLst>
        </pc:picChg>
      </pc:sldChg>
      <pc:sldChg chg="new del">
        <pc:chgData name="سحر معشي" userId="1a45b0bc1ebc5225" providerId="LiveId" clId="{4E066889-E4EF-43AD-9A5C-4F00C648F8BE}" dt="2021-09-27T11:01:37.889" v="2013" actId="47"/>
        <pc:sldMkLst>
          <pc:docMk/>
          <pc:sldMk cId="3051726785" sldId="618"/>
        </pc:sldMkLst>
      </pc:sldChg>
      <pc:sldChg chg="addSp delSp modSp new mod ord">
        <pc:chgData name="سحر معشي" userId="1a45b0bc1ebc5225" providerId="LiveId" clId="{4E066889-E4EF-43AD-9A5C-4F00C648F8BE}" dt="2021-09-27T11:19:42.835" v="2021" actId="1076"/>
        <pc:sldMkLst>
          <pc:docMk/>
          <pc:sldMk cId="3386019762" sldId="618"/>
        </pc:sldMkLst>
        <pc:spChg chg="del">
          <ac:chgData name="سحر معشي" userId="1a45b0bc1ebc5225" providerId="LiveId" clId="{4E066889-E4EF-43AD-9A5C-4F00C648F8BE}" dt="2021-09-27T11:19:36.516" v="2017" actId="478"/>
          <ac:spMkLst>
            <pc:docMk/>
            <pc:sldMk cId="3386019762" sldId="618"/>
            <ac:spMk id="2" creationId="{563C9ED2-2010-436C-9EFC-E2508C813FD5}"/>
          </ac:spMkLst>
        </pc:spChg>
        <pc:spChg chg="del">
          <ac:chgData name="سحر معشي" userId="1a45b0bc1ebc5225" providerId="LiveId" clId="{4E066889-E4EF-43AD-9A5C-4F00C648F8BE}" dt="2021-09-27T11:19:37.935" v="2018" actId="478"/>
          <ac:spMkLst>
            <pc:docMk/>
            <pc:sldMk cId="3386019762" sldId="618"/>
            <ac:spMk id="3" creationId="{5D930D54-ED6C-4DC8-9409-95EE18FF1A0B}"/>
          </ac:spMkLst>
        </pc:spChg>
        <pc:spChg chg="del">
          <ac:chgData name="سحر معشي" userId="1a45b0bc1ebc5225" providerId="LiveId" clId="{4E066889-E4EF-43AD-9A5C-4F00C648F8BE}" dt="2021-09-27T11:19:39.209" v="2019" actId="478"/>
          <ac:spMkLst>
            <pc:docMk/>
            <pc:sldMk cId="3386019762" sldId="618"/>
            <ac:spMk id="4" creationId="{D4001AE4-AA5F-4F39-A40D-177376B496C3}"/>
          </ac:spMkLst>
        </pc:spChg>
        <pc:picChg chg="add mod">
          <ac:chgData name="سحر معشي" userId="1a45b0bc1ebc5225" providerId="LiveId" clId="{4E066889-E4EF-43AD-9A5C-4F00C648F8BE}" dt="2021-09-27T11:19:42.835" v="2021" actId="1076"/>
          <ac:picMkLst>
            <pc:docMk/>
            <pc:sldMk cId="3386019762" sldId="618"/>
            <ac:picMk id="5" creationId="{2F7EAC33-B1F3-44CF-904F-E49700526388}"/>
          </ac:picMkLst>
        </pc:picChg>
      </pc:sldChg>
      <pc:sldChg chg="addSp delSp modSp new mod">
        <pc:chgData name="سحر معشي" userId="1a45b0bc1ebc5225" providerId="LiveId" clId="{4E066889-E4EF-43AD-9A5C-4F00C648F8BE}" dt="2021-09-27T11:20:12.961" v="2027" actId="1076"/>
        <pc:sldMkLst>
          <pc:docMk/>
          <pc:sldMk cId="2226801079" sldId="619"/>
        </pc:sldMkLst>
        <pc:spChg chg="del">
          <ac:chgData name="سحر معشي" userId="1a45b0bc1ebc5225" providerId="LiveId" clId="{4E066889-E4EF-43AD-9A5C-4F00C648F8BE}" dt="2021-09-27T11:19:48.652" v="2023" actId="478"/>
          <ac:spMkLst>
            <pc:docMk/>
            <pc:sldMk cId="2226801079" sldId="619"/>
            <ac:spMk id="2" creationId="{4994A5E4-A5DB-4619-8A53-30987535F704}"/>
          </ac:spMkLst>
        </pc:spChg>
        <pc:spChg chg="del">
          <ac:chgData name="سحر معشي" userId="1a45b0bc1ebc5225" providerId="LiveId" clId="{4E066889-E4EF-43AD-9A5C-4F00C648F8BE}" dt="2021-09-27T11:19:51.793" v="2024" actId="478"/>
          <ac:spMkLst>
            <pc:docMk/>
            <pc:sldMk cId="2226801079" sldId="619"/>
            <ac:spMk id="3" creationId="{DD7B6920-F184-4470-A5D7-69DE88626CC3}"/>
          </ac:spMkLst>
        </pc:spChg>
        <pc:spChg chg="del">
          <ac:chgData name="سحر معشي" userId="1a45b0bc1ebc5225" providerId="LiveId" clId="{4E066889-E4EF-43AD-9A5C-4F00C648F8BE}" dt="2021-09-27T11:19:58.240" v="2025" actId="478"/>
          <ac:spMkLst>
            <pc:docMk/>
            <pc:sldMk cId="2226801079" sldId="619"/>
            <ac:spMk id="4" creationId="{133145B3-BDC3-4C61-80B5-07F301B11681}"/>
          </ac:spMkLst>
        </pc:spChg>
        <pc:picChg chg="add mod">
          <ac:chgData name="سحر معشي" userId="1a45b0bc1ebc5225" providerId="LiveId" clId="{4E066889-E4EF-43AD-9A5C-4F00C648F8BE}" dt="2021-09-27T11:20:12.961" v="2027" actId="1076"/>
          <ac:picMkLst>
            <pc:docMk/>
            <pc:sldMk cId="2226801079" sldId="619"/>
            <ac:picMk id="5" creationId="{FBB8A2E9-EB93-410F-B103-1CE8FBDDED73}"/>
          </ac:picMkLst>
        </pc:picChg>
      </pc:sldChg>
      <pc:sldChg chg="addSp modSp new mod">
        <pc:chgData name="سحر معشي" userId="1a45b0bc1ebc5225" providerId="LiveId" clId="{4E066889-E4EF-43AD-9A5C-4F00C648F8BE}" dt="2021-09-27T11:53:31.800" v="2292" actId="14100"/>
        <pc:sldMkLst>
          <pc:docMk/>
          <pc:sldMk cId="2006057707" sldId="620"/>
        </pc:sldMkLst>
        <pc:picChg chg="add mod">
          <ac:chgData name="سحر معشي" userId="1a45b0bc1ebc5225" providerId="LiveId" clId="{4E066889-E4EF-43AD-9A5C-4F00C648F8BE}" dt="2021-09-27T11:53:31.800" v="2292" actId="14100"/>
          <ac:picMkLst>
            <pc:docMk/>
            <pc:sldMk cId="2006057707" sldId="620"/>
            <ac:picMk id="5" creationId="{816C83B6-5EE7-4E4A-AEFF-BDFBD522E4E3}"/>
          </ac:picMkLst>
        </pc:picChg>
      </pc:sldChg>
      <pc:sldChg chg="addSp modSp new mod">
        <pc:chgData name="سحر معشي" userId="1a45b0bc1ebc5225" providerId="LiveId" clId="{4E066889-E4EF-43AD-9A5C-4F00C648F8BE}" dt="2021-09-27T11:53:45.488" v="2294" actId="14100"/>
        <pc:sldMkLst>
          <pc:docMk/>
          <pc:sldMk cId="2882152998" sldId="621"/>
        </pc:sldMkLst>
        <pc:picChg chg="add mod">
          <ac:chgData name="سحر معشي" userId="1a45b0bc1ebc5225" providerId="LiveId" clId="{4E066889-E4EF-43AD-9A5C-4F00C648F8BE}" dt="2021-09-27T11:53:45.488" v="2294" actId="14100"/>
          <ac:picMkLst>
            <pc:docMk/>
            <pc:sldMk cId="2882152998" sldId="621"/>
            <ac:picMk id="5" creationId="{E7284FD8-39AC-445F-9A96-9FDAE70E4AC0}"/>
          </ac:picMkLst>
        </pc:picChg>
      </pc:sldChg>
      <pc:sldChg chg="modSp new del mod">
        <pc:chgData name="سحر معشي" userId="1a45b0bc1ebc5225" providerId="LiveId" clId="{4E066889-E4EF-43AD-9A5C-4F00C648F8BE}" dt="2021-09-27T11:22:32.459" v="2057" actId="47"/>
        <pc:sldMkLst>
          <pc:docMk/>
          <pc:sldMk cId="3406435781" sldId="622"/>
        </pc:sldMkLst>
        <pc:spChg chg="mod">
          <ac:chgData name="سحر معشي" userId="1a45b0bc1ebc5225" providerId="LiveId" clId="{4E066889-E4EF-43AD-9A5C-4F00C648F8BE}" dt="2021-09-27T11:21:11.007" v="2037" actId="20577"/>
          <ac:spMkLst>
            <pc:docMk/>
            <pc:sldMk cId="3406435781" sldId="622"/>
            <ac:spMk id="3" creationId="{6EAF4CD7-3400-4591-8485-E39ADA7ABEFC}"/>
          </ac:spMkLst>
        </pc:spChg>
        <pc:spChg chg="mod">
          <ac:chgData name="سحر معشي" userId="1a45b0bc1ebc5225" providerId="LiveId" clId="{4E066889-E4EF-43AD-9A5C-4F00C648F8BE}" dt="2021-09-27T11:21:17.696" v="2048" actId="20577"/>
          <ac:spMkLst>
            <pc:docMk/>
            <pc:sldMk cId="3406435781" sldId="622"/>
            <ac:spMk id="4" creationId="{97B5ACE0-A0BC-48DE-A515-B6F2B6C7A441}"/>
          </ac:spMkLst>
        </pc:spChg>
      </pc:sldChg>
      <pc:sldChg chg="addSp modSp new del mod">
        <pc:chgData name="سحر معشي" userId="1a45b0bc1ebc5225" providerId="LiveId" clId="{4E066889-E4EF-43AD-9A5C-4F00C648F8BE}" dt="2021-09-27T11:56:49.626" v="2307" actId="47"/>
        <pc:sldMkLst>
          <pc:docMk/>
          <pc:sldMk cId="2955268779" sldId="623"/>
        </pc:sldMkLst>
        <pc:picChg chg="add mod">
          <ac:chgData name="سحر معشي" userId="1a45b0bc1ebc5225" providerId="LiveId" clId="{4E066889-E4EF-43AD-9A5C-4F00C648F8BE}" dt="2021-09-27T11:21:30.231" v="2050" actId="1076"/>
          <ac:picMkLst>
            <pc:docMk/>
            <pc:sldMk cId="2955268779" sldId="623"/>
            <ac:picMk id="5" creationId="{32702E75-9FAE-450A-BBA4-97615389AB9D}"/>
          </ac:picMkLst>
        </pc:picChg>
      </pc:sldChg>
      <pc:sldChg chg="addSp modSp new mod">
        <pc:chgData name="سحر معشي" userId="1a45b0bc1ebc5225" providerId="LiveId" clId="{4E066889-E4EF-43AD-9A5C-4F00C648F8BE}" dt="2021-09-27T11:57:03.986" v="2308" actId="732"/>
        <pc:sldMkLst>
          <pc:docMk/>
          <pc:sldMk cId="629982951" sldId="624"/>
        </pc:sldMkLst>
        <pc:picChg chg="add mod modCrop">
          <ac:chgData name="سحر معشي" userId="1a45b0bc1ebc5225" providerId="LiveId" clId="{4E066889-E4EF-43AD-9A5C-4F00C648F8BE}" dt="2021-09-27T11:57:03.986" v="2308" actId="732"/>
          <ac:picMkLst>
            <pc:docMk/>
            <pc:sldMk cId="629982951" sldId="624"/>
            <ac:picMk id="5" creationId="{13D2D99A-D654-4C07-8581-74C69A6ABE43}"/>
          </ac:picMkLst>
        </pc:picChg>
      </pc:sldChg>
      <pc:sldChg chg="addSp modSp new">
        <pc:chgData name="سحر معشي" userId="1a45b0bc1ebc5225" providerId="LiveId" clId="{4E066889-E4EF-43AD-9A5C-4F00C648F8BE}" dt="2021-09-27T11:22:43.057" v="2059" actId="1076"/>
        <pc:sldMkLst>
          <pc:docMk/>
          <pc:sldMk cId="946617315" sldId="625"/>
        </pc:sldMkLst>
        <pc:spChg chg="add mod">
          <ac:chgData name="سحر معشي" userId="1a45b0bc1ebc5225" providerId="LiveId" clId="{4E066889-E4EF-43AD-9A5C-4F00C648F8BE}" dt="2021-09-27T11:22:43.057" v="2059" actId="1076"/>
          <ac:spMkLst>
            <pc:docMk/>
            <pc:sldMk cId="946617315" sldId="625"/>
            <ac:spMk id="6" creationId="{C0B219E9-C551-4399-B4D2-D9CB85315957}"/>
          </ac:spMkLst>
        </pc:spChg>
        <pc:picChg chg="add mod">
          <ac:chgData name="سحر معشي" userId="1a45b0bc1ebc5225" providerId="LiveId" clId="{4E066889-E4EF-43AD-9A5C-4F00C648F8BE}" dt="2021-09-27T11:22:43.057" v="2059" actId="1076"/>
          <ac:picMkLst>
            <pc:docMk/>
            <pc:sldMk cId="946617315" sldId="625"/>
            <ac:picMk id="5" creationId="{E2421EC0-A0E9-499B-A30C-BCDBC3EBE7CC}"/>
          </ac:picMkLst>
        </pc:picChg>
        <pc:picChg chg="add mod">
          <ac:chgData name="سحر معشي" userId="1a45b0bc1ebc5225" providerId="LiveId" clId="{4E066889-E4EF-43AD-9A5C-4F00C648F8BE}" dt="2021-09-27T11:22:43.057" v="2059" actId="1076"/>
          <ac:picMkLst>
            <pc:docMk/>
            <pc:sldMk cId="946617315" sldId="625"/>
            <ac:picMk id="7" creationId="{324B28D2-714E-4D05-8756-23A6FAC5329C}"/>
          </ac:picMkLst>
        </pc:picChg>
      </pc:sldChg>
      <pc:sldChg chg="addSp modSp new">
        <pc:chgData name="سحر معشي" userId="1a45b0bc1ebc5225" providerId="LiveId" clId="{4E066889-E4EF-43AD-9A5C-4F00C648F8BE}" dt="2021-09-27T11:23:02.977" v="2062" actId="1076"/>
        <pc:sldMkLst>
          <pc:docMk/>
          <pc:sldMk cId="1289351362" sldId="626"/>
        </pc:sldMkLst>
        <pc:spChg chg="add mod">
          <ac:chgData name="سحر معشي" userId="1a45b0bc1ebc5225" providerId="LiveId" clId="{4E066889-E4EF-43AD-9A5C-4F00C648F8BE}" dt="2021-09-27T11:23:02.977" v="2062" actId="1076"/>
          <ac:spMkLst>
            <pc:docMk/>
            <pc:sldMk cId="1289351362" sldId="626"/>
            <ac:spMk id="6" creationId="{A13CCEAE-1FAA-412B-B7E4-B26DE434210F}"/>
          </ac:spMkLst>
        </pc:spChg>
        <pc:picChg chg="add mod">
          <ac:chgData name="سحر معشي" userId="1a45b0bc1ebc5225" providerId="LiveId" clId="{4E066889-E4EF-43AD-9A5C-4F00C648F8BE}" dt="2021-09-27T11:23:02.977" v="2062" actId="1076"/>
          <ac:picMkLst>
            <pc:docMk/>
            <pc:sldMk cId="1289351362" sldId="626"/>
            <ac:picMk id="5" creationId="{4AC03942-8D2C-4E9E-9FBB-4EEF17203E0B}"/>
          </ac:picMkLst>
        </pc:picChg>
        <pc:picChg chg="add mod">
          <ac:chgData name="سحر معشي" userId="1a45b0bc1ebc5225" providerId="LiveId" clId="{4E066889-E4EF-43AD-9A5C-4F00C648F8BE}" dt="2021-09-27T11:23:02.977" v="2062" actId="1076"/>
          <ac:picMkLst>
            <pc:docMk/>
            <pc:sldMk cId="1289351362" sldId="626"/>
            <ac:picMk id="7" creationId="{26AFB000-DA26-42FA-840F-B015FC155A41}"/>
          </ac:picMkLst>
        </pc:picChg>
      </pc:sldChg>
      <pc:sldChg chg="addSp modSp new">
        <pc:chgData name="سحر معشي" userId="1a45b0bc1ebc5225" providerId="LiveId" clId="{4E066889-E4EF-43AD-9A5C-4F00C648F8BE}" dt="2021-09-27T11:23:23.002" v="2065" actId="1076"/>
        <pc:sldMkLst>
          <pc:docMk/>
          <pc:sldMk cId="2064966554" sldId="627"/>
        </pc:sldMkLst>
        <pc:spChg chg="add mod">
          <ac:chgData name="سحر معشي" userId="1a45b0bc1ebc5225" providerId="LiveId" clId="{4E066889-E4EF-43AD-9A5C-4F00C648F8BE}" dt="2021-09-27T11:23:23.002" v="2065" actId="1076"/>
          <ac:spMkLst>
            <pc:docMk/>
            <pc:sldMk cId="2064966554" sldId="627"/>
            <ac:spMk id="6" creationId="{CF452366-2AC2-43FD-950D-F96D4D6293EB}"/>
          </ac:spMkLst>
        </pc:spChg>
        <pc:picChg chg="add mod">
          <ac:chgData name="سحر معشي" userId="1a45b0bc1ebc5225" providerId="LiveId" clId="{4E066889-E4EF-43AD-9A5C-4F00C648F8BE}" dt="2021-09-27T11:23:23.002" v="2065" actId="1076"/>
          <ac:picMkLst>
            <pc:docMk/>
            <pc:sldMk cId="2064966554" sldId="627"/>
            <ac:picMk id="5" creationId="{690FA5DF-C655-4778-8BF6-2F556E803F80}"/>
          </ac:picMkLst>
        </pc:picChg>
        <pc:picChg chg="add mod">
          <ac:chgData name="سحر معشي" userId="1a45b0bc1ebc5225" providerId="LiveId" clId="{4E066889-E4EF-43AD-9A5C-4F00C648F8BE}" dt="2021-09-27T11:23:23.002" v="2065" actId="1076"/>
          <ac:picMkLst>
            <pc:docMk/>
            <pc:sldMk cId="2064966554" sldId="627"/>
            <ac:picMk id="7" creationId="{E42AABFF-149E-47E0-856E-23E3474B2943}"/>
          </ac:picMkLst>
        </pc:picChg>
      </pc:sldChg>
      <pc:sldChg chg="addSp modSp new">
        <pc:chgData name="سحر معشي" userId="1a45b0bc1ebc5225" providerId="LiveId" clId="{4E066889-E4EF-43AD-9A5C-4F00C648F8BE}" dt="2021-09-27T11:23:41.264" v="2068" actId="1076"/>
        <pc:sldMkLst>
          <pc:docMk/>
          <pc:sldMk cId="3486854641" sldId="628"/>
        </pc:sldMkLst>
        <pc:spChg chg="add mod">
          <ac:chgData name="سحر معشي" userId="1a45b0bc1ebc5225" providerId="LiveId" clId="{4E066889-E4EF-43AD-9A5C-4F00C648F8BE}" dt="2021-09-27T11:23:41.264" v="2068" actId="1076"/>
          <ac:spMkLst>
            <pc:docMk/>
            <pc:sldMk cId="3486854641" sldId="628"/>
            <ac:spMk id="6" creationId="{49DF8EE6-8916-46E5-ADD4-0824395D1D7C}"/>
          </ac:spMkLst>
        </pc:spChg>
        <pc:picChg chg="add mod">
          <ac:chgData name="سحر معشي" userId="1a45b0bc1ebc5225" providerId="LiveId" clId="{4E066889-E4EF-43AD-9A5C-4F00C648F8BE}" dt="2021-09-27T11:23:41.264" v="2068" actId="1076"/>
          <ac:picMkLst>
            <pc:docMk/>
            <pc:sldMk cId="3486854641" sldId="628"/>
            <ac:picMk id="5" creationId="{2F8B171A-35B7-4E45-979F-E3C0015D4734}"/>
          </ac:picMkLst>
        </pc:picChg>
        <pc:picChg chg="add mod">
          <ac:chgData name="سحر معشي" userId="1a45b0bc1ebc5225" providerId="LiveId" clId="{4E066889-E4EF-43AD-9A5C-4F00C648F8BE}" dt="2021-09-27T11:23:41.264" v="2068" actId="1076"/>
          <ac:picMkLst>
            <pc:docMk/>
            <pc:sldMk cId="3486854641" sldId="628"/>
            <ac:picMk id="7" creationId="{D18D0B42-655C-41F6-A200-37B492B914DD}"/>
          </ac:picMkLst>
        </pc:picChg>
      </pc:sldChg>
      <pc:sldChg chg="addSp delSp modSp new mod">
        <pc:chgData name="سحر معشي" userId="1a45b0bc1ebc5225" providerId="LiveId" clId="{4E066889-E4EF-43AD-9A5C-4F00C648F8BE}" dt="2021-09-27T12:00:27.405" v="2353" actId="478"/>
        <pc:sldMkLst>
          <pc:docMk/>
          <pc:sldMk cId="4099158645" sldId="629"/>
        </pc:sldMkLst>
        <pc:spChg chg="del mod">
          <ac:chgData name="سحر معشي" userId="1a45b0bc1ebc5225" providerId="LiveId" clId="{4E066889-E4EF-43AD-9A5C-4F00C648F8BE}" dt="2021-09-27T12:00:27.405" v="2353" actId="478"/>
          <ac:spMkLst>
            <pc:docMk/>
            <pc:sldMk cId="4099158645" sldId="629"/>
            <ac:spMk id="3" creationId="{DA372B02-6AE5-4A5D-B9DC-4618A63C3779}"/>
          </ac:spMkLst>
        </pc:spChg>
        <pc:picChg chg="add mod modCrop">
          <ac:chgData name="سحر معشي" userId="1a45b0bc1ebc5225" providerId="LiveId" clId="{4E066889-E4EF-43AD-9A5C-4F00C648F8BE}" dt="2021-09-27T12:00:22.577" v="2351" actId="1036"/>
          <ac:picMkLst>
            <pc:docMk/>
            <pc:sldMk cId="4099158645" sldId="629"/>
            <ac:picMk id="5" creationId="{BE3D6E49-C461-48AF-8ACC-95541BA7536D}"/>
          </ac:picMkLst>
        </pc:picChg>
      </pc:sldChg>
      <pc:sldChg chg="addSp modSp new mod">
        <pc:chgData name="سحر معشي" userId="1a45b0bc1ebc5225" providerId="LiveId" clId="{4E066889-E4EF-43AD-9A5C-4F00C648F8BE}" dt="2021-09-27T12:00:34.429" v="2355" actId="14100"/>
        <pc:sldMkLst>
          <pc:docMk/>
          <pc:sldMk cId="185049738" sldId="630"/>
        </pc:sldMkLst>
        <pc:picChg chg="add mod">
          <ac:chgData name="سحر معشي" userId="1a45b0bc1ebc5225" providerId="LiveId" clId="{4E066889-E4EF-43AD-9A5C-4F00C648F8BE}" dt="2021-09-27T12:00:34.429" v="2355" actId="14100"/>
          <ac:picMkLst>
            <pc:docMk/>
            <pc:sldMk cId="185049738" sldId="630"/>
            <ac:picMk id="5" creationId="{2A6A3B2F-4378-4703-82E3-253AEA9B186B}"/>
          </ac:picMkLst>
        </pc:picChg>
      </pc:sldChg>
      <pc:sldChg chg="addSp delSp modSp new mod">
        <pc:chgData name="سحر معشي" userId="1a45b0bc1ebc5225" providerId="LiveId" clId="{4E066889-E4EF-43AD-9A5C-4F00C648F8BE}" dt="2021-09-27T12:00:47.263" v="2359" actId="478"/>
        <pc:sldMkLst>
          <pc:docMk/>
          <pc:sldMk cId="1913813657" sldId="631"/>
        </pc:sldMkLst>
        <pc:spChg chg="del">
          <ac:chgData name="سحر معشي" userId="1a45b0bc1ebc5225" providerId="LiveId" clId="{4E066889-E4EF-43AD-9A5C-4F00C648F8BE}" dt="2021-09-27T12:00:47.263" v="2359" actId="478"/>
          <ac:spMkLst>
            <pc:docMk/>
            <pc:sldMk cId="1913813657" sldId="631"/>
            <ac:spMk id="3" creationId="{FAD9E451-8738-4F84-A81B-47A64CEF9813}"/>
          </ac:spMkLst>
        </pc:spChg>
        <pc:picChg chg="add del mod">
          <ac:chgData name="سحر معشي" userId="1a45b0bc1ebc5225" providerId="LiveId" clId="{4E066889-E4EF-43AD-9A5C-4F00C648F8BE}" dt="2021-09-27T11:25:30.278" v="2078" actId="478"/>
          <ac:picMkLst>
            <pc:docMk/>
            <pc:sldMk cId="1913813657" sldId="631"/>
            <ac:picMk id="5" creationId="{2D0A4D07-4ECF-494E-A38F-61DB0E12F4E8}"/>
          </ac:picMkLst>
        </pc:picChg>
        <pc:picChg chg="add del mod">
          <ac:chgData name="سحر معشي" userId="1a45b0bc1ebc5225" providerId="LiveId" clId="{4E066889-E4EF-43AD-9A5C-4F00C648F8BE}" dt="2021-09-27T12:00:44.212" v="2358" actId="478"/>
          <ac:picMkLst>
            <pc:docMk/>
            <pc:sldMk cId="1913813657" sldId="631"/>
            <ac:picMk id="6" creationId="{D2A22008-C4F9-42FB-8CF0-B4370BC56099}"/>
          </ac:picMkLst>
        </pc:picChg>
      </pc:sldChg>
      <pc:sldChg chg="addSp modSp new">
        <pc:chgData name="سحر معشي" userId="1a45b0bc1ebc5225" providerId="LiveId" clId="{4E066889-E4EF-43AD-9A5C-4F00C648F8BE}" dt="2021-09-27T11:25:48.424" v="2082" actId="1076"/>
        <pc:sldMkLst>
          <pc:docMk/>
          <pc:sldMk cId="1205365600" sldId="632"/>
        </pc:sldMkLst>
        <pc:spChg chg="add mod">
          <ac:chgData name="سحر معشي" userId="1a45b0bc1ebc5225" providerId="LiveId" clId="{4E066889-E4EF-43AD-9A5C-4F00C648F8BE}" dt="2021-09-27T11:25:48.424" v="2082" actId="1076"/>
          <ac:spMkLst>
            <pc:docMk/>
            <pc:sldMk cId="1205365600" sldId="632"/>
            <ac:spMk id="6" creationId="{DDCC5B33-9A5D-49E6-808C-1E63AF2289B4}"/>
          </ac:spMkLst>
        </pc:spChg>
        <pc:picChg chg="add mod">
          <ac:chgData name="سحر معشي" userId="1a45b0bc1ebc5225" providerId="LiveId" clId="{4E066889-E4EF-43AD-9A5C-4F00C648F8BE}" dt="2021-09-27T11:25:48.424" v="2082" actId="1076"/>
          <ac:picMkLst>
            <pc:docMk/>
            <pc:sldMk cId="1205365600" sldId="632"/>
            <ac:picMk id="5" creationId="{4BF2C72C-8C60-4D28-B3DE-9FCC96C5047D}"/>
          </ac:picMkLst>
        </pc:picChg>
        <pc:picChg chg="add mod">
          <ac:chgData name="سحر معشي" userId="1a45b0bc1ebc5225" providerId="LiveId" clId="{4E066889-E4EF-43AD-9A5C-4F00C648F8BE}" dt="2021-09-27T11:25:48.424" v="2082" actId="1076"/>
          <ac:picMkLst>
            <pc:docMk/>
            <pc:sldMk cId="1205365600" sldId="632"/>
            <ac:picMk id="7" creationId="{844F759C-48F6-427D-9152-3F3BE604426E}"/>
          </ac:picMkLst>
        </pc:picChg>
      </pc:sldChg>
      <pc:sldChg chg="addSp modSp new">
        <pc:chgData name="سحر معشي" userId="1a45b0bc1ebc5225" providerId="LiveId" clId="{4E066889-E4EF-43AD-9A5C-4F00C648F8BE}" dt="2021-09-27T11:26:05.397" v="2085" actId="1076"/>
        <pc:sldMkLst>
          <pc:docMk/>
          <pc:sldMk cId="4076726350" sldId="633"/>
        </pc:sldMkLst>
        <pc:spChg chg="add mod">
          <ac:chgData name="سحر معشي" userId="1a45b0bc1ebc5225" providerId="LiveId" clId="{4E066889-E4EF-43AD-9A5C-4F00C648F8BE}" dt="2021-09-27T11:26:05.397" v="2085" actId="1076"/>
          <ac:spMkLst>
            <pc:docMk/>
            <pc:sldMk cId="4076726350" sldId="633"/>
            <ac:spMk id="6" creationId="{3A2239D0-EC5C-4B45-8118-9C43890253FC}"/>
          </ac:spMkLst>
        </pc:spChg>
        <pc:picChg chg="add mod">
          <ac:chgData name="سحر معشي" userId="1a45b0bc1ebc5225" providerId="LiveId" clId="{4E066889-E4EF-43AD-9A5C-4F00C648F8BE}" dt="2021-09-27T11:26:05.397" v="2085" actId="1076"/>
          <ac:picMkLst>
            <pc:docMk/>
            <pc:sldMk cId="4076726350" sldId="633"/>
            <ac:picMk id="5" creationId="{F67C6DED-48D4-42B6-98AD-C5C062FCFFB0}"/>
          </ac:picMkLst>
        </pc:picChg>
        <pc:picChg chg="add mod">
          <ac:chgData name="سحر معشي" userId="1a45b0bc1ebc5225" providerId="LiveId" clId="{4E066889-E4EF-43AD-9A5C-4F00C648F8BE}" dt="2021-09-27T11:26:05.397" v="2085" actId="1076"/>
          <ac:picMkLst>
            <pc:docMk/>
            <pc:sldMk cId="4076726350" sldId="633"/>
            <ac:picMk id="7" creationId="{08582D94-20B7-49CB-81B5-621B1C7BFD39}"/>
          </ac:picMkLst>
        </pc:picChg>
      </pc:sldChg>
      <pc:sldChg chg="addSp modSp new mod">
        <pc:chgData name="سحر معشي" userId="1a45b0bc1ebc5225" providerId="LiveId" clId="{4E066889-E4EF-43AD-9A5C-4F00C648F8BE}" dt="2021-09-27T11:26:21.099" v="2088" actId="1076"/>
        <pc:sldMkLst>
          <pc:docMk/>
          <pc:sldMk cId="1162398631" sldId="634"/>
        </pc:sldMkLst>
        <pc:picChg chg="add mod">
          <ac:chgData name="سحر معشي" userId="1a45b0bc1ebc5225" providerId="LiveId" clId="{4E066889-E4EF-43AD-9A5C-4F00C648F8BE}" dt="2021-09-27T11:26:21.099" v="2088" actId="1076"/>
          <ac:picMkLst>
            <pc:docMk/>
            <pc:sldMk cId="1162398631" sldId="634"/>
            <ac:picMk id="5" creationId="{C290C528-AA85-4C52-AE62-E7A5D0748B11}"/>
          </ac:picMkLst>
        </pc:picChg>
      </pc:sldChg>
      <pc:sldChg chg="addSp modSp new mod">
        <pc:chgData name="سحر معشي" userId="1a45b0bc1ebc5225" providerId="LiveId" clId="{4E066889-E4EF-43AD-9A5C-4F00C648F8BE}" dt="2021-09-27T11:26:32.798" v="2091" actId="1076"/>
        <pc:sldMkLst>
          <pc:docMk/>
          <pc:sldMk cId="1764061080" sldId="635"/>
        </pc:sldMkLst>
        <pc:picChg chg="add mod">
          <ac:chgData name="سحر معشي" userId="1a45b0bc1ebc5225" providerId="LiveId" clId="{4E066889-E4EF-43AD-9A5C-4F00C648F8BE}" dt="2021-09-27T11:26:32.798" v="2091" actId="1076"/>
          <ac:picMkLst>
            <pc:docMk/>
            <pc:sldMk cId="1764061080" sldId="635"/>
            <ac:picMk id="5" creationId="{3BE7D453-066D-4C60-9CBB-A29ED6B04842}"/>
          </ac:picMkLst>
        </pc:picChg>
      </pc:sldChg>
      <pc:sldChg chg="addSp delSp modSp new mod ord">
        <pc:chgData name="سحر معشي" userId="1a45b0bc1ebc5225" providerId="LiveId" clId="{4E066889-E4EF-43AD-9A5C-4F00C648F8BE}" dt="2021-09-27T11:53:18.009" v="2290" actId="1076"/>
        <pc:sldMkLst>
          <pc:docMk/>
          <pc:sldMk cId="2051123907" sldId="636"/>
        </pc:sldMkLst>
        <pc:spChg chg="del">
          <ac:chgData name="سحر معشي" userId="1a45b0bc1ebc5225" providerId="LiveId" clId="{4E066889-E4EF-43AD-9A5C-4F00C648F8BE}" dt="2021-09-27T11:28:13.494" v="2097" actId="478"/>
          <ac:spMkLst>
            <pc:docMk/>
            <pc:sldMk cId="2051123907" sldId="636"/>
            <ac:spMk id="2" creationId="{53A9F563-7D33-4632-9606-5E98D793EACB}"/>
          </ac:spMkLst>
        </pc:spChg>
        <pc:spChg chg="del mod">
          <ac:chgData name="سحر معشي" userId="1a45b0bc1ebc5225" providerId="LiveId" clId="{4E066889-E4EF-43AD-9A5C-4F00C648F8BE}" dt="2021-09-27T11:47:36.342" v="2256" actId="478"/>
          <ac:spMkLst>
            <pc:docMk/>
            <pc:sldMk cId="2051123907" sldId="636"/>
            <ac:spMk id="3" creationId="{AD0F7F4D-7FAC-4059-9148-F07FFF6A4C72}"/>
          </ac:spMkLst>
        </pc:spChg>
        <pc:spChg chg="mod">
          <ac:chgData name="سحر معشي" userId="1a45b0bc1ebc5225" providerId="LiveId" clId="{4E066889-E4EF-43AD-9A5C-4F00C648F8BE}" dt="2021-09-27T11:47:11.218" v="2254" actId="1076"/>
          <ac:spMkLst>
            <pc:docMk/>
            <pc:sldMk cId="2051123907" sldId="636"/>
            <ac:spMk id="4" creationId="{947C09E3-D4E1-49A9-AB4D-71E36B595520}"/>
          </ac:spMkLst>
        </pc:spChg>
        <pc:spChg chg="add del mod">
          <ac:chgData name="سحر معشي" userId="1a45b0bc1ebc5225" providerId="LiveId" clId="{4E066889-E4EF-43AD-9A5C-4F00C648F8BE}" dt="2021-09-27T11:47:39.222" v="2257" actId="478"/>
          <ac:spMkLst>
            <pc:docMk/>
            <pc:sldMk cId="2051123907" sldId="636"/>
            <ac:spMk id="5" creationId="{5DB43687-9B28-42F6-AD2F-19E9CAD8BE26}"/>
          </ac:spMkLst>
        </pc:spChg>
        <pc:picChg chg="add mod">
          <ac:chgData name="سحر معشي" userId="1a45b0bc1ebc5225" providerId="LiveId" clId="{4E066889-E4EF-43AD-9A5C-4F00C648F8BE}" dt="2021-09-27T11:52:40.340" v="2276" actId="1076"/>
          <ac:picMkLst>
            <pc:docMk/>
            <pc:sldMk cId="2051123907" sldId="636"/>
            <ac:picMk id="7" creationId="{19D51D05-9C8B-4C11-94BD-63090914B4E3}"/>
          </ac:picMkLst>
        </pc:picChg>
        <pc:picChg chg="add mod">
          <ac:chgData name="سحر معشي" userId="1a45b0bc1ebc5225" providerId="LiveId" clId="{4E066889-E4EF-43AD-9A5C-4F00C648F8BE}" dt="2021-09-27T11:48:39.777" v="2265" actId="1076"/>
          <ac:picMkLst>
            <pc:docMk/>
            <pc:sldMk cId="2051123907" sldId="636"/>
            <ac:picMk id="9" creationId="{ADD55DCD-BD64-4653-967C-A8D921AC0BBD}"/>
          </ac:picMkLst>
        </pc:picChg>
        <pc:picChg chg="add mod">
          <ac:chgData name="سحر معشي" userId="1a45b0bc1ebc5225" providerId="LiveId" clId="{4E066889-E4EF-43AD-9A5C-4F00C648F8BE}" dt="2021-09-27T11:49:33.801" v="2269" actId="1076"/>
          <ac:picMkLst>
            <pc:docMk/>
            <pc:sldMk cId="2051123907" sldId="636"/>
            <ac:picMk id="2050" creationId="{2572262B-61A2-4438-8FA9-B7AF0FCF4D55}"/>
          </ac:picMkLst>
        </pc:picChg>
        <pc:picChg chg="add mod">
          <ac:chgData name="سحر معشي" userId="1a45b0bc1ebc5225" providerId="LiveId" clId="{4E066889-E4EF-43AD-9A5C-4F00C648F8BE}" dt="2021-09-27T11:52:45.425" v="2278" actId="1076"/>
          <ac:picMkLst>
            <pc:docMk/>
            <pc:sldMk cId="2051123907" sldId="636"/>
            <ac:picMk id="2052" creationId="{EB8163B7-1BB6-4E68-B4B2-9FE2DD9E1D8C}"/>
          </ac:picMkLst>
        </pc:picChg>
        <pc:picChg chg="add mod">
          <ac:chgData name="سحر معشي" userId="1a45b0bc1ebc5225" providerId="LiveId" clId="{4E066889-E4EF-43AD-9A5C-4F00C648F8BE}" dt="2021-09-27T11:52:50.952" v="2280" actId="1076"/>
          <ac:picMkLst>
            <pc:docMk/>
            <pc:sldMk cId="2051123907" sldId="636"/>
            <ac:picMk id="2054" creationId="{87A39ED9-761C-4B9A-AFFE-117824039BC9}"/>
          </ac:picMkLst>
        </pc:picChg>
        <pc:picChg chg="add mod">
          <ac:chgData name="سحر معشي" userId="1a45b0bc1ebc5225" providerId="LiveId" clId="{4E066889-E4EF-43AD-9A5C-4F00C648F8BE}" dt="2021-09-27T11:53:18.009" v="2290" actId="1076"/>
          <ac:picMkLst>
            <pc:docMk/>
            <pc:sldMk cId="2051123907" sldId="636"/>
            <ac:picMk id="2056" creationId="{FF0DDAD1-1AE5-42CB-A416-307723BB8C28}"/>
          </ac:picMkLst>
        </pc:picChg>
      </pc:sldChg>
      <pc:sldChg chg="new del">
        <pc:chgData name="سحر معشي" userId="1a45b0bc1ebc5225" providerId="LiveId" clId="{4E066889-E4EF-43AD-9A5C-4F00C648F8BE}" dt="2021-09-27T11:27:59.628" v="2093" actId="47"/>
        <pc:sldMkLst>
          <pc:docMk/>
          <pc:sldMk cId="3729504058" sldId="636"/>
        </pc:sldMkLst>
      </pc:sldChg>
      <pc:sldChg chg="add del">
        <pc:chgData name="سحر معشي" userId="1a45b0bc1ebc5225" providerId="LiveId" clId="{4E066889-E4EF-43AD-9A5C-4F00C648F8BE}" dt="2021-09-27T11:45:08.412" v="2228"/>
        <pc:sldMkLst>
          <pc:docMk/>
          <pc:sldMk cId="1460927890" sldId="637"/>
        </pc:sldMkLst>
      </pc:sldChg>
      <pc:sldChg chg="modSp add mod">
        <pc:chgData name="سحر معشي" userId="1a45b0bc1ebc5225" providerId="LiveId" clId="{4E066889-E4EF-43AD-9A5C-4F00C648F8BE}" dt="2021-09-27T11:45:15.666" v="2245" actId="20577"/>
        <pc:sldMkLst>
          <pc:docMk/>
          <pc:sldMk cId="1760563574" sldId="637"/>
        </pc:sldMkLst>
        <pc:spChg chg="mod">
          <ac:chgData name="سحر معشي" userId="1a45b0bc1ebc5225" providerId="LiveId" clId="{4E066889-E4EF-43AD-9A5C-4F00C648F8BE}" dt="2021-09-27T11:45:15.666" v="2245" actId="20577"/>
          <ac:spMkLst>
            <pc:docMk/>
            <pc:sldMk cId="1760563574" sldId="637"/>
            <ac:spMk id="2" creationId="{2305BE03-A1FF-4156-85DE-FF4B94ECFA4E}"/>
          </ac:spMkLst>
        </pc:spChg>
      </pc:sldChg>
      <pc:sldChg chg="new del">
        <pc:chgData name="سحر معشي" userId="1a45b0bc1ebc5225" providerId="LiveId" clId="{4E066889-E4EF-43AD-9A5C-4F00C648F8BE}" dt="2021-09-27T11:44:14.730" v="2208" actId="47"/>
        <pc:sldMkLst>
          <pc:docMk/>
          <pc:sldMk cId="3488272264" sldId="637"/>
        </pc:sldMkLst>
      </pc:sldChg>
      <pc:sldChg chg="modSp new del mod">
        <pc:chgData name="سحر معشي" userId="1a45b0bc1ebc5225" providerId="LiveId" clId="{4E066889-E4EF-43AD-9A5C-4F00C648F8BE}" dt="2021-09-27T11:44:09.505" v="2206" actId="47"/>
        <pc:sldMkLst>
          <pc:docMk/>
          <pc:sldMk cId="3752067006" sldId="637"/>
        </pc:sldMkLst>
        <pc:spChg chg="mod">
          <ac:chgData name="سحر معشي" userId="1a45b0bc1ebc5225" providerId="LiveId" clId="{4E066889-E4EF-43AD-9A5C-4F00C648F8BE}" dt="2021-09-27T11:44:04.417" v="2205" actId="20577"/>
          <ac:spMkLst>
            <pc:docMk/>
            <pc:sldMk cId="3752067006" sldId="637"/>
            <ac:spMk id="2" creationId="{D13FB387-2A4C-454E-ADEA-F178B2D660B2}"/>
          </ac:spMkLst>
        </pc:spChg>
      </pc:sldChg>
      <pc:sldChg chg="addSp modSp new mod">
        <pc:chgData name="سحر معشي" userId="1a45b0bc1ebc5225" providerId="LiveId" clId="{4E066889-E4EF-43AD-9A5C-4F00C648F8BE}" dt="2021-09-27T11:56:47.912" v="2306" actId="1076"/>
        <pc:sldMkLst>
          <pc:docMk/>
          <pc:sldMk cId="2402241112" sldId="638"/>
        </pc:sldMkLst>
        <pc:picChg chg="add mod">
          <ac:chgData name="سحر معشي" userId="1a45b0bc1ebc5225" providerId="LiveId" clId="{4E066889-E4EF-43AD-9A5C-4F00C648F8BE}" dt="2021-09-27T11:56:47.912" v="2306" actId="1076"/>
          <ac:picMkLst>
            <pc:docMk/>
            <pc:sldMk cId="2402241112" sldId="638"/>
            <ac:picMk id="3" creationId="{A7842152-B51E-4A31-BD45-35453B7F1367}"/>
          </ac:picMkLst>
        </pc:picChg>
      </pc:sldChg>
      <pc:sldChg chg="addSp delSp modSp new mod">
        <pc:chgData name="سحر معشي" userId="1a45b0bc1ebc5225" providerId="LiveId" clId="{4E066889-E4EF-43AD-9A5C-4F00C648F8BE}" dt="2021-09-27T12:00:01.227" v="2348" actId="1076"/>
        <pc:sldMkLst>
          <pc:docMk/>
          <pc:sldMk cId="310555364" sldId="639"/>
        </pc:sldMkLst>
        <pc:spChg chg="del">
          <ac:chgData name="سحر معشي" userId="1a45b0bc1ebc5225" providerId="LiveId" clId="{4E066889-E4EF-43AD-9A5C-4F00C648F8BE}" dt="2021-09-27T11:57:43.762" v="2311" actId="478"/>
          <ac:spMkLst>
            <pc:docMk/>
            <pc:sldMk cId="310555364" sldId="639"/>
            <ac:spMk id="2" creationId="{85F67D3E-9346-4BBD-952F-723AC2B7BAF6}"/>
          </ac:spMkLst>
        </pc:spChg>
        <pc:spChg chg="del">
          <ac:chgData name="سحر معشي" userId="1a45b0bc1ebc5225" providerId="LiveId" clId="{4E066889-E4EF-43AD-9A5C-4F00C648F8BE}" dt="2021-09-27T11:57:42.626" v="2310" actId="478"/>
          <ac:spMkLst>
            <pc:docMk/>
            <pc:sldMk cId="310555364" sldId="639"/>
            <ac:spMk id="3" creationId="{485A196B-F1B7-4D23-8E3B-589D17D9F25D}"/>
          </ac:spMkLst>
        </pc:spChg>
        <pc:spChg chg="mod">
          <ac:chgData name="سحر معشي" userId="1a45b0bc1ebc5225" providerId="LiveId" clId="{4E066889-E4EF-43AD-9A5C-4F00C648F8BE}" dt="2021-09-27T11:58:04.695" v="2332" actId="1076"/>
          <ac:spMkLst>
            <pc:docMk/>
            <pc:sldMk cId="310555364" sldId="639"/>
            <ac:spMk id="4" creationId="{3FBA370C-B572-4669-A8E7-BA6E5F0B96F7}"/>
          </ac:spMkLst>
        </pc:spChg>
        <pc:picChg chg="add mod">
          <ac:chgData name="سحر معشي" userId="1a45b0bc1ebc5225" providerId="LiveId" clId="{4E066889-E4EF-43AD-9A5C-4F00C648F8BE}" dt="2021-09-27T11:59:51.363" v="2344" actId="1076"/>
          <ac:picMkLst>
            <pc:docMk/>
            <pc:sldMk cId="310555364" sldId="639"/>
            <ac:picMk id="5" creationId="{18B6279F-33BE-4623-B25F-4027B0CDA90B}"/>
          </ac:picMkLst>
        </pc:picChg>
        <pc:picChg chg="add mod">
          <ac:chgData name="سحر معشي" userId="1a45b0bc1ebc5225" providerId="LiveId" clId="{4E066889-E4EF-43AD-9A5C-4F00C648F8BE}" dt="2021-09-27T11:59:55.453" v="2346" actId="14100"/>
          <ac:picMkLst>
            <pc:docMk/>
            <pc:sldMk cId="310555364" sldId="639"/>
            <ac:picMk id="3074" creationId="{16591E49-0326-444F-B490-D6F45F1BAA18}"/>
          </ac:picMkLst>
        </pc:picChg>
        <pc:picChg chg="add mod">
          <ac:chgData name="سحر معشي" userId="1a45b0bc1ebc5225" providerId="LiveId" clId="{4E066889-E4EF-43AD-9A5C-4F00C648F8BE}" dt="2021-09-27T12:00:01.227" v="2348" actId="1076"/>
          <ac:picMkLst>
            <pc:docMk/>
            <pc:sldMk cId="310555364" sldId="639"/>
            <ac:picMk id="3076" creationId="{257041A0-B260-449C-A0F0-522C72B4FD92}"/>
          </ac:picMkLst>
        </pc:picChg>
      </pc:sldChg>
      <pc:sldChg chg="new del">
        <pc:chgData name="سحر معشي" userId="1a45b0bc1ebc5225" providerId="LiveId" clId="{4E066889-E4EF-43AD-9A5C-4F00C648F8BE}" dt="2021-09-27T12:00:07.376" v="2349" actId="47"/>
        <pc:sldMkLst>
          <pc:docMk/>
          <pc:sldMk cId="3713144109" sldId="640"/>
        </pc:sldMkLst>
      </pc:sldChg>
      <pc:sldMasterChg chg="setBg delSldLayout modSldLayout">
        <pc:chgData name="سحر معشي" userId="1a45b0bc1ebc5225" providerId="LiveId" clId="{4E066889-E4EF-43AD-9A5C-4F00C648F8BE}" dt="2021-09-26T19:08:16.817" v="57" actId="47"/>
        <pc:sldMasterMkLst>
          <pc:docMk/>
          <pc:sldMasterMk cId="0" sldId="2147483674"/>
        </pc:sldMasterMkLst>
        <pc:sldLayoutChg chg="del setBg">
          <pc:chgData name="سحر معشي" userId="1a45b0bc1ebc5225" providerId="LiveId" clId="{4E066889-E4EF-43AD-9A5C-4F00C648F8BE}" dt="2021-09-26T19:08:16.817" v="57" actId="47"/>
          <pc:sldLayoutMkLst>
            <pc:docMk/>
            <pc:sldMasterMk cId="0" sldId="2147483674"/>
            <pc:sldLayoutMk cId="0" sldId="2147483648"/>
          </pc:sldLayoutMkLst>
        </pc:sldLayoutChg>
        <pc:sldLayoutChg chg="setBg">
          <pc:chgData name="سحر معشي" userId="1a45b0bc1ebc5225" providerId="LiveId" clId="{4E066889-E4EF-43AD-9A5C-4F00C648F8BE}" dt="2021-09-26T12:05:56.837" v="50"/>
          <pc:sldLayoutMkLst>
            <pc:docMk/>
            <pc:sldMasterMk cId="0" sldId="2147483674"/>
            <pc:sldLayoutMk cId="0" sldId="2147483649"/>
          </pc:sldLayoutMkLst>
        </pc:sldLayoutChg>
        <pc:sldLayoutChg chg="setBg">
          <pc:chgData name="سحر معشي" userId="1a45b0bc1ebc5225" providerId="LiveId" clId="{4E066889-E4EF-43AD-9A5C-4F00C648F8BE}" dt="2021-09-26T12:05:56.837" v="50"/>
          <pc:sldLayoutMkLst>
            <pc:docMk/>
            <pc:sldMasterMk cId="0" sldId="2147483674"/>
            <pc:sldLayoutMk cId="0" sldId="2147483656"/>
          </pc:sldLayoutMkLst>
        </pc:sldLayoutChg>
        <pc:sldLayoutChg chg="setBg">
          <pc:chgData name="سحر معشي" userId="1a45b0bc1ebc5225" providerId="LiveId" clId="{4E066889-E4EF-43AD-9A5C-4F00C648F8BE}" dt="2021-09-26T12:05:56.837" v="50"/>
          <pc:sldLayoutMkLst>
            <pc:docMk/>
            <pc:sldMasterMk cId="0" sldId="2147483674"/>
            <pc:sldLayoutMk cId="0" sldId="2147483670"/>
          </pc:sldLayoutMkLst>
        </pc:sldLayoutChg>
        <pc:sldLayoutChg chg="setBg">
          <pc:chgData name="سحر معشي" userId="1a45b0bc1ebc5225" providerId="LiveId" clId="{4E066889-E4EF-43AD-9A5C-4F00C648F8BE}" dt="2021-09-26T12:05:56.837" v="50"/>
          <pc:sldLayoutMkLst>
            <pc:docMk/>
            <pc:sldMasterMk cId="0" sldId="2147483674"/>
            <pc:sldLayoutMk cId="2805387158" sldId="2147483682"/>
          </pc:sldLayoutMkLst>
        </pc:sldLayoutChg>
        <pc:sldLayoutChg chg="setBg">
          <pc:chgData name="سحر معشي" userId="1a45b0bc1ebc5225" providerId="LiveId" clId="{4E066889-E4EF-43AD-9A5C-4F00C648F8BE}" dt="2021-09-26T12:05:56.837" v="50"/>
          <pc:sldLayoutMkLst>
            <pc:docMk/>
            <pc:sldMasterMk cId="0" sldId="2147483674"/>
            <pc:sldLayoutMk cId="3609458349" sldId="2147483684"/>
          </pc:sldLayoutMkLst>
        </pc:sldLayoutChg>
      </pc:sldMasterChg>
    </pc:docChg>
  </pc:docChgLst>
  <pc:docChgLst>
    <pc:chgData name="سحر معشي" userId="1a45b0bc1ebc5225" providerId="LiveId" clId="{AC7B0839-0287-475C-9775-1F9A56920E17}"/>
    <pc:docChg chg="undo custSel addSld delSld modSld sldOrd">
      <pc:chgData name="سحر معشي" userId="1a45b0bc1ebc5225" providerId="LiveId" clId="{AC7B0839-0287-475C-9775-1F9A56920E17}" dt="2021-09-30T13:33:03.129" v="887" actId="9405"/>
      <pc:docMkLst>
        <pc:docMk/>
      </pc:docMkLst>
      <pc:sldChg chg="modSp mod">
        <pc:chgData name="سحر معشي" userId="1a45b0bc1ebc5225" providerId="LiveId" clId="{AC7B0839-0287-475C-9775-1F9A56920E17}" dt="2021-09-30T10:49:06.655" v="869" actId="20577"/>
        <pc:sldMkLst>
          <pc:docMk/>
          <pc:sldMk cId="971534918" sldId="256"/>
        </pc:sldMkLst>
        <pc:spChg chg="mod">
          <ac:chgData name="سحر معشي" userId="1a45b0bc1ebc5225" providerId="LiveId" clId="{AC7B0839-0287-475C-9775-1F9A56920E17}" dt="2021-09-30T10:49:06.655" v="869" actId="20577"/>
          <ac:spMkLst>
            <pc:docMk/>
            <pc:sldMk cId="971534918" sldId="256"/>
            <ac:spMk id="15" creationId="{6C4EC978-140A-4F1F-A678-5B41935B2BBB}"/>
          </ac:spMkLst>
        </pc:spChg>
      </pc:sldChg>
      <pc:sldChg chg="modSp mod">
        <pc:chgData name="سحر معشي" userId="1a45b0bc1ebc5225" providerId="LiveId" clId="{AC7B0839-0287-475C-9775-1F9A56920E17}" dt="2021-09-29T20:32:30.211" v="147" actId="1076"/>
        <pc:sldMkLst>
          <pc:docMk/>
          <pc:sldMk cId="3919043522" sldId="257"/>
        </pc:sldMkLst>
        <pc:picChg chg="mod">
          <ac:chgData name="سحر معشي" userId="1a45b0bc1ebc5225" providerId="LiveId" clId="{AC7B0839-0287-475C-9775-1F9A56920E17}" dt="2021-09-29T20:32:30.211" v="147" actId="1076"/>
          <ac:picMkLst>
            <pc:docMk/>
            <pc:sldMk cId="3919043522" sldId="257"/>
            <ac:picMk id="4" creationId="{DDA7741B-18CB-4FB5-832A-9185C5E0CE5C}"/>
          </ac:picMkLst>
        </pc:picChg>
      </pc:sldChg>
      <pc:sldChg chg="ord">
        <pc:chgData name="سحر معشي" userId="1a45b0bc1ebc5225" providerId="LiveId" clId="{AC7B0839-0287-475C-9775-1F9A56920E17}" dt="2021-09-29T20:47:27.029" v="327"/>
        <pc:sldMkLst>
          <pc:docMk/>
          <pc:sldMk cId="3070341674" sldId="296"/>
        </pc:sldMkLst>
      </pc:sldChg>
      <pc:sldChg chg="delSp modSp mod delAnim">
        <pc:chgData name="سحر معشي" userId="1a45b0bc1ebc5225" providerId="LiveId" clId="{AC7B0839-0287-475C-9775-1F9A56920E17}" dt="2021-09-30T13:20:33.742" v="882" actId="1036"/>
        <pc:sldMkLst>
          <pc:docMk/>
          <pc:sldMk cId="173034151" sldId="298"/>
        </pc:sldMkLst>
        <pc:spChg chg="del">
          <ac:chgData name="سحر معشي" userId="1a45b0bc1ebc5225" providerId="LiveId" clId="{AC7B0839-0287-475C-9775-1F9A56920E17}" dt="2021-09-29T20:49:17.437" v="335" actId="478"/>
          <ac:spMkLst>
            <pc:docMk/>
            <pc:sldMk cId="173034151" sldId="298"/>
            <ac:spMk id="7" creationId="{58204B3F-AD44-4D2C-BC64-42DDAE9E481C}"/>
          </ac:spMkLst>
        </pc:spChg>
        <pc:spChg chg="del">
          <ac:chgData name="سحر معشي" userId="1a45b0bc1ebc5225" providerId="LiveId" clId="{AC7B0839-0287-475C-9775-1F9A56920E17}" dt="2021-09-29T20:49:19.190" v="336" actId="478"/>
          <ac:spMkLst>
            <pc:docMk/>
            <pc:sldMk cId="173034151" sldId="298"/>
            <ac:spMk id="8" creationId="{D78DDD3E-ABE3-4D75-8522-8B38BECDC0D2}"/>
          </ac:spMkLst>
        </pc:spChg>
        <pc:picChg chg="del">
          <ac:chgData name="سحر معشي" userId="1a45b0bc1ebc5225" providerId="LiveId" clId="{AC7B0839-0287-475C-9775-1F9A56920E17}" dt="2021-09-29T20:49:22.352" v="337" actId="478"/>
          <ac:picMkLst>
            <pc:docMk/>
            <pc:sldMk cId="173034151" sldId="298"/>
            <ac:picMk id="9" creationId="{40CE531C-5E1B-4C96-88AD-094571B1584C}"/>
          </ac:picMkLst>
        </pc:picChg>
        <pc:picChg chg="mod">
          <ac:chgData name="سحر معشي" userId="1a45b0bc1ebc5225" providerId="LiveId" clId="{AC7B0839-0287-475C-9775-1F9A56920E17}" dt="2021-09-30T13:20:33.742" v="882" actId="1036"/>
          <ac:picMkLst>
            <pc:docMk/>
            <pc:sldMk cId="173034151" sldId="298"/>
            <ac:picMk id="2052" creationId="{45383A48-6A5F-4585-B34B-984D2661F1C8}"/>
          </ac:picMkLst>
        </pc:picChg>
      </pc:sldChg>
      <pc:sldChg chg="del">
        <pc:chgData name="سحر معشي" userId="1a45b0bc1ebc5225" providerId="LiveId" clId="{AC7B0839-0287-475C-9775-1F9A56920E17}" dt="2021-09-29T12:19:25.038" v="4" actId="47"/>
        <pc:sldMkLst>
          <pc:docMk/>
          <pc:sldMk cId="805702327" sldId="306"/>
        </pc:sldMkLst>
      </pc:sldChg>
      <pc:sldChg chg="del">
        <pc:chgData name="سحر معشي" userId="1a45b0bc1ebc5225" providerId="LiveId" clId="{AC7B0839-0287-475C-9775-1F9A56920E17}" dt="2021-09-29T12:19:52.798" v="13" actId="47"/>
        <pc:sldMkLst>
          <pc:docMk/>
          <pc:sldMk cId="813666519" sldId="411"/>
        </pc:sldMkLst>
      </pc:sldChg>
      <pc:sldChg chg="modSp mod">
        <pc:chgData name="سحر معشي" userId="1a45b0bc1ebc5225" providerId="LiveId" clId="{AC7B0839-0287-475C-9775-1F9A56920E17}" dt="2021-09-30T12:50:18.917" v="876" actId="20577"/>
        <pc:sldMkLst>
          <pc:docMk/>
          <pc:sldMk cId="3046089047" sldId="524"/>
        </pc:sldMkLst>
        <pc:spChg chg="mod">
          <ac:chgData name="سحر معشي" userId="1a45b0bc1ebc5225" providerId="LiveId" clId="{AC7B0839-0287-475C-9775-1F9A56920E17}" dt="2021-09-30T12:50:18.917" v="876" actId="20577"/>
          <ac:spMkLst>
            <pc:docMk/>
            <pc:sldMk cId="3046089047" sldId="524"/>
            <ac:spMk id="32" creationId="{1F553055-122E-4916-A363-1C4200E5DBDD}"/>
          </ac:spMkLst>
        </pc:spChg>
        <pc:spChg chg="mod">
          <ac:chgData name="سحر معشي" userId="1a45b0bc1ebc5225" providerId="LiveId" clId="{AC7B0839-0287-475C-9775-1F9A56920E17}" dt="2021-09-29T21:05:50.452" v="547" actId="1076"/>
          <ac:spMkLst>
            <pc:docMk/>
            <pc:sldMk cId="3046089047" sldId="524"/>
            <ac:spMk id="37" creationId="{F3A0B06C-1E0C-4C11-AD88-1C06E3869A9F}"/>
          </ac:spMkLst>
        </pc:spChg>
        <pc:grpChg chg="mod">
          <ac:chgData name="سحر معشي" userId="1a45b0bc1ebc5225" providerId="LiveId" clId="{AC7B0839-0287-475C-9775-1F9A56920E17}" dt="2021-09-29T21:05:25.876" v="543" actId="14100"/>
          <ac:grpSpMkLst>
            <pc:docMk/>
            <pc:sldMk cId="3046089047" sldId="524"/>
            <ac:grpSpMk id="27" creationId="{645A3F8C-E1A0-4073-8FAD-E1993A727036}"/>
          </ac:grpSpMkLst>
        </pc:grpChg>
      </pc:sldChg>
      <pc:sldChg chg="modSp mod">
        <pc:chgData name="سحر معشي" userId="1a45b0bc1ebc5225" providerId="LiveId" clId="{AC7B0839-0287-475C-9775-1F9A56920E17}" dt="2021-09-29T20:14:12.664" v="98" actId="6549"/>
        <pc:sldMkLst>
          <pc:docMk/>
          <pc:sldMk cId="573110935" sldId="532"/>
        </pc:sldMkLst>
        <pc:spChg chg="mod">
          <ac:chgData name="سحر معشي" userId="1a45b0bc1ebc5225" providerId="LiveId" clId="{AC7B0839-0287-475C-9775-1F9A56920E17}" dt="2021-09-29T20:14:12.664" v="98" actId="6549"/>
          <ac:spMkLst>
            <pc:docMk/>
            <pc:sldMk cId="573110935" sldId="532"/>
            <ac:spMk id="10" creationId="{68CE5562-B6FF-498D-81D1-DC7155B267C0}"/>
          </ac:spMkLst>
        </pc:spChg>
      </pc:sldChg>
      <pc:sldChg chg="modSp mod">
        <pc:chgData name="سحر معشي" userId="1a45b0bc1ebc5225" providerId="LiveId" clId="{AC7B0839-0287-475C-9775-1F9A56920E17}" dt="2021-09-30T10:36:21.850" v="828" actId="20577"/>
        <pc:sldMkLst>
          <pc:docMk/>
          <pc:sldMk cId="337647262" sldId="550"/>
        </pc:sldMkLst>
        <pc:spChg chg="mod">
          <ac:chgData name="سحر معشي" userId="1a45b0bc1ebc5225" providerId="LiveId" clId="{AC7B0839-0287-475C-9775-1F9A56920E17}" dt="2021-09-30T10:36:21.850" v="828" actId="20577"/>
          <ac:spMkLst>
            <pc:docMk/>
            <pc:sldMk cId="337647262" sldId="550"/>
            <ac:spMk id="39" creationId="{392A78A7-288E-4C99-8034-3298932C2BEC}"/>
          </ac:spMkLst>
        </pc:spChg>
      </pc:sldChg>
      <pc:sldChg chg="del">
        <pc:chgData name="سحر معشي" userId="1a45b0bc1ebc5225" providerId="LiveId" clId="{AC7B0839-0287-475C-9775-1F9A56920E17}" dt="2021-09-29T12:19:19.499" v="1" actId="47"/>
        <pc:sldMkLst>
          <pc:docMk/>
          <pc:sldMk cId="4126135132" sldId="561"/>
        </pc:sldMkLst>
      </pc:sldChg>
      <pc:sldChg chg="del">
        <pc:chgData name="سحر معشي" userId="1a45b0bc1ebc5225" providerId="LiveId" clId="{AC7B0839-0287-475C-9775-1F9A56920E17}" dt="2021-09-29T12:19:21.484" v="2" actId="47"/>
        <pc:sldMkLst>
          <pc:docMk/>
          <pc:sldMk cId="1011872527" sldId="562"/>
        </pc:sldMkLst>
      </pc:sldChg>
      <pc:sldChg chg="addSp modSp del modAnim">
        <pc:chgData name="سحر معشي" userId="1a45b0bc1ebc5225" providerId="LiveId" clId="{AC7B0839-0287-475C-9775-1F9A56920E17}" dt="2021-09-29T12:19:40.623" v="6" actId="47"/>
        <pc:sldMkLst>
          <pc:docMk/>
          <pc:sldMk cId="2282415352" sldId="565"/>
        </pc:sldMkLst>
        <pc:spChg chg="mod">
          <ac:chgData name="سحر معشي" userId="1a45b0bc1ebc5225" providerId="LiveId" clId="{AC7B0839-0287-475C-9775-1F9A56920E17}" dt="2021-09-29T12:19:35.344" v="5" actId="571"/>
          <ac:spMkLst>
            <pc:docMk/>
            <pc:sldMk cId="2282415352" sldId="565"/>
            <ac:spMk id="90" creationId="{DD2A5841-8542-40F2-BCCB-2A1ED87F17BA}"/>
          </ac:spMkLst>
        </pc:spChg>
        <pc:spChg chg="mod">
          <ac:chgData name="سحر معشي" userId="1a45b0bc1ebc5225" providerId="LiveId" clId="{AC7B0839-0287-475C-9775-1F9A56920E17}" dt="2021-09-29T12:19:35.344" v="5" actId="571"/>
          <ac:spMkLst>
            <pc:docMk/>
            <pc:sldMk cId="2282415352" sldId="565"/>
            <ac:spMk id="93" creationId="{73AB619A-0A58-462A-8C8A-6AA5B7587692}"/>
          </ac:spMkLst>
        </pc:spChg>
        <pc:spChg chg="mod">
          <ac:chgData name="سحر معشي" userId="1a45b0bc1ebc5225" providerId="LiveId" clId="{AC7B0839-0287-475C-9775-1F9A56920E17}" dt="2021-09-29T12:19:35.344" v="5" actId="571"/>
          <ac:spMkLst>
            <pc:docMk/>
            <pc:sldMk cId="2282415352" sldId="565"/>
            <ac:spMk id="94" creationId="{2FC04035-2289-4A05-BB41-B80FCE23073C}"/>
          </ac:spMkLst>
        </pc:spChg>
        <pc:spChg chg="mod">
          <ac:chgData name="سحر معشي" userId="1a45b0bc1ebc5225" providerId="LiveId" clId="{AC7B0839-0287-475C-9775-1F9A56920E17}" dt="2021-09-29T12:19:35.344" v="5" actId="571"/>
          <ac:spMkLst>
            <pc:docMk/>
            <pc:sldMk cId="2282415352" sldId="565"/>
            <ac:spMk id="95" creationId="{98F803F2-22F5-4B3E-88E1-89ECB79E6917}"/>
          </ac:spMkLst>
        </pc:spChg>
        <pc:spChg chg="mod">
          <ac:chgData name="سحر معشي" userId="1a45b0bc1ebc5225" providerId="LiveId" clId="{AC7B0839-0287-475C-9775-1F9A56920E17}" dt="2021-09-29T12:19:35.344" v="5" actId="571"/>
          <ac:spMkLst>
            <pc:docMk/>
            <pc:sldMk cId="2282415352" sldId="565"/>
            <ac:spMk id="96" creationId="{8D468441-D640-40FF-AA84-F88C6E616B6C}"/>
          </ac:spMkLst>
        </pc:spChg>
        <pc:spChg chg="mod">
          <ac:chgData name="سحر معشي" userId="1a45b0bc1ebc5225" providerId="LiveId" clId="{AC7B0839-0287-475C-9775-1F9A56920E17}" dt="2021-09-29T12:19:35.344" v="5" actId="571"/>
          <ac:spMkLst>
            <pc:docMk/>
            <pc:sldMk cId="2282415352" sldId="565"/>
            <ac:spMk id="97" creationId="{E43E1330-F970-4F61-B5CF-D517CD215271}"/>
          </ac:spMkLst>
        </pc:spChg>
        <pc:spChg chg="mod">
          <ac:chgData name="سحر معشي" userId="1a45b0bc1ebc5225" providerId="LiveId" clId="{AC7B0839-0287-475C-9775-1F9A56920E17}" dt="2021-09-29T12:19:35.344" v="5" actId="571"/>
          <ac:spMkLst>
            <pc:docMk/>
            <pc:sldMk cId="2282415352" sldId="565"/>
            <ac:spMk id="98" creationId="{75688CF7-20ED-4746-AF52-63CA49C42AAB}"/>
          </ac:spMkLst>
        </pc:spChg>
        <pc:spChg chg="mod">
          <ac:chgData name="سحر معشي" userId="1a45b0bc1ebc5225" providerId="LiveId" clId="{AC7B0839-0287-475C-9775-1F9A56920E17}" dt="2021-09-29T12:19:35.344" v="5" actId="571"/>
          <ac:spMkLst>
            <pc:docMk/>
            <pc:sldMk cId="2282415352" sldId="565"/>
            <ac:spMk id="99" creationId="{D80AE985-3D82-446C-ABB1-A4E6AA6937E4}"/>
          </ac:spMkLst>
        </pc:spChg>
        <pc:spChg chg="mod">
          <ac:chgData name="سحر معشي" userId="1a45b0bc1ebc5225" providerId="LiveId" clId="{AC7B0839-0287-475C-9775-1F9A56920E17}" dt="2021-09-29T12:19:35.344" v="5" actId="571"/>
          <ac:spMkLst>
            <pc:docMk/>
            <pc:sldMk cId="2282415352" sldId="565"/>
            <ac:spMk id="100" creationId="{23CE5BBE-0D21-46CA-BDBE-9E1EB52F77C5}"/>
          </ac:spMkLst>
        </pc:spChg>
        <pc:spChg chg="mod">
          <ac:chgData name="سحر معشي" userId="1a45b0bc1ebc5225" providerId="LiveId" clId="{AC7B0839-0287-475C-9775-1F9A56920E17}" dt="2021-09-29T12:19:35.344" v="5" actId="571"/>
          <ac:spMkLst>
            <pc:docMk/>
            <pc:sldMk cId="2282415352" sldId="565"/>
            <ac:spMk id="101" creationId="{5E427BF7-C180-443B-9AC6-90B5F3F8099E}"/>
          </ac:spMkLst>
        </pc:spChg>
        <pc:grpChg chg="add mod">
          <ac:chgData name="سحر معشي" userId="1a45b0bc1ebc5225" providerId="LiveId" clId="{AC7B0839-0287-475C-9775-1F9A56920E17}" dt="2021-09-29T12:19:35.344" v="5" actId="571"/>
          <ac:grpSpMkLst>
            <pc:docMk/>
            <pc:sldMk cId="2282415352" sldId="565"/>
            <ac:grpSpMk id="89" creationId="{5775DEEF-9B25-4B86-B545-9CB1E36A8260}"/>
          </ac:grpSpMkLst>
        </pc:grpChg>
        <pc:grpChg chg="mod">
          <ac:chgData name="سحر معشي" userId="1a45b0bc1ebc5225" providerId="LiveId" clId="{AC7B0839-0287-475C-9775-1F9A56920E17}" dt="2021-09-29T12:19:35.344" v="5" actId="571"/>
          <ac:grpSpMkLst>
            <pc:docMk/>
            <pc:sldMk cId="2282415352" sldId="565"/>
            <ac:grpSpMk id="91" creationId="{99D6EB35-93DC-4DC9-8B55-AB09ADC03318}"/>
          </ac:grpSpMkLst>
        </pc:grpChg>
      </pc:sldChg>
      <pc:sldChg chg="del">
        <pc:chgData name="سحر معشي" userId="1a45b0bc1ebc5225" providerId="LiveId" clId="{AC7B0839-0287-475C-9775-1F9A56920E17}" dt="2021-09-29T12:19:50.427" v="12" actId="47"/>
        <pc:sldMkLst>
          <pc:docMk/>
          <pc:sldMk cId="3090354836" sldId="567"/>
        </pc:sldMkLst>
      </pc:sldChg>
      <pc:sldChg chg="del">
        <pc:chgData name="سحر معشي" userId="1a45b0bc1ebc5225" providerId="LiveId" clId="{AC7B0839-0287-475C-9775-1F9A56920E17}" dt="2021-09-29T12:19:44.935" v="9" actId="47"/>
        <pc:sldMkLst>
          <pc:docMk/>
          <pc:sldMk cId="647272045" sldId="578"/>
        </pc:sldMkLst>
      </pc:sldChg>
      <pc:sldChg chg="del">
        <pc:chgData name="سحر معشي" userId="1a45b0bc1ebc5225" providerId="LiveId" clId="{AC7B0839-0287-475C-9775-1F9A56920E17}" dt="2021-09-29T12:19:22.587" v="3" actId="47"/>
        <pc:sldMkLst>
          <pc:docMk/>
          <pc:sldMk cId="2389567520" sldId="580"/>
        </pc:sldMkLst>
      </pc:sldChg>
      <pc:sldChg chg="del">
        <pc:chgData name="سحر معشي" userId="1a45b0bc1ebc5225" providerId="LiveId" clId="{AC7B0839-0287-475C-9775-1F9A56920E17}" dt="2021-09-29T12:19:42.807" v="7" actId="47"/>
        <pc:sldMkLst>
          <pc:docMk/>
          <pc:sldMk cId="257743600" sldId="581"/>
        </pc:sldMkLst>
      </pc:sldChg>
      <pc:sldChg chg="del">
        <pc:chgData name="سحر معشي" userId="1a45b0bc1ebc5225" providerId="LiveId" clId="{AC7B0839-0287-475C-9775-1F9A56920E17}" dt="2021-09-29T12:19:55.046" v="15" actId="47"/>
        <pc:sldMkLst>
          <pc:docMk/>
          <pc:sldMk cId="3149333604" sldId="587"/>
        </pc:sldMkLst>
      </pc:sldChg>
      <pc:sldChg chg="del">
        <pc:chgData name="سحر معشي" userId="1a45b0bc1ebc5225" providerId="LiveId" clId="{AC7B0839-0287-475C-9775-1F9A56920E17}" dt="2021-09-29T12:19:16.916" v="0" actId="47"/>
        <pc:sldMkLst>
          <pc:docMk/>
          <pc:sldMk cId="2772118348" sldId="588"/>
        </pc:sldMkLst>
      </pc:sldChg>
      <pc:sldChg chg="modSp add mod">
        <pc:chgData name="سحر معشي" userId="1a45b0bc1ebc5225" providerId="LiveId" clId="{AC7B0839-0287-475C-9775-1F9A56920E17}" dt="2021-09-29T21:04:31.327" v="499" actId="1076"/>
        <pc:sldMkLst>
          <pc:docMk/>
          <pc:sldMk cId="2185251060" sldId="589"/>
        </pc:sldMkLst>
        <pc:spChg chg="mod">
          <ac:chgData name="سحر معشي" userId="1a45b0bc1ebc5225" providerId="LiveId" clId="{AC7B0839-0287-475C-9775-1F9A56920E17}" dt="2021-09-29T21:04:27.805" v="498" actId="1076"/>
          <ac:spMkLst>
            <pc:docMk/>
            <pc:sldMk cId="2185251060" sldId="589"/>
            <ac:spMk id="2" creationId="{070DAF9F-1EAF-429F-AACA-3C8ED366EE0A}"/>
          </ac:spMkLst>
        </pc:spChg>
        <pc:spChg chg="mod">
          <ac:chgData name="سحر معشي" userId="1a45b0bc1ebc5225" providerId="LiveId" clId="{AC7B0839-0287-475C-9775-1F9A56920E17}" dt="2021-09-29T21:04:31.327" v="499" actId="1076"/>
          <ac:spMkLst>
            <pc:docMk/>
            <pc:sldMk cId="2185251060" sldId="589"/>
            <ac:spMk id="7" creationId="{FDD0ADC6-D2D6-4157-937F-E55A2255385F}"/>
          </ac:spMkLst>
        </pc:spChg>
      </pc:sldChg>
      <pc:sldChg chg="modSp mod">
        <pc:chgData name="سحر معشي" userId="1a45b0bc1ebc5225" providerId="LiveId" clId="{AC7B0839-0287-475C-9775-1F9A56920E17}" dt="2021-09-29T20:57:38.070" v="483" actId="732"/>
        <pc:sldMkLst>
          <pc:docMk/>
          <pc:sldMk cId="1310429724" sldId="590"/>
        </pc:sldMkLst>
        <pc:picChg chg="mod modCrop">
          <ac:chgData name="سحر معشي" userId="1a45b0bc1ebc5225" providerId="LiveId" clId="{AC7B0839-0287-475C-9775-1F9A56920E17}" dt="2021-09-29T20:57:38.070" v="483" actId="732"/>
          <ac:picMkLst>
            <pc:docMk/>
            <pc:sldMk cId="1310429724" sldId="590"/>
            <ac:picMk id="6" creationId="{9F0DB106-D0E5-4317-822A-8EAEA834143E}"/>
          </ac:picMkLst>
        </pc:picChg>
      </pc:sldChg>
      <pc:sldChg chg="del">
        <pc:chgData name="سحر معشي" userId="1a45b0bc1ebc5225" providerId="LiveId" clId="{AC7B0839-0287-475C-9775-1F9A56920E17}" dt="2021-09-29T12:19:43.587" v="8" actId="47"/>
        <pc:sldMkLst>
          <pc:docMk/>
          <pc:sldMk cId="4026829501" sldId="594"/>
        </pc:sldMkLst>
      </pc:sldChg>
      <pc:sldChg chg="del">
        <pc:chgData name="سحر معشي" userId="1a45b0bc1ebc5225" providerId="LiveId" clId="{AC7B0839-0287-475C-9775-1F9A56920E17}" dt="2021-09-29T12:19:54.026" v="14" actId="47"/>
        <pc:sldMkLst>
          <pc:docMk/>
          <pc:sldMk cId="2152995388" sldId="595"/>
        </pc:sldMkLst>
      </pc:sldChg>
      <pc:sldChg chg="addSp modSp mod">
        <pc:chgData name="سحر معشي" userId="1a45b0bc1ebc5225" providerId="LiveId" clId="{AC7B0839-0287-475C-9775-1F9A56920E17}" dt="2021-09-29T20:24:37.178" v="104" actId="1036"/>
        <pc:sldMkLst>
          <pc:docMk/>
          <pc:sldMk cId="166454138" sldId="597"/>
        </pc:sldMkLst>
        <pc:picChg chg="mod">
          <ac:chgData name="سحر معشي" userId="1a45b0bc1ebc5225" providerId="LiveId" clId="{AC7B0839-0287-475C-9775-1F9A56920E17}" dt="2021-09-29T20:22:28.238" v="102" actId="1036"/>
          <ac:picMkLst>
            <pc:docMk/>
            <pc:sldMk cId="166454138" sldId="597"/>
            <ac:picMk id="13" creationId="{6EB28AE6-FDC2-4F24-A706-65FD3656933F}"/>
          </ac:picMkLst>
        </pc:picChg>
        <pc:picChg chg="add mod">
          <ac:chgData name="سحر معشي" userId="1a45b0bc1ebc5225" providerId="LiveId" clId="{AC7B0839-0287-475C-9775-1F9A56920E17}" dt="2021-09-29T20:24:37.178" v="104" actId="1036"/>
          <ac:picMkLst>
            <pc:docMk/>
            <pc:sldMk cId="166454138" sldId="597"/>
            <ac:picMk id="42" creationId="{2CBF276D-1B34-44F0-8644-C78FE68F871D}"/>
          </ac:picMkLst>
        </pc:picChg>
      </pc:sldChg>
      <pc:sldChg chg="addSp modSp mod modAnim">
        <pc:chgData name="سحر معشي" userId="1a45b0bc1ebc5225" providerId="LiveId" clId="{AC7B0839-0287-475C-9775-1F9A56920E17}" dt="2021-09-29T20:25:45.740" v="111" actId="20577"/>
        <pc:sldMkLst>
          <pc:docMk/>
          <pc:sldMk cId="4081879587" sldId="598"/>
        </pc:sldMkLst>
        <pc:spChg chg="mod">
          <ac:chgData name="سحر معشي" userId="1a45b0bc1ebc5225" providerId="LiveId" clId="{AC7B0839-0287-475C-9775-1F9A56920E17}" dt="2021-09-29T20:25:45.740" v="111" actId="20577"/>
          <ac:spMkLst>
            <pc:docMk/>
            <pc:sldMk cId="4081879587" sldId="598"/>
            <ac:spMk id="4" creationId="{79A011CF-99A1-4567-B86B-3843592BC451}"/>
          </ac:spMkLst>
        </pc:spChg>
        <pc:spChg chg="mod">
          <ac:chgData name="سحر معشي" userId="1a45b0bc1ebc5225" providerId="LiveId" clId="{AC7B0839-0287-475C-9775-1F9A56920E17}" dt="2021-09-29T12:20:16.688" v="20" actId="1076"/>
          <ac:spMkLst>
            <pc:docMk/>
            <pc:sldMk cId="4081879587" sldId="598"/>
            <ac:spMk id="6" creationId="{8174AAE4-C308-492C-9EE3-CCF5A097B2F9}"/>
          </ac:spMkLst>
        </pc:spChg>
        <pc:spChg chg="mod">
          <ac:chgData name="سحر معشي" userId="1a45b0bc1ebc5225" providerId="LiveId" clId="{AC7B0839-0287-475C-9775-1F9A56920E17}" dt="2021-09-29T12:20:03.680" v="16"/>
          <ac:spMkLst>
            <pc:docMk/>
            <pc:sldMk cId="4081879587" sldId="598"/>
            <ac:spMk id="7" creationId="{4B8D41C2-64D3-4AB3-9187-2078B9D53A9E}"/>
          </ac:spMkLst>
        </pc:spChg>
        <pc:spChg chg="mod">
          <ac:chgData name="سحر معشي" userId="1a45b0bc1ebc5225" providerId="LiveId" clId="{AC7B0839-0287-475C-9775-1F9A56920E17}" dt="2021-09-29T12:20:03.680" v="16"/>
          <ac:spMkLst>
            <pc:docMk/>
            <pc:sldMk cId="4081879587" sldId="598"/>
            <ac:spMk id="8" creationId="{3BFE6102-6E41-4844-B900-8AC5E2F4AE43}"/>
          </ac:spMkLst>
        </pc:spChg>
        <pc:spChg chg="mod">
          <ac:chgData name="سحر معشي" userId="1a45b0bc1ebc5225" providerId="LiveId" clId="{AC7B0839-0287-475C-9775-1F9A56920E17}" dt="2021-09-29T12:20:03.680" v="16"/>
          <ac:spMkLst>
            <pc:docMk/>
            <pc:sldMk cId="4081879587" sldId="598"/>
            <ac:spMk id="9" creationId="{C5144FB8-29CD-445C-851B-D6031E7F0749}"/>
          </ac:spMkLst>
        </pc:spChg>
        <pc:spChg chg="mod">
          <ac:chgData name="سحر معشي" userId="1a45b0bc1ebc5225" providerId="LiveId" clId="{AC7B0839-0287-475C-9775-1F9A56920E17}" dt="2021-09-29T12:20:03.680" v="16"/>
          <ac:spMkLst>
            <pc:docMk/>
            <pc:sldMk cId="4081879587" sldId="598"/>
            <ac:spMk id="11" creationId="{B996D9A5-7167-4786-8270-B3BE644F11A3}"/>
          </ac:spMkLst>
        </pc:spChg>
        <pc:spChg chg="mod">
          <ac:chgData name="سحر معشي" userId="1a45b0bc1ebc5225" providerId="LiveId" clId="{AC7B0839-0287-475C-9775-1F9A56920E17}" dt="2021-09-29T12:20:03.680" v="16"/>
          <ac:spMkLst>
            <pc:docMk/>
            <pc:sldMk cId="4081879587" sldId="598"/>
            <ac:spMk id="12" creationId="{6C71204A-CC04-4BB2-A409-2EF78B66185F}"/>
          </ac:spMkLst>
        </pc:spChg>
        <pc:spChg chg="mod">
          <ac:chgData name="سحر معشي" userId="1a45b0bc1ebc5225" providerId="LiveId" clId="{AC7B0839-0287-475C-9775-1F9A56920E17}" dt="2021-09-29T12:20:03.680" v="16"/>
          <ac:spMkLst>
            <pc:docMk/>
            <pc:sldMk cId="4081879587" sldId="598"/>
            <ac:spMk id="13" creationId="{CEE9AF8D-7482-4DA7-B324-8937CDC96C4A}"/>
          </ac:spMkLst>
        </pc:spChg>
        <pc:spChg chg="mod">
          <ac:chgData name="سحر معشي" userId="1a45b0bc1ebc5225" providerId="LiveId" clId="{AC7B0839-0287-475C-9775-1F9A56920E17}" dt="2021-09-29T12:20:03.680" v="16"/>
          <ac:spMkLst>
            <pc:docMk/>
            <pc:sldMk cId="4081879587" sldId="598"/>
            <ac:spMk id="14" creationId="{4A5AB1A8-C738-4920-A07F-70FFA42C5477}"/>
          </ac:spMkLst>
        </pc:spChg>
        <pc:spChg chg="mod">
          <ac:chgData name="سحر معشي" userId="1a45b0bc1ebc5225" providerId="LiveId" clId="{AC7B0839-0287-475C-9775-1F9A56920E17}" dt="2021-09-29T12:20:03.680" v="16"/>
          <ac:spMkLst>
            <pc:docMk/>
            <pc:sldMk cId="4081879587" sldId="598"/>
            <ac:spMk id="15" creationId="{66E617E8-27D8-45FA-A313-BD93D14B8496}"/>
          </ac:spMkLst>
        </pc:spChg>
        <pc:spChg chg="mod">
          <ac:chgData name="سحر معشي" userId="1a45b0bc1ebc5225" providerId="LiveId" clId="{AC7B0839-0287-475C-9775-1F9A56920E17}" dt="2021-09-29T12:20:03.680" v="16"/>
          <ac:spMkLst>
            <pc:docMk/>
            <pc:sldMk cId="4081879587" sldId="598"/>
            <ac:spMk id="17" creationId="{B73E9EBB-AD25-4B73-970C-4FC920A564B0}"/>
          </ac:spMkLst>
        </pc:spChg>
        <pc:spChg chg="mod">
          <ac:chgData name="سحر معشي" userId="1a45b0bc1ebc5225" providerId="LiveId" clId="{AC7B0839-0287-475C-9775-1F9A56920E17}" dt="2021-09-29T12:20:03.680" v="16"/>
          <ac:spMkLst>
            <pc:docMk/>
            <pc:sldMk cId="4081879587" sldId="598"/>
            <ac:spMk id="19" creationId="{83DFD70B-BA82-406F-AD8F-1DBAAE788BB4}"/>
          </ac:spMkLst>
        </pc:spChg>
        <pc:spChg chg="mod">
          <ac:chgData name="سحر معشي" userId="1a45b0bc1ebc5225" providerId="LiveId" clId="{AC7B0839-0287-475C-9775-1F9A56920E17}" dt="2021-09-29T12:20:03.680" v="16"/>
          <ac:spMkLst>
            <pc:docMk/>
            <pc:sldMk cId="4081879587" sldId="598"/>
            <ac:spMk id="20" creationId="{1F2D9C2B-64CF-460A-8193-F8A606975B99}"/>
          </ac:spMkLst>
        </pc:spChg>
        <pc:spChg chg="mod">
          <ac:chgData name="سحر معشي" userId="1a45b0bc1ebc5225" providerId="LiveId" clId="{AC7B0839-0287-475C-9775-1F9A56920E17}" dt="2021-09-29T12:20:03.680" v="16"/>
          <ac:spMkLst>
            <pc:docMk/>
            <pc:sldMk cId="4081879587" sldId="598"/>
            <ac:spMk id="21" creationId="{2041B1DA-8ED4-47BA-B5B1-5DE8F107EBCA}"/>
          </ac:spMkLst>
        </pc:spChg>
        <pc:spChg chg="mod">
          <ac:chgData name="سحر معشي" userId="1a45b0bc1ebc5225" providerId="LiveId" clId="{AC7B0839-0287-475C-9775-1F9A56920E17}" dt="2021-09-29T12:20:03.680" v="16"/>
          <ac:spMkLst>
            <pc:docMk/>
            <pc:sldMk cId="4081879587" sldId="598"/>
            <ac:spMk id="22" creationId="{B3D62403-98BB-4BE5-BB04-42B4B3FE2A79}"/>
          </ac:spMkLst>
        </pc:spChg>
        <pc:spChg chg="mod">
          <ac:chgData name="سحر معشي" userId="1a45b0bc1ebc5225" providerId="LiveId" clId="{AC7B0839-0287-475C-9775-1F9A56920E17}" dt="2021-09-29T12:20:03.680" v="16"/>
          <ac:spMkLst>
            <pc:docMk/>
            <pc:sldMk cId="4081879587" sldId="598"/>
            <ac:spMk id="23" creationId="{DBF943D3-047E-4B5A-B656-33B2758414C8}"/>
          </ac:spMkLst>
        </pc:spChg>
        <pc:spChg chg="mod">
          <ac:chgData name="سحر معشي" userId="1a45b0bc1ebc5225" providerId="LiveId" clId="{AC7B0839-0287-475C-9775-1F9A56920E17}" dt="2021-09-29T12:20:03.680" v="16"/>
          <ac:spMkLst>
            <pc:docMk/>
            <pc:sldMk cId="4081879587" sldId="598"/>
            <ac:spMk id="24" creationId="{3208EBC3-C604-43DA-85CE-2A2D1DA3B90E}"/>
          </ac:spMkLst>
        </pc:spChg>
        <pc:spChg chg="mod">
          <ac:chgData name="سحر معشي" userId="1a45b0bc1ebc5225" providerId="LiveId" clId="{AC7B0839-0287-475C-9775-1F9A56920E17}" dt="2021-09-29T12:20:03.680" v="16"/>
          <ac:spMkLst>
            <pc:docMk/>
            <pc:sldMk cId="4081879587" sldId="598"/>
            <ac:spMk id="25" creationId="{0004D804-9509-4118-8CEE-76FF57FE0C0E}"/>
          </ac:spMkLst>
        </pc:spChg>
        <pc:spChg chg="mod">
          <ac:chgData name="سحر معشي" userId="1a45b0bc1ebc5225" providerId="LiveId" clId="{AC7B0839-0287-475C-9775-1F9A56920E17}" dt="2021-09-29T12:20:03.680" v="16"/>
          <ac:spMkLst>
            <pc:docMk/>
            <pc:sldMk cId="4081879587" sldId="598"/>
            <ac:spMk id="26" creationId="{F358923B-ACD8-41B0-BF59-BA8AF922E775}"/>
          </ac:spMkLst>
        </pc:spChg>
        <pc:spChg chg="mod">
          <ac:chgData name="سحر معشي" userId="1a45b0bc1ebc5225" providerId="LiveId" clId="{AC7B0839-0287-475C-9775-1F9A56920E17}" dt="2021-09-29T12:20:03.680" v="16"/>
          <ac:spMkLst>
            <pc:docMk/>
            <pc:sldMk cId="4081879587" sldId="598"/>
            <ac:spMk id="27" creationId="{7383B8A3-039E-4D53-8654-56BEA3E4572A}"/>
          </ac:spMkLst>
        </pc:spChg>
        <pc:grpChg chg="add mod">
          <ac:chgData name="سحر معشي" userId="1a45b0bc1ebc5225" providerId="LiveId" clId="{AC7B0839-0287-475C-9775-1F9A56920E17}" dt="2021-09-29T12:20:21.967" v="21" actId="1076"/>
          <ac:grpSpMkLst>
            <pc:docMk/>
            <pc:sldMk cId="4081879587" sldId="598"/>
            <ac:grpSpMk id="5" creationId="{5CD650AD-A98D-498F-A66B-7E17D564CADD}"/>
          </ac:grpSpMkLst>
        </pc:grpChg>
        <pc:grpChg chg="add mod">
          <ac:chgData name="سحر معشي" userId="1a45b0bc1ebc5225" providerId="LiveId" clId="{AC7B0839-0287-475C-9775-1F9A56920E17}" dt="2021-09-29T12:20:10.975" v="18" actId="1076"/>
          <ac:grpSpMkLst>
            <pc:docMk/>
            <pc:sldMk cId="4081879587" sldId="598"/>
            <ac:grpSpMk id="16" creationId="{F22D508E-EB98-4CA9-A44D-349A054469E3}"/>
          </ac:grpSpMkLst>
        </pc:grpChg>
        <pc:grpChg chg="mod">
          <ac:chgData name="سحر معشي" userId="1a45b0bc1ebc5225" providerId="LiveId" clId="{AC7B0839-0287-475C-9775-1F9A56920E17}" dt="2021-09-29T12:20:03.680" v="16"/>
          <ac:grpSpMkLst>
            <pc:docMk/>
            <pc:sldMk cId="4081879587" sldId="598"/>
            <ac:grpSpMk id="18" creationId="{1E85CA8E-C2B6-49B0-9C05-4BA10DFF4618}"/>
          </ac:grpSpMkLst>
        </pc:grpChg>
      </pc:sldChg>
      <pc:sldChg chg="addSp modSp mod">
        <pc:chgData name="سحر معشي" userId="1a45b0bc1ebc5225" providerId="LiveId" clId="{AC7B0839-0287-475C-9775-1F9A56920E17}" dt="2021-09-30T10:27:47.282" v="731" actId="1076"/>
        <pc:sldMkLst>
          <pc:docMk/>
          <pc:sldMk cId="198735310" sldId="600"/>
        </pc:sldMkLst>
        <pc:spChg chg="add mod">
          <ac:chgData name="سحر معشي" userId="1a45b0bc1ebc5225" providerId="LiveId" clId="{AC7B0839-0287-475C-9775-1F9A56920E17}" dt="2021-09-30T10:27:47.282" v="731" actId="1076"/>
          <ac:spMkLst>
            <pc:docMk/>
            <pc:sldMk cId="198735310" sldId="600"/>
            <ac:spMk id="2" creationId="{6B8B339F-D667-43AD-A9C1-712F0C1664B8}"/>
          </ac:spMkLst>
        </pc:spChg>
        <pc:picChg chg="mod modCrop">
          <ac:chgData name="سحر معشي" userId="1a45b0bc1ebc5225" providerId="LiveId" clId="{AC7B0839-0287-475C-9775-1F9A56920E17}" dt="2021-09-30T10:27:39.264" v="730" actId="1076"/>
          <ac:picMkLst>
            <pc:docMk/>
            <pc:sldMk cId="198735310" sldId="600"/>
            <ac:picMk id="9" creationId="{C3770503-9DA3-4C69-B052-B75A75DE147A}"/>
          </ac:picMkLst>
        </pc:picChg>
      </pc:sldChg>
      <pc:sldChg chg="del">
        <pc:chgData name="سحر معشي" userId="1a45b0bc1ebc5225" providerId="LiveId" clId="{AC7B0839-0287-475C-9775-1F9A56920E17}" dt="2021-09-29T12:19:45.728" v="10" actId="47"/>
        <pc:sldMkLst>
          <pc:docMk/>
          <pc:sldMk cId="3346671465" sldId="601"/>
        </pc:sldMkLst>
      </pc:sldChg>
      <pc:sldChg chg="del">
        <pc:chgData name="سحر معشي" userId="1a45b0bc1ebc5225" providerId="LiveId" clId="{AC7B0839-0287-475C-9775-1F9A56920E17}" dt="2021-09-29T12:19:48.398" v="11" actId="47"/>
        <pc:sldMkLst>
          <pc:docMk/>
          <pc:sldMk cId="322395445" sldId="602"/>
        </pc:sldMkLst>
      </pc:sldChg>
      <pc:sldChg chg="del">
        <pc:chgData name="سحر معشي" userId="1a45b0bc1ebc5225" providerId="LiveId" clId="{AC7B0839-0287-475C-9775-1F9A56920E17}" dt="2021-09-29T20:20:57.881" v="100" actId="47"/>
        <pc:sldMkLst>
          <pc:docMk/>
          <pc:sldMk cId="565139016" sldId="603"/>
        </pc:sldMkLst>
      </pc:sldChg>
      <pc:sldChg chg="addSp modSp mod">
        <pc:chgData name="سحر معشي" userId="1a45b0bc1ebc5225" providerId="LiveId" clId="{AC7B0839-0287-475C-9775-1F9A56920E17}" dt="2021-09-30T13:15:31.479" v="880" actId="9405"/>
        <pc:sldMkLst>
          <pc:docMk/>
          <pc:sldMk cId="917279030" sldId="609"/>
        </pc:sldMkLst>
        <pc:grpChg chg="mod">
          <ac:chgData name="سحر معشي" userId="1a45b0bc1ebc5225" providerId="LiveId" clId="{AC7B0839-0287-475C-9775-1F9A56920E17}" dt="2021-09-30T13:15:20.792" v="879"/>
          <ac:grpSpMkLst>
            <pc:docMk/>
            <pc:sldMk cId="917279030" sldId="609"/>
            <ac:grpSpMk id="10" creationId="{E7E27814-F058-41B7-814D-B1E2046D9B63}"/>
          </ac:grpSpMkLst>
        </pc:grpChg>
        <pc:inkChg chg="add mod">
          <ac:chgData name="سحر معشي" userId="1a45b0bc1ebc5225" providerId="LiveId" clId="{AC7B0839-0287-475C-9775-1F9A56920E17}" dt="2021-09-30T13:15:20.792" v="879"/>
          <ac:inkMkLst>
            <pc:docMk/>
            <pc:sldMk cId="917279030" sldId="609"/>
            <ac:inkMk id="2" creationId="{2DAD0FE7-E22A-4795-8C5A-33F5E442E4DD}"/>
          </ac:inkMkLst>
        </pc:inkChg>
        <pc:inkChg chg="add mod">
          <ac:chgData name="سحر معشي" userId="1a45b0bc1ebc5225" providerId="LiveId" clId="{AC7B0839-0287-475C-9775-1F9A56920E17}" dt="2021-09-30T13:15:20.792" v="879"/>
          <ac:inkMkLst>
            <pc:docMk/>
            <pc:sldMk cId="917279030" sldId="609"/>
            <ac:inkMk id="3" creationId="{6139CFB3-6E1D-40D9-84CD-293BBDCD8F4D}"/>
          </ac:inkMkLst>
        </pc:inkChg>
        <pc:inkChg chg="add">
          <ac:chgData name="سحر معشي" userId="1a45b0bc1ebc5225" providerId="LiveId" clId="{AC7B0839-0287-475C-9775-1F9A56920E17}" dt="2021-09-30T13:15:31.479" v="880" actId="9405"/>
          <ac:inkMkLst>
            <pc:docMk/>
            <pc:sldMk cId="917279030" sldId="609"/>
            <ac:inkMk id="11" creationId="{72380B1A-817D-46F7-8E06-21D4514CDD88}"/>
          </ac:inkMkLst>
        </pc:inkChg>
      </pc:sldChg>
      <pc:sldChg chg="addSp modSp">
        <pc:chgData name="سحر معشي" userId="1a45b0bc1ebc5225" providerId="LiveId" clId="{AC7B0839-0287-475C-9775-1F9A56920E17}" dt="2021-09-29T20:37:44.576" v="230" actId="1076"/>
        <pc:sldMkLst>
          <pc:docMk/>
          <pc:sldMk cId="3374961434" sldId="616"/>
        </pc:sldMkLst>
        <pc:picChg chg="add mod">
          <ac:chgData name="سحر معشي" userId="1a45b0bc1ebc5225" providerId="LiveId" clId="{AC7B0839-0287-475C-9775-1F9A56920E17}" dt="2021-09-29T20:37:44.576" v="230" actId="1076"/>
          <ac:picMkLst>
            <pc:docMk/>
            <pc:sldMk cId="3374961434" sldId="616"/>
            <ac:picMk id="1026" creationId="{8822362D-75D5-4D52-9EB2-EC55A58BDE11}"/>
          </ac:picMkLst>
        </pc:picChg>
      </pc:sldChg>
      <pc:sldChg chg="modSp mod">
        <pc:chgData name="سحر معشي" userId="1a45b0bc1ebc5225" providerId="LiveId" clId="{AC7B0839-0287-475C-9775-1F9A56920E17}" dt="2021-09-30T10:28:41.466" v="747" actId="403"/>
        <pc:sldMkLst>
          <pc:docMk/>
          <pc:sldMk cId="3836580816" sldId="617"/>
        </pc:sldMkLst>
        <pc:spChg chg="mod">
          <ac:chgData name="سحر معشي" userId="1a45b0bc1ebc5225" providerId="LiveId" clId="{AC7B0839-0287-475C-9775-1F9A56920E17}" dt="2021-09-30T10:28:41.466" v="747" actId="403"/>
          <ac:spMkLst>
            <pc:docMk/>
            <pc:sldMk cId="3836580816" sldId="617"/>
            <ac:spMk id="2" creationId="{969150F7-31A8-4BEC-87BB-274D429E51FB}"/>
          </ac:spMkLst>
        </pc:spChg>
      </pc:sldChg>
      <pc:sldChg chg="del">
        <pc:chgData name="سحر معشي" userId="1a45b0bc1ebc5225" providerId="LiveId" clId="{AC7B0839-0287-475C-9775-1F9A56920E17}" dt="2021-09-29T20:46:00.687" v="323" actId="47"/>
        <pc:sldMkLst>
          <pc:docMk/>
          <pc:sldMk cId="3386019762" sldId="618"/>
        </pc:sldMkLst>
      </pc:sldChg>
      <pc:sldChg chg="addSp delSp modSp mod">
        <pc:chgData name="سحر معشي" userId="1a45b0bc1ebc5225" providerId="LiveId" clId="{AC7B0839-0287-475C-9775-1F9A56920E17}" dt="2021-09-29T20:54:48.846" v="478" actId="403"/>
        <pc:sldMkLst>
          <pc:docMk/>
          <pc:sldMk cId="2006057707" sldId="620"/>
        </pc:sldMkLst>
        <pc:spChg chg="add mod">
          <ac:chgData name="سحر معشي" userId="1a45b0bc1ebc5225" providerId="LiveId" clId="{AC7B0839-0287-475C-9775-1F9A56920E17}" dt="2021-09-29T20:54:48.846" v="478" actId="403"/>
          <ac:spMkLst>
            <pc:docMk/>
            <pc:sldMk cId="2006057707" sldId="620"/>
            <ac:spMk id="2" creationId="{074C29D5-C150-43B2-AD70-11C0D5314C4F}"/>
          </ac:spMkLst>
        </pc:spChg>
        <pc:picChg chg="add mod">
          <ac:chgData name="سحر معشي" userId="1a45b0bc1ebc5225" providerId="LiveId" clId="{AC7B0839-0287-475C-9775-1F9A56920E17}" dt="2021-09-29T20:52:53.022" v="356" actId="14100"/>
          <ac:picMkLst>
            <pc:docMk/>
            <pc:sldMk cId="2006057707" sldId="620"/>
            <ac:picMk id="4" creationId="{2C2C1688-5CDC-41CB-A43F-DC0DC14878D2}"/>
          </ac:picMkLst>
        </pc:picChg>
        <pc:picChg chg="del mod">
          <ac:chgData name="سحر معشي" userId="1a45b0bc1ebc5225" providerId="LiveId" clId="{AC7B0839-0287-475C-9775-1F9A56920E17}" dt="2021-09-29T20:52:22.943" v="347" actId="478"/>
          <ac:picMkLst>
            <pc:docMk/>
            <pc:sldMk cId="2006057707" sldId="620"/>
            <ac:picMk id="5" creationId="{816C83B6-5EE7-4E4A-AEFF-BDFBD522E4E3}"/>
          </ac:picMkLst>
        </pc:picChg>
        <pc:picChg chg="mod">
          <ac:chgData name="سحر معشي" userId="1a45b0bc1ebc5225" providerId="LiveId" clId="{AC7B0839-0287-475C-9775-1F9A56920E17}" dt="2021-09-29T20:52:54.984" v="357" actId="14100"/>
          <ac:picMkLst>
            <pc:docMk/>
            <pc:sldMk cId="2006057707" sldId="620"/>
            <ac:picMk id="6" creationId="{25959FF0-FC22-46F2-9F90-6389BE1F59DA}"/>
          </ac:picMkLst>
        </pc:picChg>
        <pc:picChg chg="add mod">
          <ac:chgData name="سحر معشي" userId="1a45b0bc1ebc5225" providerId="LiveId" clId="{AC7B0839-0287-475C-9775-1F9A56920E17}" dt="2021-09-29T20:52:49.953" v="355" actId="1076"/>
          <ac:picMkLst>
            <pc:docMk/>
            <pc:sldMk cId="2006057707" sldId="620"/>
            <ac:picMk id="7" creationId="{E85CF75D-642B-4EF8-9D70-7657D5EB7553}"/>
          </ac:picMkLst>
        </pc:picChg>
        <pc:picChg chg="add mod">
          <ac:chgData name="سحر معشي" userId="1a45b0bc1ebc5225" providerId="LiveId" clId="{AC7B0839-0287-475C-9775-1F9A56920E17}" dt="2021-09-29T20:52:45.102" v="353" actId="1076"/>
          <ac:picMkLst>
            <pc:docMk/>
            <pc:sldMk cId="2006057707" sldId="620"/>
            <ac:picMk id="8" creationId="{6E38FF98-8A00-4885-8C43-AB6E607B392A}"/>
          </ac:picMkLst>
        </pc:picChg>
      </pc:sldChg>
      <pc:sldChg chg="addSp modSp del">
        <pc:chgData name="سحر معشي" userId="1a45b0bc1ebc5225" providerId="LiveId" clId="{AC7B0839-0287-475C-9775-1F9A56920E17}" dt="2021-09-29T20:54:53.120" v="479" actId="47"/>
        <pc:sldMkLst>
          <pc:docMk/>
          <pc:sldMk cId="2882152998" sldId="621"/>
        </pc:sldMkLst>
        <pc:picChg chg="add mod">
          <ac:chgData name="سحر معشي" userId="1a45b0bc1ebc5225" providerId="LiveId" clId="{AC7B0839-0287-475C-9775-1F9A56920E17}" dt="2021-09-29T20:52:06.588" v="342" actId="571"/>
          <ac:picMkLst>
            <pc:docMk/>
            <pc:sldMk cId="2882152998" sldId="621"/>
            <ac:picMk id="7" creationId="{BB3D05F4-5BA8-4983-B0C7-1C943E0049DB}"/>
          </ac:picMkLst>
        </pc:picChg>
        <pc:picChg chg="add mod">
          <ac:chgData name="سحر معشي" userId="1a45b0bc1ebc5225" providerId="LiveId" clId="{AC7B0839-0287-475C-9775-1F9A56920E17}" dt="2021-09-29T20:52:07.693" v="343" actId="571"/>
          <ac:picMkLst>
            <pc:docMk/>
            <pc:sldMk cId="2882152998" sldId="621"/>
            <ac:picMk id="8" creationId="{0BA57189-3122-4CDF-B983-DDB2BDE94691}"/>
          </ac:picMkLst>
        </pc:picChg>
        <pc:picChg chg="add mod">
          <ac:chgData name="سحر معشي" userId="1a45b0bc1ebc5225" providerId="LiveId" clId="{AC7B0839-0287-475C-9775-1F9A56920E17}" dt="2021-09-29T20:52:07.693" v="343" actId="571"/>
          <ac:picMkLst>
            <pc:docMk/>
            <pc:sldMk cId="2882152998" sldId="621"/>
            <ac:picMk id="9" creationId="{1B37D711-BF97-4EE3-AFE4-7A9EE25ABB43}"/>
          </ac:picMkLst>
        </pc:picChg>
      </pc:sldChg>
      <pc:sldChg chg="delSp del ord">
        <pc:chgData name="سحر معشي" userId="1a45b0bc1ebc5225" providerId="LiveId" clId="{AC7B0839-0287-475C-9775-1F9A56920E17}" dt="2021-09-29T20:54:53.904" v="480" actId="47"/>
        <pc:sldMkLst>
          <pc:docMk/>
          <pc:sldMk cId="629982951" sldId="624"/>
        </pc:sldMkLst>
        <pc:picChg chg="del">
          <ac:chgData name="سحر معشي" userId="1a45b0bc1ebc5225" providerId="LiveId" clId="{AC7B0839-0287-475C-9775-1F9A56920E17}" dt="2021-09-29T20:52:37.321" v="350" actId="21"/>
          <ac:picMkLst>
            <pc:docMk/>
            <pc:sldMk cId="629982951" sldId="624"/>
            <ac:picMk id="6" creationId="{FDA56EF1-27A0-45B8-85C0-5E8F5BF4DF0C}"/>
          </ac:picMkLst>
        </pc:picChg>
      </pc:sldChg>
      <pc:sldChg chg="add del">
        <pc:chgData name="سحر معشي" userId="1a45b0bc1ebc5225" providerId="LiveId" clId="{AC7B0839-0287-475C-9775-1F9A56920E17}" dt="2021-09-29T20:59:04.991" v="485"/>
        <pc:sldMkLst>
          <pc:docMk/>
          <pc:sldMk cId="4099158645" sldId="629"/>
        </pc:sldMkLst>
      </pc:sldChg>
      <pc:sldChg chg="add del">
        <pc:chgData name="سحر معشي" userId="1a45b0bc1ebc5225" providerId="LiveId" clId="{AC7B0839-0287-475C-9775-1F9A56920E17}" dt="2021-09-29T20:59:13.449" v="486"/>
        <pc:sldMkLst>
          <pc:docMk/>
          <pc:sldMk cId="185049738" sldId="630"/>
        </pc:sldMkLst>
      </pc:sldChg>
      <pc:sldChg chg="add del">
        <pc:chgData name="سحر معشي" userId="1a45b0bc1ebc5225" providerId="LiveId" clId="{AC7B0839-0287-475C-9775-1F9A56920E17}" dt="2021-09-29T20:59:21.326" v="487"/>
        <pc:sldMkLst>
          <pc:docMk/>
          <pc:sldMk cId="1913813657" sldId="631"/>
        </pc:sldMkLst>
      </pc:sldChg>
      <pc:sldChg chg="ord">
        <pc:chgData name="سحر معشي" userId="1a45b0bc1ebc5225" providerId="LiveId" clId="{AC7B0839-0287-475C-9775-1F9A56920E17}" dt="2021-09-30T10:50:25.427" v="871"/>
        <pc:sldMkLst>
          <pc:docMk/>
          <pc:sldMk cId="1760563574" sldId="637"/>
        </pc:sldMkLst>
      </pc:sldChg>
      <pc:sldChg chg="add del">
        <pc:chgData name="سحر معشي" userId="1a45b0bc1ebc5225" providerId="LiveId" clId="{AC7B0839-0287-475C-9775-1F9A56920E17}" dt="2021-09-29T20:58:53.875" v="484"/>
        <pc:sldMkLst>
          <pc:docMk/>
          <pc:sldMk cId="310555364" sldId="639"/>
        </pc:sldMkLst>
      </pc:sldChg>
      <pc:sldChg chg="addSp modSp mod ord">
        <pc:chgData name="سحر معشي" userId="1a45b0bc1ebc5225" providerId="LiveId" clId="{AC7B0839-0287-475C-9775-1F9A56920E17}" dt="2021-09-30T13:33:03.129" v="887" actId="9405"/>
        <pc:sldMkLst>
          <pc:docMk/>
          <pc:sldMk cId="3065247354" sldId="640"/>
        </pc:sldMkLst>
        <pc:spChg chg="add mod">
          <ac:chgData name="سحر معشي" userId="1a45b0bc1ebc5225" providerId="LiveId" clId="{AC7B0839-0287-475C-9775-1F9A56920E17}" dt="2021-09-30T13:30:54.616" v="884"/>
          <ac:spMkLst>
            <pc:docMk/>
            <pc:sldMk cId="3065247354" sldId="640"/>
            <ac:spMk id="3" creationId="{236FD412-B646-4B9E-AEC2-FF27584B4BCF}"/>
          </ac:spMkLst>
        </pc:spChg>
        <pc:graphicFrameChg chg="add mod">
          <ac:chgData name="سحر معشي" userId="1a45b0bc1ebc5225" providerId="LiveId" clId="{AC7B0839-0287-475C-9775-1F9A56920E17}" dt="2021-09-30T13:30:54.616" v="884"/>
          <ac:graphicFrameMkLst>
            <pc:docMk/>
            <pc:sldMk cId="3065247354" sldId="640"/>
            <ac:graphicFrameMk id="2" creationId="{308439DE-6A5E-45BB-BB5A-484F77C50AAB}"/>
          </ac:graphicFrameMkLst>
        </pc:graphicFrameChg>
        <pc:inkChg chg="add">
          <ac:chgData name="سحر معشي" userId="1a45b0bc1ebc5225" providerId="LiveId" clId="{AC7B0839-0287-475C-9775-1F9A56920E17}" dt="2021-09-30T13:32:29.219" v="885" actId="9405"/>
          <ac:inkMkLst>
            <pc:docMk/>
            <pc:sldMk cId="3065247354" sldId="640"/>
            <ac:inkMk id="4" creationId="{B1652954-9775-49EF-9A2F-D40BCED92ED0}"/>
          </ac:inkMkLst>
        </pc:inkChg>
        <pc:inkChg chg="add">
          <ac:chgData name="سحر معشي" userId="1a45b0bc1ebc5225" providerId="LiveId" clId="{AC7B0839-0287-475C-9775-1F9A56920E17}" dt="2021-09-30T13:32:47.276" v="886" actId="9405"/>
          <ac:inkMkLst>
            <pc:docMk/>
            <pc:sldMk cId="3065247354" sldId="640"/>
            <ac:inkMk id="18" creationId="{F24FA00A-58E2-4C72-9787-CB438249425D}"/>
          </ac:inkMkLst>
        </pc:inkChg>
        <pc:inkChg chg="add">
          <ac:chgData name="سحر معشي" userId="1a45b0bc1ebc5225" providerId="LiveId" clId="{AC7B0839-0287-475C-9775-1F9A56920E17}" dt="2021-09-30T13:33:03.129" v="887" actId="9405"/>
          <ac:inkMkLst>
            <pc:docMk/>
            <pc:sldMk cId="3065247354" sldId="640"/>
            <ac:inkMk id="19" creationId="{88CC66A7-85E2-4D82-8D81-24D253833A53}"/>
          </ac:inkMkLst>
        </pc:inkChg>
      </pc:sldChg>
      <pc:sldChg chg="modSp add del mod">
        <pc:chgData name="سحر معشي" userId="1a45b0bc1ebc5225" providerId="LiveId" clId="{AC7B0839-0287-475C-9775-1F9A56920E17}" dt="2021-09-30T13:24:49.138" v="883" actId="1076"/>
        <pc:sldMkLst>
          <pc:docMk/>
          <pc:sldMk cId="917064546" sldId="642"/>
        </pc:sldMkLst>
        <pc:picChg chg="mod">
          <ac:chgData name="سحر معشي" userId="1a45b0bc1ebc5225" providerId="LiveId" clId="{AC7B0839-0287-475C-9775-1F9A56920E17}" dt="2021-09-30T13:24:49.138" v="883" actId="1076"/>
          <ac:picMkLst>
            <pc:docMk/>
            <pc:sldMk cId="917064546" sldId="642"/>
            <ac:picMk id="5" creationId="{92CF5DA1-26E7-4D4C-9171-367997B341BB}"/>
          </ac:picMkLst>
        </pc:picChg>
      </pc:sldChg>
      <pc:sldChg chg="modSp mod">
        <pc:chgData name="سحر معشي" userId="1a45b0bc1ebc5225" providerId="LiveId" clId="{AC7B0839-0287-475C-9775-1F9A56920E17}" dt="2021-09-30T10:24:54.220" v="641" actId="1076"/>
        <pc:sldMkLst>
          <pc:docMk/>
          <pc:sldMk cId="4055060766" sldId="643"/>
        </pc:sldMkLst>
        <pc:spChg chg="mod">
          <ac:chgData name="سحر معشي" userId="1a45b0bc1ebc5225" providerId="LiveId" clId="{AC7B0839-0287-475C-9775-1F9A56920E17}" dt="2021-09-30T10:24:54.220" v="641" actId="1076"/>
          <ac:spMkLst>
            <pc:docMk/>
            <pc:sldMk cId="4055060766" sldId="643"/>
            <ac:spMk id="571" creationId="{00000000-0000-0000-0000-000000000000}"/>
          </ac:spMkLst>
        </pc:spChg>
      </pc:sldChg>
      <pc:sldChg chg="modSp mod">
        <pc:chgData name="سحر معشي" userId="1a45b0bc1ebc5225" providerId="LiveId" clId="{AC7B0839-0287-475C-9775-1F9A56920E17}" dt="2021-09-29T20:28:11.464" v="146" actId="20577"/>
        <pc:sldMkLst>
          <pc:docMk/>
          <pc:sldMk cId="227882378" sldId="644"/>
        </pc:sldMkLst>
        <pc:spChg chg="mod">
          <ac:chgData name="سحر معشي" userId="1a45b0bc1ebc5225" providerId="LiveId" clId="{AC7B0839-0287-475C-9775-1F9A56920E17}" dt="2021-09-29T20:28:11.464" v="146" actId="20577"/>
          <ac:spMkLst>
            <pc:docMk/>
            <pc:sldMk cId="227882378" sldId="644"/>
            <ac:spMk id="3" creationId="{8E1B61DB-4F9A-4F75-B8B2-F634022CB4AE}"/>
          </ac:spMkLst>
        </pc:spChg>
      </pc:sldChg>
      <pc:sldChg chg="ord">
        <pc:chgData name="سحر معشي" userId="1a45b0bc1ebc5225" providerId="LiveId" clId="{AC7B0839-0287-475C-9775-1F9A56920E17}" dt="2021-09-29T20:47:52.199" v="333"/>
        <pc:sldMkLst>
          <pc:docMk/>
          <pc:sldMk cId="2478170682" sldId="646"/>
        </pc:sldMkLst>
      </pc:sldChg>
      <pc:sldChg chg="ord">
        <pc:chgData name="سحر معشي" userId="1a45b0bc1ebc5225" providerId="LiveId" clId="{AC7B0839-0287-475C-9775-1F9A56920E17}" dt="2021-09-29T20:55:01.662" v="482"/>
        <pc:sldMkLst>
          <pc:docMk/>
          <pc:sldMk cId="3419252518" sldId="647"/>
        </pc:sldMkLst>
      </pc:sldChg>
      <pc:sldChg chg="modSp mod">
        <pc:chgData name="سحر معشي" userId="1a45b0bc1ebc5225" providerId="LiveId" clId="{AC7B0839-0287-475C-9775-1F9A56920E17}" dt="2021-09-30T10:25:01.959" v="644" actId="20577"/>
        <pc:sldMkLst>
          <pc:docMk/>
          <pc:sldMk cId="3324447509" sldId="648"/>
        </pc:sldMkLst>
        <pc:spChg chg="mod">
          <ac:chgData name="سحر معشي" userId="1a45b0bc1ebc5225" providerId="LiveId" clId="{AC7B0839-0287-475C-9775-1F9A56920E17}" dt="2021-09-30T10:25:01.959" v="644" actId="20577"/>
          <ac:spMkLst>
            <pc:docMk/>
            <pc:sldMk cId="3324447509" sldId="648"/>
            <ac:spMk id="5" creationId="{5655BBF8-4C9E-4DF9-B204-D195655E98B9}"/>
          </ac:spMkLst>
        </pc:spChg>
        <pc:spChg chg="mod">
          <ac:chgData name="سحر معشي" userId="1a45b0bc1ebc5225" providerId="LiveId" clId="{AC7B0839-0287-475C-9775-1F9A56920E17}" dt="2021-09-29T21:32:09.415" v="587" actId="20577"/>
          <ac:spMkLst>
            <pc:docMk/>
            <pc:sldMk cId="3324447509" sldId="648"/>
            <ac:spMk id="60" creationId="{DA973885-299D-408F-A42F-262178FC912B}"/>
          </ac:spMkLst>
        </pc:spChg>
      </pc:sldChg>
      <pc:sldChg chg="addSp delSp modSp mod">
        <pc:chgData name="سحر معشي" userId="1a45b0bc1ebc5225" providerId="LiveId" clId="{AC7B0839-0287-475C-9775-1F9A56920E17}" dt="2021-09-30T10:28:14.068" v="742" actId="14100"/>
        <pc:sldMkLst>
          <pc:docMk/>
          <pc:sldMk cId="907643278" sldId="649"/>
        </pc:sldMkLst>
        <pc:spChg chg="del">
          <ac:chgData name="سحر معشي" userId="1a45b0bc1ebc5225" providerId="LiveId" clId="{AC7B0839-0287-475C-9775-1F9A56920E17}" dt="2021-09-29T20:33:06.198" v="148" actId="478"/>
          <ac:spMkLst>
            <pc:docMk/>
            <pc:sldMk cId="907643278" sldId="649"/>
            <ac:spMk id="2" creationId="{B46DCFF3-AF23-44DF-9E7D-3645F5660F48}"/>
          </ac:spMkLst>
        </pc:spChg>
        <pc:spChg chg="del">
          <ac:chgData name="سحر معشي" userId="1a45b0bc1ebc5225" providerId="LiveId" clId="{AC7B0839-0287-475C-9775-1F9A56920E17}" dt="2021-09-29T20:33:06.198" v="148" actId="478"/>
          <ac:spMkLst>
            <pc:docMk/>
            <pc:sldMk cId="907643278" sldId="649"/>
            <ac:spMk id="3" creationId="{2C19CC04-C56E-45E6-9F5B-757651BC16C3}"/>
          </ac:spMkLst>
        </pc:spChg>
        <pc:spChg chg="add del mod">
          <ac:chgData name="سحر معشي" userId="1a45b0bc1ebc5225" providerId="LiveId" clId="{AC7B0839-0287-475C-9775-1F9A56920E17}" dt="2021-09-29T20:33:09.065" v="149" actId="478"/>
          <ac:spMkLst>
            <pc:docMk/>
            <pc:sldMk cId="907643278" sldId="649"/>
            <ac:spMk id="5" creationId="{544D293E-EC8D-407D-B0D1-730774D1B8FD}"/>
          </ac:spMkLst>
        </pc:spChg>
        <pc:spChg chg="add del mod">
          <ac:chgData name="سحر معشي" userId="1a45b0bc1ebc5225" providerId="LiveId" clId="{AC7B0839-0287-475C-9775-1F9A56920E17}" dt="2021-09-29T20:33:09.065" v="149" actId="478"/>
          <ac:spMkLst>
            <pc:docMk/>
            <pc:sldMk cId="907643278" sldId="649"/>
            <ac:spMk id="7" creationId="{E1593A0D-E403-49CB-A8AE-E85274EEC2F3}"/>
          </ac:spMkLst>
        </pc:spChg>
        <pc:spChg chg="add mod">
          <ac:chgData name="سحر معشي" userId="1a45b0bc1ebc5225" providerId="LiveId" clId="{AC7B0839-0287-475C-9775-1F9A56920E17}" dt="2021-09-29T20:33:10.026" v="150"/>
          <ac:spMkLst>
            <pc:docMk/>
            <pc:sldMk cId="907643278" sldId="649"/>
            <ac:spMk id="8" creationId="{F19BFFE7-F622-48D9-9F2F-7E2D0E48BD5D}"/>
          </ac:spMkLst>
        </pc:spChg>
        <pc:spChg chg="add mod">
          <ac:chgData name="سحر معشي" userId="1a45b0bc1ebc5225" providerId="LiveId" clId="{AC7B0839-0287-475C-9775-1F9A56920E17}" dt="2021-09-30T10:28:14.068" v="742" actId="14100"/>
          <ac:spMkLst>
            <pc:docMk/>
            <pc:sldMk cId="907643278" sldId="649"/>
            <ac:spMk id="10" creationId="{9A81C2A5-CA49-4A28-A185-BBCDF7C0CD56}"/>
          </ac:spMkLst>
        </pc:spChg>
        <pc:spChg chg="add mod">
          <ac:chgData name="سحر معشي" userId="1a45b0bc1ebc5225" providerId="LiveId" clId="{AC7B0839-0287-475C-9775-1F9A56920E17}" dt="2021-09-29T20:33:21.024" v="159" actId="404"/>
          <ac:spMkLst>
            <pc:docMk/>
            <pc:sldMk cId="907643278" sldId="649"/>
            <ac:spMk id="11" creationId="{5B809600-7E1D-48AD-95D2-68EBAC985305}"/>
          </ac:spMkLst>
        </pc:spChg>
        <pc:picChg chg="add mod">
          <ac:chgData name="سحر معشي" userId="1a45b0bc1ebc5225" providerId="LiveId" clId="{AC7B0839-0287-475C-9775-1F9A56920E17}" dt="2021-09-29T20:33:10.026" v="150"/>
          <ac:picMkLst>
            <pc:docMk/>
            <pc:sldMk cId="907643278" sldId="649"/>
            <ac:picMk id="9" creationId="{A672B045-BC3F-46D6-8273-86997D69DB24}"/>
          </ac:picMkLst>
        </pc:picChg>
      </pc:sldChg>
      <pc:sldChg chg="modSp new del mod">
        <pc:chgData name="سحر معشي" userId="1a45b0bc1ebc5225" providerId="LiveId" clId="{AC7B0839-0287-475C-9775-1F9A56920E17}" dt="2021-09-29T13:30:10.442" v="81" actId="47"/>
        <pc:sldMkLst>
          <pc:docMk/>
          <pc:sldMk cId="1661437179" sldId="650"/>
        </pc:sldMkLst>
        <pc:spChg chg="mod">
          <ac:chgData name="سحر معشي" userId="1a45b0bc1ebc5225" providerId="LiveId" clId="{AC7B0839-0287-475C-9775-1F9A56920E17}" dt="2021-09-29T12:23:40.566" v="50" actId="20577"/>
          <ac:spMkLst>
            <pc:docMk/>
            <pc:sldMk cId="1661437179" sldId="650"/>
            <ac:spMk id="4" creationId="{AAF2800C-283D-44EC-8A61-717BA8C2CB13}"/>
          </ac:spMkLst>
        </pc:spChg>
      </pc:sldChg>
      <pc:sldChg chg="addSp delSp modSp new mod">
        <pc:chgData name="سحر معشي" userId="1a45b0bc1ebc5225" providerId="LiveId" clId="{AC7B0839-0287-475C-9775-1F9A56920E17}" dt="2021-09-30T12:03:06.953" v="873" actId="313"/>
        <pc:sldMkLst>
          <pc:docMk/>
          <pc:sldMk cId="2259125271" sldId="650"/>
        </pc:sldMkLst>
        <pc:spChg chg="del">
          <ac:chgData name="سحر معشي" userId="1a45b0bc1ebc5225" providerId="LiveId" clId="{AC7B0839-0287-475C-9775-1F9A56920E17}" dt="2021-09-29T20:45:37.839" v="316" actId="478"/>
          <ac:spMkLst>
            <pc:docMk/>
            <pc:sldMk cId="2259125271" sldId="650"/>
            <ac:spMk id="2" creationId="{89CAD64B-4586-43D6-A51C-0AE724D02881}"/>
          </ac:spMkLst>
        </pc:spChg>
        <pc:spChg chg="del mod">
          <ac:chgData name="سحر معشي" userId="1a45b0bc1ebc5225" providerId="LiveId" clId="{AC7B0839-0287-475C-9775-1F9A56920E17}" dt="2021-09-29T20:45:41.001" v="317" actId="478"/>
          <ac:spMkLst>
            <pc:docMk/>
            <pc:sldMk cId="2259125271" sldId="650"/>
            <ac:spMk id="3" creationId="{81B5513D-C1D5-45FE-8785-51AB7B1A1853}"/>
          </ac:spMkLst>
        </pc:spChg>
        <pc:spChg chg="mod">
          <ac:chgData name="سحر معشي" userId="1a45b0bc1ebc5225" providerId="LiveId" clId="{AC7B0839-0287-475C-9775-1F9A56920E17}" dt="2021-09-30T12:03:06.953" v="873" actId="313"/>
          <ac:spMkLst>
            <pc:docMk/>
            <pc:sldMk cId="2259125271" sldId="650"/>
            <ac:spMk id="4" creationId="{58085656-8108-424F-BA63-A01C2C80DCDB}"/>
          </ac:spMkLst>
        </pc:spChg>
        <pc:picChg chg="add del mod">
          <ac:chgData name="سحر معشي" userId="1a45b0bc1ebc5225" providerId="LiveId" clId="{AC7B0839-0287-475C-9775-1F9A56920E17}" dt="2021-09-29T20:44:18.199" v="236" actId="478"/>
          <ac:picMkLst>
            <pc:docMk/>
            <pc:sldMk cId="2259125271" sldId="650"/>
            <ac:picMk id="2050" creationId="{1D7EAADD-ACC3-4474-B60D-6A8B0CE08E87}"/>
          </ac:picMkLst>
        </pc:picChg>
        <pc:picChg chg="add mod">
          <ac:chgData name="سحر معشي" userId="1a45b0bc1ebc5225" providerId="LiveId" clId="{AC7B0839-0287-475C-9775-1F9A56920E17}" dt="2021-09-29T20:44:42.018" v="239" actId="1076"/>
          <ac:picMkLst>
            <pc:docMk/>
            <pc:sldMk cId="2259125271" sldId="650"/>
            <ac:picMk id="2052" creationId="{5C4925DD-59DC-4A84-BF28-B7E59186F355}"/>
          </ac:picMkLst>
        </pc:picChg>
      </pc:sldChg>
      <pc:sldChg chg="delSp add mod">
        <pc:chgData name="سحر معشي" userId="1a45b0bc1ebc5225" providerId="LiveId" clId="{AC7B0839-0287-475C-9775-1F9A56920E17}" dt="2021-09-29T20:49:54.630" v="338" actId="478"/>
        <pc:sldMkLst>
          <pc:docMk/>
          <pc:sldMk cId="4264091622" sldId="651"/>
        </pc:sldMkLst>
        <pc:picChg chg="del">
          <ac:chgData name="سحر معشي" userId="1a45b0bc1ebc5225" providerId="LiveId" clId="{AC7B0839-0287-475C-9775-1F9A56920E17}" dt="2021-09-29T20:49:54.630" v="338" actId="478"/>
          <ac:picMkLst>
            <pc:docMk/>
            <pc:sldMk cId="4264091622" sldId="651"/>
            <ac:picMk id="9" creationId="{40CE531C-5E1B-4C96-88AD-094571B1584C}"/>
          </ac:picMkLst>
        </pc:picChg>
      </pc:sldChg>
      <pc:sldChg chg="addSp delSp new del mod">
        <pc:chgData name="سحر معشي" userId="1a45b0bc1ebc5225" providerId="LiveId" clId="{AC7B0839-0287-475C-9775-1F9A56920E17}" dt="2021-09-30T10:46:29.941" v="832" actId="47"/>
        <pc:sldMkLst>
          <pc:docMk/>
          <pc:sldMk cId="1650365425" sldId="652"/>
        </pc:sldMkLst>
        <pc:spChg chg="add del">
          <ac:chgData name="سحر معشي" userId="1a45b0bc1ebc5225" providerId="LiveId" clId="{AC7B0839-0287-475C-9775-1F9A56920E17}" dt="2021-09-30T10:46:27.491" v="831" actId="478"/>
          <ac:spMkLst>
            <pc:docMk/>
            <pc:sldMk cId="1650365425" sldId="652"/>
            <ac:spMk id="2" creationId="{85598053-9BF3-4690-8CEC-8049000ADC3C}"/>
          </ac:spMkLst>
        </pc:spChg>
        <pc:spChg chg="add del">
          <ac:chgData name="سحر معشي" userId="1a45b0bc1ebc5225" providerId="LiveId" clId="{AC7B0839-0287-475C-9775-1F9A56920E17}" dt="2021-09-30T10:46:27.491" v="831" actId="478"/>
          <ac:spMkLst>
            <pc:docMk/>
            <pc:sldMk cId="1650365425" sldId="652"/>
            <ac:spMk id="3" creationId="{C5CF04EB-DF97-4443-9A34-8B0A37A7BC77}"/>
          </ac:spMkLst>
        </pc:spChg>
      </pc:sldChg>
      <pc:sldChg chg="new del">
        <pc:chgData name="سحر معشي" userId="1a45b0bc1ebc5225" providerId="LiveId" clId="{AC7B0839-0287-475C-9775-1F9A56920E17}" dt="2021-09-30T10:46:36.855" v="834" actId="680"/>
        <pc:sldMkLst>
          <pc:docMk/>
          <pc:sldMk cId="1999261476" sldId="652"/>
        </pc:sldMkLst>
      </pc:sldChg>
      <pc:sldChg chg="addSp delSp modSp new mod ord">
        <pc:chgData name="سحر معشي" userId="1a45b0bc1ebc5225" providerId="LiveId" clId="{AC7B0839-0287-475C-9775-1F9A56920E17}" dt="2021-09-30T10:48:39.631" v="868" actId="1076"/>
        <pc:sldMkLst>
          <pc:docMk/>
          <pc:sldMk cId="2287650365" sldId="652"/>
        </pc:sldMkLst>
        <pc:spChg chg="del">
          <ac:chgData name="سحر معشي" userId="1a45b0bc1ebc5225" providerId="LiveId" clId="{AC7B0839-0287-475C-9775-1F9A56920E17}" dt="2021-09-30T10:46:53.489" v="840" actId="478"/>
          <ac:spMkLst>
            <pc:docMk/>
            <pc:sldMk cId="2287650365" sldId="652"/>
            <ac:spMk id="2" creationId="{870AB4A0-9708-4CAF-A66E-54CDFCBB183D}"/>
          </ac:spMkLst>
        </pc:spChg>
        <pc:spChg chg="add del mod">
          <ac:chgData name="سحر معشي" userId="1a45b0bc1ebc5225" providerId="LiveId" clId="{AC7B0839-0287-475C-9775-1F9A56920E17}" dt="2021-09-30T10:47:06.314" v="844"/>
          <ac:spMkLst>
            <pc:docMk/>
            <pc:sldMk cId="2287650365" sldId="652"/>
            <ac:spMk id="3" creationId="{DFE09D56-E1C2-4000-938F-712A90F06DE6}"/>
          </ac:spMkLst>
        </pc:spChg>
        <pc:spChg chg="add mod">
          <ac:chgData name="سحر معشي" userId="1a45b0bc1ebc5225" providerId="LiveId" clId="{AC7B0839-0287-475C-9775-1F9A56920E17}" dt="2021-09-30T10:47:31.976" v="850" actId="1076"/>
          <ac:spMkLst>
            <pc:docMk/>
            <pc:sldMk cId="2287650365" sldId="652"/>
            <ac:spMk id="6" creationId="{05C3496C-8A18-4DF9-A6B7-34373C98319D}"/>
          </ac:spMkLst>
        </pc:spChg>
        <pc:spChg chg="add del mod">
          <ac:chgData name="سحر معشي" userId="1a45b0bc1ebc5225" providerId="LiveId" clId="{AC7B0839-0287-475C-9775-1F9A56920E17}" dt="2021-09-30T10:48:17.661" v="863"/>
          <ac:spMkLst>
            <pc:docMk/>
            <pc:sldMk cId="2287650365" sldId="652"/>
            <ac:spMk id="9" creationId="{CA1E0821-ACE2-4811-A09D-A97A2CD93B5D}"/>
          </ac:spMkLst>
        </pc:spChg>
        <pc:spChg chg="add mod">
          <ac:chgData name="سحر معشي" userId="1a45b0bc1ebc5225" providerId="LiveId" clId="{AC7B0839-0287-475C-9775-1F9A56920E17}" dt="2021-09-30T10:48:15.431" v="861" actId="1076"/>
          <ac:spMkLst>
            <pc:docMk/>
            <pc:sldMk cId="2287650365" sldId="652"/>
            <ac:spMk id="10" creationId="{50A28A47-DF2B-4F30-8302-1C71CC9826A1}"/>
          </ac:spMkLst>
        </pc:spChg>
        <pc:spChg chg="add mod">
          <ac:chgData name="سحر معشي" userId="1a45b0bc1ebc5225" providerId="LiveId" clId="{AC7B0839-0287-475C-9775-1F9A56920E17}" dt="2021-09-30T10:48:10.667" v="860" actId="1076"/>
          <ac:spMkLst>
            <pc:docMk/>
            <pc:sldMk cId="2287650365" sldId="652"/>
            <ac:spMk id="11" creationId="{53D3D0C4-3792-4AE6-8019-96286498FF01}"/>
          </ac:spMkLst>
        </pc:spChg>
        <pc:spChg chg="add mod">
          <ac:chgData name="سحر معشي" userId="1a45b0bc1ebc5225" providerId="LiveId" clId="{AC7B0839-0287-475C-9775-1F9A56920E17}" dt="2021-09-30T10:48:22.560" v="865" actId="1076"/>
          <ac:spMkLst>
            <pc:docMk/>
            <pc:sldMk cId="2287650365" sldId="652"/>
            <ac:spMk id="12" creationId="{E1485804-87E3-4D5C-B74D-ABA2A7133E15}"/>
          </ac:spMkLst>
        </pc:spChg>
        <pc:spChg chg="add mod">
          <ac:chgData name="سحر معشي" userId="1a45b0bc1ebc5225" providerId="LiveId" clId="{AC7B0839-0287-475C-9775-1F9A56920E17}" dt="2021-09-30T10:48:39.631" v="868" actId="1076"/>
          <ac:spMkLst>
            <pc:docMk/>
            <pc:sldMk cId="2287650365" sldId="652"/>
            <ac:spMk id="13" creationId="{FEBD3B62-F7D2-48FF-A108-6025D9574B80}"/>
          </ac:spMkLst>
        </pc:spChg>
        <pc:picChg chg="add del mod">
          <ac:chgData name="سحر معشي" userId="1a45b0bc1ebc5225" providerId="LiveId" clId="{AC7B0839-0287-475C-9775-1F9A56920E17}" dt="2021-09-30T10:47:06.314" v="844"/>
          <ac:picMkLst>
            <pc:docMk/>
            <pc:sldMk cId="2287650365" sldId="652"/>
            <ac:picMk id="4" creationId="{5D8C3077-77E7-4DC2-94F7-5E1A6ED26D47}"/>
          </ac:picMkLst>
        </pc:picChg>
        <pc:picChg chg="add del mod">
          <ac:chgData name="سحر معشي" userId="1a45b0bc1ebc5225" providerId="LiveId" clId="{AC7B0839-0287-475C-9775-1F9A56920E17}" dt="2021-09-30T10:47:06.314" v="844"/>
          <ac:picMkLst>
            <pc:docMk/>
            <pc:sldMk cId="2287650365" sldId="652"/>
            <ac:picMk id="5" creationId="{523DC0F0-764E-403B-A444-0D1939DC737C}"/>
          </ac:picMkLst>
        </pc:picChg>
        <pc:picChg chg="add mod">
          <ac:chgData name="سحر معشي" userId="1a45b0bc1ebc5225" providerId="LiveId" clId="{AC7B0839-0287-475C-9775-1F9A56920E17}" dt="2021-09-30T10:48:23.453" v="866" actId="1076"/>
          <ac:picMkLst>
            <pc:docMk/>
            <pc:sldMk cId="2287650365" sldId="652"/>
            <ac:picMk id="7" creationId="{9166AB48-3A70-4424-84B7-981830F69F3C}"/>
          </ac:picMkLst>
        </pc:picChg>
        <pc:picChg chg="add mod">
          <ac:chgData name="سحر معشي" userId="1a45b0bc1ebc5225" providerId="LiveId" clId="{AC7B0839-0287-475C-9775-1F9A56920E17}" dt="2021-09-30T10:47:40.960" v="852" actId="1076"/>
          <ac:picMkLst>
            <pc:docMk/>
            <pc:sldMk cId="2287650365" sldId="652"/>
            <ac:picMk id="8" creationId="{401DEBF4-A70E-419B-8F1E-E586277787EE}"/>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30T13:15:18.307"/>
    </inkml:context>
    <inkml:brush xml:id="br0">
      <inkml:brushProperty name="width" value="0.2" units="cm"/>
      <inkml:brushProperty name="height" value="0.2" units="cm"/>
      <inkml:brushProperty name="color" value="#004F8B"/>
      <inkml:brushProperty name="ignorePressure" value="1"/>
    </inkml:brush>
  </inkml:definitions>
  <inkml:trace contextRef="#ctx0" brushRef="#br0">380 0,'-1'10,"-1"0,1 1,-1-1,-1-1,0 1,-5 12,-4 13,-115 530,126-563,-14 120,-53 837,14-168,26-517,9-148,19-125,0-1,-1 1,1 0,0 0,0-1,0 1,0 0,-1-1,1 1,0 0,0-1,-1 1,1 0,-1-1,1 1,-1-1,1 1,-1-1,0 1,1-1,-1 0,1 1,0-1,-1-1,1 1,-1 0,1 0,0 0,-1 0,1 0,0 0,-1 0,1 0,0-1,-1 1,1 0,0 0,-1 0,1-1,0 1,-1 0,1-1,0 1,-1-1,-13-23,9 10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30T13:15:20.259"/>
    </inkml:context>
    <inkml:brush xml:id="br0">
      <inkml:brushProperty name="width" value="0.2" units="cm"/>
      <inkml:brushProperty name="height" value="0.2" units="cm"/>
      <inkml:brushProperty name="color" value="#004F8B"/>
      <inkml:brushProperty name="ignorePressure" value="1"/>
    </inkml:brush>
  </inkml:definitions>
  <inkml:trace contextRef="#ctx0" brushRef="#br0">0 0,'1'8,"-1"0,2 0,-1-1,1 1,0-1,0 1,1-1,0 0,1 0,-1 0,1-1,1 1,8 10,-7-10,1 0,0 0,0-1,0 1,1-2,0 1,0-1,1 0,-1-1,17 6,-12-5,-1 0,-1 1,1 0,-1 1,0 1,0-1,-1 2,0-1,14 17,7 11,34 51,196 341,-229-356,-22-47,16 28,-19-41,1-1,0-1,15 15,-23-25,0 0,1 0,-1 0,1 0,-1 0,0-1,1 1,-1 0,1 0,-1 0,0 0,1 0,-1-1,0 1,1 0,-1 0,0-1,1 1,-1 0,0-1,0 1,1 0,-1-1,0 1,0 0,0-1,1 1,-1 0,0-1,0 1,0-1,0 1,0 0,0-1,0 1,0-1,0 1,0-1,0 1,1-2,16-61,-2 0,9-85,-13 73,14-198,-21-3,-4 261,0-44,0 42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30T13:15:31.476"/>
    </inkml:context>
    <inkml:brush xml:id="br0">
      <inkml:brushProperty name="width" value="0.2" units="cm"/>
      <inkml:brushProperty name="height" value="0.2" units="cm"/>
      <inkml:brushProperty name="color" value="#004F8B"/>
      <inkml:brushProperty name="ignorePressure" value="1"/>
    </inkml:brush>
  </inkml:definitions>
  <inkml:trace contextRef="#ctx0" brushRef="#br0">0 179,'405'23,"-389"-22,-1 1,0 1,0 1,-1 0,1 1,-1 0,23 13,-30-15,0 1,0-2,0 1,0-1,1 0,-1-1,1 1,8-1,66-1,-42-2,41 1,210 4,-242 1,0 2,-1 2,90 26,-108-23,0-2,1-1,0-2,1 0,50 0,-80-5,0-1,0 0,0-1,-1 1,1 0,0-1,0 1,0-1,0 1,-1-1,1 0,0 1,-1-1,1 0,2-2,-4 2,1 0,-1 0,1 0,0 0,-1 0,0 0,1 0,-1 0,0-1,1 1,-1 0,0 0,0 0,0 0,0-1,0 1,0 0,-1 0,1 0,0 0,0 0,-1-1,1 1,-1 0,1 0,-1 0,1 0,-2-1,-4-9,-2 0,1 1,-1 0,0 0,-17-14,-55-39,-6 10,58 38,-48-36,72 48,0 0,-1 1,1 0,-1 0,0 0,1 0,-1 1,-6-2,6 2,0 0,0 0,0-1,1 0,-1 0,0 0,-4-4,-35-19,89 40,-32-11,1 1,-1 0,0 1,17 10,31 17,-39-22,23 15,-16-7,-15-10,-1 0,0 0,16 16,9 11,-16-15,24 28,-44-47,0 1,0 0,0-1,0 1,-1 0,0 0,1 0,-1 0,0 0,0 0,0 1,-1-1,1 0,-1 0,0 1,0-1,0 0,0 0,-1 1,1-1,-1 0,0 0,-2 6,1-4,-1 1,0-1,0 0,-1-1,0 1,0 0,0-1,0 0,0 0,-1 0,0-1,-6 5,-19 9,-1-1,-1-1,0-2,-1-1,-55 12,63-21,0 0,-45-2,53-2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30T13:32:29.214"/>
    </inkml:context>
    <inkml:brush xml:id="br0">
      <inkml:brushProperty name="width" value="0.2" units="cm"/>
      <inkml:brushProperty name="height" value="0.2" units="cm"/>
      <inkml:brushProperty name="color" value="#004F8B"/>
      <inkml:brushProperty name="ignorePressure" value="1"/>
    </inkml:brush>
  </inkml:definitions>
  <inkml:trace contextRef="#ctx0" brushRef="#br0">4075 2506,'-8'0,"0"-1,1 0,-1 0,1-1,0 0,-1-1,1 1,0-1,-8-5,-9-6,-27-22,35 24,-118-90,-75-52,172 133,-1 1,0 2,-63-20,88 32,-1 0,1-1,0 0,1-1,-16-13,15 11,5 6,1 0,0 0,-1 1,0 0,1 1,-1 0,0 0,0 0,-9 0,3 1,0-2,-16-5,1-4,1-1,-38-24,-2-2,-213-113,-62-32,318 172,-121-69,-311-184,194 118,-216-122,425 242,0 2,-1 3,-68-18,70 23,1-2,-54-29,57 26,-18-3,46 19,-36-17,45 16,-1 2,0 0,-24-6,32 10,-1-1,1 2,-1-1,0 1,1-1,-1 1,0 1,1-1,-1 1,1 0,-11 4,15-5,0 0,0 1,0-1,0 1,0-1,0 1,0-1,1 1,-1 0,0-1,0 1,1 0,-1 0,0 0,1-1,-1 1,1 0,-1 0,1 0,-1 0,1 0,0 0,-1 1,1 0,0 0,0 0,1-1,-1 1,0 0,1-1,-1 1,1 0,0-1,-1 1,1 0,1 2,4 4,0 0,1-1,13 13,-16-16,10 11,-1 1,-1 1,0 0,-1 1,17 36,-12-22,8 3,-19-30,-1 0,0 0,-1 1,1 0,-1-1,4 12,4 19,-7-19,1 0,1-1,0 1,1-1,10 15,3 5,-19-35,0 1,0-1,-1 1,1-1,0 1,-1-1,0 1,1 0,-1-1,0 1,0 0,0-1,0 1,0-1,0 1,0 0,-1-1,1 1,0 0,-1-1,-1 3,2-3,-1-1,0 0,1 1,-1-1,0 0,1 1,-1-1,0 0,1 0,-1 0,0 0,0 0,1 0,-1 0,0 0,0 0,1 0,-1 0,0 0,1 0,-1-1,0 1,1 0,-1-1,0 1,1 0,-1-1,1 1,-1-1,0 1,1-1,-1 1,1-1,0 1,-1-1,0 0,-18-23,1-9,-1 2,-46-57,56 75,1-1,0 1,1-2,1 1,0-1,1 0,0 0,-2-18,-18-48,7 34,-43-117,54 139,1 0,1 0,1-1,-1-45,5 14,2-67,-1 122,-1 0,0 0,1 0,0 0,-1 0,1 0,0 0,0 0,0 0,0 1,0-1,1 0,-1 1,1-1,-1 0,1 1,-1 0,1-1,0 1,0 0,-1 0,1 0,0 0,0 0,0 1,0-1,0 0,0 1,0 0,4-1,7 0,1 0,0 1,24 2,-11 0,42 0,131 21,-143-11,54 18,-68-19,-35-10,0 1,1 0,-1 0,0 1,-1 0,1 0,10 7,69 49,-51-42,-30-14,1-1,0 2,-1-1,9 6,-6-1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30T13:32:47.272"/>
    </inkml:context>
    <inkml:brush xml:id="br0">
      <inkml:brushProperty name="width" value="0.2" units="cm"/>
      <inkml:brushProperty name="height" value="0.2" units="cm"/>
      <inkml:brushProperty name="color" value="#004F8B"/>
      <inkml:brushProperty name="ignorePressure" value="1"/>
    </inkml:brush>
  </inkml:definitions>
  <inkml:trace contextRef="#ctx0" brushRef="#br0">4149 2264,'-125'-99,"-141"-84,50 38,-531-350,661 444,-19-12,-184-82,279 141,-1 0,0 2,0-1,0 1,0 1,-13-1,-1 1,-5-4,1-1,0-1,0-2,-39-16,-12-5,-76-29,47 16,-302-124,353 146,48 19,0-1,0-1,1 1,-1-2,1 1,-15-11,15 10,1 0,-2 0,1 1,-1 0,1 0,-17-3,-17-6,-40-17,-50-20,121 46,0 0,0 1,-1 0,1 1,-1 0,0 1,-18 1,-11-1,30-1,-1-1,1 0,0-1,0 0,0-1,0 0,-13-8,11 5,0 1,-1 1,1 0,-20-4,30 9,-1 0,1 0,0 1,-1 0,1 0,0 0,0 0,-1 1,1-1,-8 4,10-4,1 1,-1 0,1 0,-1 0,1 0,0 0,-1 0,1 1,0-1,0 0,0 1,0-1,0 0,0 1,1-1,-1 1,0 0,1-1,-1 1,1-1,-1 1,1 0,0 0,0-1,0 1,0 0,0-1,0 1,0 0,1 2,0 1,1 0,0 0,0 0,0 0,0 0,1 0,-1-1,1 1,0-1,1 0,-1 0,1 0,0 0,8 6,-7-7,-1 1,1 0,-1 1,0-1,0 1,0 0,-1 0,0 0,0 0,0 0,2 7,-3-4,1 1,0-1,1 0,-1 0,2 0,-1 0,1-1,0 0,1 0,-1 0,1-1,1 1,-1-2,14 10,-19-14,-1-1,1 1,-1-1,0 0,1 1,0-1,-1 0,1 0,-1 1,1-1,-1 0,1 0,-1 0,1 0,0 0,-1 0,1 0,-1 0,1 0,0 0,0-9,-15-15,-73-67,6 6,-49-54,122 130,-62-73,32 30,-56-83,92 133,1 0,-1 0,1 0,0 0,0-1,0 1,0 0,0-1,1 1,-1-1,1 1,0-1,-1 1,1-1,0 1,1-1,-1 1,0-1,1 1,-1-1,1 1,0-1,0 1,1-3,0 1,1 1,-1 0,1 1,0-1,0 0,0 1,0-1,0 1,0 0,1 0,-1 0,1 1,-1-1,1 1,4-1,17-3,0 1,1 1,-1 2,1 0,38 5,6-1,351-3,-404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30T13:33:03.126"/>
    </inkml:context>
    <inkml:brush xml:id="br0">
      <inkml:brushProperty name="width" value="0.2" units="cm"/>
      <inkml:brushProperty name="height" value="0.2" units="cm"/>
      <inkml:brushProperty name="color" value="#004F8B"/>
      <inkml:brushProperty name="ignorePressure" value="1"/>
    </inkml:brush>
  </inkml:definitions>
  <inkml:trace contextRef="#ctx0" brushRef="#br0">1 3249,'321'-166,"-194"103,293-144,108-36,1463-554,85 151,-992 379,17 18,62-15,-780 172,-99 21,-281 70,303-85,-254 67,-79 21,-24 6,19-2,-1-1,0-1,0-2,-46-3,69-1,1-1,0 1,1-2,-1 1,1-1,-1-1,-11-7,-15-8,34 20,-1-1,1 1,0-1,0 1,0-1,0 1,0-1,0 0,0 0,0 1,1-1,-1 0,0 0,0 0,0-1,1 2,0-1,0 1,0-1,0 1,0 0,0-1,0 1,0 0,1-1,-1 1,0 0,0-1,0 1,1 0,-1-1,0 1,0 0,1 0,-1-1,0 1,1 0,-1 0,0 0,1-1,-1 1,0 0,1 0,-1 0,0 0,1 0,43-9,-28 7,33-6,1 2,-1 2,90 5,-50 1,5-3,105 3,-185-1,0 2,0 0,-1 0,25 10,-3 0,-33-13,0 0,-1 1,1-1,-1 1,1 0,-1-1,1 1,-1 0,0 0,1 0,-1 0,0 0,0 0,0 1,0-1,0 0,0 0,0 1,0-1,0 1,0-1,0 2,-1-1,0 0,0-1,0 1,0 0,0-1,-1 1,1-1,0 1,-1 0,1-1,-1 1,0-1,0 1,1-1,-1 0,0 1,0-1,0 0,0 1,0-1,-1 0,-1 1,-20 16,-1-1,-1-1,-35 17,-10 7,-192 126,236-151,18-11,0 0,1 1,-13 11,-4 5,-106 92,116-103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g8bca512db4_0_45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2" name="Google Shape;2452;g8bca512db4_0_4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74ed90e5f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74ed90e5f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41955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74ed90e5f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74ed90e5f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78037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g8748dcdec7_1_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8" name="Google Shape;1048;g8748dcdec7_1_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08404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g8748dcdec7_1_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8" name="Google Shape;1048;g8748dcdec7_1_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70680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g8748dcdec7_1_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8" name="Google Shape;1048;g8748dcdec7_1_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14782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g8748dcdec7_1_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8" name="Google Shape;1048;g8748dcdec7_1_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66852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1"/>
        <p:cNvGrpSpPr/>
        <p:nvPr/>
      </p:nvGrpSpPr>
      <p:grpSpPr>
        <a:xfrm>
          <a:off x="0" y="0"/>
          <a:ext cx="0" cy="0"/>
          <a:chOff x="0" y="0"/>
          <a:chExt cx="0" cy="0"/>
        </a:xfrm>
      </p:grpSpPr>
      <p:sp>
        <p:nvSpPr>
          <p:cNvPr id="52" name="Google Shape;52;p3"/>
          <p:cNvSpPr txBox="1">
            <a:spLocks noGrp="1"/>
          </p:cNvSpPr>
          <p:nvPr>
            <p:ph type="title"/>
          </p:nvPr>
        </p:nvSpPr>
        <p:spPr>
          <a:xfrm>
            <a:off x="311700" y="2150850"/>
            <a:ext cx="8520600" cy="841800"/>
          </a:xfrm>
          <a:prstGeom prst="rect">
            <a:avLst/>
          </a:prstGeom>
        </p:spPr>
        <p:txBody>
          <a:bodyPr spcFirstLastPara="1" wrap="square" lIns="0" tIns="0" rIns="0" bIns="0"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84AE417-FD8E-4550-B4EC-C0C564F66781}"/>
              </a:ext>
            </a:extLst>
          </p:cNvPr>
          <p:cNvSpPr>
            <a:spLocks noGrp="1"/>
          </p:cNvSpPr>
          <p:nvPr>
            <p:ph type="title"/>
          </p:nvPr>
        </p:nvSpPr>
        <p:spPr>
          <a:xfrm>
            <a:off x="629841" y="273844"/>
            <a:ext cx="7886700" cy="994172"/>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56E7386F-9906-46A0-89AC-5A47A136CAA9}"/>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897E1252-30F3-40BE-BBAA-BC6E017A4C4E}"/>
              </a:ext>
            </a:extLst>
          </p:cNvPr>
          <p:cNvSpPr>
            <a:spLocks noGrp="1"/>
          </p:cNvSpPr>
          <p:nvPr>
            <p:ph sz="half" idx="2"/>
          </p:nvPr>
        </p:nvSpPr>
        <p:spPr>
          <a:xfrm>
            <a:off x="629842" y="1878806"/>
            <a:ext cx="3868340" cy="2763441"/>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6594DFA0-6B0B-4F0E-B243-AC66831E24E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1B0BB641-45CA-464D-862B-85DA40439F5A}"/>
              </a:ext>
            </a:extLst>
          </p:cNvPr>
          <p:cNvSpPr>
            <a:spLocks noGrp="1"/>
          </p:cNvSpPr>
          <p:nvPr>
            <p:ph sz="quarter" idx="4"/>
          </p:nvPr>
        </p:nvSpPr>
        <p:spPr>
          <a:xfrm>
            <a:off x="4629150" y="1878806"/>
            <a:ext cx="3887391" cy="2763441"/>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5448E15A-5E41-4D26-96C9-6074226F024D}"/>
              </a:ext>
            </a:extLst>
          </p:cNvPr>
          <p:cNvSpPr>
            <a:spLocks noGrp="1"/>
          </p:cNvSpPr>
          <p:nvPr>
            <p:ph type="dt" sz="half" idx="10"/>
          </p:nvPr>
        </p:nvSpPr>
        <p:spPr/>
        <p:txBody>
          <a:bodyPr/>
          <a:lstStyle/>
          <a:p>
            <a:fld id="{A1337A7C-1693-442E-8C48-E320117D808A}" type="datetimeFigureOut">
              <a:rPr lang="ar-SA" smtClean="0"/>
              <a:t>23/02/43</a:t>
            </a:fld>
            <a:endParaRPr lang="ar-SA"/>
          </a:p>
        </p:txBody>
      </p:sp>
      <p:sp>
        <p:nvSpPr>
          <p:cNvPr id="8" name="عنصر نائب للتذييل 7">
            <a:extLst>
              <a:ext uri="{FF2B5EF4-FFF2-40B4-BE49-F238E27FC236}">
                <a16:creationId xmlns:a16="http://schemas.microsoft.com/office/drawing/2014/main" id="{B0FF5A07-EECA-4E3B-905A-0A71B5AE95C4}"/>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B9A2A900-E1CB-4BE9-80B2-AE0ECA2B7BE5}"/>
              </a:ext>
            </a:extLst>
          </p:cNvPr>
          <p:cNvSpPr>
            <a:spLocks noGrp="1"/>
          </p:cNvSpPr>
          <p:nvPr>
            <p:ph type="sldNum" sz="quarter" idx="12"/>
          </p:nvPr>
        </p:nvSpPr>
        <p:spPr/>
        <p:txBody>
          <a:bodyPr/>
          <a:lstStyle/>
          <a:p>
            <a:fld id="{1214B527-C5DB-47DE-BDB2-3B72C17EF3BB}" type="slidenum">
              <a:rPr lang="ar-SA" smtClean="0"/>
              <a:t>‹#›</a:t>
            </a:fld>
            <a:endParaRPr lang="ar-SA"/>
          </a:p>
        </p:txBody>
      </p:sp>
    </p:spTree>
    <p:extLst>
      <p:ext uri="{BB962C8B-B14F-4D97-AF65-F5344CB8AC3E}">
        <p14:creationId xmlns:p14="http://schemas.microsoft.com/office/powerpoint/2010/main" val="1583804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43C83E6-05DF-4685-B40E-32FAA1BC245A}"/>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EFB490E7-3F57-4974-B4B9-7DF8A0238BFF}"/>
              </a:ext>
            </a:extLst>
          </p:cNvPr>
          <p:cNvSpPr>
            <a:spLocks noGrp="1"/>
          </p:cNvSpPr>
          <p:nvPr>
            <p:ph type="dt" sz="half" idx="10"/>
          </p:nvPr>
        </p:nvSpPr>
        <p:spPr/>
        <p:txBody>
          <a:bodyPr/>
          <a:lstStyle/>
          <a:p>
            <a:fld id="{A1337A7C-1693-442E-8C48-E320117D808A}" type="datetimeFigureOut">
              <a:rPr lang="ar-SA" smtClean="0"/>
              <a:t>23/02/43</a:t>
            </a:fld>
            <a:endParaRPr lang="ar-SA"/>
          </a:p>
        </p:txBody>
      </p:sp>
      <p:sp>
        <p:nvSpPr>
          <p:cNvPr id="4" name="عنصر نائب للتذييل 3">
            <a:extLst>
              <a:ext uri="{FF2B5EF4-FFF2-40B4-BE49-F238E27FC236}">
                <a16:creationId xmlns:a16="http://schemas.microsoft.com/office/drawing/2014/main" id="{B2F058B1-B0B6-4354-B9B1-0E3F7FB5E516}"/>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4CAF1858-1238-451F-AC6B-8951D21838A1}"/>
              </a:ext>
            </a:extLst>
          </p:cNvPr>
          <p:cNvSpPr>
            <a:spLocks noGrp="1"/>
          </p:cNvSpPr>
          <p:nvPr>
            <p:ph type="sldNum" sz="quarter" idx="12"/>
          </p:nvPr>
        </p:nvSpPr>
        <p:spPr/>
        <p:txBody>
          <a:bodyPr/>
          <a:lstStyle/>
          <a:p>
            <a:fld id="{1214B527-C5DB-47DE-BDB2-3B72C17EF3BB}" type="slidenum">
              <a:rPr lang="ar-SA" smtClean="0"/>
              <a:t>‹#›</a:t>
            </a:fld>
            <a:endParaRPr lang="ar-SA"/>
          </a:p>
        </p:txBody>
      </p:sp>
    </p:spTree>
    <p:extLst>
      <p:ext uri="{BB962C8B-B14F-4D97-AF65-F5344CB8AC3E}">
        <p14:creationId xmlns:p14="http://schemas.microsoft.com/office/powerpoint/2010/main" val="22533380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02A1D48A-B052-4599-8984-DEC6FB8BA3AB}"/>
              </a:ext>
            </a:extLst>
          </p:cNvPr>
          <p:cNvSpPr>
            <a:spLocks noGrp="1"/>
          </p:cNvSpPr>
          <p:nvPr>
            <p:ph type="dt" sz="half" idx="10"/>
          </p:nvPr>
        </p:nvSpPr>
        <p:spPr/>
        <p:txBody>
          <a:bodyPr/>
          <a:lstStyle/>
          <a:p>
            <a:fld id="{A1337A7C-1693-442E-8C48-E320117D808A}" type="datetimeFigureOut">
              <a:rPr lang="ar-SA" smtClean="0"/>
              <a:t>23/02/43</a:t>
            </a:fld>
            <a:endParaRPr lang="ar-SA"/>
          </a:p>
        </p:txBody>
      </p:sp>
      <p:sp>
        <p:nvSpPr>
          <p:cNvPr id="3" name="عنصر نائب للتذييل 2">
            <a:extLst>
              <a:ext uri="{FF2B5EF4-FFF2-40B4-BE49-F238E27FC236}">
                <a16:creationId xmlns:a16="http://schemas.microsoft.com/office/drawing/2014/main" id="{52AEE16A-8D8D-4AFF-95BE-F635B687A7E8}"/>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BAF9C928-7835-40B7-ADE6-63F5CCB89AA0}"/>
              </a:ext>
            </a:extLst>
          </p:cNvPr>
          <p:cNvSpPr>
            <a:spLocks noGrp="1"/>
          </p:cNvSpPr>
          <p:nvPr>
            <p:ph type="sldNum" sz="quarter" idx="12"/>
          </p:nvPr>
        </p:nvSpPr>
        <p:spPr/>
        <p:txBody>
          <a:bodyPr/>
          <a:lstStyle/>
          <a:p>
            <a:fld id="{1214B527-C5DB-47DE-BDB2-3B72C17EF3BB}" type="slidenum">
              <a:rPr lang="ar-SA" smtClean="0"/>
              <a:t>‹#›</a:t>
            </a:fld>
            <a:endParaRPr lang="ar-SA"/>
          </a:p>
        </p:txBody>
      </p:sp>
    </p:spTree>
    <p:extLst>
      <p:ext uri="{BB962C8B-B14F-4D97-AF65-F5344CB8AC3E}">
        <p14:creationId xmlns:p14="http://schemas.microsoft.com/office/powerpoint/2010/main" val="10891169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A1FD73B-1FBA-4A78-B7CE-8912D8DE34E5}"/>
              </a:ext>
            </a:extLst>
          </p:cNvPr>
          <p:cNvSpPr>
            <a:spLocks noGrp="1"/>
          </p:cNvSpPr>
          <p:nvPr>
            <p:ph type="title"/>
          </p:nvPr>
        </p:nvSpPr>
        <p:spPr>
          <a:xfrm>
            <a:off x="629841" y="342900"/>
            <a:ext cx="2949178" cy="1200150"/>
          </a:xfrm>
        </p:spPr>
        <p:txBody>
          <a:bodyPr anchor="b"/>
          <a:lstStyle>
            <a:lvl1pPr>
              <a:defRPr sz="24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2520334A-8FC2-4B9E-B931-443812115DFC}"/>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343777CF-625F-4CA9-AB11-77EB94F591B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EE9E886D-316C-41AA-9767-5853ABB6F760}"/>
              </a:ext>
            </a:extLst>
          </p:cNvPr>
          <p:cNvSpPr>
            <a:spLocks noGrp="1"/>
          </p:cNvSpPr>
          <p:nvPr>
            <p:ph type="dt" sz="half" idx="10"/>
          </p:nvPr>
        </p:nvSpPr>
        <p:spPr/>
        <p:txBody>
          <a:bodyPr/>
          <a:lstStyle/>
          <a:p>
            <a:fld id="{A1337A7C-1693-442E-8C48-E320117D808A}" type="datetimeFigureOut">
              <a:rPr lang="ar-SA" smtClean="0"/>
              <a:t>23/02/43</a:t>
            </a:fld>
            <a:endParaRPr lang="ar-SA"/>
          </a:p>
        </p:txBody>
      </p:sp>
      <p:sp>
        <p:nvSpPr>
          <p:cNvPr id="6" name="عنصر نائب للتذييل 5">
            <a:extLst>
              <a:ext uri="{FF2B5EF4-FFF2-40B4-BE49-F238E27FC236}">
                <a16:creationId xmlns:a16="http://schemas.microsoft.com/office/drawing/2014/main" id="{94DC2E51-4B74-4014-87F2-D23D74C25BA8}"/>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CFC641A1-8A89-4E43-9DD0-CFFB302575DB}"/>
              </a:ext>
            </a:extLst>
          </p:cNvPr>
          <p:cNvSpPr>
            <a:spLocks noGrp="1"/>
          </p:cNvSpPr>
          <p:nvPr>
            <p:ph type="sldNum" sz="quarter" idx="12"/>
          </p:nvPr>
        </p:nvSpPr>
        <p:spPr/>
        <p:txBody>
          <a:bodyPr/>
          <a:lstStyle/>
          <a:p>
            <a:fld id="{1214B527-C5DB-47DE-BDB2-3B72C17EF3BB}" type="slidenum">
              <a:rPr lang="ar-SA" smtClean="0"/>
              <a:t>‹#›</a:t>
            </a:fld>
            <a:endParaRPr lang="ar-SA"/>
          </a:p>
        </p:txBody>
      </p:sp>
    </p:spTree>
    <p:extLst>
      <p:ext uri="{BB962C8B-B14F-4D97-AF65-F5344CB8AC3E}">
        <p14:creationId xmlns:p14="http://schemas.microsoft.com/office/powerpoint/2010/main" val="33946585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D4C0F70-325C-47E0-9035-AFEBD130C3FB}"/>
              </a:ext>
            </a:extLst>
          </p:cNvPr>
          <p:cNvSpPr>
            <a:spLocks noGrp="1"/>
          </p:cNvSpPr>
          <p:nvPr>
            <p:ph type="title"/>
          </p:nvPr>
        </p:nvSpPr>
        <p:spPr>
          <a:xfrm>
            <a:off x="629841" y="342900"/>
            <a:ext cx="2949178" cy="1200150"/>
          </a:xfrm>
        </p:spPr>
        <p:txBody>
          <a:bodyPr anchor="b"/>
          <a:lstStyle>
            <a:lvl1pPr>
              <a:defRPr sz="24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1EE3EF48-DB41-4EBD-8179-4D86BCBB821C}"/>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ar-SA"/>
          </a:p>
        </p:txBody>
      </p:sp>
      <p:sp>
        <p:nvSpPr>
          <p:cNvPr id="4" name="عنصر نائب للنص 3">
            <a:extLst>
              <a:ext uri="{FF2B5EF4-FFF2-40B4-BE49-F238E27FC236}">
                <a16:creationId xmlns:a16="http://schemas.microsoft.com/office/drawing/2014/main" id="{A8CA0057-BE9D-4908-8C98-6C120DD8863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F372DEB0-5CA8-4708-842D-7C99DEFD10C7}"/>
              </a:ext>
            </a:extLst>
          </p:cNvPr>
          <p:cNvSpPr>
            <a:spLocks noGrp="1"/>
          </p:cNvSpPr>
          <p:nvPr>
            <p:ph type="dt" sz="half" idx="10"/>
          </p:nvPr>
        </p:nvSpPr>
        <p:spPr/>
        <p:txBody>
          <a:bodyPr/>
          <a:lstStyle/>
          <a:p>
            <a:fld id="{A1337A7C-1693-442E-8C48-E320117D808A}" type="datetimeFigureOut">
              <a:rPr lang="ar-SA" smtClean="0"/>
              <a:t>23/02/43</a:t>
            </a:fld>
            <a:endParaRPr lang="ar-SA"/>
          </a:p>
        </p:txBody>
      </p:sp>
      <p:sp>
        <p:nvSpPr>
          <p:cNvPr id="6" name="عنصر نائب للتذييل 5">
            <a:extLst>
              <a:ext uri="{FF2B5EF4-FFF2-40B4-BE49-F238E27FC236}">
                <a16:creationId xmlns:a16="http://schemas.microsoft.com/office/drawing/2014/main" id="{0F9AB5A0-9835-438A-A328-ED7EDE7C92DA}"/>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E1B2BE6B-17A0-4C11-8C37-A5818B3E640C}"/>
              </a:ext>
            </a:extLst>
          </p:cNvPr>
          <p:cNvSpPr>
            <a:spLocks noGrp="1"/>
          </p:cNvSpPr>
          <p:nvPr>
            <p:ph type="sldNum" sz="quarter" idx="12"/>
          </p:nvPr>
        </p:nvSpPr>
        <p:spPr/>
        <p:txBody>
          <a:bodyPr/>
          <a:lstStyle/>
          <a:p>
            <a:fld id="{1214B527-C5DB-47DE-BDB2-3B72C17EF3BB}" type="slidenum">
              <a:rPr lang="ar-SA" smtClean="0"/>
              <a:t>‹#›</a:t>
            </a:fld>
            <a:endParaRPr lang="ar-SA"/>
          </a:p>
        </p:txBody>
      </p:sp>
    </p:spTree>
    <p:extLst>
      <p:ext uri="{BB962C8B-B14F-4D97-AF65-F5344CB8AC3E}">
        <p14:creationId xmlns:p14="http://schemas.microsoft.com/office/powerpoint/2010/main" val="6656525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7418A0D-FC34-4118-A05B-46C7EFAC0CF2}"/>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E1F3FDDD-135E-4EC9-B32E-04ADDE0C5078}"/>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8A35CCC4-6B1F-4F0D-AF61-346A46F50D02}"/>
              </a:ext>
            </a:extLst>
          </p:cNvPr>
          <p:cNvSpPr>
            <a:spLocks noGrp="1"/>
          </p:cNvSpPr>
          <p:nvPr>
            <p:ph type="dt" sz="half" idx="10"/>
          </p:nvPr>
        </p:nvSpPr>
        <p:spPr/>
        <p:txBody>
          <a:bodyPr/>
          <a:lstStyle/>
          <a:p>
            <a:fld id="{A1337A7C-1693-442E-8C48-E320117D808A}" type="datetimeFigureOut">
              <a:rPr lang="ar-SA" smtClean="0"/>
              <a:t>23/02/43</a:t>
            </a:fld>
            <a:endParaRPr lang="ar-SA"/>
          </a:p>
        </p:txBody>
      </p:sp>
      <p:sp>
        <p:nvSpPr>
          <p:cNvPr id="5" name="عنصر نائب للتذييل 4">
            <a:extLst>
              <a:ext uri="{FF2B5EF4-FFF2-40B4-BE49-F238E27FC236}">
                <a16:creationId xmlns:a16="http://schemas.microsoft.com/office/drawing/2014/main" id="{C361837D-2D7A-4D16-BFAF-9831488E2E55}"/>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7BCDFF04-88F4-41DC-8B94-55300D5523B5}"/>
              </a:ext>
            </a:extLst>
          </p:cNvPr>
          <p:cNvSpPr>
            <a:spLocks noGrp="1"/>
          </p:cNvSpPr>
          <p:nvPr>
            <p:ph type="sldNum" sz="quarter" idx="12"/>
          </p:nvPr>
        </p:nvSpPr>
        <p:spPr/>
        <p:txBody>
          <a:bodyPr/>
          <a:lstStyle/>
          <a:p>
            <a:fld id="{1214B527-C5DB-47DE-BDB2-3B72C17EF3BB}" type="slidenum">
              <a:rPr lang="ar-SA" smtClean="0"/>
              <a:t>‹#›</a:t>
            </a:fld>
            <a:endParaRPr lang="ar-SA"/>
          </a:p>
        </p:txBody>
      </p:sp>
    </p:spTree>
    <p:extLst>
      <p:ext uri="{BB962C8B-B14F-4D97-AF65-F5344CB8AC3E}">
        <p14:creationId xmlns:p14="http://schemas.microsoft.com/office/powerpoint/2010/main" val="3873973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C5797728-96F0-4995-8C46-AFDBE3C3F8D2}"/>
              </a:ext>
            </a:extLst>
          </p:cNvPr>
          <p:cNvSpPr>
            <a:spLocks noGrp="1"/>
          </p:cNvSpPr>
          <p:nvPr>
            <p:ph type="title" orient="vert"/>
          </p:nvPr>
        </p:nvSpPr>
        <p:spPr>
          <a:xfrm>
            <a:off x="6543675" y="273844"/>
            <a:ext cx="1971675" cy="4358879"/>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C52AB771-00B0-4E0C-9B24-A45DF45A548B}"/>
              </a:ext>
            </a:extLst>
          </p:cNvPr>
          <p:cNvSpPr>
            <a:spLocks noGrp="1"/>
          </p:cNvSpPr>
          <p:nvPr>
            <p:ph type="body" orient="vert" idx="1"/>
          </p:nvPr>
        </p:nvSpPr>
        <p:spPr>
          <a:xfrm>
            <a:off x="628650" y="273844"/>
            <a:ext cx="5800725" cy="4358879"/>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71C46008-9950-4A40-9331-B0E4CD0EF842}"/>
              </a:ext>
            </a:extLst>
          </p:cNvPr>
          <p:cNvSpPr>
            <a:spLocks noGrp="1"/>
          </p:cNvSpPr>
          <p:nvPr>
            <p:ph type="dt" sz="half" idx="10"/>
          </p:nvPr>
        </p:nvSpPr>
        <p:spPr/>
        <p:txBody>
          <a:bodyPr/>
          <a:lstStyle/>
          <a:p>
            <a:fld id="{A1337A7C-1693-442E-8C48-E320117D808A}" type="datetimeFigureOut">
              <a:rPr lang="ar-SA" smtClean="0"/>
              <a:t>23/02/43</a:t>
            </a:fld>
            <a:endParaRPr lang="ar-SA"/>
          </a:p>
        </p:txBody>
      </p:sp>
      <p:sp>
        <p:nvSpPr>
          <p:cNvPr id="5" name="عنصر نائب للتذييل 4">
            <a:extLst>
              <a:ext uri="{FF2B5EF4-FFF2-40B4-BE49-F238E27FC236}">
                <a16:creationId xmlns:a16="http://schemas.microsoft.com/office/drawing/2014/main" id="{8D8D22CD-52ED-4F9A-AE9B-57EEE0B95288}"/>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B0318A75-55EF-44C5-8250-10951E9569A1}"/>
              </a:ext>
            </a:extLst>
          </p:cNvPr>
          <p:cNvSpPr>
            <a:spLocks noGrp="1"/>
          </p:cNvSpPr>
          <p:nvPr>
            <p:ph type="sldNum" sz="quarter" idx="12"/>
          </p:nvPr>
        </p:nvSpPr>
        <p:spPr/>
        <p:txBody>
          <a:bodyPr/>
          <a:lstStyle/>
          <a:p>
            <a:fld id="{1214B527-C5DB-47DE-BDB2-3B72C17EF3BB}" type="slidenum">
              <a:rPr lang="ar-SA" smtClean="0"/>
              <a:t>‹#›</a:t>
            </a:fld>
            <a:endParaRPr lang="ar-SA"/>
          </a:p>
        </p:txBody>
      </p:sp>
    </p:spTree>
    <p:extLst>
      <p:ext uri="{BB962C8B-B14F-4D97-AF65-F5344CB8AC3E}">
        <p14:creationId xmlns:p14="http://schemas.microsoft.com/office/powerpoint/2010/main" val="3223905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5"/>
        <p:cNvGrpSpPr/>
        <p:nvPr/>
      </p:nvGrpSpPr>
      <p:grpSpPr>
        <a:xfrm>
          <a:off x="0" y="0"/>
          <a:ext cx="0" cy="0"/>
          <a:chOff x="0" y="0"/>
          <a:chExt cx="0" cy="0"/>
        </a:xfrm>
      </p:grpSpPr>
      <p:grpSp>
        <p:nvGrpSpPr>
          <p:cNvPr id="256" name="Google Shape;256;p10"/>
          <p:cNvGrpSpPr/>
          <p:nvPr/>
        </p:nvGrpSpPr>
        <p:grpSpPr>
          <a:xfrm>
            <a:off x="-1700" y="329"/>
            <a:ext cx="9147400" cy="5142843"/>
            <a:chOff x="238125" y="854700"/>
            <a:chExt cx="7142500" cy="4015650"/>
          </a:xfrm>
        </p:grpSpPr>
        <p:sp>
          <p:nvSpPr>
            <p:cNvPr id="257" name="Google Shape;257;p10"/>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8" name="Google Shape;258;p10"/>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9" name="Google Shape;259;p10"/>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0" name="Google Shape;260;p10"/>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261;p10"/>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2" name="Google Shape;262;p10"/>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3" name="Google Shape;263;p10"/>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 name="Google Shape;264;p10"/>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 name="Google Shape;265;p10"/>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 name="Google Shape;266;p10"/>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 name="Google Shape;267;p10"/>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 name="Google Shape;268;p10"/>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 name="Google Shape;269;p10"/>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0" name="Google Shape;270;p10"/>
            <p:cNvSpPr/>
            <p:nvPr/>
          </p:nvSpPr>
          <p:spPr>
            <a:xfrm>
              <a:off x="561875" y="3297650"/>
              <a:ext cx="6818750" cy="0"/>
            </a:xfrm>
            <a:custGeom>
              <a:avLst/>
              <a:gdLst/>
              <a:ahLst/>
              <a:cxnLst/>
              <a:rect l="l" t="t" r="r" b="b"/>
              <a:pathLst>
                <a:path w="27275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1" name="Google Shape;271;p10"/>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2" name="Google Shape;272;p10"/>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3" name="Google Shape;273;p10"/>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4" name="Google Shape;274;p10"/>
            <p:cNvSpPr/>
            <p:nvPr/>
          </p:nvSpPr>
          <p:spPr>
            <a:xfrm>
              <a:off x="514825" y="859725"/>
              <a:ext cx="25" cy="4005275"/>
            </a:xfrm>
            <a:custGeom>
              <a:avLst/>
              <a:gdLst/>
              <a:ahLst/>
              <a:cxnLst/>
              <a:rect l="l" t="t" r="r" b="b"/>
              <a:pathLst>
                <a:path w="1" h="160211" fill="none" extrusionOk="0">
                  <a:moveTo>
                    <a:pt x="0" y="0"/>
                  </a:moveTo>
                  <a:lnTo>
                    <a:pt x="0" y="160211"/>
                  </a:lnTo>
                </a:path>
              </a:pathLst>
            </a:custGeom>
            <a:noFill/>
            <a:ln w="7850"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5" name="Google Shape;275;p10"/>
            <p:cNvSpPr/>
            <p:nvPr/>
          </p:nvSpPr>
          <p:spPr>
            <a:xfrm>
              <a:off x="563750" y="859725"/>
              <a:ext cx="25" cy="4005275"/>
            </a:xfrm>
            <a:custGeom>
              <a:avLst/>
              <a:gdLst/>
              <a:ahLst/>
              <a:cxnLst/>
              <a:rect l="l" t="t" r="r" b="b"/>
              <a:pathLst>
                <a:path w="1" h="160211" fill="none" extrusionOk="0">
                  <a:moveTo>
                    <a:pt x="1" y="0"/>
                  </a:moveTo>
                  <a:lnTo>
                    <a:pt x="1" y="160211"/>
                  </a:lnTo>
                </a:path>
              </a:pathLst>
            </a:custGeom>
            <a:noFill/>
            <a:ln w="7850"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cxnSp>
        <p:nvCxnSpPr>
          <p:cNvPr id="276" name="Google Shape;276;p10"/>
          <p:cNvCxnSpPr/>
          <p:nvPr/>
        </p:nvCxnSpPr>
        <p:spPr>
          <a:xfrm>
            <a:off x="-62550" y="540000"/>
            <a:ext cx="9269100" cy="0"/>
          </a:xfrm>
          <a:prstGeom prst="straightConnector1">
            <a:avLst/>
          </a:prstGeom>
          <a:noFill/>
          <a:ln w="9525" cap="flat" cmpd="sng">
            <a:solidFill>
              <a:srgbClr val="6D9EEB"/>
            </a:solidFill>
            <a:prstDash val="solid"/>
            <a:round/>
            <a:headEnd type="none" w="med" len="med"/>
            <a:tailEnd type="none" w="med" len="med"/>
          </a:ln>
        </p:spPr>
      </p:cxnSp>
      <p:sp>
        <p:nvSpPr>
          <p:cNvPr id="277" name="Google Shape;277;p10"/>
          <p:cNvSpPr/>
          <p:nvPr/>
        </p:nvSpPr>
        <p:spPr>
          <a:xfrm>
            <a:off x="-14550" y="5010825"/>
            <a:ext cx="9160200" cy="1563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8" name="Google Shape;278;p10"/>
          <p:cNvSpPr txBox="1">
            <a:spLocks noGrp="1"/>
          </p:cNvSpPr>
          <p:nvPr>
            <p:ph type="title"/>
          </p:nvPr>
        </p:nvSpPr>
        <p:spPr>
          <a:xfrm>
            <a:off x="720000" y="540000"/>
            <a:ext cx="5363400" cy="572700"/>
          </a:xfrm>
          <a:prstGeom prst="rect">
            <a:avLst/>
          </a:prstGeom>
        </p:spPr>
        <p:txBody>
          <a:bodyPr spcFirstLastPara="1" wrap="square" lIns="0" tIns="0" rIns="0" bIns="0" anchor="t"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hanks">
  <p:cSld name="CUSTOM_10">
    <p:spTree>
      <p:nvGrpSpPr>
        <p:cNvPr id="1" name="Shape 700"/>
        <p:cNvGrpSpPr/>
        <p:nvPr/>
      </p:nvGrpSpPr>
      <p:grpSpPr>
        <a:xfrm>
          <a:off x="0" y="0"/>
          <a:ext cx="0" cy="0"/>
          <a:chOff x="0" y="0"/>
          <a:chExt cx="0" cy="0"/>
        </a:xfrm>
      </p:grpSpPr>
      <p:grpSp>
        <p:nvGrpSpPr>
          <p:cNvPr id="701" name="Google Shape;701;p24"/>
          <p:cNvGrpSpPr/>
          <p:nvPr/>
        </p:nvGrpSpPr>
        <p:grpSpPr>
          <a:xfrm>
            <a:off x="-1700" y="329"/>
            <a:ext cx="9147400" cy="5142843"/>
            <a:chOff x="238125" y="854700"/>
            <a:chExt cx="7142500" cy="4015650"/>
          </a:xfrm>
        </p:grpSpPr>
        <p:sp>
          <p:nvSpPr>
            <p:cNvPr id="702" name="Google Shape;702;p24"/>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3" name="Google Shape;703;p24"/>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4" name="Google Shape;704;p24"/>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5" name="Google Shape;705;p24"/>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6" name="Google Shape;706;p24"/>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7" name="Google Shape;707;p24"/>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8" name="Google Shape;708;p24"/>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9" name="Google Shape;709;p24"/>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0" name="Google Shape;710;p24"/>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1" name="Google Shape;711;p24"/>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2" name="Google Shape;712;p24"/>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3" name="Google Shape;713;p24"/>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4" name="Google Shape;714;p24"/>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5" name="Google Shape;715;p24"/>
            <p:cNvSpPr/>
            <p:nvPr/>
          </p:nvSpPr>
          <p:spPr>
            <a:xfrm>
              <a:off x="561875" y="3297650"/>
              <a:ext cx="6818750" cy="0"/>
            </a:xfrm>
            <a:custGeom>
              <a:avLst/>
              <a:gdLst/>
              <a:ahLst/>
              <a:cxnLst/>
              <a:rect l="l" t="t" r="r" b="b"/>
              <a:pathLst>
                <a:path w="27275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6" name="Google Shape;716;p24"/>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7" name="Google Shape;717;p24"/>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8" name="Google Shape;718;p24"/>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9" name="Google Shape;719;p24"/>
            <p:cNvSpPr/>
            <p:nvPr/>
          </p:nvSpPr>
          <p:spPr>
            <a:xfrm>
              <a:off x="514825" y="859725"/>
              <a:ext cx="25" cy="4005275"/>
            </a:xfrm>
            <a:custGeom>
              <a:avLst/>
              <a:gdLst/>
              <a:ahLst/>
              <a:cxnLst/>
              <a:rect l="l" t="t" r="r" b="b"/>
              <a:pathLst>
                <a:path w="1" h="160211" fill="none" extrusionOk="0">
                  <a:moveTo>
                    <a:pt x="0" y="0"/>
                  </a:moveTo>
                  <a:lnTo>
                    <a:pt x="0" y="160211"/>
                  </a:lnTo>
                </a:path>
              </a:pathLst>
            </a:custGeom>
            <a:noFill/>
            <a:ln w="7850"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0" name="Google Shape;720;p24"/>
            <p:cNvSpPr/>
            <p:nvPr/>
          </p:nvSpPr>
          <p:spPr>
            <a:xfrm>
              <a:off x="563750" y="859725"/>
              <a:ext cx="25" cy="4005275"/>
            </a:xfrm>
            <a:custGeom>
              <a:avLst/>
              <a:gdLst/>
              <a:ahLst/>
              <a:cxnLst/>
              <a:rect l="l" t="t" r="r" b="b"/>
              <a:pathLst>
                <a:path w="1" h="160211" fill="none" extrusionOk="0">
                  <a:moveTo>
                    <a:pt x="1" y="0"/>
                  </a:moveTo>
                  <a:lnTo>
                    <a:pt x="1" y="160211"/>
                  </a:lnTo>
                </a:path>
              </a:pathLst>
            </a:custGeom>
            <a:noFill/>
            <a:ln w="7850"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cxnSp>
        <p:nvCxnSpPr>
          <p:cNvPr id="721" name="Google Shape;721;p24"/>
          <p:cNvCxnSpPr/>
          <p:nvPr/>
        </p:nvCxnSpPr>
        <p:spPr>
          <a:xfrm>
            <a:off x="-62550" y="540000"/>
            <a:ext cx="9269100" cy="0"/>
          </a:xfrm>
          <a:prstGeom prst="straightConnector1">
            <a:avLst/>
          </a:prstGeom>
          <a:noFill/>
          <a:ln w="9525" cap="flat" cmpd="sng">
            <a:solidFill>
              <a:srgbClr val="6D9EEB"/>
            </a:solidFill>
            <a:prstDash val="solid"/>
            <a:round/>
            <a:headEnd type="none" w="med" len="med"/>
            <a:tailEnd type="none" w="med" len="med"/>
          </a:ln>
        </p:spPr>
      </p:cxnSp>
      <p:sp>
        <p:nvSpPr>
          <p:cNvPr id="722" name="Google Shape;722;p24"/>
          <p:cNvSpPr/>
          <p:nvPr/>
        </p:nvSpPr>
        <p:spPr>
          <a:xfrm>
            <a:off x="-14550" y="5010825"/>
            <a:ext cx="9160200" cy="1563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3" name="Google Shape;723;p24"/>
          <p:cNvSpPr txBox="1">
            <a:spLocks noGrp="1"/>
          </p:cNvSpPr>
          <p:nvPr>
            <p:ph type="ctrTitle"/>
          </p:nvPr>
        </p:nvSpPr>
        <p:spPr>
          <a:xfrm>
            <a:off x="2351875" y="540000"/>
            <a:ext cx="4440300" cy="929100"/>
          </a:xfrm>
          <a:prstGeom prst="rect">
            <a:avLst/>
          </a:prstGeom>
        </p:spPr>
        <p:txBody>
          <a:bodyPr spcFirstLastPara="1" wrap="square" lIns="0" tIns="0" rIns="0" bIns="0" anchor="ctr" anchorCtr="0">
            <a:noAutofit/>
          </a:bodyPr>
          <a:lstStyle>
            <a:lvl1pPr lvl="0" algn="ctr" rtl="0">
              <a:spcBef>
                <a:spcPts val="0"/>
              </a:spcBef>
              <a:spcAft>
                <a:spcPts val="0"/>
              </a:spcAft>
              <a:buSzPts val="5200"/>
              <a:buNone/>
              <a:defRPr sz="6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724" name="Google Shape;724;p24"/>
          <p:cNvSpPr txBox="1"/>
          <p:nvPr/>
        </p:nvSpPr>
        <p:spPr>
          <a:xfrm>
            <a:off x="2422213" y="3744575"/>
            <a:ext cx="4299600" cy="6330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 sz="1200">
                <a:solidFill>
                  <a:schemeClr val="dk2"/>
                </a:solidFill>
                <a:latin typeface="Muli"/>
                <a:ea typeface="Muli"/>
                <a:cs typeface="Muli"/>
                <a:sym typeface="Muli"/>
              </a:rPr>
              <a:t>CREDITS: This presentation template was created by </a:t>
            </a:r>
            <a:r>
              <a:rPr lang="en" sz="1200">
                <a:solidFill>
                  <a:schemeClr val="dk2"/>
                </a:solidFill>
                <a:uFill>
                  <a:noFill/>
                </a:uFill>
                <a:latin typeface="Muli"/>
                <a:ea typeface="Muli"/>
                <a:cs typeface="Muli"/>
                <a:sym typeface="Muli"/>
                <a:hlinkClick r:id="rId2">
                  <a:extLst>
                    <a:ext uri="{A12FA001-AC4F-418D-AE19-62706E023703}">
                      <ahyp:hlinkClr xmlns:ahyp="http://schemas.microsoft.com/office/drawing/2018/hyperlinkcolor" val="tx"/>
                    </a:ext>
                  </a:extLst>
                </a:hlinkClick>
              </a:rPr>
              <a:t>Slidesgo</a:t>
            </a:r>
            <a:r>
              <a:rPr lang="en" sz="1200">
                <a:solidFill>
                  <a:schemeClr val="dk2"/>
                </a:solidFill>
                <a:latin typeface="Muli"/>
                <a:ea typeface="Muli"/>
                <a:cs typeface="Muli"/>
                <a:sym typeface="Muli"/>
              </a:rPr>
              <a:t>, including icons by </a:t>
            </a:r>
            <a:r>
              <a:rPr lang="en" sz="1200">
                <a:solidFill>
                  <a:schemeClr val="dk2"/>
                </a:solidFill>
                <a:uFill>
                  <a:noFill/>
                </a:uFill>
                <a:latin typeface="Muli"/>
                <a:ea typeface="Muli"/>
                <a:cs typeface="Muli"/>
                <a:sym typeface="Muli"/>
                <a:hlinkClick r:id="rId3">
                  <a:extLst>
                    <a:ext uri="{A12FA001-AC4F-418D-AE19-62706E023703}">
                      <ahyp:hlinkClr xmlns:ahyp="http://schemas.microsoft.com/office/drawing/2018/hyperlinkcolor" val="tx"/>
                    </a:ext>
                  </a:extLst>
                </a:hlinkClick>
              </a:rPr>
              <a:t>Flaticon</a:t>
            </a:r>
            <a:r>
              <a:rPr lang="en" sz="1200">
                <a:solidFill>
                  <a:schemeClr val="dk2"/>
                </a:solidFill>
                <a:latin typeface="Muli"/>
                <a:ea typeface="Muli"/>
                <a:cs typeface="Muli"/>
                <a:sym typeface="Muli"/>
              </a:rPr>
              <a:t>, and infographics &amp; images by </a:t>
            </a:r>
            <a:r>
              <a:rPr lang="en" sz="1200">
                <a:solidFill>
                  <a:schemeClr val="dk2"/>
                </a:solidFill>
                <a:uFill>
                  <a:noFill/>
                </a:uFill>
                <a:latin typeface="Muli"/>
                <a:ea typeface="Muli"/>
                <a:cs typeface="Muli"/>
                <a:sym typeface="Muli"/>
                <a:hlinkClick r:id="rId4">
                  <a:extLst>
                    <a:ext uri="{A12FA001-AC4F-418D-AE19-62706E023703}">
                      <ahyp:hlinkClr xmlns:ahyp="http://schemas.microsoft.com/office/drawing/2018/hyperlinkcolor" val="tx"/>
                    </a:ext>
                  </a:extLst>
                </a:hlinkClick>
              </a:rPr>
              <a:t>Freepik</a:t>
            </a:r>
            <a:r>
              <a:rPr lang="en" sz="1200">
                <a:solidFill>
                  <a:schemeClr val="dk2"/>
                </a:solidFill>
                <a:latin typeface="Muli"/>
                <a:ea typeface="Muli"/>
                <a:cs typeface="Muli"/>
                <a:sym typeface="Muli"/>
              </a:rPr>
              <a:t>. </a:t>
            </a:r>
            <a:endParaRPr sz="1200" dirty="0">
              <a:solidFill>
                <a:schemeClr val="dk2"/>
              </a:solidFill>
              <a:latin typeface="Muli"/>
              <a:ea typeface="Muli"/>
              <a:cs typeface="Muli"/>
              <a:sym typeface="Muli"/>
            </a:endParaRPr>
          </a:p>
        </p:txBody>
      </p:sp>
      <p:sp>
        <p:nvSpPr>
          <p:cNvPr id="725" name="Google Shape;725;p24"/>
          <p:cNvSpPr txBox="1">
            <a:spLocks noGrp="1"/>
          </p:cNvSpPr>
          <p:nvPr>
            <p:ph type="subTitle" idx="1"/>
          </p:nvPr>
        </p:nvSpPr>
        <p:spPr>
          <a:xfrm>
            <a:off x="2955600" y="2001450"/>
            <a:ext cx="3232800" cy="17784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2800"/>
              <a:buNone/>
              <a:defRPr>
                <a:latin typeface="Merriweather"/>
                <a:ea typeface="Merriweather"/>
                <a:cs typeface="Merriweather"/>
                <a:sym typeface="Merriweather"/>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726" name="Google Shape;726;p24"/>
          <p:cNvGrpSpPr/>
          <p:nvPr/>
        </p:nvGrpSpPr>
        <p:grpSpPr>
          <a:xfrm rot="697126">
            <a:off x="8218474" y="-369190"/>
            <a:ext cx="1305393" cy="1346461"/>
            <a:chOff x="1492000" y="427450"/>
            <a:chExt cx="1188000" cy="1225375"/>
          </a:xfrm>
        </p:grpSpPr>
        <p:sp>
          <p:nvSpPr>
            <p:cNvPr id="727" name="Google Shape;727;p24"/>
            <p:cNvSpPr/>
            <p:nvPr/>
          </p:nvSpPr>
          <p:spPr>
            <a:xfrm>
              <a:off x="1492000" y="427450"/>
              <a:ext cx="1188000" cy="1225375"/>
            </a:xfrm>
            <a:custGeom>
              <a:avLst/>
              <a:gdLst/>
              <a:ahLst/>
              <a:cxnLst/>
              <a:rect l="l" t="t" r="r" b="b"/>
              <a:pathLst>
                <a:path w="47520" h="49015" extrusionOk="0">
                  <a:moveTo>
                    <a:pt x="44863" y="698"/>
                  </a:moveTo>
                  <a:lnTo>
                    <a:pt x="44863" y="698"/>
                  </a:lnTo>
                  <a:cubicBezTo>
                    <a:pt x="45260" y="745"/>
                    <a:pt x="45657" y="763"/>
                    <a:pt x="46048" y="763"/>
                  </a:cubicBezTo>
                  <a:cubicBezTo>
                    <a:pt x="46274" y="763"/>
                    <a:pt x="46497" y="757"/>
                    <a:pt x="46717" y="748"/>
                  </a:cubicBezTo>
                  <a:lnTo>
                    <a:pt x="46717" y="748"/>
                  </a:lnTo>
                  <a:cubicBezTo>
                    <a:pt x="46667" y="8567"/>
                    <a:pt x="46617" y="16387"/>
                    <a:pt x="46642" y="24207"/>
                  </a:cubicBezTo>
                  <a:cubicBezTo>
                    <a:pt x="46667" y="32076"/>
                    <a:pt x="46366" y="40046"/>
                    <a:pt x="46868" y="47891"/>
                  </a:cubicBezTo>
                  <a:cubicBezTo>
                    <a:pt x="46818" y="47891"/>
                    <a:pt x="46792" y="47866"/>
                    <a:pt x="46767" y="47866"/>
                  </a:cubicBezTo>
                  <a:cubicBezTo>
                    <a:pt x="39987" y="48053"/>
                    <a:pt x="33211" y="48100"/>
                    <a:pt x="26436" y="48100"/>
                  </a:cubicBezTo>
                  <a:cubicBezTo>
                    <a:pt x="19684" y="48100"/>
                    <a:pt x="12934" y="48054"/>
                    <a:pt x="6180" y="48054"/>
                  </a:cubicBezTo>
                  <a:cubicBezTo>
                    <a:pt x="4304" y="48054"/>
                    <a:pt x="2428" y="48057"/>
                    <a:pt x="552" y="48066"/>
                  </a:cubicBezTo>
                  <a:cubicBezTo>
                    <a:pt x="802" y="38116"/>
                    <a:pt x="1203" y="28066"/>
                    <a:pt x="1203" y="18066"/>
                  </a:cubicBezTo>
                  <a:cubicBezTo>
                    <a:pt x="1203" y="12452"/>
                    <a:pt x="1078" y="6863"/>
                    <a:pt x="727" y="1299"/>
                  </a:cubicBezTo>
                  <a:lnTo>
                    <a:pt x="752" y="1299"/>
                  </a:lnTo>
                  <a:cubicBezTo>
                    <a:pt x="1098" y="1362"/>
                    <a:pt x="1492" y="1415"/>
                    <a:pt x="1880" y="1415"/>
                  </a:cubicBezTo>
                  <a:cubicBezTo>
                    <a:pt x="2112" y="1415"/>
                    <a:pt x="2341" y="1396"/>
                    <a:pt x="2557" y="1349"/>
                  </a:cubicBezTo>
                  <a:lnTo>
                    <a:pt x="2557" y="1349"/>
                  </a:lnTo>
                  <a:cubicBezTo>
                    <a:pt x="2406" y="1650"/>
                    <a:pt x="2406" y="2051"/>
                    <a:pt x="2582" y="2377"/>
                  </a:cubicBezTo>
                  <a:cubicBezTo>
                    <a:pt x="2901" y="2970"/>
                    <a:pt x="3636" y="3314"/>
                    <a:pt x="4314" y="3314"/>
                  </a:cubicBezTo>
                  <a:cubicBezTo>
                    <a:pt x="4381" y="3314"/>
                    <a:pt x="4447" y="3311"/>
                    <a:pt x="4512" y="3304"/>
                  </a:cubicBezTo>
                  <a:cubicBezTo>
                    <a:pt x="5740" y="3229"/>
                    <a:pt x="6316" y="1700"/>
                    <a:pt x="5539" y="873"/>
                  </a:cubicBezTo>
                  <a:lnTo>
                    <a:pt x="5539" y="873"/>
                  </a:lnTo>
                  <a:cubicBezTo>
                    <a:pt x="5943" y="910"/>
                    <a:pt x="6360" y="933"/>
                    <a:pt x="6771" y="933"/>
                  </a:cubicBezTo>
                  <a:cubicBezTo>
                    <a:pt x="6921" y="933"/>
                    <a:pt x="7071" y="930"/>
                    <a:pt x="7218" y="923"/>
                  </a:cubicBezTo>
                  <a:lnTo>
                    <a:pt x="7218" y="923"/>
                  </a:lnTo>
                  <a:cubicBezTo>
                    <a:pt x="6918" y="1199"/>
                    <a:pt x="6742" y="1700"/>
                    <a:pt x="6792" y="2101"/>
                  </a:cubicBezTo>
                  <a:cubicBezTo>
                    <a:pt x="6842" y="2778"/>
                    <a:pt x="7344" y="3254"/>
                    <a:pt x="7995" y="3354"/>
                  </a:cubicBezTo>
                  <a:cubicBezTo>
                    <a:pt x="8078" y="3367"/>
                    <a:pt x="8161" y="3373"/>
                    <a:pt x="8244" y="3373"/>
                  </a:cubicBezTo>
                  <a:cubicBezTo>
                    <a:pt x="8813" y="3373"/>
                    <a:pt x="9362" y="3077"/>
                    <a:pt x="9624" y="2552"/>
                  </a:cubicBezTo>
                  <a:cubicBezTo>
                    <a:pt x="9850" y="2076"/>
                    <a:pt x="9850" y="1475"/>
                    <a:pt x="9599" y="998"/>
                  </a:cubicBezTo>
                  <a:cubicBezTo>
                    <a:pt x="10025" y="998"/>
                    <a:pt x="10451" y="973"/>
                    <a:pt x="10903" y="898"/>
                  </a:cubicBezTo>
                  <a:lnTo>
                    <a:pt x="10903" y="898"/>
                  </a:lnTo>
                  <a:cubicBezTo>
                    <a:pt x="10652" y="1149"/>
                    <a:pt x="10527" y="1500"/>
                    <a:pt x="10552" y="1876"/>
                  </a:cubicBezTo>
                  <a:cubicBezTo>
                    <a:pt x="10627" y="2527"/>
                    <a:pt x="11178" y="3029"/>
                    <a:pt x="11830" y="3104"/>
                  </a:cubicBezTo>
                  <a:cubicBezTo>
                    <a:pt x="11905" y="3116"/>
                    <a:pt x="11981" y="3122"/>
                    <a:pt x="12056" y="3122"/>
                  </a:cubicBezTo>
                  <a:cubicBezTo>
                    <a:pt x="12607" y="3122"/>
                    <a:pt x="13138" y="2806"/>
                    <a:pt x="13359" y="2277"/>
                  </a:cubicBezTo>
                  <a:cubicBezTo>
                    <a:pt x="13559" y="1826"/>
                    <a:pt x="13509" y="1299"/>
                    <a:pt x="13258" y="898"/>
                  </a:cubicBezTo>
                  <a:cubicBezTo>
                    <a:pt x="13576" y="898"/>
                    <a:pt x="13904" y="909"/>
                    <a:pt x="14237" y="909"/>
                  </a:cubicBezTo>
                  <a:cubicBezTo>
                    <a:pt x="14403" y="909"/>
                    <a:pt x="14570" y="907"/>
                    <a:pt x="14737" y="898"/>
                  </a:cubicBezTo>
                  <a:lnTo>
                    <a:pt x="14737" y="898"/>
                  </a:lnTo>
                  <a:cubicBezTo>
                    <a:pt x="14273" y="1850"/>
                    <a:pt x="14626" y="3103"/>
                    <a:pt x="15816" y="3103"/>
                  </a:cubicBezTo>
                  <a:cubicBezTo>
                    <a:pt x="15911" y="3103"/>
                    <a:pt x="16010" y="3095"/>
                    <a:pt x="16116" y="3079"/>
                  </a:cubicBezTo>
                  <a:cubicBezTo>
                    <a:pt x="17268" y="2928"/>
                    <a:pt x="17644" y="1625"/>
                    <a:pt x="17093" y="798"/>
                  </a:cubicBezTo>
                  <a:lnTo>
                    <a:pt x="17093" y="798"/>
                  </a:lnTo>
                  <a:cubicBezTo>
                    <a:pt x="17569" y="823"/>
                    <a:pt x="18070" y="823"/>
                    <a:pt x="18572" y="823"/>
                  </a:cubicBezTo>
                  <a:cubicBezTo>
                    <a:pt x="18183" y="1796"/>
                    <a:pt x="18761" y="2957"/>
                    <a:pt x="19917" y="2957"/>
                  </a:cubicBezTo>
                  <a:cubicBezTo>
                    <a:pt x="19952" y="2957"/>
                    <a:pt x="19989" y="2956"/>
                    <a:pt x="20025" y="2953"/>
                  </a:cubicBezTo>
                  <a:cubicBezTo>
                    <a:pt x="21103" y="2878"/>
                    <a:pt x="21604" y="1775"/>
                    <a:pt x="21203" y="898"/>
                  </a:cubicBezTo>
                  <a:lnTo>
                    <a:pt x="21203" y="898"/>
                  </a:lnTo>
                  <a:cubicBezTo>
                    <a:pt x="21579" y="923"/>
                    <a:pt x="21930" y="923"/>
                    <a:pt x="22306" y="923"/>
                  </a:cubicBezTo>
                  <a:cubicBezTo>
                    <a:pt x="21963" y="1782"/>
                    <a:pt x="22460" y="2905"/>
                    <a:pt x="23492" y="2905"/>
                  </a:cubicBezTo>
                  <a:cubicBezTo>
                    <a:pt x="23514" y="2905"/>
                    <a:pt x="23536" y="2904"/>
                    <a:pt x="23559" y="2903"/>
                  </a:cubicBezTo>
                  <a:cubicBezTo>
                    <a:pt x="24436" y="2878"/>
                    <a:pt x="25339" y="1775"/>
                    <a:pt x="25013" y="1024"/>
                  </a:cubicBezTo>
                  <a:cubicBezTo>
                    <a:pt x="25489" y="998"/>
                    <a:pt x="25940" y="998"/>
                    <a:pt x="26391" y="923"/>
                  </a:cubicBezTo>
                  <a:lnTo>
                    <a:pt x="26391" y="923"/>
                  </a:lnTo>
                  <a:cubicBezTo>
                    <a:pt x="26141" y="1450"/>
                    <a:pt x="25990" y="2001"/>
                    <a:pt x="26391" y="2502"/>
                  </a:cubicBezTo>
                  <a:cubicBezTo>
                    <a:pt x="26730" y="2921"/>
                    <a:pt x="27291" y="3117"/>
                    <a:pt x="27809" y="3117"/>
                  </a:cubicBezTo>
                  <a:cubicBezTo>
                    <a:pt x="27942" y="3117"/>
                    <a:pt x="28073" y="3104"/>
                    <a:pt x="28196" y="3079"/>
                  </a:cubicBezTo>
                  <a:cubicBezTo>
                    <a:pt x="29173" y="2828"/>
                    <a:pt x="29675" y="1625"/>
                    <a:pt x="29073" y="923"/>
                  </a:cubicBezTo>
                  <a:lnTo>
                    <a:pt x="30226" y="923"/>
                  </a:lnTo>
                  <a:cubicBezTo>
                    <a:pt x="29910" y="1969"/>
                    <a:pt x="30584" y="3132"/>
                    <a:pt x="31769" y="3132"/>
                  </a:cubicBezTo>
                  <a:cubicBezTo>
                    <a:pt x="31806" y="3132"/>
                    <a:pt x="31843" y="3131"/>
                    <a:pt x="31880" y="3129"/>
                  </a:cubicBezTo>
                  <a:cubicBezTo>
                    <a:pt x="33108" y="3029"/>
                    <a:pt x="33685" y="1750"/>
                    <a:pt x="33208" y="773"/>
                  </a:cubicBezTo>
                  <a:lnTo>
                    <a:pt x="33208" y="773"/>
                  </a:lnTo>
                  <a:cubicBezTo>
                    <a:pt x="33559" y="798"/>
                    <a:pt x="33885" y="823"/>
                    <a:pt x="34236" y="848"/>
                  </a:cubicBezTo>
                  <a:cubicBezTo>
                    <a:pt x="33885" y="1800"/>
                    <a:pt x="34436" y="2928"/>
                    <a:pt x="35589" y="2928"/>
                  </a:cubicBezTo>
                  <a:cubicBezTo>
                    <a:pt x="35602" y="2929"/>
                    <a:pt x="35614" y="2929"/>
                    <a:pt x="35626" y="2929"/>
                  </a:cubicBezTo>
                  <a:cubicBezTo>
                    <a:pt x="36682" y="2929"/>
                    <a:pt x="37315" y="1865"/>
                    <a:pt x="37018" y="973"/>
                  </a:cubicBezTo>
                  <a:cubicBezTo>
                    <a:pt x="37319" y="948"/>
                    <a:pt x="37645" y="923"/>
                    <a:pt x="37945" y="898"/>
                  </a:cubicBezTo>
                  <a:lnTo>
                    <a:pt x="37945" y="898"/>
                  </a:lnTo>
                  <a:cubicBezTo>
                    <a:pt x="37695" y="1775"/>
                    <a:pt x="38221" y="2753"/>
                    <a:pt x="39274" y="2803"/>
                  </a:cubicBezTo>
                  <a:cubicBezTo>
                    <a:pt x="39298" y="2804"/>
                    <a:pt x="39323" y="2805"/>
                    <a:pt x="39347" y="2805"/>
                  </a:cubicBezTo>
                  <a:cubicBezTo>
                    <a:pt x="40334" y="2805"/>
                    <a:pt x="40996" y="1829"/>
                    <a:pt x="40727" y="948"/>
                  </a:cubicBezTo>
                  <a:lnTo>
                    <a:pt x="40727" y="948"/>
                  </a:lnTo>
                  <a:cubicBezTo>
                    <a:pt x="41028" y="1024"/>
                    <a:pt x="41329" y="1049"/>
                    <a:pt x="41630" y="1074"/>
                  </a:cubicBezTo>
                  <a:cubicBezTo>
                    <a:pt x="41228" y="1800"/>
                    <a:pt x="41880" y="2928"/>
                    <a:pt x="42858" y="3079"/>
                  </a:cubicBezTo>
                  <a:cubicBezTo>
                    <a:pt x="42948" y="3092"/>
                    <a:pt x="43038" y="3099"/>
                    <a:pt x="43126" y="3099"/>
                  </a:cubicBezTo>
                  <a:cubicBezTo>
                    <a:pt x="44355" y="3099"/>
                    <a:pt x="45307" y="1844"/>
                    <a:pt x="44863" y="698"/>
                  </a:cubicBezTo>
                  <a:close/>
                  <a:moveTo>
                    <a:pt x="47088" y="0"/>
                  </a:moveTo>
                  <a:cubicBezTo>
                    <a:pt x="46975" y="0"/>
                    <a:pt x="46861" y="48"/>
                    <a:pt x="46792" y="146"/>
                  </a:cubicBezTo>
                  <a:cubicBezTo>
                    <a:pt x="46603" y="146"/>
                    <a:pt x="46411" y="145"/>
                    <a:pt x="46218" y="145"/>
                  </a:cubicBezTo>
                  <a:cubicBezTo>
                    <a:pt x="45543" y="145"/>
                    <a:pt x="44854" y="160"/>
                    <a:pt x="44211" y="297"/>
                  </a:cubicBezTo>
                  <a:cubicBezTo>
                    <a:pt x="44061" y="347"/>
                    <a:pt x="44061" y="572"/>
                    <a:pt x="44211" y="597"/>
                  </a:cubicBezTo>
                  <a:lnTo>
                    <a:pt x="44286" y="597"/>
                  </a:lnTo>
                  <a:cubicBezTo>
                    <a:pt x="44462" y="1199"/>
                    <a:pt x="44512" y="1851"/>
                    <a:pt x="43935" y="2277"/>
                  </a:cubicBezTo>
                  <a:cubicBezTo>
                    <a:pt x="43706" y="2437"/>
                    <a:pt x="43435" y="2556"/>
                    <a:pt x="43161" y="2556"/>
                  </a:cubicBezTo>
                  <a:cubicBezTo>
                    <a:pt x="43135" y="2556"/>
                    <a:pt x="43109" y="2555"/>
                    <a:pt x="43083" y="2552"/>
                  </a:cubicBezTo>
                  <a:cubicBezTo>
                    <a:pt x="42908" y="2502"/>
                    <a:pt x="42757" y="2452"/>
                    <a:pt x="42582" y="2427"/>
                  </a:cubicBezTo>
                  <a:cubicBezTo>
                    <a:pt x="41980" y="2126"/>
                    <a:pt x="41955" y="1675"/>
                    <a:pt x="42482" y="1099"/>
                  </a:cubicBezTo>
                  <a:cubicBezTo>
                    <a:pt x="42807" y="998"/>
                    <a:pt x="42732" y="547"/>
                    <a:pt x="42406" y="522"/>
                  </a:cubicBezTo>
                  <a:cubicBezTo>
                    <a:pt x="42002" y="490"/>
                    <a:pt x="41577" y="437"/>
                    <a:pt x="41158" y="437"/>
                  </a:cubicBezTo>
                  <a:cubicBezTo>
                    <a:pt x="40927" y="437"/>
                    <a:pt x="40699" y="453"/>
                    <a:pt x="40477" y="497"/>
                  </a:cubicBezTo>
                  <a:cubicBezTo>
                    <a:pt x="40451" y="489"/>
                    <a:pt x="40422" y="484"/>
                    <a:pt x="40393" y="484"/>
                  </a:cubicBezTo>
                  <a:cubicBezTo>
                    <a:pt x="40251" y="484"/>
                    <a:pt x="40093" y="582"/>
                    <a:pt x="40176" y="748"/>
                  </a:cubicBezTo>
                  <a:cubicBezTo>
                    <a:pt x="40426" y="1399"/>
                    <a:pt x="40226" y="2277"/>
                    <a:pt x="39374" y="2302"/>
                  </a:cubicBezTo>
                  <a:cubicBezTo>
                    <a:pt x="39362" y="2302"/>
                    <a:pt x="39351" y="2302"/>
                    <a:pt x="39340" y="2302"/>
                  </a:cubicBezTo>
                  <a:cubicBezTo>
                    <a:pt x="38464" y="2302"/>
                    <a:pt x="38177" y="1341"/>
                    <a:pt x="38622" y="698"/>
                  </a:cubicBezTo>
                  <a:cubicBezTo>
                    <a:pt x="38722" y="547"/>
                    <a:pt x="38597" y="297"/>
                    <a:pt x="38396" y="297"/>
                  </a:cubicBezTo>
                  <a:cubicBezTo>
                    <a:pt x="37845" y="372"/>
                    <a:pt x="37319" y="447"/>
                    <a:pt x="36792" y="572"/>
                  </a:cubicBezTo>
                  <a:cubicBezTo>
                    <a:pt x="36767" y="547"/>
                    <a:pt x="36742" y="522"/>
                    <a:pt x="36717" y="472"/>
                  </a:cubicBezTo>
                  <a:cubicBezTo>
                    <a:pt x="36687" y="435"/>
                    <a:pt x="36647" y="420"/>
                    <a:pt x="36606" y="420"/>
                  </a:cubicBezTo>
                  <a:cubicBezTo>
                    <a:pt x="36478" y="420"/>
                    <a:pt x="36335" y="571"/>
                    <a:pt x="36391" y="723"/>
                  </a:cubicBezTo>
                  <a:cubicBezTo>
                    <a:pt x="36341" y="798"/>
                    <a:pt x="36391" y="948"/>
                    <a:pt x="36492" y="973"/>
                  </a:cubicBezTo>
                  <a:cubicBezTo>
                    <a:pt x="36735" y="1630"/>
                    <a:pt x="36459" y="2429"/>
                    <a:pt x="35662" y="2429"/>
                  </a:cubicBezTo>
                  <a:cubicBezTo>
                    <a:pt x="35638" y="2429"/>
                    <a:pt x="35614" y="2429"/>
                    <a:pt x="35589" y="2427"/>
                  </a:cubicBezTo>
                  <a:cubicBezTo>
                    <a:pt x="34687" y="2402"/>
                    <a:pt x="34436" y="1374"/>
                    <a:pt x="34913" y="723"/>
                  </a:cubicBezTo>
                  <a:cubicBezTo>
                    <a:pt x="35063" y="572"/>
                    <a:pt x="34888" y="322"/>
                    <a:pt x="34687" y="322"/>
                  </a:cubicBezTo>
                  <a:cubicBezTo>
                    <a:pt x="34086" y="322"/>
                    <a:pt x="33509" y="322"/>
                    <a:pt x="32908" y="347"/>
                  </a:cubicBezTo>
                  <a:cubicBezTo>
                    <a:pt x="32873" y="312"/>
                    <a:pt x="32831" y="298"/>
                    <a:pt x="32787" y="298"/>
                  </a:cubicBezTo>
                  <a:cubicBezTo>
                    <a:pt x="32641" y="298"/>
                    <a:pt x="32485" y="462"/>
                    <a:pt x="32582" y="597"/>
                  </a:cubicBezTo>
                  <a:cubicBezTo>
                    <a:pt x="33098" y="1359"/>
                    <a:pt x="32867" y="2554"/>
                    <a:pt x="31843" y="2554"/>
                  </a:cubicBezTo>
                  <a:cubicBezTo>
                    <a:pt x="31822" y="2554"/>
                    <a:pt x="31801" y="2553"/>
                    <a:pt x="31780" y="2552"/>
                  </a:cubicBezTo>
                  <a:cubicBezTo>
                    <a:pt x="30827" y="2527"/>
                    <a:pt x="30477" y="1550"/>
                    <a:pt x="30878" y="798"/>
                  </a:cubicBezTo>
                  <a:cubicBezTo>
                    <a:pt x="31003" y="623"/>
                    <a:pt x="30853" y="397"/>
                    <a:pt x="30652" y="397"/>
                  </a:cubicBezTo>
                  <a:cubicBezTo>
                    <a:pt x="29975" y="397"/>
                    <a:pt x="29374" y="497"/>
                    <a:pt x="28722" y="648"/>
                  </a:cubicBezTo>
                  <a:cubicBezTo>
                    <a:pt x="28697" y="623"/>
                    <a:pt x="28647" y="597"/>
                    <a:pt x="28622" y="572"/>
                  </a:cubicBezTo>
                  <a:cubicBezTo>
                    <a:pt x="28590" y="561"/>
                    <a:pt x="28559" y="556"/>
                    <a:pt x="28528" y="556"/>
                  </a:cubicBezTo>
                  <a:cubicBezTo>
                    <a:pt x="28295" y="556"/>
                    <a:pt x="28127" y="863"/>
                    <a:pt x="28371" y="973"/>
                  </a:cubicBezTo>
                  <a:cubicBezTo>
                    <a:pt x="29098" y="1349"/>
                    <a:pt x="28923" y="2277"/>
                    <a:pt x="28196" y="2552"/>
                  </a:cubicBezTo>
                  <a:cubicBezTo>
                    <a:pt x="28045" y="2590"/>
                    <a:pt x="27901" y="2609"/>
                    <a:pt x="27760" y="2609"/>
                  </a:cubicBezTo>
                  <a:cubicBezTo>
                    <a:pt x="27619" y="2609"/>
                    <a:pt x="27482" y="2590"/>
                    <a:pt x="27344" y="2552"/>
                  </a:cubicBezTo>
                  <a:cubicBezTo>
                    <a:pt x="26517" y="2001"/>
                    <a:pt x="26391" y="1399"/>
                    <a:pt x="26993" y="798"/>
                  </a:cubicBezTo>
                  <a:cubicBezTo>
                    <a:pt x="27118" y="623"/>
                    <a:pt x="27043" y="372"/>
                    <a:pt x="26817" y="372"/>
                  </a:cubicBezTo>
                  <a:cubicBezTo>
                    <a:pt x="26091" y="397"/>
                    <a:pt x="25339" y="497"/>
                    <a:pt x="24612" y="572"/>
                  </a:cubicBezTo>
                  <a:cubicBezTo>
                    <a:pt x="24587" y="572"/>
                    <a:pt x="24562" y="547"/>
                    <a:pt x="24537" y="547"/>
                  </a:cubicBezTo>
                  <a:cubicBezTo>
                    <a:pt x="24503" y="522"/>
                    <a:pt x="24467" y="511"/>
                    <a:pt x="24432" y="511"/>
                  </a:cubicBezTo>
                  <a:cubicBezTo>
                    <a:pt x="24361" y="511"/>
                    <a:pt x="24294" y="556"/>
                    <a:pt x="24261" y="623"/>
                  </a:cubicBezTo>
                  <a:cubicBezTo>
                    <a:pt x="24086" y="698"/>
                    <a:pt x="24111" y="998"/>
                    <a:pt x="24336" y="998"/>
                  </a:cubicBezTo>
                  <a:lnTo>
                    <a:pt x="24436" y="998"/>
                  </a:lnTo>
                  <a:cubicBezTo>
                    <a:pt x="24637" y="1299"/>
                    <a:pt x="24512" y="1800"/>
                    <a:pt x="24336" y="2026"/>
                  </a:cubicBezTo>
                  <a:cubicBezTo>
                    <a:pt x="24134" y="2249"/>
                    <a:pt x="23882" y="2373"/>
                    <a:pt x="23608" y="2373"/>
                  </a:cubicBezTo>
                  <a:cubicBezTo>
                    <a:pt x="23543" y="2373"/>
                    <a:pt x="23476" y="2366"/>
                    <a:pt x="23409" y="2352"/>
                  </a:cubicBezTo>
                  <a:cubicBezTo>
                    <a:pt x="22732" y="2252"/>
                    <a:pt x="22381" y="1425"/>
                    <a:pt x="22857" y="823"/>
                  </a:cubicBezTo>
                  <a:cubicBezTo>
                    <a:pt x="22983" y="673"/>
                    <a:pt x="22908" y="472"/>
                    <a:pt x="22707" y="447"/>
                  </a:cubicBezTo>
                  <a:cubicBezTo>
                    <a:pt x="22439" y="428"/>
                    <a:pt x="22171" y="420"/>
                    <a:pt x="21903" y="420"/>
                  </a:cubicBezTo>
                  <a:cubicBezTo>
                    <a:pt x="21469" y="420"/>
                    <a:pt x="21036" y="441"/>
                    <a:pt x="20602" y="472"/>
                  </a:cubicBezTo>
                  <a:cubicBezTo>
                    <a:pt x="20351" y="497"/>
                    <a:pt x="20351" y="848"/>
                    <a:pt x="20602" y="873"/>
                  </a:cubicBezTo>
                  <a:lnTo>
                    <a:pt x="20652" y="873"/>
                  </a:lnTo>
                  <a:cubicBezTo>
                    <a:pt x="21028" y="1525"/>
                    <a:pt x="20777" y="2452"/>
                    <a:pt x="19925" y="2452"/>
                  </a:cubicBezTo>
                  <a:cubicBezTo>
                    <a:pt x="18998" y="2452"/>
                    <a:pt x="18747" y="1349"/>
                    <a:pt x="19198" y="698"/>
                  </a:cubicBezTo>
                  <a:cubicBezTo>
                    <a:pt x="19299" y="547"/>
                    <a:pt x="19173" y="322"/>
                    <a:pt x="18973" y="322"/>
                  </a:cubicBezTo>
                  <a:cubicBezTo>
                    <a:pt x="18529" y="322"/>
                    <a:pt x="18085" y="305"/>
                    <a:pt x="17641" y="305"/>
                  </a:cubicBezTo>
                  <a:cubicBezTo>
                    <a:pt x="17308" y="305"/>
                    <a:pt x="16975" y="315"/>
                    <a:pt x="16642" y="347"/>
                  </a:cubicBezTo>
                  <a:lnTo>
                    <a:pt x="16592" y="347"/>
                  </a:lnTo>
                  <a:cubicBezTo>
                    <a:pt x="16592" y="347"/>
                    <a:pt x="16567" y="322"/>
                    <a:pt x="16542" y="322"/>
                  </a:cubicBezTo>
                  <a:cubicBezTo>
                    <a:pt x="16503" y="299"/>
                    <a:pt x="16465" y="289"/>
                    <a:pt x="16428" y="289"/>
                  </a:cubicBezTo>
                  <a:cubicBezTo>
                    <a:pt x="16226" y="289"/>
                    <a:pt x="16083" y="595"/>
                    <a:pt x="16316" y="723"/>
                  </a:cubicBezTo>
                  <a:cubicBezTo>
                    <a:pt x="17068" y="1224"/>
                    <a:pt x="17118" y="2427"/>
                    <a:pt x="16065" y="2628"/>
                  </a:cubicBezTo>
                  <a:cubicBezTo>
                    <a:pt x="16001" y="2641"/>
                    <a:pt x="15937" y="2648"/>
                    <a:pt x="15874" y="2648"/>
                  </a:cubicBezTo>
                  <a:cubicBezTo>
                    <a:pt x="15009" y="2648"/>
                    <a:pt x="14351" y="1430"/>
                    <a:pt x="15238" y="823"/>
                  </a:cubicBezTo>
                  <a:cubicBezTo>
                    <a:pt x="15414" y="723"/>
                    <a:pt x="15339" y="472"/>
                    <a:pt x="15113" y="447"/>
                  </a:cubicBezTo>
                  <a:cubicBezTo>
                    <a:pt x="14835" y="428"/>
                    <a:pt x="14558" y="420"/>
                    <a:pt x="14279" y="420"/>
                  </a:cubicBezTo>
                  <a:cubicBezTo>
                    <a:pt x="13827" y="420"/>
                    <a:pt x="13372" y="441"/>
                    <a:pt x="12908" y="472"/>
                  </a:cubicBezTo>
                  <a:cubicBezTo>
                    <a:pt x="12882" y="497"/>
                    <a:pt x="12857" y="497"/>
                    <a:pt x="12807" y="522"/>
                  </a:cubicBezTo>
                  <a:cubicBezTo>
                    <a:pt x="12682" y="522"/>
                    <a:pt x="12582" y="748"/>
                    <a:pt x="12682" y="898"/>
                  </a:cubicBezTo>
                  <a:cubicBezTo>
                    <a:pt x="13208" y="1525"/>
                    <a:pt x="13008" y="2628"/>
                    <a:pt x="12030" y="2628"/>
                  </a:cubicBezTo>
                  <a:cubicBezTo>
                    <a:pt x="11103" y="2628"/>
                    <a:pt x="10627" y="1274"/>
                    <a:pt x="11604" y="923"/>
                  </a:cubicBezTo>
                  <a:cubicBezTo>
                    <a:pt x="11730" y="873"/>
                    <a:pt x="11730" y="698"/>
                    <a:pt x="11629" y="673"/>
                  </a:cubicBezTo>
                  <a:cubicBezTo>
                    <a:pt x="11604" y="572"/>
                    <a:pt x="11554" y="472"/>
                    <a:pt x="11429" y="472"/>
                  </a:cubicBezTo>
                  <a:cubicBezTo>
                    <a:pt x="11209" y="457"/>
                    <a:pt x="10984" y="449"/>
                    <a:pt x="10758" y="449"/>
                  </a:cubicBezTo>
                  <a:cubicBezTo>
                    <a:pt x="10236" y="449"/>
                    <a:pt x="9705" y="493"/>
                    <a:pt x="9198" y="597"/>
                  </a:cubicBezTo>
                  <a:cubicBezTo>
                    <a:pt x="9187" y="596"/>
                    <a:pt x="9176" y="595"/>
                    <a:pt x="9164" y="595"/>
                  </a:cubicBezTo>
                  <a:cubicBezTo>
                    <a:pt x="9020" y="595"/>
                    <a:pt x="8857" y="736"/>
                    <a:pt x="8973" y="898"/>
                  </a:cubicBezTo>
                  <a:cubicBezTo>
                    <a:pt x="9248" y="1299"/>
                    <a:pt x="9424" y="1750"/>
                    <a:pt x="9223" y="2227"/>
                  </a:cubicBezTo>
                  <a:cubicBezTo>
                    <a:pt x="9070" y="2620"/>
                    <a:pt x="8688" y="2842"/>
                    <a:pt x="8276" y="2842"/>
                  </a:cubicBezTo>
                  <a:cubicBezTo>
                    <a:pt x="8216" y="2842"/>
                    <a:pt x="8156" y="2838"/>
                    <a:pt x="8095" y="2828"/>
                  </a:cubicBezTo>
                  <a:cubicBezTo>
                    <a:pt x="7669" y="2778"/>
                    <a:pt x="7344" y="2452"/>
                    <a:pt x="7344" y="2001"/>
                  </a:cubicBezTo>
                  <a:cubicBezTo>
                    <a:pt x="7319" y="1600"/>
                    <a:pt x="7544" y="1299"/>
                    <a:pt x="7845" y="1024"/>
                  </a:cubicBezTo>
                  <a:cubicBezTo>
                    <a:pt x="7920" y="948"/>
                    <a:pt x="7920" y="873"/>
                    <a:pt x="7870" y="798"/>
                  </a:cubicBezTo>
                  <a:cubicBezTo>
                    <a:pt x="7945" y="698"/>
                    <a:pt x="7895" y="497"/>
                    <a:pt x="7770" y="472"/>
                  </a:cubicBezTo>
                  <a:cubicBezTo>
                    <a:pt x="7476" y="428"/>
                    <a:pt x="7177" y="412"/>
                    <a:pt x="6874" y="412"/>
                  </a:cubicBezTo>
                  <a:cubicBezTo>
                    <a:pt x="6324" y="412"/>
                    <a:pt x="5763" y="465"/>
                    <a:pt x="5213" y="497"/>
                  </a:cubicBezTo>
                  <a:cubicBezTo>
                    <a:pt x="5163" y="497"/>
                    <a:pt x="5113" y="522"/>
                    <a:pt x="5088" y="572"/>
                  </a:cubicBezTo>
                  <a:cubicBezTo>
                    <a:pt x="5069" y="567"/>
                    <a:pt x="5050" y="565"/>
                    <a:pt x="5032" y="565"/>
                  </a:cubicBezTo>
                  <a:cubicBezTo>
                    <a:pt x="4879" y="565"/>
                    <a:pt x="4756" y="736"/>
                    <a:pt x="4913" y="848"/>
                  </a:cubicBezTo>
                  <a:cubicBezTo>
                    <a:pt x="5213" y="1099"/>
                    <a:pt x="5464" y="1425"/>
                    <a:pt x="5439" y="1826"/>
                  </a:cubicBezTo>
                  <a:cubicBezTo>
                    <a:pt x="5389" y="2327"/>
                    <a:pt x="4988" y="2728"/>
                    <a:pt x="4512" y="2778"/>
                  </a:cubicBezTo>
                  <a:cubicBezTo>
                    <a:pt x="4478" y="2781"/>
                    <a:pt x="4444" y="2783"/>
                    <a:pt x="4409" y="2783"/>
                  </a:cubicBezTo>
                  <a:cubicBezTo>
                    <a:pt x="3603" y="2783"/>
                    <a:pt x="2415" y="1966"/>
                    <a:pt x="3208" y="1149"/>
                  </a:cubicBezTo>
                  <a:cubicBezTo>
                    <a:pt x="3312" y="1045"/>
                    <a:pt x="3210" y="873"/>
                    <a:pt x="3087" y="873"/>
                  </a:cubicBezTo>
                  <a:cubicBezTo>
                    <a:pt x="3061" y="873"/>
                    <a:pt x="3034" y="881"/>
                    <a:pt x="3008" y="898"/>
                  </a:cubicBezTo>
                  <a:lnTo>
                    <a:pt x="2983" y="898"/>
                  </a:lnTo>
                  <a:cubicBezTo>
                    <a:pt x="2933" y="873"/>
                    <a:pt x="2907" y="848"/>
                    <a:pt x="2857" y="848"/>
                  </a:cubicBezTo>
                  <a:cubicBezTo>
                    <a:pt x="2773" y="836"/>
                    <a:pt x="2689" y="831"/>
                    <a:pt x="2605" y="831"/>
                  </a:cubicBezTo>
                  <a:cubicBezTo>
                    <a:pt x="2339" y="831"/>
                    <a:pt x="2077" y="879"/>
                    <a:pt x="1830" y="898"/>
                  </a:cubicBezTo>
                  <a:cubicBezTo>
                    <a:pt x="1479" y="923"/>
                    <a:pt x="1153" y="923"/>
                    <a:pt x="802" y="923"/>
                  </a:cubicBezTo>
                  <a:cubicBezTo>
                    <a:pt x="752" y="923"/>
                    <a:pt x="727" y="923"/>
                    <a:pt x="702" y="948"/>
                  </a:cubicBezTo>
                  <a:cubicBezTo>
                    <a:pt x="669" y="893"/>
                    <a:pt x="606" y="862"/>
                    <a:pt x="547" y="862"/>
                  </a:cubicBezTo>
                  <a:cubicBezTo>
                    <a:pt x="472" y="862"/>
                    <a:pt x="401" y="912"/>
                    <a:pt x="401" y="1024"/>
                  </a:cubicBezTo>
                  <a:cubicBezTo>
                    <a:pt x="151" y="8693"/>
                    <a:pt x="552" y="16412"/>
                    <a:pt x="501" y="24106"/>
                  </a:cubicBezTo>
                  <a:cubicBezTo>
                    <a:pt x="451" y="32126"/>
                    <a:pt x="226" y="40147"/>
                    <a:pt x="0" y="48167"/>
                  </a:cubicBezTo>
                  <a:cubicBezTo>
                    <a:pt x="0" y="48346"/>
                    <a:pt x="141" y="48435"/>
                    <a:pt x="276" y="48435"/>
                  </a:cubicBezTo>
                  <a:cubicBezTo>
                    <a:pt x="330" y="48435"/>
                    <a:pt x="383" y="48421"/>
                    <a:pt x="426" y="48392"/>
                  </a:cubicBezTo>
                  <a:cubicBezTo>
                    <a:pt x="451" y="48417"/>
                    <a:pt x="501" y="48442"/>
                    <a:pt x="552" y="48442"/>
                  </a:cubicBezTo>
                  <a:cubicBezTo>
                    <a:pt x="6395" y="48873"/>
                    <a:pt x="12274" y="49015"/>
                    <a:pt x="18164" y="49015"/>
                  </a:cubicBezTo>
                  <a:cubicBezTo>
                    <a:pt x="27709" y="49015"/>
                    <a:pt x="37282" y="48642"/>
                    <a:pt x="46767" y="48518"/>
                  </a:cubicBezTo>
                  <a:cubicBezTo>
                    <a:pt x="46968" y="48518"/>
                    <a:pt x="47068" y="48367"/>
                    <a:pt x="47068" y="48217"/>
                  </a:cubicBezTo>
                  <a:cubicBezTo>
                    <a:pt x="47118" y="48217"/>
                    <a:pt x="47193" y="48167"/>
                    <a:pt x="47193" y="48066"/>
                  </a:cubicBezTo>
                  <a:cubicBezTo>
                    <a:pt x="47519" y="40147"/>
                    <a:pt x="47118" y="32152"/>
                    <a:pt x="47168" y="24207"/>
                  </a:cubicBezTo>
                  <a:cubicBezTo>
                    <a:pt x="47193" y="16237"/>
                    <a:pt x="47269" y="8292"/>
                    <a:pt x="47419" y="347"/>
                  </a:cubicBezTo>
                  <a:cubicBezTo>
                    <a:pt x="47434" y="118"/>
                    <a:pt x="47263" y="0"/>
                    <a:pt x="47088"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8" name="Google Shape;728;p24"/>
            <p:cNvSpPr/>
            <p:nvPr/>
          </p:nvSpPr>
          <p:spPr>
            <a:xfrm>
              <a:off x="1505775" y="444875"/>
              <a:ext cx="1157925" cy="1185100"/>
            </a:xfrm>
            <a:custGeom>
              <a:avLst/>
              <a:gdLst/>
              <a:ahLst/>
              <a:cxnLst/>
              <a:rect l="l" t="t" r="r" b="b"/>
              <a:pathLst>
                <a:path w="46317" h="47404" extrusionOk="0">
                  <a:moveTo>
                    <a:pt x="19694" y="12839"/>
                  </a:moveTo>
                  <a:cubicBezTo>
                    <a:pt x="25666" y="12839"/>
                    <a:pt x="31640" y="12924"/>
                    <a:pt x="37606" y="12924"/>
                  </a:cubicBezTo>
                  <a:cubicBezTo>
                    <a:pt x="38998" y="12924"/>
                    <a:pt x="40389" y="12919"/>
                    <a:pt x="41780" y="12908"/>
                  </a:cubicBezTo>
                  <a:cubicBezTo>
                    <a:pt x="42031" y="12908"/>
                    <a:pt x="42031" y="13309"/>
                    <a:pt x="41780" y="13309"/>
                  </a:cubicBezTo>
                  <a:cubicBezTo>
                    <a:pt x="40353" y="13295"/>
                    <a:pt x="38925" y="13288"/>
                    <a:pt x="37497" y="13288"/>
                  </a:cubicBezTo>
                  <a:cubicBezTo>
                    <a:pt x="30111" y="13288"/>
                    <a:pt x="22711" y="13452"/>
                    <a:pt x="15319" y="13452"/>
                  </a:cubicBezTo>
                  <a:cubicBezTo>
                    <a:pt x="11840" y="13452"/>
                    <a:pt x="8362" y="13415"/>
                    <a:pt x="4888" y="13309"/>
                  </a:cubicBezTo>
                  <a:cubicBezTo>
                    <a:pt x="4763" y="13309"/>
                    <a:pt x="4763" y="13109"/>
                    <a:pt x="4888" y="13109"/>
                  </a:cubicBezTo>
                  <a:cubicBezTo>
                    <a:pt x="9817" y="12897"/>
                    <a:pt x="14755" y="12839"/>
                    <a:pt x="19694" y="12839"/>
                  </a:cubicBezTo>
                  <a:close/>
                  <a:moveTo>
                    <a:pt x="41778" y="16165"/>
                  </a:moveTo>
                  <a:cubicBezTo>
                    <a:pt x="42081" y="16165"/>
                    <a:pt x="42073" y="16643"/>
                    <a:pt x="41755" y="16667"/>
                  </a:cubicBezTo>
                  <a:cubicBezTo>
                    <a:pt x="33336" y="16859"/>
                    <a:pt x="24820" y="17221"/>
                    <a:pt x="16342" y="17221"/>
                  </a:cubicBezTo>
                  <a:cubicBezTo>
                    <a:pt x="12630" y="17221"/>
                    <a:pt x="8925" y="17151"/>
                    <a:pt x="5239" y="16968"/>
                  </a:cubicBezTo>
                  <a:cubicBezTo>
                    <a:pt x="5113" y="16968"/>
                    <a:pt x="5113" y="16793"/>
                    <a:pt x="5239" y="16793"/>
                  </a:cubicBezTo>
                  <a:cubicBezTo>
                    <a:pt x="17369" y="16166"/>
                    <a:pt x="29625" y="16467"/>
                    <a:pt x="41755" y="16166"/>
                  </a:cubicBezTo>
                  <a:cubicBezTo>
                    <a:pt x="41763" y="16166"/>
                    <a:pt x="41771" y="16165"/>
                    <a:pt x="41778" y="16165"/>
                  </a:cubicBezTo>
                  <a:close/>
                  <a:moveTo>
                    <a:pt x="30937" y="19611"/>
                  </a:moveTo>
                  <a:cubicBezTo>
                    <a:pt x="34361" y="19611"/>
                    <a:pt x="37787" y="19640"/>
                    <a:pt x="41204" y="19725"/>
                  </a:cubicBezTo>
                  <a:cubicBezTo>
                    <a:pt x="41505" y="19750"/>
                    <a:pt x="41505" y="20201"/>
                    <a:pt x="41204" y="20201"/>
                  </a:cubicBezTo>
                  <a:cubicBezTo>
                    <a:pt x="36567" y="20163"/>
                    <a:pt x="31916" y="20110"/>
                    <a:pt x="27273" y="20110"/>
                  </a:cubicBezTo>
                  <a:cubicBezTo>
                    <a:pt x="25867" y="20110"/>
                    <a:pt x="24462" y="20114"/>
                    <a:pt x="23058" y="20126"/>
                  </a:cubicBezTo>
                  <a:cubicBezTo>
                    <a:pt x="18090" y="20167"/>
                    <a:pt x="13089" y="20446"/>
                    <a:pt x="8109" y="20446"/>
                  </a:cubicBezTo>
                  <a:cubicBezTo>
                    <a:pt x="7034" y="20446"/>
                    <a:pt x="5960" y="20433"/>
                    <a:pt x="4888" y="20402"/>
                  </a:cubicBezTo>
                  <a:cubicBezTo>
                    <a:pt x="4737" y="20402"/>
                    <a:pt x="4763" y="20176"/>
                    <a:pt x="4888" y="20176"/>
                  </a:cubicBezTo>
                  <a:cubicBezTo>
                    <a:pt x="10903" y="19575"/>
                    <a:pt x="17018" y="19700"/>
                    <a:pt x="23058" y="19650"/>
                  </a:cubicBezTo>
                  <a:cubicBezTo>
                    <a:pt x="25681" y="19628"/>
                    <a:pt x="28309" y="19611"/>
                    <a:pt x="30937" y="19611"/>
                  </a:cubicBezTo>
                  <a:close/>
                  <a:moveTo>
                    <a:pt x="29043" y="23158"/>
                  </a:moveTo>
                  <a:cubicBezTo>
                    <a:pt x="32026" y="23158"/>
                    <a:pt x="35010" y="23162"/>
                    <a:pt x="37992" y="23162"/>
                  </a:cubicBezTo>
                  <a:cubicBezTo>
                    <a:pt x="39330" y="23162"/>
                    <a:pt x="40668" y="23161"/>
                    <a:pt x="42006" y="23159"/>
                  </a:cubicBezTo>
                  <a:cubicBezTo>
                    <a:pt x="42013" y="23158"/>
                    <a:pt x="42021" y="23158"/>
                    <a:pt x="42028" y="23158"/>
                  </a:cubicBezTo>
                  <a:cubicBezTo>
                    <a:pt x="42357" y="23158"/>
                    <a:pt x="42349" y="23710"/>
                    <a:pt x="42006" y="23710"/>
                  </a:cubicBezTo>
                  <a:cubicBezTo>
                    <a:pt x="33957" y="23743"/>
                    <a:pt x="25897" y="23862"/>
                    <a:pt x="17848" y="23862"/>
                  </a:cubicBezTo>
                  <a:cubicBezTo>
                    <a:pt x="13641" y="23862"/>
                    <a:pt x="9437" y="23830"/>
                    <a:pt x="5239" y="23735"/>
                  </a:cubicBezTo>
                  <a:cubicBezTo>
                    <a:pt x="5038" y="23735"/>
                    <a:pt x="5063" y="23459"/>
                    <a:pt x="5239" y="23434"/>
                  </a:cubicBezTo>
                  <a:cubicBezTo>
                    <a:pt x="13159" y="23191"/>
                    <a:pt x="21101" y="23158"/>
                    <a:pt x="29043" y="23158"/>
                  </a:cubicBezTo>
                  <a:close/>
                  <a:moveTo>
                    <a:pt x="41678" y="26667"/>
                  </a:moveTo>
                  <a:cubicBezTo>
                    <a:pt x="41981" y="26667"/>
                    <a:pt x="41973" y="27144"/>
                    <a:pt x="41655" y="27144"/>
                  </a:cubicBezTo>
                  <a:cubicBezTo>
                    <a:pt x="33375" y="27482"/>
                    <a:pt x="25039" y="27820"/>
                    <a:pt x="16714" y="27820"/>
                  </a:cubicBezTo>
                  <a:cubicBezTo>
                    <a:pt x="12691" y="27820"/>
                    <a:pt x="8672" y="27741"/>
                    <a:pt x="4662" y="27545"/>
                  </a:cubicBezTo>
                  <a:cubicBezTo>
                    <a:pt x="4462" y="27545"/>
                    <a:pt x="4462" y="27219"/>
                    <a:pt x="4662" y="27219"/>
                  </a:cubicBezTo>
                  <a:cubicBezTo>
                    <a:pt x="16993" y="27018"/>
                    <a:pt x="29324" y="27194"/>
                    <a:pt x="41655" y="26668"/>
                  </a:cubicBezTo>
                  <a:cubicBezTo>
                    <a:pt x="41663" y="26667"/>
                    <a:pt x="41671" y="26667"/>
                    <a:pt x="41678" y="26667"/>
                  </a:cubicBezTo>
                  <a:close/>
                  <a:moveTo>
                    <a:pt x="31837" y="30448"/>
                  </a:moveTo>
                  <a:cubicBezTo>
                    <a:pt x="35001" y="30448"/>
                    <a:pt x="38165" y="30457"/>
                    <a:pt x="41329" y="30477"/>
                  </a:cubicBezTo>
                  <a:cubicBezTo>
                    <a:pt x="41605" y="30477"/>
                    <a:pt x="41605" y="30928"/>
                    <a:pt x="41329" y="30928"/>
                  </a:cubicBezTo>
                  <a:cubicBezTo>
                    <a:pt x="33886" y="31036"/>
                    <a:pt x="26444" y="31087"/>
                    <a:pt x="19001" y="31087"/>
                  </a:cubicBezTo>
                  <a:cubicBezTo>
                    <a:pt x="14338" y="31087"/>
                    <a:pt x="9676" y="31067"/>
                    <a:pt x="5013" y="31028"/>
                  </a:cubicBezTo>
                  <a:cubicBezTo>
                    <a:pt x="4763" y="31028"/>
                    <a:pt x="4763" y="30678"/>
                    <a:pt x="5013" y="30653"/>
                  </a:cubicBezTo>
                  <a:cubicBezTo>
                    <a:pt x="13954" y="30523"/>
                    <a:pt x="22895" y="30448"/>
                    <a:pt x="31837" y="30448"/>
                  </a:cubicBezTo>
                  <a:close/>
                  <a:moveTo>
                    <a:pt x="41079" y="33485"/>
                  </a:moveTo>
                  <a:cubicBezTo>
                    <a:pt x="41429" y="33485"/>
                    <a:pt x="41429" y="34011"/>
                    <a:pt x="41079" y="34011"/>
                  </a:cubicBezTo>
                  <a:cubicBezTo>
                    <a:pt x="29149" y="34136"/>
                    <a:pt x="17194" y="34387"/>
                    <a:pt x="5239" y="34487"/>
                  </a:cubicBezTo>
                  <a:cubicBezTo>
                    <a:pt x="4938" y="34487"/>
                    <a:pt x="4938" y="34036"/>
                    <a:pt x="5239" y="34036"/>
                  </a:cubicBezTo>
                  <a:cubicBezTo>
                    <a:pt x="17169" y="33660"/>
                    <a:pt x="29149" y="33560"/>
                    <a:pt x="41079" y="33485"/>
                  </a:cubicBezTo>
                  <a:close/>
                  <a:moveTo>
                    <a:pt x="41079" y="36617"/>
                  </a:moveTo>
                  <a:cubicBezTo>
                    <a:pt x="41404" y="36617"/>
                    <a:pt x="41404" y="37094"/>
                    <a:pt x="41079" y="37094"/>
                  </a:cubicBezTo>
                  <a:cubicBezTo>
                    <a:pt x="30993" y="37304"/>
                    <a:pt x="20855" y="37549"/>
                    <a:pt x="10738" y="37549"/>
                  </a:cubicBezTo>
                  <a:cubicBezTo>
                    <a:pt x="8787" y="37549"/>
                    <a:pt x="6837" y="37540"/>
                    <a:pt x="4888" y="37520"/>
                  </a:cubicBezTo>
                  <a:cubicBezTo>
                    <a:pt x="4612" y="37520"/>
                    <a:pt x="4612" y="37094"/>
                    <a:pt x="4888" y="37094"/>
                  </a:cubicBezTo>
                  <a:cubicBezTo>
                    <a:pt x="16943" y="36693"/>
                    <a:pt x="29023" y="36668"/>
                    <a:pt x="41079" y="36617"/>
                  </a:cubicBezTo>
                  <a:close/>
                  <a:moveTo>
                    <a:pt x="35737" y="40152"/>
                  </a:moveTo>
                  <a:cubicBezTo>
                    <a:pt x="37600" y="40152"/>
                    <a:pt x="39464" y="40188"/>
                    <a:pt x="41329" y="40277"/>
                  </a:cubicBezTo>
                  <a:cubicBezTo>
                    <a:pt x="41722" y="40301"/>
                    <a:pt x="41730" y="40904"/>
                    <a:pt x="41352" y="40904"/>
                  </a:cubicBezTo>
                  <a:cubicBezTo>
                    <a:pt x="41345" y="40904"/>
                    <a:pt x="41337" y="40904"/>
                    <a:pt x="41329" y="40903"/>
                  </a:cubicBezTo>
                  <a:cubicBezTo>
                    <a:pt x="39822" y="40831"/>
                    <a:pt x="38312" y="40801"/>
                    <a:pt x="36801" y="40801"/>
                  </a:cubicBezTo>
                  <a:cubicBezTo>
                    <a:pt x="29527" y="40801"/>
                    <a:pt x="22222" y="41492"/>
                    <a:pt x="14950" y="41492"/>
                  </a:cubicBezTo>
                  <a:cubicBezTo>
                    <a:pt x="11629" y="41492"/>
                    <a:pt x="8314" y="41348"/>
                    <a:pt x="5013" y="40928"/>
                  </a:cubicBezTo>
                  <a:cubicBezTo>
                    <a:pt x="4813" y="40903"/>
                    <a:pt x="4788" y="40602"/>
                    <a:pt x="5013" y="40602"/>
                  </a:cubicBezTo>
                  <a:cubicBezTo>
                    <a:pt x="7338" y="40747"/>
                    <a:pt x="9660" y="40802"/>
                    <a:pt x="11980" y="40802"/>
                  </a:cubicBezTo>
                  <a:cubicBezTo>
                    <a:pt x="19905" y="40802"/>
                    <a:pt x="27810" y="40152"/>
                    <a:pt x="35737" y="40152"/>
                  </a:cubicBezTo>
                  <a:close/>
                  <a:moveTo>
                    <a:pt x="44312" y="1"/>
                  </a:moveTo>
                  <a:lnTo>
                    <a:pt x="44312" y="1"/>
                  </a:lnTo>
                  <a:cubicBezTo>
                    <a:pt x="44756" y="1147"/>
                    <a:pt x="43804" y="2402"/>
                    <a:pt x="42575" y="2402"/>
                  </a:cubicBezTo>
                  <a:cubicBezTo>
                    <a:pt x="42487" y="2402"/>
                    <a:pt x="42397" y="2395"/>
                    <a:pt x="42307" y="2382"/>
                  </a:cubicBezTo>
                  <a:cubicBezTo>
                    <a:pt x="41329" y="2231"/>
                    <a:pt x="40652" y="1103"/>
                    <a:pt x="41079" y="377"/>
                  </a:cubicBezTo>
                  <a:cubicBezTo>
                    <a:pt x="40778" y="352"/>
                    <a:pt x="40477" y="327"/>
                    <a:pt x="40176" y="251"/>
                  </a:cubicBezTo>
                  <a:lnTo>
                    <a:pt x="40176" y="251"/>
                  </a:lnTo>
                  <a:cubicBezTo>
                    <a:pt x="40445" y="1132"/>
                    <a:pt x="39783" y="2108"/>
                    <a:pt x="38796" y="2108"/>
                  </a:cubicBezTo>
                  <a:cubicBezTo>
                    <a:pt x="38772" y="2108"/>
                    <a:pt x="38747" y="2107"/>
                    <a:pt x="38723" y="2106"/>
                  </a:cubicBezTo>
                  <a:cubicBezTo>
                    <a:pt x="37670" y="2056"/>
                    <a:pt x="37144" y="1078"/>
                    <a:pt x="37394" y="201"/>
                  </a:cubicBezTo>
                  <a:lnTo>
                    <a:pt x="37394" y="201"/>
                  </a:lnTo>
                  <a:cubicBezTo>
                    <a:pt x="37094" y="226"/>
                    <a:pt x="36768" y="251"/>
                    <a:pt x="36467" y="276"/>
                  </a:cubicBezTo>
                  <a:cubicBezTo>
                    <a:pt x="36764" y="1168"/>
                    <a:pt x="36131" y="2232"/>
                    <a:pt x="35075" y="2232"/>
                  </a:cubicBezTo>
                  <a:cubicBezTo>
                    <a:pt x="35063" y="2232"/>
                    <a:pt x="35051" y="2232"/>
                    <a:pt x="35038" y="2231"/>
                  </a:cubicBezTo>
                  <a:cubicBezTo>
                    <a:pt x="33885" y="2231"/>
                    <a:pt x="33334" y="1103"/>
                    <a:pt x="33685" y="151"/>
                  </a:cubicBezTo>
                  <a:cubicBezTo>
                    <a:pt x="33334" y="126"/>
                    <a:pt x="33008" y="101"/>
                    <a:pt x="32657" y="76"/>
                  </a:cubicBezTo>
                  <a:lnTo>
                    <a:pt x="32657" y="76"/>
                  </a:lnTo>
                  <a:cubicBezTo>
                    <a:pt x="33134" y="1053"/>
                    <a:pt x="32557" y="2332"/>
                    <a:pt x="31329" y="2432"/>
                  </a:cubicBezTo>
                  <a:cubicBezTo>
                    <a:pt x="31292" y="2434"/>
                    <a:pt x="31255" y="2435"/>
                    <a:pt x="31218" y="2435"/>
                  </a:cubicBezTo>
                  <a:cubicBezTo>
                    <a:pt x="30032" y="2435"/>
                    <a:pt x="29335" y="1272"/>
                    <a:pt x="29675" y="226"/>
                  </a:cubicBezTo>
                  <a:lnTo>
                    <a:pt x="28522" y="226"/>
                  </a:lnTo>
                  <a:cubicBezTo>
                    <a:pt x="29124" y="928"/>
                    <a:pt x="28622" y="2131"/>
                    <a:pt x="27645" y="2382"/>
                  </a:cubicBezTo>
                  <a:cubicBezTo>
                    <a:pt x="27522" y="2407"/>
                    <a:pt x="27391" y="2420"/>
                    <a:pt x="27258" y="2420"/>
                  </a:cubicBezTo>
                  <a:cubicBezTo>
                    <a:pt x="26740" y="2420"/>
                    <a:pt x="26179" y="2224"/>
                    <a:pt x="25840" y="1805"/>
                  </a:cubicBezTo>
                  <a:cubicBezTo>
                    <a:pt x="25439" y="1304"/>
                    <a:pt x="25590" y="753"/>
                    <a:pt x="25840" y="226"/>
                  </a:cubicBezTo>
                  <a:lnTo>
                    <a:pt x="25840" y="226"/>
                  </a:lnTo>
                  <a:cubicBezTo>
                    <a:pt x="25389" y="301"/>
                    <a:pt x="24938" y="301"/>
                    <a:pt x="24462" y="327"/>
                  </a:cubicBezTo>
                  <a:cubicBezTo>
                    <a:pt x="24788" y="1078"/>
                    <a:pt x="23885" y="2181"/>
                    <a:pt x="23008" y="2206"/>
                  </a:cubicBezTo>
                  <a:cubicBezTo>
                    <a:pt x="22985" y="2207"/>
                    <a:pt x="22963" y="2208"/>
                    <a:pt x="22941" y="2208"/>
                  </a:cubicBezTo>
                  <a:cubicBezTo>
                    <a:pt x="21909" y="2208"/>
                    <a:pt x="21412" y="1085"/>
                    <a:pt x="21755" y="226"/>
                  </a:cubicBezTo>
                  <a:cubicBezTo>
                    <a:pt x="21379" y="226"/>
                    <a:pt x="21028" y="226"/>
                    <a:pt x="20652" y="201"/>
                  </a:cubicBezTo>
                  <a:lnTo>
                    <a:pt x="20652" y="201"/>
                  </a:lnTo>
                  <a:cubicBezTo>
                    <a:pt x="21053" y="1078"/>
                    <a:pt x="20552" y="2181"/>
                    <a:pt x="19474" y="2256"/>
                  </a:cubicBezTo>
                  <a:cubicBezTo>
                    <a:pt x="19438" y="2259"/>
                    <a:pt x="19401" y="2260"/>
                    <a:pt x="19366" y="2260"/>
                  </a:cubicBezTo>
                  <a:cubicBezTo>
                    <a:pt x="18210" y="2260"/>
                    <a:pt x="17632" y="1099"/>
                    <a:pt x="18021" y="126"/>
                  </a:cubicBezTo>
                  <a:cubicBezTo>
                    <a:pt x="17519" y="126"/>
                    <a:pt x="17018" y="126"/>
                    <a:pt x="16542" y="101"/>
                  </a:cubicBezTo>
                  <a:lnTo>
                    <a:pt x="16542" y="101"/>
                  </a:lnTo>
                  <a:cubicBezTo>
                    <a:pt x="17093" y="928"/>
                    <a:pt x="16717" y="2231"/>
                    <a:pt x="15565" y="2382"/>
                  </a:cubicBezTo>
                  <a:cubicBezTo>
                    <a:pt x="15459" y="2398"/>
                    <a:pt x="15360" y="2406"/>
                    <a:pt x="15265" y="2406"/>
                  </a:cubicBezTo>
                  <a:cubicBezTo>
                    <a:pt x="14075" y="2406"/>
                    <a:pt x="13722" y="1153"/>
                    <a:pt x="14186" y="201"/>
                  </a:cubicBezTo>
                  <a:lnTo>
                    <a:pt x="14186" y="201"/>
                  </a:lnTo>
                  <a:cubicBezTo>
                    <a:pt x="14019" y="210"/>
                    <a:pt x="13852" y="212"/>
                    <a:pt x="13686" y="212"/>
                  </a:cubicBezTo>
                  <a:cubicBezTo>
                    <a:pt x="13353" y="212"/>
                    <a:pt x="13025" y="201"/>
                    <a:pt x="12707" y="201"/>
                  </a:cubicBezTo>
                  <a:cubicBezTo>
                    <a:pt x="12958" y="602"/>
                    <a:pt x="13008" y="1129"/>
                    <a:pt x="12808" y="1580"/>
                  </a:cubicBezTo>
                  <a:cubicBezTo>
                    <a:pt x="12587" y="2109"/>
                    <a:pt x="12056" y="2425"/>
                    <a:pt x="11505" y="2425"/>
                  </a:cubicBezTo>
                  <a:cubicBezTo>
                    <a:pt x="11430" y="2425"/>
                    <a:pt x="11354" y="2419"/>
                    <a:pt x="11279" y="2407"/>
                  </a:cubicBezTo>
                  <a:cubicBezTo>
                    <a:pt x="10627" y="2332"/>
                    <a:pt x="10076" y="1830"/>
                    <a:pt x="10001" y="1179"/>
                  </a:cubicBezTo>
                  <a:cubicBezTo>
                    <a:pt x="9976" y="803"/>
                    <a:pt x="10101" y="452"/>
                    <a:pt x="10352" y="201"/>
                  </a:cubicBezTo>
                  <a:lnTo>
                    <a:pt x="10352" y="201"/>
                  </a:lnTo>
                  <a:cubicBezTo>
                    <a:pt x="9900" y="276"/>
                    <a:pt x="9474" y="301"/>
                    <a:pt x="9048" y="301"/>
                  </a:cubicBezTo>
                  <a:cubicBezTo>
                    <a:pt x="9299" y="778"/>
                    <a:pt x="9299" y="1379"/>
                    <a:pt x="9073" y="1855"/>
                  </a:cubicBezTo>
                  <a:cubicBezTo>
                    <a:pt x="8811" y="2380"/>
                    <a:pt x="8262" y="2676"/>
                    <a:pt x="7693" y="2676"/>
                  </a:cubicBezTo>
                  <a:cubicBezTo>
                    <a:pt x="7610" y="2676"/>
                    <a:pt x="7527" y="2670"/>
                    <a:pt x="7444" y="2657"/>
                  </a:cubicBezTo>
                  <a:cubicBezTo>
                    <a:pt x="6793" y="2557"/>
                    <a:pt x="6291" y="2081"/>
                    <a:pt x="6241" y="1404"/>
                  </a:cubicBezTo>
                  <a:cubicBezTo>
                    <a:pt x="6191" y="1003"/>
                    <a:pt x="6367" y="502"/>
                    <a:pt x="6667" y="226"/>
                  </a:cubicBezTo>
                  <a:lnTo>
                    <a:pt x="6667" y="226"/>
                  </a:lnTo>
                  <a:cubicBezTo>
                    <a:pt x="6520" y="233"/>
                    <a:pt x="6370" y="236"/>
                    <a:pt x="6220" y="236"/>
                  </a:cubicBezTo>
                  <a:cubicBezTo>
                    <a:pt x="5809" y="236"/>
                    <a:pt x="5392" y="213"/>
                    <a:pt x="4988" y="176"/>
                  </a:cubicBezTo>
                  <a:lnTo>
                    <a:pt x="4988" y="176"/>
                  </a:lnTo>
                  <a:cubicBezTo>
                    <a:pt x="5765" y="1003"/>
                    <a:pt x="5189" y="2532"/>
                    <a:pt x="3961" y="2607"/>
                  </a:cubicBezTo>
                  <a:cubicBezTo>
                    <a:pt x="3896" y="2614"/>
                    <a:pt x="3830" y="2617"/>
                    <a:pt x="3763" y="2617"/>
                  </a:cubicBezTo>
                  <a:cubicBezTo>
                    <a:pt x="3085" y="2617"/>
                    <a:pt x="2350" y="2273"/>
                    <a:pt x="2031" y="1680"/>
                  </a:cubicBezTo>
                  <a:cubicBezTo>
                    <a:pt x="1855" y="1354"/>
                    <a:pt x="1855" y="953"/>
                    <a:pt x="2006" y="652"/>
                  </a:cubicBezTo>
                  <a:lnTo>
                    <a:pt x="2006" y="652"/>
                  </a:lnTo>
                  <a:cubicBezTo>
                    <a:pt x="1790" y="699"/>
                    <a:pt x="1561" y="718"/>
                    <a:pt x="1329" y="718"/>
                  </a:cubicBezTo>
                  <a:cubicBezTo>
                    <a:pt x="941" y="718"/>
                    <a:pt x="547" y="665"/>
                    <a:pt x="201" y="602"/>
                  </a:cubicBezTo>
                  <a:lnTo>
                    <a:pt x="176" y="602"/>
                  </a:lnTo>
                  <a:cubicBezTo>
                    <a:pt x="527" y="6166"/>
                    <a:pt x="652" y="11755"/>
                    <a:pt x="652" y="17369"/>
                  </a:cubicBezTo>
                  <a:cubicBezTo>
                    <a:pt x="652" y="27369"/>
                    <a:pt x="251" y="37419"/>
                    <a:pt x="1" y="47369"/>
                  </a:cubicBezTo>
                  <a:cubicBezTo>
                    <a:pt x="1877" y="47360"/>
                    <a:pt x="3753" y="47357"/>
                    <a:pt x="5629" y="47357"/>
                  </a:cubicBezTo>
                  <a:cubicBezTo>
                    <a:pt x="12383" y="47357"/>
                    <a:pt x="19133" y="47403"/>
                    <a:pt x="25885" y="47403"/>
                  </a:cubicBezTo>
                  <a:cubicBezTo>
                    <a:pt x="32660" y="47403"/>
                    <a:pt x="39436" y="47356"/>
                    <a:pt x="46216" y="47169"/>
                  </a:cubicBezTo>
                  <a:cubicBezTo>
                    <a:pt x="46241" y="47169"/>
                    <a:pt x="46267" y="47194"/>
                    <a:pt x="46317" y="47194"/>
                  </a:cubicBezTo>
                  <a:cubicBezTo>
                    <a:pt x="45815" y="39349"/>
                    <a:pt x="46116" y="31379"/>
                    <a:pt x="46091" y="23510"/>
                  </a:cubicBezTo>
                  <a:cubicBezTo>
                    <a:pt x="46066" y="15690"/>
                    <a:pt x="46116" y="7870"/>
                    <a:pt x="46166" y="51"/>
                  </a:cubicBezTo>
                  <a:lnTo>
                    <a:pt x="46166" y="51"/>
                  </a:lnTo>
                  <a:cubicBezTo>
                    <a:pt x="45946" y="60"/>
                    <a:pt x="45723" y="66"/>
                    <a:pt x="45497" y="66"/>
                  </a:cubicBezTo>
                  <a:cubicBezTo>
                    <a:pt x="45106" y="66"/>
                    <a:pt x="44709" y="48"/>
                    <a:pt x="44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9" name="Google Shape;729;p24"/>
            <p:cNvSpPr/>
            <p:nvPr/>
          </p:nvSpPr>
          <p:spPr>
            <a:xfrm>
              <a:off x="1631725" y="1023800"/>
              <a:ext cx="932975" cy="17650"/>
            </a:xfrm>
            <a:custGeom>
              <a:avLst/>
              <a:gdLst/>
              <a:ahLst/>
              <a:cxnLst/>
              <a:rect l="l" t="t" r="r" b="b"/>
              <a:pathLst>
                <a:path w="37319" h="706" extrusionOk="0">
                  <a:moveTo>
                    <a:pt x="24005" y="1"/>
                  </a:moveTo>
                  <a:cubicBezTo>
                    <a:pt x="16063" y="1"/>
                    <a:pt x="8121" y="34"/>
                    <a:pt x="201" y="277"/>
                  </a:cubicBezTo>
                  <a:cubicBezTo>
                    <a:pt x="25" y="302"/>
                    <a:pt x="0" y="578"/>
                    <a:pt x="201" y="578"/>
                  </a:cubicBezTo>
                  <a:cubicBezTo>
                    <a:pt x="4399" y="673"/>
                    <a:pt x="8603" y="705"/>
                    <a:pt x="12810" y="705"/>
                  </a:cubicBezTo>
                  <a:cubicBezTo>
                    <a:pt x="20859" y="705"/>
                    <a:pt x="28919" y="586"/>
                    <a:pt x="36968" y="553"/>
                  </a:cubicBezTo>
                  <a:cubicBezTo>
                    <a:pt x="37311" y="553"/>
                    <a:pt x="37319" y="1"/>
                    <a:pt x="36990" y="1"/>
                  </a:cubicBezTo>
                  <a:cubicBezTo>
                    <a:pt x="36983" y="1"/>
                    <a:pt x="36975" y="1"/>
                    <a:pt x="36968" y="2"/>
                  </a:cubicBezTo>
                  <a:cubicBezTo>
                    <a:pt x="35630" y="4"/>
                    <a:pt x="34292" y="5"/>
                    <a:pt x="32954" y="5"/>
                  </a:cubicBezTo>
                  <a:cubicBezTo>
                    <a:pt x="29972" y="5"/>
                    <a:pt x="26988" y="1"/>
                    <a:pt x="24005"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0" name="Google Shape;730;p24"/>
            <p:cNvSpPr/>
            <p:nvPr/>
          </p:nvSpPr>
          <p:spPr>
            <a:xfrm>
              <a:off x="1633600" y="849000"/>
              <a:ext cx="924200" cy="26400"/>
            </a:xfrm>
            <a:custGeom>
              <a:avLst/>
              <a:gdLst/>
              <a:ahLst/>
              <a:cxnLst/>
              <a:rect l="l" t="t" r="r" b="b"/>
              <a:pathLst>
                <a:path w="36968" h="1056" extrusionOk="0">
                  <a:moveTo>
                    <a:pt x="36665" y="0"/>
                  </a:moveTo>
                  <a:cubicBezTo>
                    <a:pt x="36658" y="0"/>
                    <a:pt x="36650" y="1"/>
                    <a:pt x="36642" y="1"/>
                  </a:cubicBezTo>
                  <a:cubicBezTo>
                    <a:pt x="24512" y="302"/>
                    <a:pt x="12256" y="1"/>
                    <a:pt x="126" y="628"/>
                  </a:cubicBezTo>
                  <a:cubicBezTo>
                    <a:pt x="0" y="628"/>
                    <a:pt x="0" y="803"/>
                    <a:pt x="126" y="803"/>
                  </a:cubicBezTo>
                  <a:cubicBezTo>
                    <a:pt x="3812" y="986"/>
                    <a:pt x="7517" y="1056"/>
                    <a:pt x="11229" y="1056"/>
                  </a:cubicBezTo>
                  <a:cubicBezTo>
                    <a:pt x="19707" y="1056"/>
                    <a:pt x="28223" y="694"/>
                    <a:pt x="36642" y="502"/>
                  </a:cubicBezTo>
                  <a:cubicBezTo>
                    <a:pt x="36960" y="478"/>
                    <a:pt x="36968" y="0"/>
                    <a:pt x="36665"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1" name="Google Shape;731;p24"/>
            <p:cNvSpPr/>
            <p:nvPr/>
          </p:nvSpPr>
          <p:spPr>
            <a:xfrm>
              <a:off x="1624825" y="765850"/>
              <a:ext cx="931725" cy="15325"/>
            </a:xfrm>
            <a:custGeom>
              <a:avLst/>
              <a:gdLst/>
              <a:ahLst/>
              <a:cxnLst/>
              <a:rect l="l" t="t" r="r" b="b"/>
              <a:pathLst>
                <a:path w="37269" h="613" extrusionOk="0">
                  <a:moveTo>
                    <a:pt x="14932" y="0"/>
                  </a:moveTo>
                  <a:cubicBezTo>
                    <a:pt x="9993" y="0"/>
                    <a:pt x="5055" y="58"/>
                    <a:pt x="126" y="270"/>
                  </a:cubicBezTo>
                  <a:cubicBezTo>
                    <a:pt x="1" y="270"/>
                    <a:pt x="1" y="470"/>
                    <a:pt x="126" y="470"/>
                  </a:cubicBezTo>
                  <a:cubicBezTo>
                    <a:pt x="3600" y="576"/>
                    <a:pt x="7078" y="613"/>
                    <a:pt x="10557" y="613"/>
                  </a:cubicBezTo>
                  <a:cubicBezTo>
                    <a:pt x="17949" y="613"/>
                    <a:pt x="25349" y="449"/>
                    <a:pt x="32735" y="449"/>
                  </a:cubicBezTo>
                  <a:cubicBezTo>
                    <a:pt x="34163" y="449"/>
                    <a:pt x="35591" y="456"/>
                    <a:pt x="37018" y="470"/>
                  </a:cubicBezTo>
                  <a:cubicBezTo>
                    <a:pt x="37269" y="470"/>
                    <a:pt x="37269" y="69"/>
                    <a:pt x="37018" y="69"/>
                  </a:cubicBezTo>
                  <a:cubicBezTo>
                    <a:pt x="35627" y="80"/>
                    <a:pt x="34236" y="85"/>
                    <a:pt x="32844" y="85"/>
                  </a:cubicBezTo>
                  <a:cubicBezTo>
                    <a:pt x="26878" y="85"/>
                    <a:pt x="20904" y="0"/>
                    <a:pt x="14932"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2" name="Google Shape;732;p24"/>
            <p:cNvSpPr/>
            <p:nvPr/>
          </p:nvSpPr>
          <p:spPr>
            <a:xfrm>
              <a:off x="1617300" y="1111525"/>
              <a:ext cx="938000" cy="28850"/>
            </a:xfrm>
            <a:custGeom>
              <a:avLst/>
              <a:gdLst/>
              <a:ahLst/>
              <a:cxnLst/>
              <a:rect l="l" t="t" r="r" b="b"/>
              <a:pathLst>
                <a:path w="37520" h="1154" extrusionOk="0">
                  <a:moveTo>
                    <a:pt x="37217" y="1"/>
                  </a:moveTo>
                  <a:cubicBezTo>
                    <a:pt x="37210" y="1"/>
                    <a:pt x="37202" y="1"/>
                    <a:pt x="37194" y="2"/>
                  </a:cubicBezTo>
                  <a:cubicBezTo>
                    <a:pt x="24863" y="528"/>
                    <a:pt x="12532" y="352"/>
                    <a:pt x="201" y="553"/>
                  </a:cubicBezTo>
                  <a:cubicBezTo>
                    <a:pt x="1" y="553"/>
                    <a:pt x="1" y="879"/>
                    <a:pt x="201" y="879"/>
                  </a:cubicBezTo>
                  <a:cubicBezTo>
                    <a:pt x="4211" y="1075"/>
                    <a:pt x="8230" y="1154"/>
                    <a:pt x="12253" y="1154"/>
                  </a:cubicBezTo>
                  <a:cubicBezTo>
                    <a:pt x="20578" y="1154"/>
                    <a:pt x="28914" y="816"/>
                    <a:pt x="37194" y="478"/>
                  </a:cubicBezTo>
                  <a:cubicBezTo>
                    <a:pt x="37512" y="478"/>
                    <a:pt x="37520" y="1"/>
                    <a:pt x="37217"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3" name="Google Shape;733;p24"/>
            <p:cNvSpPr/>
            <p:nvPr/>
          </p:nvSpPr>
          <p:spPr>
            <a:xfrm>
              <a:off x="1624825" y="1206075"/>
              <a:ext cx="921075" cy="16000"/>
            </a:xfrm>
            <a:custGeom>
              <a:avLst/>
              <a:gdLst/>
              <a:ahLst/>
              <a:cxnLst/>
              <a:rect l="l" t="t" r="r" b="b"/>
              <a:pathLst>
                <a:path w="36843" h="640" extrusionOk="0">
                  <a:moveTo>
                    <a:pt x="27075" y="0"/>
                  </a:moveTo>
                  <a:cubicBezTo>
                    <a:pt x="18133" y="0"/>
                    <a:pt x="9192" y="75"/>
                    <a:pt x="251" y="205"/>
                  </a:cubicBezTo>
                  <a:cubicBezTo>
                    <a:pt x="1" y="230"/>
                    <a:pt x="1" y="580"/>
                    <a:pt x="251" y="580"/>
                  </a:cubicBezTo>
                  <a:cubicBezTo>
                    <a:pt x="4914" y="619"/>
                    <a:pt x="9576" y="639"/>
                    <a:pt x="14239" y="639"/>
                  </a:cubicBezTo>
                  <a:cubicBezTo>
                    <a:pt x="21682" y="639"/>
                    <a:pt x="29124" y="588"/>
                    <a:pt x="36567" y="480"/>
                  </a:cubicBezTo>
                  <a:cubicBezTo>
                    <a:pt x="36843" y="480"/>
                    <a:pt x="36843" y="29"/>
                    <a:pt x="36567" y="29"/>
                  </a:cubicBezTo>
                  <a:cubicBezTo>
                    <a:pt x="33403" y="9"/>
                    <a:pt x="30239" y="0"/>
                    <a:pt x="27075"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4" name="Google Shape;734;p24"/>
            <p:cNvSpPr/>
            <p:nvPr/>
          </p:nvSpPr>
          <p:spPr>
            <a:xfrm>
              <a:off x="1625450" y="1448675"/>
              <a:ext cx="923575" cy="33500"/>
            </a:xfrm>
            <a:custGeom>
              <a:avLst/>
              <a:gdLst/>
              <a:ahLst/>
              <a:cxnLst/>
              <a:rect l="l" t="t" r="r" b="b"/>
              <a:pathLst>
                <a:path w="36943" h="1340" extrusionOk="0">
                  <a:moveTo>
                    <a:pt x="30950" y="0"/>
                  </a:moveTo>
                  <a:cubicBezTo>
                    <a:pt x="23023" y="0"/>
                    <a:pt x="15118" y="650"/>
                    <a:pt x="7193" y="650"/>
                  </a:cubicBezTo>
                  <a:cubicBezTo>
                    <a:pt x="4873" y="650"/>
                    <a:pt x="2551" y="595"/>
                    <a:pt x="226" y="450"/>
                  </a:cubicBezTo>
                  <a:cubicBezTo>
                    <a:pt x="1" y="450"/>
                    <a:pt x="26" y="751"/>
                    <a:pt x="226" y="776"/>
                  </a:cubicBezTo>
                  <a:cubicBezTo>
                    <a:pt x="3527" y="1196"/>
                    <a:pt x="6842" y="1340"/>
                    <a:pt x="10163" y="1340"/>
                  </a:cubicBezTo>
                  <a:cubicBezTo>
                    <a:pt x="17435" y="1340"/>
                    <a:pt x="24740" y="649"/>
                    <a:pt x="32014" y="649"/>
                  </a:cubicBezTo>
                  <a:cubicBezTo>
                    <a:pt x="33525" y="649"/>
                    <a:pt x="35035" y="679"/>
                    <a:pt x="36542" y="751"/>
                  </a:cubicBezTo>
                  <a:cubicBezTo>
                    <a:pt x="36550" y="752"/>
                    <a:pt x="36558" y="752"/>
                    <a:pt x="36565" y="752"/>
                  </a:cubicBezTo>
                  <a:cubicBezTo>
                    <a:pt x="36943" y="752"/>
                    <a:pt x="36935" y="149"/>
                    <a:pt x="36542" y="125"/>
                  </a:cubicBezTo>
                  <a:cubicBezTo>
                    <a:pt x="34677" y="36"/>
                    <a:pt x="32813" y="0"/>
                    <a:pt x="30950"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5" name="Google Shape;735;p24"/>
            <p:cNvSpPr/>
            <p:nvPr/>
          </p:nvSpPr>
          <p:spPr>
            <a:xfrm>
              <a:off x="1624200" y="934225"/>
              <a:ext cx="919200" cy="21800"/>
            </a:xfrm>
            <a:custGeom>
              <a:avLst/>
              <a:gdLst/>
              <a:ahLst/>
              <a:cxnLst/>
              <a:rect l="l" t="t" r="r" b="b"/>
              <a:pathLst>
                <a:path w="36768" h="872" extrusionOk="0">
                  <a:moveTo>
                    <a:pt x="26200" y="37"/>
                  </a:moveTo>
                  <a:cubicBezTo>
                    <a:pt x="23572" y="37"/>
                    <a:pt x="20944" y="54"/>
                    <a:pt x="18321" y="76"/>
                  </a:cubicBezTo>
                  <a:cubicBezTo>
                    <a:pt x="12281" y="126"/>
                    <a:pt x="6166" y="1"/>
                    <a:pt x="151" y="602"/>
                  </a:cubicBezTo>
                  <a:cubicBezTo>
                    <a:pt x="26" y="602"/>
                    <a:pt x="0" y="828"/>
                    <a:pt x="151" y="828"/>
                  </a:cubicBezTo>
                  <a:cubicBezTo>
                    <a:pt x="1223" y="859"/>
                    <a:pt x="2297" y="872"/>
                    <a:pt x="3372" y="872"/>
                  </a:cubicBezTo>
                  <a:cubicBezTo>
                    <a:pt x="8352" y="872"/>
                    <a:pt x="13353" y="593"/>
                    <a:pt x="18321" y="552"/>
                  </a:cubicBezTo>
                  <a:cubicBezTo>
                    <a:pt x="19725" y="540"/>
                    <a:pt x="21130" y="536"/>
                    <a:pt x="22536" y="536"/>
                  </a:cubicBezTo>
                  <a:cubicBezTo>
                    <a:pt x="27179" y="536"/>
                    <a:pt x="31830" y="589"/>
                    <a:pt x="36467" y="627"/>
                  </a:cubicBezTo>
                  <a:cubicBezTo>
                    <a:pt x="36768" y="627"/>
                    <a:pt x="36768" y="176"/>
                    <a:pt x="36467" y="151"/>
                  </a:cubicBezTo>
                  <a:cubicBezTo>
                    <a:pt x="33050" y="66"/>
                    <a:pt x="29624" y="37"/>
                    <a:pt x="26200" y="37"/>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6" name="Google Shape;736;p24"/>
            <p:cNvSpPr/>
            <p:nvPr/>
          </p:nvSpPr>
          <p:spPr>
            <a:xfrm>
              <a:off x="1629200" y="1281975"/>
              <a:ext cx="912325" cy="25100"/>
            </a:xfrm>
            <a:custGeom>
              <a:avLst/>
              <a:gdLst/>
              <a:ahLst/>
              <a:cxnLst/>
              <a:rect l="l" t="t" r="r" b="b"/>
              <a:pathLst>
                <a:path w="36493" h="1004" extrusionOk="0">
                  <a:moveTo>
                    <a:pt x="36142" y="1"/>
                  </a:moveTo>
                  <a:cubicBezTo>
                    <a:pt x="24212" y="76"/>
                    <a:pt x="12232" y="176"/>
                    <a:pt x="302" y="552"/>
                  </a:cubicBezTo>
                  <a:cubicBezTo>
                    <a:pt x="1" y="552"/>
                    <a:pt x="1" y="1003"/>
                    <a:pt x="302" y="1003"/>
                  </a:cubicBezTo>
                  <a:cubicBezTo>
                    <a:pt x="12257" y="903"/>
                    <a:pt x="24212" y="652"/>
                    <a:pt x="36142" y="527"/>
                  </a:cubicBezTo>
                  <a:cubicBezTo>
                    <a:pt x="36492" y="527"/>
                    <a:pt x="36492" y="1"/>
                    <a:pt x="36142"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7" name="Google Shape;737;p24"/>
            <p:cNvSpPr/>
            <p:nvPr/>
          </p:nvSpPr>
          <p:spPr>
            <a:xfrm>
              <a:off x="1621075" y="1360300"/>
              <a:ext cx="919825" cy="23325"/>
            </a:xfrm>
            <a:custGeom>
              <a:avLst/>
              <a:gdLst/>
              <a:ahLst/>
              <a:cxnLst/>
              <a:rect l="l" t="t" r="r" b="b"/>
              <a:pathLst>
                <a:path w="36793" h="933" extrusionOk="0">
                  <a:moveTo>
                    <a:pt x="36467" y="0"/>
                  </a:moveTo>
                  <a:cubicBezTo>
                    <a:pt x="24411" y="51"/>
                    <a:pt x="12331" y="76"/>
                    <a:pt x="276" y="477"/>
                  </a:cubicBezTo>
                  <a:cubicBezTo>
                    <a:pt x="0" y="477"/>
                    <a:pt x="0" y="903"/>
                    <a:pt x="276" y="903"/>
                  </a:cubicBezTo>
                  <a:cubicBezTo>
                    <a:pt x="2225" y="923"/>
                    <a:pt x="4175" y="932"/>
                    <a:pt x="6126" y="932"/>
                  </a:cubicBezTo>
                  <a:cubicBezTo>
                    <a:pt x="16243" y="932"/>
                    <a:pt x="26381" y="687"/>
                    <a:pt x="36467" y="477"/>
                  </a:cubicBezTo>
                  <a:cubicBezTo>
                    <a:pt x="36792" y="477"/>
                    <a:pt x="36792" y="0"/>
                    <a:pt x="36467"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2"/>
        <p:cNvGrpSpPr/>
        <p:nvPr/>
      </p:nvGrpSpPr>
      <p:grpSpPr>
        <a:xfrm>
          <a:off x="0" y="0"/>
          <a:ext cx="0" cy="0"/>
          <a:chOff x="0" y="0"/>
          <a:chExt cx="0" cy="0"/>
        </a:xfrm>
      </p:grpSpPr>
      <p:sp>
        <p:nvSpPr>
          <p:cNvPr id="13" name="Google Shape;13;p3"/>
          <p:cNvSpPr/>
          <p:nvPr/>
        </p:nvSpPr>
        <p:spPr>
          <a:xfrm>
            <a:off x="0" y="4071975"/>
            <a:ext cx="9144000" cy="10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14;p3"/>
          <p:cNvSpPr txBox="1">
            <a:spLocks noGrp="1"/>
          </p:cNvSpPr>
          <p:nvPr>
            <p:ph type="ctrTitle"/>
          </p:nvPr>
        </p:nvSpPr>
        <p:spPr>
          <a:xfrm>
            <a:off x="3354400" y="2138900"/>
            <a:ext cx="5312700" cy="1104900"/>
          </a:xfrm>
          <a:prstGeom prst="rect">
            <a:avLst/>
          </a:prstGeom>
          <a:ln>
            <a:noFill/>
          </a:ln>
        </p:spPr>
        <p:txBody>
          <a:bodyPr spcFirstLastPara="1" wrap="square" lIns="91425" tIns="91425" rIns="91425" bIns="91425" anchor="ctr" anchorCtr="0">
            <a:noAutofit/>
          </a:bodyPr>
          <a:lstStyle>
            <a:lvl1pPr lvl="0" algn="ctr" rtl="0">
              <a:lnSpc>
                <a:spcPct val="80000"/>
              </a:lnSpc>
              <a:spcBef>
                <a:spcPts val="0"/>
              </a:spcBef>
              <a:spcAft>
                <a:spcPts val="0"/>
              </a:spcAft>
              <a:buClr>
                <a:schemeClr val="lt2"/>
              </a:buClr>
              <a:buSzPts val="5000"/>
              <a:buNone/>
              <a:defRPr sz="6000">
                <a:solidFill>
                  <a:schemeClr val="lt2"/>
                </a:solidFill>
              </a:defRPr>
            </a:lvl1pPr>
            <a:lvl2pPr lvl="1" algn="ctr" rtl="0">
              <a:lnSpc>
                <a:spcPct val="80000"/>
              </a:lnSpc>
              <a:spcBef>
                <a:spcPts val="0"/>
              </a:spcBef>
              <a:spcAft>
                <a:spcPts val="0"/>
              </a:spcAft>
              <a:buClr>
                <a:schemeClr val="accent4"/>
              </a:buClr>
              <a:buSzPts val="5000"/>
              <a:buNone/>
              <a:defRPr sz="5000">
                <a:solidFill>
                  <a:schemeClr val="accent4"/>
                </a:solidFill>
              </a:defRPr>
            </a:lvl2pPr>
            <a:lvl3pPr lvl="2" algn="ctr" rtl="0">
              <a:lnSpc>
                <a:spcPct val="80000"/>
              </a:lnSpc>
              <a:spcBef>
                <a:spcPts val="0"/>
              </a:spcBef>
              <a:spcAft>
                <a:spcPts val="0"/>
              </a:spcAft>
              <a:buClr>
                <a:schemeClr val="accent4"/>
              </a:buClr>
              <a:buSzPts val="5000"/>
              <a:buNone/>
              <a:defRPr sz="5000">
                <a:solidFill>
                  <a:schemeClr val="accent4"/>
                </a:solidFill>
              </a:defRPr>
            </a:lvl3pPr>
            <a:lvl4pPr lvl="3" algn="ctr" rtl="0">
              <a:lnSpc>
                <a:spcPct val="80000"/>
              </a:lnSpc>
              <a:spcBef>
                <a:spcPts val="0"/>
              </a:spcBef>
              <a:spcAft>
                <a:spcPts val="0"/>
              </a:spcAft>
              <a:buClr>
                <a:schemeClr val="accent4"/>
              </a:buClr>
              <a:buSzPts val="5000"/>
              <a:buNone/>
              <a:defRPr sz="5000">
                <a:solidFill>
                  <a:schemeClr val="accent4"/>
                </a:solidFill>
              </a:defRPr>
            </a:lvl4pPr>
            <a:lvl5pPr lvl="4" algn="ctr" rtl="0">
              <a:lnSpc>
                <a:spcPct val="80000"/>
              </a:lnSpc>
              <a:spcBef>
                <a:spcPts val="0"/>
              </a:spcBef>
              <a:spcAft>
                <a:spcPts val="0"/>
              </a:spcAft>
              <a:buClr>
                <a:schemeClr val="accent4"/>
              </a:buClr>
              <a:buSzPts val="5000"/>
              <a:buNone/>
              <a:defRPr sz="5000">
                <a:solidFill>
                  <a:schemeClr val="accent4"/>
                </a:solidFill>
              </a:defRPr>
            </a:lvl5pPr>
            <a:lvl6pPr lvl="5" algn="ctr" rtl="0">
              <a:lnSpc>
                <a:spcPct val="80000"/>
              </a:lnSpc>
              <a:spcBef>
                <a:spcPts val="0"/>
              </a:spcBef>
              <a:spcAft>
                <a:spcPts val="0"/>
              </a:spcAft>
              <a:buClr>
                <a:schemeClr val="accent4"/>
              </a:buClr>
              <a:buSzPts val="5000"/>
              <a:buNone/>
              <a:defRPr sz="5000">
                <a:solidFill>
                  <a:schemeClr val="accent4"/>
                </a:solidFill>
              </a:defRPr>
            </a:lvl6pPr>
            <a:lvl7pPr lvl="6" algn="ctr" rtl="0">
              <a:lnSpc>
                <a:spcPct val="80000"/>
              </a:lnSpc>
              <a:spcBef>
                <a:spcPts val="0"/>
              </a:spcBef>
              <a:spcAft>
                <a:spcPts val="0"/>
              </a:spcAft>
              <a:buClr>
                <a:schemeClr val="accent4"/>
              </a:buClr>
              <a:buSzPts val="5000"/>
              <a:buNone/>
              <a:defRPr sz="5000">
                <a:solidFill>
                  <a:schemeClr val="accent4"/>
                </a:solidFill>
              </a:defRPr>
            </a:lvl7pPr>
            <a:lvl8pPr lvl="7" algn="ctr" rtl="0">
              <a:lnSpc>
                <a:spcPct val="80000"/>
              </a:lnSpc>
              <a:spcBef>
                <a:spcPts val="0"/>
              </a:spcBef>
              <a:spcAft>
                <a:spcPts val="0"/>
              </a:spcAft>
              <a:buClr>
                <a:schemeClr val="accent4"/>
              </a:buClr>
              <a:buSzPts val="5000"/>
              <a:buNone/>
              <a:defRPr sz="5000">
                <a:solidFill>
                  <a:schemeClr val="accent4"/>
                </a:solidFill>
              </a:defRPr>
            </a:lvl8pPr>
            <a:lvl9pPr lvl="8" algn="ctr" rtl="0">
              <a:lnSpc>
                <a:spcPct val="80000"/>
              </a:lnSpc>
              <a:spcBef>
                <a:spcPts val="0"/>
              </a:spcBef>
              <a:spcAft>
                <a:spcPts val="0"/>
              </a:spcAft>
              <a:buClr>
                <a:schemeClr val="accent3"/>
              </a:buClr>
              <a:buSzPts val="5000"/>
              <a:buNone/>
              <a:defRPr sz="5000">
                <a:solidFill>
                  <a:schemeClr val="accent3"/>
                </a:solidFill>
              </a:defRPr>
            </a:lvl9pPr>
          </a:lstStyle>
          <a:p>
            <a:endParaRPr/>
          </a:p>
        </p:txBody>
      </p:sp>
      <p:sp>
        <p:nvSpPr>
          <p:cNvPr id="15" name="Google Shape;15;p3"/>
          <p:cNvSpPr txBox="1">
            <a:spLocks noGrp="1"/>
          </p:cNvSpPr>
          <p:nvPr>
            <p:ph type="title" idx="2" hasCustomPrompt="1"/>
          </p:nvPr>
        </p:nvSpPr>
        <p:spPr>
          <a:xfrm>
            <a:off x="5090150" y="685163"/>
            <a:ext cx="1841100" cy="14493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accent4"/>
              </a:buClr>
              <a:buSzPts val="7200"/>
              <a:buNone/>
              <a:defRPr sz="15000">
                <a:solidFill>
                  <a:schemeClr val="accent6"/>
                </a:solidFill>
              </a:defRPr>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16" name="Google Shape;16;p3"/>
          <p:cNvSpPr txBox="1">
            <a:spLocks noGrp="1"/>
          </p:cNvSpPr>
          <p:nvPr>
            <p:ph type="subTitle" idx="1"/>
          </p:nvPr>
        </p:nvSpPr>
        <p:spPr>
          <a:xfrm>
            <a:off x="4078850" y="3300375"/>
            <a:ext cx="3863700" cy="35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160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7" name="Google Shape;17;p3"/>
          <p:cNvGrpSpPr/>
          <p:nvPr/>
        </p:nvGrpSpPr>
        <p:grpSpPr>
          <a:xfrm>
            <a:off x="8169059" y="1342637"/>
            <a:ext cx="450406" cy="490666"/>
            <a:chOff x="8169059" y="1342637"/>
            <a:chExt cx="450406" cy="490666"/>
          </a:xfrm>
        </p:grpSpPr>
        <p:sp>
          <p:nvSpPr>
            <p:cNvPr id="18" name="Google Shape;18;p3"/>
            <p:cNvSpPr/>
            <p:nvPr/>
          </p:nvSpPr>
          <p:spPr>
            <a:xfrm>
              <a:off x="8180548" y="1363179"/>
              <a:ext cx="197981" cy="151992"/>
            </a:xfrm>
            <a:custGeom>
              <a:avLst/>
              <a:gdLst/>
              <a:ahLst/>
              <a:cxnLst/>
              <a:rect l="l" t="t" r="r" b="b"/>
              <a:pathLst>
                <a:path w="6014" h="4617" extrusionOk="0">
                  <a:moveTo>
                    <a:pt x="2444" y="0"/>
                  </a:moveTo>
                  <a:cubicBezTo>
                    <a:pt x="1891" y="0"/>
                    <a:pt x="1349" y="203"/>
                    <a:pt x="950" y="661"/>
                  </a:cubicBezTo>
                  <a:cubicBezTo>
                    <a:pt x="0" y="1832"/>
                    <a:pt x="253" y="3321"/>
                    <a:pt x="1109" y="4366"/>
                  </a:cubicBezTo>
                  <a:lnTo>
                    <a:pt x="1109" y="4397"/>
                  </a:lnTo>
                  <a:cubicBezTo>
                    <a:pt x="1151" y="4397"/>
                    <a:pt x="1207" y="4383"/>
                    <a:pt x="1268" y="4383"/>
                  </a:cubicBezTo>
                  <a:cubicBezTo>
                    <a:pt x="1299" y="4383"/>
                    <a:pt x="1330" y="4387"/>
                    <a:pt x="1362" y="4397"/>
                  </a:cubicBezTo>
                  <a:cubicBezTo>
                    <a:pt x="1702" y="4548"/>
                    <a:pt x="2050" y="4616"/>
                    <a:pt x="2391" y="4616"/>
                  </a:cubicBezTo>
                  <a:cubicBezTo>
                    <a:pt x="4336" y="4616"/>
                    <a:pt x="6013" y="2395"/>
                    <a:pt x="4180" y="724"/>
                  </a:cubicBezTo>
                  <a:cubicBezTo>
                    <a:pt x="3724" y="267"/>
                    <a:pt x="3077" y="0"/>
                    <a:pt x="2444" y="0"/>
                  </a:cubicBezTo>
                  <a:close/>
                </a:path>
              </a:pathLst>
            </a:custGeom>
            <a:solidFill>
              <a:srgbClr val="5B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9;p3"/>
            <p:cNvSpPr/>
            <p:nvPr/>
          </p:nvSpPr>
          <p:spPr>
            <a:xfrm>
              <a:off x="8169059" y="1342637"/>
              <a:ext cx="207495" cy="195446"/>
            </a:xfrm>
            <a:custGeom>
              <a:avLst/>
              <a:gdLst/>
              <a:ahLst/>
              <a:cxnLst/>
              <a:rect l="l" t="t" r="r" b="b"/>
              <a:pathLst>
                <a:path w="6303" h="5937" extrusionOk="0">
                  <a:moveTo>
                    <a:pt x="2887" y="705"/>
                  </a:moveTo>
                  <a:cubicBezTo>
                    <a:pt x="3466" y="705"/>
                    <a:pt x="4074" y="953"/>
                    <a:pt x="4529" y="1380"/>
                  </a:cubicBezTo>
                  <a:cubicBezTo>
                    <a:pt x="5385" y="2171"/>
                    <a:pt x="5575" y="3153"/>
                    <a:pt x="4973" y="4040"/>
                  </a:cubicBezTo>
                  <a:cubicBezTo>
                    <a:pt x="4530" y="4692"/>
                    <a:pt x="3694" y="5207"/>
                    <a:pt x="2765" y="5207"/>
                  </a:cubicBezTo>
                  <a:cubicBezTo>
                    <a:pt x="2432" y="5207"/>
                    <a:pt x="2086" y="5141"/>
                    <a:pt x="1743" y="4990"/>
                  </a:cubicBezTo>
                  <a:cubicBezTo>
                    <a:pt x="1695" y="4958"/>
                    <a:pt x="1655" y="4942"/>
                    <a:pt x="1620" y="4942"/>
                  </a:cubicBezTo>
                  <a:cubicBezTo>
                    <a:pt x="1584" y="4942"/>
                    <a:pt x="1553" y="4958"/>
                    <a:pt x="1521" y="4990"/>
                  </a:cubicBezTo>
                  <a:cubicBezTo>
                    <a:pt x="729" y="4040"/>
                    <a:pt x="349" y="2488"/>
                    <a:pt x="1331" y="1348"/>
                  </a:cubicBezTo>
                  <a:cubicBezTo>
                    <a:pt x="1711" y="936"/>
                    <a:pt x="2123" y="715"/>
                    <a:pt x="2693" y="715"/>
                  </a:cubicBezTo>
                  <a:cubicBezTo>
                    <a:pt x="2757" y="708"/>
                    <a:pt x="2822" y="705"/>
                    <a:pt x="2887" y="705"/>
                  </a:cubicBezTo>
                  <a:close/>
                  <a:moveTo>
                    <a:pt x="2840" y="1"/>
                  </a:moveTo>
                  <a:cubicBezTo>
                    <a:pt x="2185" y="1"/>
                    <a:pt x="1533" y="227"/>
                    <a:pt x="1014" y="746"/>
                  </a:cubicBezTo>
                  <a:cubicBezTo>
                    <a:pt x="349" y="1380"/>
                    <a:pt x="1" y="2456"/>
                    <a:pt x="127" y="3406"/>
                  </a:cubicBezTo>
                  <a:cubicBezTo>
                    <a:pt x="191" y="4230"/>
                    <a:pt x="571" y="4863"/>
                    <a:pt x="1236" y="5243"/>
                  </a:cubicBezTo>
                  <a:cubicBezTo>
                    <a:pt x="1268" y="5243"/>
                    <a:pt x="1268" y="5306"/>
                    <a:pt x="1299" y="5306"/>
                  </a:cubicBezTo>
                  <a:cubicBezTo>
                    <a:pt x="1299" y="5370"/>
                    <a:pt x="1331" y="5497"/>
                    <a:pt x="1426" y="5528"/>
                  </a:cubicBezTo>
                  <a:cubicBezTo>
                    <a:pt x="1458" y="5592"/>
                    <a:pt x="1489" y="5592"/>
                    <a:pt x="1553" y="5623"/>
                  </a:cubicBezTo>
                  <a:cubicBezTo>
                    <a:pt x="1956" y="5839"/>
                    <a:pt x="2389" y="5937"/>
                    <a:pt x="2822" y="5937"/>
                  </a:cubicBezTo>
                  <a:cubicBezTo>
                    <a:pt x="3784" y="5937"/>
                    <a:pt x="4741" y="5457"/>
                    <a:pt x="5353" y="4736"/>
                  </a:cubicBezTo>
                  <a:cubicBezTo>
                    <a:pt x="6303" y="3596"/>
                    <a:pt x="6145" y="1918"/>
                    <a:pt x="4973" y="873"/>
                  </a:cubicBezTo>
                  <a:cubicBezTo>
                    <a:pt x="4814" y="715"/>
                    <a:pt x="4593" y="556"/>
                    <a:pt x="4403" y="429"/>
                  </a:cubicBezTo>
                  <a:cubicBezTo>
                    <a:pt x="3929" y="157"/>
                    <a:pt x="3383" y="1"/>
                    <a:pt x="2840" y="1"/>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0;p3"/>
            <p:cNvSpPr/>
            <p:nvPr/>
          </p:nvSpPr>
          <p:spPr>
            <a:xfrm>
              <a:off x="8222224" y="1466216"/>
              <a:ext cx="71996" cy="26204"/>
            </a:xfrm>
            <a:custGeom>
              <a:avLst/>
              <a:gdLst/>
              <a:ahLst/>
              <a:cxnLst/>
              <a:rect l="l" t="t" r="r" b="b"/>
              <a:pathLst>
                <a:path w="2187" h="796" extrusionOk="0">
                  <a:moveTo>
                    <a:pt x="274" y="1"/>
                  </a:moveTo>
                  <a:cubicBezTo>
                    <a:pt x="215" y="1"/>
                    <a:pt x="159" y="17"/>
                    <a:pt x="128" y="32"/>
                  </a:cubicBezTo>
                  <a:lnTo>
                    <a:pt x="96" y="64"/>
                  </a:lnTo>
                  <a:cubicBezTo>
                    <a:pt x="33" y="159"/>
                    <a:pt x="1" y="222"/>
                    <a:pt x="96" y="317"/>
                  </a:cubicBezTo>
                  <a:cubicBezTo>
                    <a:pt x="331" y="611"/>
                    <a:pt x="702" y="796"/>
                    <a:pt x="1108" y="796"/>
                  </a:cubicBezTo>
                  <a:cubicBezTo>
                    <a:pt x="1140" y="796"/>
                    <a:pt x="1172" y="795"/>
                    <a:pt x="1204" y="792"/>
                  </a:cubicBezTo>
                  <a:cubicBezTo>
                    <a:pt x="1584" y="761"/>
                    <a:pt x="1901" y="602"/>
                    <a:pt x="2091" y="286"/>
                  </a:cubicBezTo>
                  <a:cubicBezTo>
                    <a:pt x="2186" y="191"/>
                    <a:pt x="2154" y="64"/>
                    <a:pt x="2059" y="32"/>
                  </a:cubicBezTo>
                  <a:lnTo>
                    <a:pt x="2028" y="32"/>
                  </a:lnTo>
                  <a:cubicBezTo>
                    <a:pt x="1988" y="19"/>
                    <a:pt x="1954" y="12"/>
                    <a:pt x="1926" y="12"/>
                  </a:cubicBezTo>
                  <a:cubicBezTo>
                    <a:pt x="1886" y="12"/>
                    <a:pt x="1856" y="27"/>
                    <a:pt x="1838" y="64"/>
                  </a:cubicBezTo>
                  <a:cubicBezTo>
                    <a:pt x="1616" y="286"/>
                    <a:pt x="1363" y="381"/>
                    <a:pt x="1078" y="381"/>
                  </a:cubicBezTo>
                  <a:cubicBezTo>
                    <a:pt x="793" y="381"/>
                    <a:pt x="603" y="286"/>
                    <a:pt x="444" y="64"/>
                  </a:cubicBezTo>
                  <a:cubicBezTo>
                    <a:pt x="397" y="17"/>
                    <a:pt x="333" y="1"/>
                    <a:pt x="274" y="1"/>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21;p3"/>
            <p:cNvSpPr/>
            <p:nvPr/>
          </p:nvSpPr>
          <p:spPr>
            <a:xfrm>
              <a:off x="8337967" y="1578766"/>
              <a:ext cx="281499" cy="254537"/>
            </a:xfrm>
            <a:custGeom>
              <a:avLst/>
              <a:gdLst/>
              <a:ahLst/>
              <a:cxnLst/>
              <a:rect l="l" t="t" r="r" b="b"/>
              <a:pathLst>
                <a:path w="8551" h="7732" extrusionOk="0">
                  <a:moveTo>
                    <a:pt x="3998" y="619"/>
                  </a:moveTo>
                  <a:cubicBezTo>
                    <a:pt x="6063" y="619"/>
                    <a:pt x="7962" y="3083"/>
                    <a:pt x="7094" y="5481"/>
                  </a:cubicBezTo>
                  <a:cubicBezTo>
                    <a:pt x="7062" y="5607"/>
                    <a:pt x="7094" y="5734"/>
                    <a:pt x="7126" y="5797"/>
                  </a:cubicBezTo>
                  <a:cubicBezTo>
                    <a:pt x="7094" y="5797"/>
                    <a:pt x="7094" y="5797"/>
                    <a:pt x="7062" y="5861"/>
                  </a:cubicBezTo>
                  <a:cubicBezTo>
                    <a:pt x="6223" y="6643"/>
                    <a:pt x="5131" y="7138"/>
                    <a:pt x="4035" y="7138"/>
                  </a:cubicBezTo>
                  <a:cubicBezTo>
                    <a:pt x="3312" y="7138"/>
                    <a:pt x="2587" y="6922"/>
                    <a:pt x="1932" y="6431"/>
                  </a:cubicBezTo>
                  <a:cubicBezTo>
                    <a:pt x="475" y="5322"/>
                    <a:pt x="634" y="3232"/>
                    <a:pt x="1679" y="1870"/>
                  </a:cubicBezTo>
                  <a:cubicBezTo>
                    <a:pt x="2376" y="987"/>
                    <a:pt x="3200" y="619"/>
                    <a:pt x="3998" y="619"/>
                  </a:cubicBezTo>
                  <a:close/>
                  <a:moveTo>
                    <a:pt x="4146" y="1"/>
                  </a:moveTo>
                  <a:cubicBezTo>
                    <a:pt x="3032" y="1"/>
                    <a:pt x="1929" y="522"/>
                    <a:pt x="1140" y="1522"/>
                  </a:cubicBezTo>
                  <a:cubicBezTo>
                    <a:pt x="950" y="1775"/>
                    <a:pt x="792" y="2060"/>
                    <a:pt x="697" y="2377"/>
                  </a:cubicBezTo>
                  <a:cubicBezTo>
                    <a:pt x="0" y="3802"/>
                    <a:pt x="95" y="5607"/>
                    <a:pt x="1394" y="6747"/>
                  </a:cubicBezTo>
                  <a:cubicBezTo>
                    <a:pt x="2104" y="7382"/>
                    <a:pt x="3160" y="7731"/>
                    <a:pt x="4203" y="7731"/>
                  </a:cubicBezTo>
                  <a:cubicBezTo>
                    <a:pt x="4462" y="7731"/>
                    <a:pt x="4720" y="7710"/>
                    <a:pt x="4972" y="7666"/>
                  </a:cubicBezTo>
                  <a:cubicBezTo>
                    <a:pt x="6017" y="7476"/>
                    <a:pt x="6872" y="6874"/>
                    <a:pt x="7284" y="6019"/>
                  </a:cubicBezTo>
                  <a:cubicBezTo>
                    <a:pt x="7284" y="5956"/>
                    <a:pt x="7347" y="5956"/>
                    <a:pt x="7347" y="5924"/>
                  </a:cubicBezTo>
                  <a:cubicBezTo>
                    <a:pt x="7442" y="5924"/>
                    <a:pt x="7569" y="5861"/>
                    <a:pt x="7664" y="5734"/>
                  </a:cubicBezTo>
                  <a:cubicBezTo>
                    <a:pt x="7696" y="5702"/>
                    <a:pt x="7727" y="5607"/>
                    <a:pt x="7727" y="5576"/>
                  </a:cubicBezTo>
                  <a:cubicBezTo>
                    <a:pt x="8551" y="3802"/>
                    <a:pt x="7664" y="1680"/>
                    <a:pt x="6239" y="667"/>
                  </a:cubicBezTo>
                  <a:cubicBezTo>
                    <a:pt x="5592" y="219"/>
                    <a:pt x="4867" y="1"/>
                    <a:pt x="4146" y="1"/>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22;p3"/>
            <p:cNvSpPr/>
            <p:nvPr/>
          </p:nvSpPr>
          <p:spPr>
            <a:xfrm>
              <a:off x="8504767" y="1663269"/>
              <a:ext cx="44837" cy="107418"/>
            </a:xfrm>
            <a:custGeom>
              <a:avLst/>
              <a:gdLst/>
              <a:ahLst/>
              <a:cxnLst/>
              <a:rect l="l" t="t" r="r" b="b"/>
              <a:pathLst>
                <a:path w="1362" h="3263" extrusionOk="0">
                  <a:moveTo>
                    <a:pt x="254" y="0"/>
                  </a:moveTo>
                  <a:cubicBezTo>
                    <a:pt x="95" y="32"/>
                    <a:pt x="0" y="222"/>
                    <a:pt x="159" y="380"/>
                  </a:cubicBezTo>
                  <a:cubicBezTo>
                    <a:pt x="887" y="982"/>
                    <a:pt x="1045" y="2122"/>
                    <a:pt x="317" y="2787"/>
                  </a:cubicBezTo>
                  <a:cubicBezTo>
                    <a:pt x="159" y="2945"/>
                    <a:pt x="254" y="3199"/>
                    <a:pt x="412" y="3262"/>
                  </a:cubicBezTo>
                  <a:cubicBezTo>
                    <a:pt x="539" y="3262"/>
                    <a:pt x="602" y="3262"/>
                    <a:pt x="634" y="3199"/>
                  </a:cubicBezTo>
                  <a:cubicBezTo>
                    <a:pt x="1109" y="2755"/>
                    <a:pt x="1362" y="2090"/>
                    <a:pt x="1267" y="1425"/>
                  </a:cubicBezTo>
                  <a:cubicBezTo>
                    <a:pt x="1204" y="824"/>
                    <a:pt x="887" y="317"/>
                    <a:pt x="349" y="32"/>
                  </a:cubicBezTo>
                  <a:cubicBezTo>
                    <a:pt x="317" y="0"/>
                    <a:pt x="285" y="0"/>
                    <a:pt x="254"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23;p3"/>
            <p:cNvSpPr/>
            <p:nvPr/>
          </p:nvSpPr>
          <p:spPr>
            <a:xfrm>
              <a:off x="8355677" y="1598089"/>
              <a:ext cx="245452" cy="214013"/>
            </a:xfrm>
            <a:custGeom>
              <a:avLst/>
              <a:gdLst/>
              <a:ahLst/>
              <a:cxnLst/>
              <a:rect l="l" t="t" r="r" b="b"/>
              <a:pathLst>
                <a:path w="7456" h="6501" extrusionOk="0">
                  <a:moveTo>
                    <a:pt x="4783" y="1980"/>
                  </a:moveTo>
                  <a:cubicBezTo>
                    <a:pt x="4814" y="1980"/>
                    <a:pt x="4909" y="1980"/>
                    <a:pt x="4941" y="2012"/>
                  </a:cubicBezTo>
                  <a:cubicBezTo>
                    <a:pt x="6113" y="2645"/>
                    <a:pt x="6113" y="4355"/>
                    <a:pt x="5226" y="5210"/>
                  </a:cubicBezTo>
                  <a:cubicBezTo>
                    <a:pt x="5174" y="5263"/>
                    <a:pt x="5112" y="5286"/>
                    <a:pt x="5056" y="5286"/>
                  </a:cubicBezTo>
                  <a:cubicBezTo>
                    <a:pt x="5011" y="5286"/>
                    <a:pt x="4969" y="5271"/>
                    <a:pt x="4941" y="5242"/>
                  </a:cubicBezTo>
                  <a:cubicBezTo>
                    <a:pt x="4783" y="5179"/>
                    <a:pt x="4656" y="4925"/>
                    <a:pt x="4846" y="4767"/>
                  </a:cubicBezTo>
                  <a:cubicBezTo>
                    <a:pt x="5574" y="4102"/>
                    <a:pt x="5416" y="2962"/>
                    <a:pt x="4688" y="2360"/>
                  </a:cubicBezTo>
                  <a:cubicBezTo>
                    <a:pt x="4529" y="2233"/>
                    <a:pt x="4624" y="2043"/>
                    <a:pt x="4783" y="1980"/>
                  </a:cubicBezTo>
                  <a:close/>
                  <a:moveTo>
                    <a:pt x="3505" y="0"/>
                  </a:moveTo>
                  <a:cubicBezTo>
                    <a:pt x="2706" y="0"/>
                    <a:pt x="1879" y="369"/>
                    <a:pt x="1172" y="1252"/>
                  </a:cubicBezTo>
                  <a:cubicBezTo>
                    <a:pt x="159" y="2614"/>
                    <a:pt x="1" y="4704"/>
                    <a:pt x="1457" y="5780"/>
                  </a:cubicBezTo>
                  <a:cubicBezTo>
                    <a:pt x="2097" y="6282"/>
                    <a:pt x="2812" y="6501"/>
                    <a:pt x="3529" y="6501"/>
                  </a:cubicBezTo>
                  <a:cubicBezTo>
                    <a:pt x="4620" y="6501"/>
                    <a:pt x="5715" y="5994"/>
                    <a:pt x="6556" y="5210"/>
                  </a:cubicBezTo>
                  <a:cubicBezTo>
                    <a:pt x="6588" y="5210"/>
                    <a:pt x="6588" y="5210"/>
                    <a:pt x="6619" y="5179"/>
                  </a:cubicBezTo>
                  <a:cubicBezTo>
                    <a:pt x="6556" y="5084"/>
                    <a:pt x="6556" y="4989"/>
                    <a:pt x="6588" y="4862"/>
                  </a:cubicBezTo>
                  <a:cubicBezTo>
                    <a:pt x="7456" y="2464"/>
                    <a:pt x="5573" y="0"/>
                    <a:pt x="3505" y="0"/>
                  </a:cubicBezTo>
                  <a:close/>
                </a:path>
              </a:pathLst>
            </a:custGeom>
            <a:solidFill>
              <a:srgbClr val="5B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4" name="Google Shape;24;p3"/>
          <p:cNvSpPr/>
          <p:nvPr/>
        </p:nvSpPr>
        <p:spPr>
          <a:xfrm rot="5400000">
            <a:off x="4535879" y="-480718"/>
            <a:ext cx="71198" cy="9143592"/>
          </a:xfrm>
          <a:custGeom>
            <a:avLst/>
            <a:gdLst/>
            <a:ahLst/>
            <a:cxnLst/>
            <a:rect l="l" t="t" r="r" b="b"/>
            <a:pathLst>
              <a:path w="4054" h="202673" extrusionOk="0">
                <a:moveTo>
                  <a:pt x="1451" y="202673"/>
                </a:moveTo>
                <a:cubicBezTo>
                  <a:pt x="1451" y="183521"/>
                  <a:pt x="-151" y="163994"/>
                  <a:pt x="3861" y="145267"/>
                </a:cubicBezTo>
                <a:cubicBezTo>
                  <a:pt x="4637" y="141647"/>
                  <a:pt x="1422" y="138211"/>
                  <a:pt x="1013" y="134531"/>
                </a:cubicBezTo>
                <a:cubicBezTo>
                  <a:pt x="497" y="129889"/>
                  <a:pt x="3939" y="125369"/>
                  <a:pt x="3423" y="120727"/>
                </a:cubicBezTo>
                <a:cubicBezTo>
                  <a:pt x="2676" y="114001"/>
                  <a:pt x="340" y="107303"/>
                  <a:pt x="1013" y="100569"/>
                </a:cubicBezTo>
                <a:cubicBezTo>
                  <a:pt x="1563" y="95071"/>
                  <a:pt x="3814" y="89629"/>
                  <a:pt x="3204" y="84137"/>
                </a:cubicBezTo>
                <a:cubicBezTo>
                  <a:pt x="2588" y="78590"/>
                  <a:pt x="241" y="72934"/>
                  <a:pt x="1451" y="67485"/>
                </a:cubicBezTo>
                <a:cubicBezTo>
                  <a:pt x="4334" y="54507"/>
                  <a:pt x="4444" y="40391"/>
                  <a:pt x="794" y="27607"/>
                </a:cubicBezTo>
                <a:cubicBezTo>
                  <a:pt x="-1739" y="18736"/>
                  <a:pt x="2766" y="9226"/>
                  <a:pt x="2766" y="0"/>
                </a:cubicBezTo>
              </a:path>
            </a:pathLst>
          </a:custGeom>
          <a:noFill/>
          <a:ln w="28575"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2805387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650EF212-4A20-4EEB-98F6-AB2B8CC826C9}" type="datetimeFigureOut">
              <a:rPr lang="ar-SA" smtClean="0">
                <a:uFillTx/>
              </a:rPr>
              <a:pPr/>
              <a:t>23/02/43</a:t>
            </a:fld>
            <a:endParaRPr lang="ar-SA" dirty="0">
              <a:uFillTx/>
            </a:endParaRPr>
          </a:p>
        </p:txBody>
      </p:sp>
      <p:sp>
        <p:nvSpPr>
          <p:cNvPr id="5" name="Footer Placeholder 2"/>
          <p:cNvSpPr>
            <a:spLocks noGrp="1"/>
          </p:cNvSpPr>
          <p:nvPr>
            <p:ph type="ftr" sz="quarter" idx="11"/>
          </p:nvPr>
        </p:nvSpPr>
        <p:spPr/>
        <p:txBody>
          <a:bodyPr/>
          <a:lstStyle/>
          <a:p>
            <a:endParaRPr lang="ar-SA" dirty="0">
              <a:uFillTx/>
            </a:endParaRPr>
          </a:p>
        </p:txBody>
      </p:sp>
      <p:sp>
        <p:nvSpPr>
          <p:cNvPr id="6" name="Slide Number Placeholder 3"/>
          <p:cNvSpPr>
            <a:spLocks noGrp="1"/>
          </p:cNvSpPr>
          <p:nvPr>
            <p:ph type="sldNum" sz="quarter" idx="12"/>
          </p:nvPr>
        </p:nvSpPr>
        <p:spPr/>
        <p:txBody>
          <a:bodyPr/>
          <a:lstStyle/>
          <a:p>
            <a:fld id="{FB5D3CF3-2EB6-40CD-A41A-F6583F5E466A}" type="slidenum">
              <a:rPr lang="ar-SA" smtClean="0">
                <a:uFillTx/>
              </a:rPr>
              <a:pPr/>
              <a:t>‹#›</a:t>
            </a:fld>
            <a:endParaRPr lang="ar-SA" dirty="0">
              <a:uFillTx/>
            </a:endParaRPr>
          </a:p>
        </p:txBody>
      </p:sp>
    </p:spTree>
    <p:extLst>
      <p:ext uri="{BB962C8B-B14F-4D97-AF65-F5344CB8AC3E}">
        <p14:creationId xmlns:p14="http://schemas.microsoft.com/office/powerpoint/2010/main" val="3609458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A0F18E-42F7-49AA-A14D-032CB8088B3C}"/>
              </a:ext>
            </a:extLst>
          </p:cNvPr>
          <p:cNvSpPr>
            <a:spLocks noGrp="1"/>
          </p:cNvSpPr>
          <p:nvPr>
            <p:ph type="ctrTitle"/>
          </p:nvPr>
        </p:nvSpPr>
        <p:spPr>
          <a:xfrm>
            <a:off x="1143000" y="841772"/>
            <a:ext cx="6858000" cy="1790700"/>
          </a:xfrm>
        </p:spPr>
        <p:txBody>
          <a:bodyPr anchor="b"/>
          <a:lstStyle>
            <a:lvl1pPr algn="ctr">
              <a:defRPr sz="45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6DACEC12-A70D-4663-B7F8-D22D5A5AF10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1BBA12F9-42BB-4EC6-AD10-5B48011C91CE}"/>
              </a:ext>
            </a:extLst>
          </p:cNvPr>
          <p:cNvSpPr>
            <a:spLocks noGrp="1"/>
          </p:cNvSpPr>
          <p:nvPr>
            <p:ph type="dt" sz="half" idx="10"/>
          </p:nvPr>
        </p:nvSpPr>
        <p:spPr/>
        <p:txBody>
          <a:bodyPr/>
          <a:lstStyle/>
          <a:p>
            <a:fld id="{A1337A7C-1693-442E-8C48-E320117D808A}" type="datetimeFigureOut">
              <a:rPr lang="ar-SA" smtClean="0"/>
              <a:t>23/02/43</a:t>
            </a:fld>
            <a:endParaRPr lang="ar-SA"/>
          </a:p>
        </p:txBody>
      </p:sp>
      <p:sp>
        <p:nvSpPr>
          <p:cNvPr id="5" name="عنصر نائب للتذييل 4">
            <a:extLst>
              <a:ext uri="{FF2B5EF4-FFF2-40B4-BE49-F238E27FC236}">
                <a16:creationId xmlns:a16="http://schemas.microsoft.com/office/drawing/2014/main" id="{0F56753E-C7EA-48C2-A288-159AD3718FA2}"/>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DA6A1F76-5194-49F0-81B8-8D3560CDB33D}"/>
              </a:ext>
            </a:extLst>
          </p:cNvPr>
          <p:cNvSpPr>
            <a:spLocks noGrp="1"/>
          </p:cNvSpPr>
          <p:nvPr>
            <p:ph type="sldNum" sz="quarter" idx="12"/>
          </p:nvPr>
        </p:nvSpPr>
        <p:spPr/>
        <p:txBody>
          <a:bodyPr/>
          <a:lstStyle/>
          <a:p>
            <a:fld id="{1214B527-C5DB-47DE-BDB2-3B72C17EF3BB}" type="slidenum">
              <a:rPr lang="ar-SA" smtClean="0"/>
              <a:t>‹#›</a:t>
            </a:fld>
            <a:endParaRPr lang="ar-SA"/>
          </a:p>
        </p:txBody>
      </p:sp>
    </p:spTree>
    <p:extLst>
      <p:ext uri="{BB962C8B-B14F-4D97-AF65-F5344CB8AC3E}">
        <p14:creationId xmlns:p14="http://schemas.microsoft.com/office/powerpoint/2010/main" val="1255764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41A5475-FD4A-4AEC-BBBC-F30B2D024F47}"/>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2256C404-7BCA-48CE-99A6-DA0611176665}"/>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DF91A8D-9F38-4CB9-A20C-43FB1CC6236C}"/>
              </a:ext>
            </a:extLst>
          </p:cNvPr>
          <p:cNvSpPr>
            <a:spLocks noGrp="1"/>
          </p:cNvSpPr>
          <p:nvPr>
            <p:ph type="dt" sz="half" idx="10"/>
          </p:nvPr>
        </p:nvSpPr>
        <p:spPr/>
        <p:txBody>
          <a:bodyPr/>
          <a:lstStyle/>
          <a:p>
            <a:fld id="{A1337A7C-1693-442E-8C48-E320117D808A}" type="datetimeFigureOut">
              <a:rPr lang="ar-SA" smtClean="0"/>
              <a:t>23/02/43</a:t>
            </a:fld>
            <a:endParaRPr lang="ar-SA"/>
          </a:p>
        </p:txBody>
      </p:sp>
      <p:sp>
        <p:nvSpPr>
          <p:cNvPr id="5" name="عنصر نائب للتذييل 4">
            <a:extLst>
              <a:ext uri="{FF2B5EF4-FFF2-40B4-BE49-F238E27FC236}">
                <a16:creationId xmlns:a16="http://schemas.microsoft.com/office/drawing/2014/main" id="{E11C6279-D295-4966-9F0D-044160D57A95}"/>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144F21AB-11C3-4431-AE8C-1BF5A058C746}"/>
              </a:ext>
            </a:extLst>
          </p:cNvPr>
          <p:cNvSpPr>
            <a:spLocks noGrp="1"/>
          </p:cNvSpPr>
          <p:nvPr>
            <p:ph type="sldNum" sz="quarter" idx="12"/>
          </p:nvPr>
        </p:nvSpPr>
        <p:spPr/>
        <p:txBody>
          <a:bodyPr/>
          <a:lstStyle/>
          <a:p>
            <a:fld id="{1214B527-C5DB-47DE-BDB2-3B72C17EF3BB}" type="slidenum">
              <a:rPr lang="ar-SA" smtClean="0"/>
              <a:t>‹#›</a:t>
            </a:fld>
            <a:endParaRPr lang="ar-SA"/>
          </a:p>
        </p:txBody>
      </p:sp>
    </p:spTree>
    <p:extLst>
      <p:ext uri="{BB962C8B-B14F-4D97-AF65-F5344CB8AC3E}">
        <p14:creationId xmlns:p14="http://schemas.microsoft.com/office/powerpoint/2010/main" val="3953942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A8D3ACA-FD59-4364-BACF-4B311F290D68}"/>
              </a:ext>
            </a:extLst>
          </p:cNvPr>
          <p:cNvSpPr>
            <a:spLocks noGrp="1"/>
          </p:cNvSpPr>
          <p:nvPr>
            <p:ph type="title"/>
          </p:nvPr>
        </p:nvSpPr>
        <p:spPr>
          <a:xfrm>
            <a:off x="623888" y="1282304"/>
            <a:ext cx="7886700" cy="2139553"/>
          </a:xfrm>
        </p:spPr>
        <p:txBody>
          <a:bodyPr anchor="b"/>
          <a:lstStyle>
            <a:lvl1pPr>
              <a:defRPr sz="45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9920D319-12E3-451E-8E24-8396951554E1}"/>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A3C78C7A-9142-4906-B9DC-B2C84B42970F}"/>
              </a:ext>
            </a:extLst>
          </p:cNvPr>
          <p:cNvSpPr>
            <a:spLocks noGrp="1"/>
          </p:cNvSpPr>
          <p:nvPr>
            <p:ph type="dt" sz="half" idx="10"/>
          </p:nvPr>
        </p:nvSpPr>
        <p:spPr/>
        <p:txBody>
          <a:bodyPr/>
          <a:lstStyle/>
          <a:p>
            <a:fld id="{A1337A7C-1693-442E-8C48-E320117D808A}" type="datetimeFigureOut">
              <a:rPr lang="ar-SA" smtClean="0"/>
              <a:t>23/02/43</a:t>
            </a:fld>
            <a:endParaRPr lang="ar-SA"/>
          </a:p>
        </p:txBody>
      </p:sp>
      <p:sp>
        <p:nvSpPr>
          <p:cNvPr id="5" name="عنصر نائب للتذييل 4">
            <a:extLst>
              <a:ext uri="{FF2B5EF4-FFF2-40B4-BE49-F238E27FC236}">
                <a16:creationId xmlns:a16="http://schemas.microsoft.com/office/drawing/2014/main" id="{E2A92609-988D-43CC-96F5-9B24315F0E52}"/>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8F616347-4B83-44E5-8E9B-EB8A7BD02E42}"/>
              </a:ext>
            </a:extLst>
          </p:cNvPr>
          <p:cNvSpPr>
            <a:spLocks noGrp="1"/>
          </p:cNvSpPr>
          <p:nvPr>
            <p:ph type="sldNum" sz="quarter" idx="12"/>
          </p:nvPr>
        </p:nvSpPr>
        <p:spPr/>
        <p:txBody>
          <a:bodyPr/>
          <a:lstStyle/>
          <a:p>
            <a:fld id="{1214B527-C5DB-47DE-BDB2-3B72C17EF3BB}" type="slidenum">
              <a:rPr lang="ar-SA" smtClean="0"/>
              <a:t>‹#›</a:t>
            </a:fld>
            <a:endParaRPr lang="ar-SA"/>
          </a:p>
        </p:txBody>
      </p:sp>
    </p:spTree>
    <p:extLst>
      <p:ext uri="{BB962C8B-B14F-4D97-AF65-F5344CB8AC3E}">
        <p14:creationId xmlns:p14="http://schemas.microsoft.com/office/powerpoint/2010/main" val="4182419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8EF9BD5-490A-4CFA-AB61-0446685A618C}"/>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B20DA168-D61F-4CF3-BB69-0BBE46FC9196}"/>
              </a:ext>
            </a:extLst>
          </p:cNvPr>
          <p:cNvSpPr>
            <a:spLocks noGrp="1"/>
          </p:cNvSpPr>
          <p:nvPr>
            <p:ph sz="half" idx="1"/>
          </p:nvPr>
        </p:nvSpPr>
        <p:spPr>
          <a:xfrm>
            <a:off x="628650" y="1369219"/>
            <a:ext cx="3886200" cy="3263504"/>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2DAB26CE-B5C1-43F8-B898-CAFE863AB40F}"/>
              </a:ext>
            </a:extLst>
          </p:cNvPr>
          <p:cNvSpPr>
            <a:spLocks noGrp="1"/>
          </p:cNvSpPr>
          <p:nvPr>
            <p:ph sz="half" idx="2"/>
          </p:nvPr>
        </p:nvSpPr>
        <p:spPr>
          <a:xfrm>
            <a:off x="4629150" y="1369219"/>
            <a:ext cx="3886200" cy="3263504"/>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879F98AF-3D64-42C0-89E4-D70D6D38366D}"/>
              </a:ext>
            </a:extLst>
          </p:cNvPr>
          <p:cNvSpPr>
            <a:spLocks noGrp="1"/>
          </p:cNvSpPr>
          <p:nvPr>
            <p:ph type="dt" sz="half" idx="10"/>
          </p:nvPr>
        </p:nvSpPr>
        <p:spPr/>
        <p:txBody>
          <a:bodyPr/>
          <a:lstStyle/>
          <a:p>
            <a:fld id="{A1337A7C-1693-442E-8C48-E320117D808A}" type="datetimeFigureOut">
              <a:rPr lang="ar-SA" smtClean="0"/>
              <a:t>23/02/43</a:t>
            </a:fld>
            <a:endParaRPr lang="ar-SA"/>
          </a:p>
        </p:txBody>
      </p:sp>
      <p:sp>
        <p:nvSpPr>
          <p:cNvPr id="6" name="عنصر نائب للتذييل 5">
            <a:extLst>
              <a:ext uri="{FF2B5EF4-FFF2-40B4-BE49-F238E27FC236}">
                <a16:creationId xmlns:a16="http://schemas.microsoft.com/office/drawing/2014/main" id="{A33E0AC2-2748-4F4B-A6B2-7B7B3ECEA87A}"/>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71062764-0D8D-4B4C-BD52-30EA5A7C7199}"/>
              </a:ext>
            </a:extLst>
          </p:cNvPr>
          <p:cNvSpPr>
            <a:spLocks noGrp="1"/>
          </p:cNvSpPr>
          <p:nvPr>
            <p:ph type="sldNum" sz="quarter" idx="12"/>
          </p:nvPr>
        </p:nvSpPr>
        <p:spPr/>
        <p:txBody>
          <a:bodyPr/>
          <a:lstStyle/>
          <a:p>
            <a:fld id="{1214B527-C5DB-47DE-BDB2-3B72C17EF3BB}" type="slidenum">
              <a:rPr lang="ar-SA" smtClean="0"/>
              <a:t>‹#›</a:t>
            </a:fld>
            <a:endParaRPr lang="ar-SA"/>
          </a:p>
        </p:txBody>
      </p:sp>
    </p:spTree>
    <p:extLst>
      <p:ext uri="{BB962C8B-B14F-4D97-AF65-F5344CB8AC3E}">
        <p14:creationId xmlns:p14="http://schemas.microsoft.com/office/powerpoint/2010/main" val="1155217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3000"/>
              <a:buFont typeface="Itim"/>
              <a:buNone/>
              <a:defRPr sz="3000" b="1">
                <a:solidFill>
                  <a:schemeClr val="dk1"/>
                </a:solidFill>
                <a:latin typeface="Itim"/>
                <a:ea typeface="Itim"/>
                <a:cs typeface="Itim"/>
                <a:sym typeface="Itim"/>
              </a:defRPr>
            </a:lvl1pPr>
            <a:lvl2pPr lvl="1">
              <a:spcBef>
                <a:spcPts val="0"/>
              </a:spcBef>
              <a:spcAft>
                <a:spcPts val="0"/>
              </a:spcAft>
              <a:buClr>
                <a:schemeClr val="dk1"/>
              </a:buClr>
              <a:buSzPts val="2800"/>
              <a:buFont typeface="Itim"/>
              <a:buNone/>
              <a:defRPr sz="2800" b="1">
                <a:solidFill>
                  <a:schemeClr val="dk1"/>
                </a:solidFill>
                <a:latin typeface="Itim"/>
                <a:ea typeface="Itim"/>
                <a:cs typeface="Itim"/>
                <a:sym typeface="Itim"/>
              </a:defRPr>
            </a:lvl2pPr>
            <a:lvl3pPr lvl="2">
              <a:spcBef>
                <a:spcPts val="0"/>
              </a:spcBef>
              <a:spcAft>
                <a:spcPts val="0"/>
              </a:spcAft>
              <a:buClr>
                <a:schemeClr val="dk1"/>
              </a:buClr>
              <a:buSzPts val="2800"/>
              <a:buFont typeface="Itim"/>
              <a:buNone/>
              <a:defRPr sz="2800" b="1">
                <a:solidFill>
                  <a:schemeClr val="dk1"/>
                </a:solidFill>
                <a:latin typeface="Itim"/>
                <a:ea typeface="Itim"/>
                <a:cs typeface="Itim"/>
                <a:sym typeface="Itim"/>
              </a:defRPr>
            </a:lvl3pPr>
            <a:lvl4pPr lvl="3">
              <a:spcBef>
                <a:spcPts val="0"/>
              </a:spcBef>
              <a:spcAft>
                <a:spcPts val="0"/>
              </a:spcAft>
              <a:buClr>
                <a:schemeClr val="dk1"/>
              </a:buClr>
              <a:buSzPts val="2800"/>
              <a:buFont typeface="Itim"/>
              <a:buNone/>
              <a:defRPr sz="2800" b="1">
                <a:solidFill>
                  <a:schemeClr val="dk1"/>
                </a:solidFill>
                <a:latin typeface="Itim"/>
                <a:ea typeface="Itim"/>
                <a:cs typeface="Itim"/>
                <a:sym typeface="Itim"/>
              </a:defRPr>
            </a:lvl4pPr>
            <a:lvl5pPr lvl="4">
              <a:spcBef>
                <a:spcPts val="0"/>
              </a:spcBef>
              <a:spcAft>
                <a:spcPts val="0"/>
              </a:spcAft>
              <a:buClr>
                <a:schemeClr val="dk1"/>
              </a:buClr>
              <a:buSzPts val="2800"/>
              <a:buFont typeface="Itim"/>
              <a:buNone/>
              <a:defRPr sz="2800" b="1">
                <a:solidFill>
                  <a:schemeClr val="dk1"/>
                </a:solidFill>
                <a:latin typeface="Itim"/>
                <a:ea typeface="Itim"/>
                <a:cs typeface="Itim"/>
                <a:sym typeface="Itim"/>
              </a:defRPr>
            </a:lvl5pPr>
            <a:lvl6pPr lvl="5">
              <a:spcBef>
                <a:spcPts val="0"/>
              </a:spcBef>
              <a:spcAft>
                <a:spcPts val="0"/>
              </a:spcAft>
              <a:buClr>
                <a:schemeClr val="dk1"/>
              </a:buClr>
              <a:buSzPts val="2800"/>
              <a:buFont typeface="Itim"/>
              <a:buNone/>
              <a:defRPr sz="2800" b="1">
                <a:solidFill>
                  <a:schemeClr val="dk1"/>
                </a:solidFill>
                <a:latin typeface="Itim"/>
                <a:ea typeface="Itim"/>
                <a:cs typeface="Itim"/>
                <a:sym typeface="Itim"/>
              </a:defRPr>
            </a:lvl6pPr>
            <a:lvl7pPr lvl="6">
              <a:spcBef>
                <a:spcPts val="0"/>
              </a:spcBef>
              <a:spcAft>
                <a:spcPts val="0"/>
              </a:spcAft>
              <a:buClr>
                <a:schemeClr val="dk1"/>
              </a:buClr>
              <a:buSzPts val="2800"/>
              <a:buFont typeface="Itim"/>
              <a:buNone/>
              <a:defRPr sz="2800" b="1">
                <a:solidFill>
                  <a:schemeClr val="dk1"/>
                </a:solidFill>
                <a:latin typeface="Itim"/>
                <a:ea typeface="Itim"/>
                <a:cs typeface="Itim"/>
                <a:sym typeface="Itim"/>
              </a:defRPr>
            </a:lvl7pPr>
            <a:lvl8pPr lvl="7">
              <a:spcBef>
                <a:spcPts val="0"/>
              </a:spcBef>
              <a:spcAft>
                <a:spcPts val="0"/>
              </a:spcAft>
              <a:buClr>
                <a:schemeClr val="dk1"/>
              </a:buClr>
              <a:buSzPts val="2800"/>
              <a:buFont typeface="Itim"/>
              <a:buNone/>
              <a:defRPr sz="2800" b="1">
                <a:solidFill>
                  <a:schemeClr val="dk1"/>
                </a:solidFill>
                <a:latin typeface="Itim"/>
                <a:ea typeface="Itim"/>
                <a:cs typeface="Itim"/>
                <a:sym typeface="Itim"/>
              </a:defRPr>
            </a:lvl8pPr>
            <a:lvl9pPr lvl="8">
              <a:spcBef>
                <a:spcPts val="0"/>
              </a:spcBef>
              <a:spcAft>
                <a:spcPts val="0"/>
              </a:spcAft>
              <a:buClr>
                <a:schemeClr val="dk1"/>
              </a:buClr>
              <a:buSzPts val="2800"/>
              <a:buFont typeface="Itim"/>
              <a:buNone/>
              <a:defRPr sz="2800" b="1">
                <a:solidFill>
                  <a:schemeClr val="dk1"/>
                </a:solidFill>
                <a:latin typeface="Itim"/>
                <a:ea typeface="Itim"/>
                <a:cs typeface="Itim"/>
                <a:sym typeface="Itim"/>
              </a:defRPr>
            </a:lvl9pPr>
          </a:lstStyle>
          <a:p>
            <a:endParaRPr/>
          </a:p>
        </p:txBody>
      </p:sp>
      <p:sp>
        <p:nvSpPr>
          <p:cNvPr id="7" name="Google Shape;7;p1"/>
          <p:cNvSpPr txBox="1">
            <a:spLocks noGrp="1"/>
          </p:cNvSpPr>
          <p:nvPr>
            <p:ph type="body" idx="1"/>
          </p:nvPr>
        </p:nvSpPr>
        <p:spPr>
          <a:xfrm>
            <a:off x="720000" y="1187100"/>
            <a:ext cx="7704000" cy="3416400"/>
          </a:xfrm>
          <a:prstGeom prst="rect">
            <a:avLst/>
          </a:prstGeom>
          <a:noFill/>
          <a:ln>
            <a:noFill/>
          </a:ln>
        </p:spPr>
        <p:txBody>
          <a:bodyPr spcFirstLastPara="1" wrap="square" lIns="91425" tIns="91425" rIns="91425" bIns="91425" anchor="t" anchorCtr="0">
            <a:noAutofit/>
          </a:bodyPr>
          <a:lstStyle>
            <a:lvl1pPr marL="457200" lvl="0" indent="-330200">
              <a:lnSpc>
                <a:spcPct val="115000"/>
              </a:lnSpc>
              <a:spcBef>
                <a:spcPts val="0"/>
              </a:spcBef>
              <a:spcAft>
                <a:spcPts val="0"/>
              </a:spcAft>
              <a:buClr>
                <a:schemeClr val="dk2"/>
              </a:buClr>
              <a:buSzPts val="1600"/>
              <a:buFont typeface="Muli"/>
              <a:buChar char="●"/>
              <a:defRPr sz="1600">
                <a:solidFill>
                  <a:schemeClr val="dk2"/>
                </a:solidFill>
                <a:latin typeface="Muli"/>
                <a:ea typeface="Muli"/>
                <a:cs typeface="Muli"/>
                <a:sym typeface="Muli"/>
              </a:defRPr>
            </a:lvl1pPr>
            <a:lvl2pPr marL="914400" lvl="1" indent="-33020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2pPr>
            <a:lvl3pPr marL="1371600" lvl="2" indent="-33020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3pPr>
            <a:lvl4pPr marL="1828800" lvl="3" indent="-33020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4pPr>
            <a:lvl5pPr marL="2286000" lvl="4" indent="-33020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5pPr>
            <a:lvl6pPr marL="2743200" lvl="5" indent="-33020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6pPr>
            <a:lvl7pPr marL="3200400" lvl="6" indent="-33020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7pPr>
            <a:lvl8pPr marL="3657600" lvl="7" indent="-33020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8pPr>
            <a:lvl9pPr marL="4114800" lvl="8" indent="-330200">
              <a:lnSpc>
                <a:spcPct val="115000"/>
              </a:lnSpc>
              <a:spcBef>
                <a:spcPts val="1600"/>
              </a:spcBef>
              <a:spcAft>
                <a:spcPts val="1600"/>
              </a:spcAft>
              <a:buClr>
                <a:schemeClr val="dk2"/>
              </a:buClr>
              <a:buSzPts val="1600"/>
              <a:buFont typeface="Muli"/>
              <a:buChar char="■"/>
              <a:defRPr sz="1600">
                <a:solidFill>
                  <a:schemeClr val="dk2"/>
                </a:solidFill>
                <a:latin typeface="Muli"/>
                <a:ea typeface="Muli"/>
                <a:cs typeface="Muli"/>
                <a:sym typeface="Mul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6" r:id="rId2"/>
    <p:sldLayoutId id="2147483670" r:id="rId3"/>
    <p:sldLayoutId id="2147483682" r:id="rId4"/>
    <p:sldLayoutId id="2147483684"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DB5C3410-72C8-44E5-A2A1-AC1C66A85364}"/>
              </a:ext>
            </a:extLst>
          </p:cNvPr>
          <p:cNvSpPr>
            <a:spLocks noGrp="1"/>
          </p:cNvSpPr>
          <p:nvPr>
            <p:ph type="title"/>
          </p:nvPr>
        </p:nvSpPr>
        <p:spPr>
          <a:xfrm>
            <a:off x="628650" y="273844"/>
            <a:ext cx="7886700" cy="994172"/>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CEDD2BFF-BDC2-4750-8ED8-1864896E937F}"/>
              </a:ext>
            </a:extLst>
          </p:cNvPr>
          <p:cNvSpPr>
            <a:spLocks noGrp="1"/>
          </p:cNvSpPr>
          <p:nvPr>
            <p:ph type="body" idx="1"/>
          </p:nvPr>
        </p:nvSpPr>
        <p:spPr>
          <a:xfrm>
            <a:off x="628650" y="1369219"/>
            <a:ext cx="7886700" cy="3263504"/>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AD4BF7C1-0680-4DF7-B550-B6E2893D7B9B}"/>
              </a:ext>
            </a:extLst>
          </p:cNvPr>
          <p:cNvSpPr>
            <a:spLocks noGrp="1"/>
          </p:cNvSpPr>
          <p:nvPr>
            <p:ph type="dt" sz="half" idx="2"/>
          </p:nvPr>
        </p:nvSpPr>
        <p:spPr>
          <a:xfrm>
            <a:off x="6457950" y="4767263"/>
            <a:ext cx="2057400" cy="273844"/>
          </a:xfrm>
          <a:prstGeom prst="rect">
            <a:avLst/>
          </a:prstGeom>
        </p:spPr>
        <p:txBody>
          <a:bodyPr vert="horz" lIns="91440" tIns="45720" rIns="91440" bIns="45720" rtlCol="1" anchor="ctr"/>
          <a:lstStyle>
            <a:lvl1pPr algn="r">
              <a:defRPr sz="900">
                <a:solidFill>
                  <a:schemeClr val="tx1">
                    <a:tint val="75000"/>
                  </a:schemeClr>
                </a:solidFill>
              </a:defRPr>
            </a:lvl1pPr>
          </a:lstStyle>
          <a:p>
            <a:fld id="{A1337A7C-1693-442E-8C48-E320117D808A}" type="datetimeFigureOut">
              <a:rPr lang="ar-SA" smtClean="0"/>
              <a:t>23/02/43</a:t>
            </a:fld>
            <a:endParaRPr lang="ar-SA"/>
          </a:p>
        </p:txBody>
      </p:sp>
      <p:sp>
        <p:nvSpPr>
          <p:cNvPr id="5" name="عنصر نائب للتذييل 4">
            <a:extLst>
              <a:ext uri="{FF2B5EF4-FFF2-40B4-BE49-F238E27FC236}">
                <a16:creationId xmlns:a16="http://schemas.microsoft.com/office/drawing/2014/main" id="{AE0CB837-D318-4595-B4AB-6A67E0911B2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1" anchor="ctr"/>
          <a:lstStyle>
            <a:lvl1pPr algn="ctr">
              <a:defRPr sz="9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53206279-99AD-488A-803C-D80D1F572DE8}"/>
              </a:ext>
            </a:extLst>
          </p:cNvPr>
          <p:cNvSpPr>
            <a:spLocks noGrp="1"/>
          </p:cNvSpPr>
          <p:nvPr>
            <p:ph type="sldNum" sz="quarter" idx="4"/>
          </p:nvPr>
        </p:nvSpPr>
        <p:spPr>
          <a:xfrm>
            <a:off x="628650" y="4767263"/>
            <a:ext cx="2057400" cy="273844"/>
          </a:xfrm>
          <a:prstGeom prst="rect">
            <a:avLst/>
          </a:prstGeom>
        </p:spPr>
        <p:txBody>
          <a:bodyPr vert="horz" lIns="91440" tIns="45720" rIns="91440" bIns="45720" rtlCol="1" anchor="ctr"/>
          <a:lstStyle>
            <a:lvl1pPr algn="l">
              <a:defRPr sz="900">
                <a:solidFill>
                  <a:schemeClr val="tx1">
                    <a:tint val="75000"/>
                  </a:schemeClr>
                </a:solidFill>
              </a:defRPr>
            </a:lvl1pPr>
          </a:lstStyle>
          <a:p>
            <a:fld id="{1214B527-C5DB-47DE-BDB2-3B72C17EF3BB}" type="slidenum">
              <a:rPr lang="ar-SA" smtClean="0"/>
              <a:t>‹#›</a:t>
            </a:fld>
            <a:endParaRPr lang="ar-SA"/>
          </a:p>
        </p:txBody>
      </p:sp>
    </p:spTree>
    <p:extLst>
      <p:ext uri="{BB962C8B-B14F-4D97-AF65-F5344CB8AC3E}">
        <p14:creationId xmlns:p14="http://schemas.microsoft.com/office/powerpoint/2010/main" val="65353553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r" defTabSz="685800" rtl="1"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r" defTabSz="685800" rtl="1"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r" defTabSz="685800" rtl="1"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ar-SA"/>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0.jpg"/><Relationship Id="rId7" Type="http://schemas.openxmlformats.org/officeDocument/2006/relationships/image" Target="../media/image11.jpg"/><Relationship Id="rId2" Type="http://schemas.openxmlformats.org/officeDocument/2006/relationships/image" Target="../media/image17.jpe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5.jpe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0.jpg"/><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image" Target="../media/image37.png"/><Relationship Id="rId3" Type="http://schemas.microsoft.com/office/2007/relationships/hdphoto" Target="../media/hdphoto3.wdp"/><Relationship Id="rId7" Type="http://schemas.microsoft.com/office/2007/relationships/hdphoto" Target="../media/hdphoto5.wdp"/><Relationship Id="rId12" Type="http://schemas.openxmlformats.org/officeDocument/2006/relationships/customXml" Target="../ink/ink3.xml"/><Relationship Id="rId2" Type="http://schemas.openxmlformats.org/officeDocument/2006/relationships/image" Target="../media/image32.png"/><Relationship Id="rId1" Type="http://schemas.openxmlformats.org/officeDocument/2006/relationships/slideLayout" Target="../slideLayouts/slideLayout4.xml"/><Relationship Id="rId6" Type="http://schemas.openxmlformats.org/officeDocument/2006/relationships/image" Target="../media/image34.png"/><Relationship Id="rId11" Type="http://schemas.openxmlformats.org/officeDocument/2006/relationships/image" Target="../media/image36.png"/><Relationship Id="rId5" Type="http://schemas.microsoft.com/office/2007/relationships/hdphoto" Target="../media/hdphoto4.wdp"/><Relationship Id="rId10" Type="http://schemas.openxmlformats.org/officeDocument/2006/relationships/customXml" Target="../ink/ink2.xml"/><Relationship Id="rId4" Type="http://schemas.openxmlformats.org/officeDocument/2006/relationships/image" Target="../media/image33.pn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image" Target="../media/image19.jpg"/><Relationship Id="rId1" Type="http://schemas.openxmlformats.org/officeDocument/2006/relationships/slideLayout" Target="../slideLayouts/slideLayout4.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gif"/><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gif"/><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5.xml"/><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5.xml"/><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1.jpeg"/><Relationship Id="rId1" Type="http://schemas.openxmlformats.org/officeDocument/2006/relationships/slideLayout" Target="../slideLayouts/slideLayout4.xml"/><Relationship Id="rId5" Type="http://schemas.openxmlformats.org/officeDocument/2006/relationships/image" Target="../media/image40.jpeg"/><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gif"/><Relationship Id="rId1" Type="http://schemas.openxmlformats.org/officeDocument/2006/relationships/slideLayout" Target="../slideLayouts/slideLayout7.xml"/><Relationship Id="rId5" Type="http://schemas.openxmlformats.org/officeDocument/2006/relationships/image" Target="../media/image54.gif"/><Relationship Id="rId4" Type="http://schemas.openxmlformats.org/officeDocument/2006/relationships/image" Target="../media/image53.gif"/></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7.jpeg"/><Relationship Id="rId1" Type="http://schemas.openxmlformats.org/officeDocument/2006/relationships/slideLayout" Target="../slideLayouts/slideLayout4.xml"/><Relationship Id="rId4" Type="http://schemas.openxmlformats.org/officeDocument/2006/relationships/image" Target="../media/image58.jpeg"/></Relationships>
</file>

<file path=ppt/slides/_rels/slide3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microsoft.com/office/2007/relationships/media" Target="../media/media5.mp4"/><Relationship Id="rId7" Type="http://schemas.openxmlformats.org/officeDocument/2006/relationships/image" Target="../media/image63.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62.png"/><Relationship Id="rId5" Type="http://schemas.openxmlformats.org/officeDocument/2006/relationships/slideLayout" Target="../slideLayouts/slideLayout7.xml"/><Relationship Id="rId4" Type="http://schemas.openxmlformats.org/officeDocument/2006/relationships/video" Target="../media/media5.mp4"/></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www.google.com.sa/imgres?imgurl=http://www.rjeem.com/uploadcenter/uploads/10-2012/PIC-848-1350461171.jpg&amp;imgrefurl=http://confidence-self-esteem.blogspot.com/2013/03/blog-post_2.html&amp;h=204&amp;w=204&amp;tbnid=JUVjsfYJyHN5jM:&amp;zoom=1&amp;docid=AyISEonnYAn53M&amp;ei=Au9TU_6uAaiN0AWFoYGIDQ&amp;tbm=isch&amp;ved=0CF0QMyhVMFU4rAI&amp;iact=rc&amp;uact=3&amp;dur=1904&amp;page=16&amp;start=367&amp;ndsp=22" TargetMode="External"/><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40.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image" Target="../media/image11.jpg"/><Relationship Id="rId7"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4.xml"/><Relationship Id="rId6" Type="http://schemas.openxmlformats.org/officeDocument/2006/relationships/customXml" Target="../ink/ink4.xml"/><Relationship Id="rId11" Type="http://schemas.openxmlformats.org/officeDocument/2006/relationships/image" Target="../media/image74.png"/><Relationship Id="rId5" Type="http://schemas.openxmlformats.org/officeDocument/2006/relationships/image" Target="../media/image10.jpg"/><Relationship Id="rId10" Type="http://schemas.openxmlformats.org/officeDocument/2006/relationships/customXml" Target="../ink/ink6.xml"/><Relationship Id="rId4" Type="http://schemas.openxmlformats.org/officeDocument/2006/relationships/image" Target="../media/image20.jpg"/><Relationship Id="rId9" Type="http://schemas.openxmlformats.org/officeDocument/2006/relationships/image" Target="../media/image73.png"/></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6.svg"/><Relationship Id="rId7" Type="http://schemas.openxmlformats.org/officeDocument/2006/relationships/image" Target="../media/image80.sv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2.xml"/><Relationship Id="rId5" Type="http://schemas.openxmlformats.org/officeDocument/2006/relationships/image" Target="../media/image84.jpg"/><Relationship Id="rId4" Type="http://schemas.openxmlformats.org/officeDocument/2006/relationships/image" Target="../media/image83.jpg"/></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wmf"/></Relationships>
</file>

<file path=ppt/slides/_rels/slide46.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88.png"/><Relationship Id="rId1" Type="http://schemas.openxmlformats.org/officeDocument/2006/relationships/slideLayout" Target="../slideLayouts/slideLayout4.xml"/><Relationship Id="rId5" Type="http://schemas.openxmlformats.org/officeDocument/2006/relationships/image" Target="../media/image91.svg"/><Relationship Id="rId4" Type="http://schemas.openxmlformats.org/officeDocument/2006/relationships/image" Target="../media/image9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6.xml"/><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8" Type="http://schemas.openxmlformats.org/officeDocument/2006/relationships/image" Target="../media/image19.jpg"/><Relationship Id="rId13" Type="http://schemas.openxmlformats.org/officeDocument/2006/relationships/image" Target="../media/image22.jpeg"/><Relationship Id="rId3" Type="http://schemas.openxmlformats.org/officeDocument/2006/relationships/slideLayout" Target="../slideLayouts/slideLayout4.xml"/><Relationship Id="rId7" Type="http://schemas.openxmlformats.org/officeDocument/2006/relationships/image" Target="../media/image10.jpg"/><Relationship Id="rId12"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jpg"/><Relationship Id="rId11" Type="http://schemas.openxmlformats.org/officeDocument/2006/relationships/image" Target="../media/image16.svg"/><Relationship Id="rId5" Type="http://schemas.openxmlformats.org/officeDocument/2006/relationships/image" Target="../media/image18.png"/><Relationship Id="rId10" Type="http://schemas.openxmlformats.org/officeDocument/2006/relationships/image" Target="../media/image15.png"/><Relationship Id="rId4" Type="http://schemas.openxmlformats.org/officeDocument/2006/relationships/image" Target="../media/image17.jpeg"/><Relationship Id="rId9"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2027159-B7B4-403A-BBED-2E4B499F6C1A}"/>
              </a:ext>
            </a:extLst>
          </p:cNvPr>
          <p:cNvSpPr>
            <a:spLocks noGrp="1"/>
          </p:cNvSpPr>
          <p:nvPr>
            <p:ph type="ctrTitle"/>
          </p:nvPr>
        </p:nvSpPr>
        <p:spPr>
          <a:xfrm>
            <a:off x="1198821" y="304800"/>
            <a:ext cx="6858000" cy="2127398"/>
          </a:xfrm>
        </p:spPr>
        <p:txBody>
          <a:bodyPr>
            <a:normAutofit/>
          </a:bodyPr>
          <a:lstStyle/>
          <a:p>
            <a:r>
              <a:rPr lang="ar-SA" sz="6000" b="1" dirty="0">
                <a:solidFill>
                  <a:srgbClr val="D36817"/>
                </a:solidFill>
                <a:latin typeface="Arabic Typesetting" panose="03020402040406030203" pitchFamily="66" charset="-78"/>
                <a:cs typeface="Arabic Typesetting" panose="03020402040406030203" pitchFamily="66" charset="-78"/>
              </a:rPr>
              <a:t>الحيوانات اللافقارية</a:t>
            </a:r>
          </a:p>
        </p:txBody>
      </p:sp>
      <p:sp>
        <p:nvSpPr>
          <p:cNvPr id="3" name="عنوان فرعي 2">
            <a:extLst>
              <a:ext uri="{FF2B5EF4-FFF2-40B4-BE49-F238E27FC236}">
                <a16:creationId xmlns:a16="http://schemas.microsoft.com/office/drawing/2014/main" id="{AF2C6D8B-9CDE-4AEC-9754-A25E9D74244E}"/>
              </a:ext>
            </a:extLst>
          </p:cNvPr>
          <p:cNvSpPr>
            <a:spLocks noGrp="1"/>
          </p:cNvSpPr>
          <p:nvPr>
            <p:ph type="subTitle" idx="1"/>
          </p:nvPr>
        </p:nvSpPr>
        <p:spPr>
          <a:xfrm>
            <a:off x="1143000" y="2270937"/>
            <a:ext cx="6858000" cy="1847850"/>
          </a:xfrm>
        </p:spPr>
        <p:txBody>
          <a:bodyPr>
            <a:normAutofit/>
          </a:bodyPr>
          <a:lstStyle/>
          <a:p>
            <a:pPr>
              <a:lnSpc>
                <a:spcPct val="150000"/>
              </a:lnSpc>
            </a:pPr>
            <a:r>
              <a:rPr lang="ar-SA" b="1" dirty="0">
                <a:solidFill>
                  <a:schemeClr val="accent1">
                    <a:lumMod val="75000"/>
                  </a:schemeClr>
                </a:solidFill>
                <a:cs typeface="Akhbar MT" pitchFamily="2" charset="-78"/>
              </a:rPr>
              <a:t>معلمة المادة: سحر معشي</a:t>
            </a:r>
          </a:p>
          <a:p>
            <a:pPr>
              <a:lnSpc>
                <a:spcPct val="150000"/>
              </a:lnSpc>
            </a:pPr>
            <a:endParaRPr lang="ar-SA" sz="225" dirty="0">
              <a:cs typeface="Akhbar MT" pitchFamily="2" charset="-78"/>
            </a:endParaRPr>
          </a:p>
          <a:p>
            <a:pPr>
              <a:lnSpc>
                <a:spcPct val="100000"/>
              </a:lnSpc>
            </a:pPr>
            <a:r>
              <a:rPr lang="ar-SA" sz="2100" b="1" dirty="0">
                <a:solidFill>
                  <a:srgbClr val="1C5A4E"/>
                </a:solidFill>
                <a:cs typeface="Akhbar MT" pitchFamily="2" charset="-78"/>
              </a:rPr>
              <a:t>المشرفة التربوية:			مديرة المدرسة:</a:t>
            </a:r>
          </a:p>
          <a:p>
            <a:pPr>
              <a:lnSpc>
                <a:spcPct val="100000"/>
              </a:lnSpc>
            </a:pPr>
            <a:r>
              <a:rPr lang="ar-SA" sz="2100" b="1" dirty="0">
                <a:solidFill>
                  <a:srgbClr val="1C5A4E"/>
                </a:solidFill>
                <a:cs typeface="Akhbar MT" pitchFamily="2" charset="-78"/>
              </a:rPr>
              <a:t>جميلة المالكي	  			  ابتهال العيسى</a:t>
            </a:r>
          </a:p>
        </p:txBody>
      </p:sp>
      <p:sp>
        <p:nvSpPr>
          <p:cNvPr id="10" name="مربع نص 9">
            <a:extLst>
              <a:ext uri="{FF2B5EF4-FFF2-40B4-BE49-F238E27FC236}">
                <a16:creationId xmlns:a16="http://schemas.microsoft.com/office/drawing/2014/main" id="{685E152B-24D2-49A9-B63D-771202ED7E3F}"/>
              </a:ext>
            </a:extLst>
          </p:cNvPr>
          <p:cNvSpPr txBox="1"/>
          <p:nvPr/>
        </p:nvSpPr>
        <p:spPr>
          <a:xfrm>
            <a:off x="6371560" y="566184"/>
            <a:ext cx="1905886" cy="738664"/>
          </a:xfrm>
          <a:prstGeom prst="rect">
            <a:avLst/>
          </a:prstGeom>
          <a:noFill/>
        </p:spPr>
        <p:txBody>
          <a:bodyPr wrap="square" rtlCol="1">
            <a:spAutoFit/>
          </a:bodyPr>
          <a:lstStyle/>
          <a:p>
            <a:pPr algn="r" defTabSz="685800" rtl="1">
              <a:buClrTx/>
            </a:pPr>
            <a:r>
              <a:rPr lang="ar-SA" sz="2100" b="1" kern="1200" dirty="0">
                <a:solidFill>
                  <a:srgbClr val="70AD47">
                    <a:lumMod val="50000"/>
                  </a:srgbClr>
                </a:solidFill>
                <a:latin typeface="Calibri" panose="020F0502020204030204"/>
                <a:ea typeface="+mn-ea"/>
                <a:cs typeface="Akhbar MT" pitchFamily="2" charset="-78"/>
              </a:rPr>
              <a:t>المادة: علوم</a:t>
            </a:r>
          </a:p>
          <a:p>
            <a:pPr algn="r" defTabSz="685800" rtl="1">
              <a:buClrTx/>
            </a:pPr>
            <a:r>
              <a:rPr lang="ar-SA" sz="2100" b="1" kern="1200" dirty="0">
                <a:solidFill>
                  <a:srgbClr val="70AD47">
                    <a:lumMod val="50000"/>
                  </a:srgbClr>
                </a:solidFill>
                <a:latin typeface="Calibri" panose="020F0502020204030204"/>
                <a:ea typeface="+mn-ea"/>
                <a:cs typeface="Akhbar MT" pitchFamily="2" charset="-78"/>
              </a:rPr>
              <a:t>الصف: رابع </a:t>
            </a:r>
          </a:p>
        </p:txBody>
      </p:sp>
      <p:sp>
        <p:nvSpPr>
          <p:cNvPr id="15" name="مربع نص 14">
            <a:extLst>
              <a:ext uri="{FF2B5EF4-FFF2-40B4-BE49-F238E27FC236}">
                <a16:creationId xmlns:a16="http://schemas.microsoft.com/office/drawing/2014/main" id="{6C4EC978-140A-4F1F-A678-5B41935B2BBB}"/>
              </a:ext>
            </a:extLst>
          </p:cNvPr>
          <p:cNvSpPr txBox="1"/>
          <p:nvPr/>
        </p:nvSpPr>
        <p:spPr>
          <a:xfrm>
            <a:off x="-1724468" y="566184"/>
            <a:ext cx="4573329" cy="1061829"/>
          </a:xfrm>
          <a:prstGeom prst="rect">
            <a:avLst/>
          </a:prstGeom>
          <a:noFill/>
        </p:spPr>
        <p:txBody>
          <a:bodyPr wrap="square">
            <a:spAutoFit/>
          </a:bodyPr>
          <a:lstStyle/>
          <a:p>
            <a:pPr algn="r" defTabSz="685800" rtl="1">
              <a:buClrTx/>
              <a:defRPr/>
            </a:pPr>
            <a:r>
              <a:rPr lang="ar-SA" sz="2100" b="1" kern="1200" dirty="0">
                <a:solidFill>
                  <a:srgbClr val="70AD47">
                    <a:lumMod val="50000"/>
                  </a:srgbClr>
                </a:solidFill>
                <a:latin typeface="Calibri" panose="020F0502020204030204"/>
                <a:ea typeface="+mn-ea"/>
                <a:cs typeface="Akhbar MT" pitchFamily="2" charset="-78"/>
              </a:rPr>
              <a:t>اليوم: الخميس</a:t>
            </a:r>
          </a:p>
          <a:p>
            <a:pPr algn="r" defTabSz="685800" rtl="1">
              <a:buClrTx/>
              <a:defRPr/>
            </a:pPr>
            <a:r>
              <a:rPr lang="ar-SA" sz="2100" b="1" kern="1200" dirty="0">
                <a:solidFill>
                  <a:srgbClr val="70AD47">
                    <a:lumMod val="50000"/>
                  </a:srgbClr>
                </a:solidFill>
                <a:latin typeface="Calibri" panose="020F0502020204030204"/>
                <a:ea typeface="+mn-ea"/>
                <a:cs typeface="Akhbar MT" pitchFamily="2" charset="-78"/>
              </a:rPr>
              <a:t>التاريخ: 1443/2/23</a:t>
            </a:r>
          </a:p>
          <a:p>
            <a:pPr algn="r" defTabSz="685800" rtl="1">
              <a:buClrTx/>
              <a:defRPr/>
            </a:pPr>
            <a:r>
              <a:rPr lang="ar-SA" sz="2100" b="1" kern="1200" dirty="0">
                <a:solidFill>
                  <a:srgbClr val="70AD47">
                    <a:lumMod val="50000"/>
                  </a:srgbClr>
                </a:solidFill>
                <a:latin typeface="Calibri" panose="020F0502020204030204"/>
                <a:ea typeface="+mn-ea"/>
                <a:cs typeface="Akhbar MT" pitchFamily="2" charset="-78"/>
              </a:rPr>
              <a:t>الحصة: الثانية</a:t>
            </a:r>
          </a:p>
        </p:txBody>
      </p:sp>
    </p:spTree>
    <p:extLst>
      <p:ext uri="{BB962C8B-B14F-4D97-AF65-F5344CB8AC3E}">
        <p14:creationId xmlns:p14="http://schemas.microsoft.com/office/powerpoint/2010/main" val="971534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فرعي 3">
            <a:extLst>
              <a:ext uri="{FF2B5EF4-FFF2-40B4-BE49-F238E27FC236}">
                <a16:creationId xmlns:a16="http://schemas.microsoft.com/office/drawing/2014/main" id="{79A011CF-99A1-4567-B86B-3843592BC451}"/>
              </a:ext>
            </a:extLst>
          </p:cNvPr>
          <p:cNvSpPr>
            <a:spLocks noGrp="1"/>
          </p:cNvSpPr>
          <p:nvPr>
            <p:ph type="subTitle" idx="1"/>
          </p:nvPr>
        </p:nvSpPr>
        <p:spPr>
          <a:xfrm>
            <a:off x="0" y="3191237"/>
            <a:ext cx="6490268" cy="703007"/>
          </a:xfrm>
        </p:spPr>
        <p:txBody>
          <a:bodyPr/>
          <a:lstStyle/>
          <a:p>
            <a:r>
              <a:rPr lang="ar-SA" sz="2400" b="1" dirty="0"/>
              <a:t>للافقاريات ثمانية مجموعات أساسية سنتعرف عليها معا </a:t>
            </a:r>
          </a:p>
        </p:txBody>
      </p:sp>
      <p:pic>
        <p:nvPicPr>
          <p:cNvPr id="10" name="صورة 9">
            <a:extLst>
              <a:ext uri="{FF2B5EF4-FFF2-40B4-BE49-F238E27FC236}">
                <a16:creationId xmlns:a16="http://schemas.microsoft.com/office/drawing/2014/main" id="{08AC9EA7-E3DD-4363-A55F-3DDD95D5E03E}"/>
              </a:ext>
            </a:extLst>
          </p:cNvPr>
          <p:cNvPicPr>
            <a:picLocks noChangeAspect="1"/>
          </p:cNvPicPr>
          <p:nvPr/>
        </p:nvPicPr>
        <p:blipFill>
          <a:blip r:embed="rId2"/>
          <a:stretch>
            <a:fillRect/>
          </a:stretch>
        </p:blipFill>
        <p:spPr>
          <a:xfrm>
            <a:off x="816747" y="816746"/>
            <a:ext cx="7226422" cy="2377304"/>
          </a:xfrm>
          <a:prstGeom prst="rect">
            <a:avLst/>
          </a:prstGeom>
        </p:spPr>
      </p:pic>
      <p:grpSp>
        <p:nvGrpSpPr>
          <p:cNvPr id="5" name="Google Shape;2518;p58">
            <a:extLst>
              <a:ext uri="{FF2B5EF4-FFF2-40B4-BE49-F238E27FC236}">
                <a16:creationId xmlns:a16="http://schemas.microsoft.com/office/drawing/2014/main" id="{5CD650AD-A98D-498F-A66B-7E17D564CADD}"/>
              </a:ext>
            </a:extLst>
          </p:cNvPr>
          <p:cNvGrpSpPr/>
          <p:nvPr/>
        </p:nvGrpSpPr>
        <p:grpSpPr>
          <a:xfrm>
            <a:off x="411756" y="117725"/>
            <a:ext cx="1921912" cy="326735"/>
            <a:chOff x="1816609" y="3851000"/>
            <a:chExt cx="1093674" cy="222193"/>
          </a:xfrm>
        </p:grpSpPr>
        <p:sp>
          <p:nvSpPr>
            <p:cNvPr id="6" name="Google Shape;2519;p58">
              <a:extLst>
                <a:ext uri="{FF2B5EF4-FFF2-40B4-BE49-F238E27FC236}">
                  <a16:creationId xmlns:a16="http://schemas.microsoft.com/office/drawing/2014/main" id="{8174AAE4-C308-492C-9EE3-CCF5A097B2F9}"/>
                </a:ext>
              </a:extLst>
            </p:cNvPr>
            <p:cNvSpPr/>
            <p:nvPr/>
          </p:nvSpPr>
          <p:spPr>
            <a:xfrm>
              <a:off x="1816609" y="3851000"/>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2520;p58">
              <a:extLst>
                <a:ext uri="{FF2B5EF4-FFF2-40B4-BE49-F238E27FC236}">
                  <a16:creationId xmlns:a16="http://schemas.microsoft.com/office/drawing/2014/main" id="{4B8D41C2-64D3-4AB3-9187-2078B9D53A9E}"/>
                </a:ext>
              </a:extLst>
            </p:cNvPr>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2521;p58">
              <a:extLst>
                <a:ext uri="{FF2B5EF4-FFF2-40B4-BE49-F238E27FC236}">
                  <a16:creationId xmlns:a16="http://schemas.microsoft.com/office/drawing/2014/main" id="{3BFE6102-6E41-4844-B900-8AC5E2F4AE43}"/>
                </a:ext>
              </a:extLst>
            </p:cNvPr>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2522;p58">
              <a:extLst>
                <a:ext uri="{FF2B5EF4-FFF2-40B4-BE49-F238E27FC236}">
                  <a16:creationId xmlns:a16="http://schemas.microsoft.com/office/drawing/2014/main" id="{C5144FB8-29CD-445C-851B-D6031E7F0749}"/>
                </a:ext>
              </a:extLst>
            </p:cNvPr>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523;p58">
              <a:extLst>
                <a:ext uri="{FF2B5EF4-FFF2-40B4-BE49-F238E27FC236}">
                  <a16:creationId xmlns:a16="http://schemas.microsoft.com/office/drawing/2014/main" id="{B996D9A5-7167-4786-8270-B3BE644F11A3}"/>
                </a:ext>
              </a:extLst>
            </p:cNvPr>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2524;p58">
              <a:extLst>
                <a:ext uri="{FF2B5EF4-FFF2-40B4-BE49-F238E27FC236}">
                  <a16:creationId xmlns:a16="http://schemas.microsoft.com/office/drawing/2014/main" id="{6C71204A-CC04-4BB2-A409-2EF78B66185F}"/>
                </a:ext>
              </a:extLst>
            </p:cNvPr>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2525;p58">
              <a:extLst>
                <a:ext uri="{FF2B5EF4-FFF2-40B4-BE49-F238E27FC236}">
                  <a16:creationId xmlns:a16="http://schemas.microsoft.com/office/drawing/2014/main" id="{CEE9AF8D-7482-4DA7-B324-8937CDC96C4A}"/>
                </a:ext>
              </a:extLst>
            </p:cNvPr>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2526;p58">
              <a:extLst>
                <a:ext uri="{FF2B5EF4-FFF2-40B4-BE49-F238E27FC236}">
                  <a16:creationId xmlns:a16="http://schemas.microsoft.com/office/drawing/2014/main" id="{4A5AB1A8-C738-4920-A07F-70FFA42C5477}"/>
                </a:ext>
              </a:extLst>
            </p:cNvPr>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2527;p58">
              <a:extLst>
                <a:ext uri="{FF2B5EF4-FFF2-40B4-BE49-F238E27FC236}">
                  <a16:creationId xmlns:a16="http://schemas.microsoft.com/office/drawing/2014/main" id="{66E617E8-27D8-45FA-A313-BD93D14B8496}"/>
                </a:ext>
              </a:extLst>
            </p:cNvPr>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6" name="مجموعة 15">
            <a:extLst>
              <a:ext uri="{FF2B5EF4-FFF2-40B4-BE49-F238E27FC236}">
                <a16:creationId xmlns:a16="http://schemas.microsoft.com/office/drawing/2014/main" id="{F22D508E-EB98-4CA9-A44D-349A054469E3}"/>
              </a:ext>
            </a:extLst>
          </p:cNvPr>
          <p:cNvGrpSpPr/>
          <p:nvPr/>
        </p:nvGrpSpPr>
        <p:grpSpPr>
          <a:xfrm>
            <a:off x="3663386" y="-11294"/>
            <a:ext cx="2431163" cy="777240"/>
            <a:chOff x="3481957" y="411480"/>
            <a:chExt cx="2431163" cy="777240"/>
          </a:xfrm>
        </p:grpSpPr>
        <p:sp>
          <p:nvSpPr>
            <p:cNvPr id="17" name="مربع نص 16">
              <a:extLst>
                <a:ext uri="{FF2B5EF4-FFF2-40B4-BE49-F238E27FC236}">
                  <a16:creationId xmlns:a16="http://schemas.microsoft.com/office/drawing/2014/main" id="{B73E9EBB-AD25-4B73-970C-4FC920A564B0}"/>
                </a:ext>
              </a:extLst>
            </p:cNvPr>
            <p:cNvSpPr txBox="1"/>
            <p:nvPr/>
          </p:nvSpPr>
          <p:spPr>
            <a:xfrm>
              <a:off x="3481957" y="411480"/>
              <a:ext cx="2431163" cy="584775"/>
            </a:xfrm>
            <a:prstGeom prst="rect">
              <a:avLst/>
            </a:prstGeom>
            <a:noFill/>
          </p:spPr>
          <p:txBody>
            <a:bodyPr wrap="square" rtlCol="1">
              <a:spAutoFit/>
            </a:bodyPr>
            <a:lstStyle/>
            <a:p>
              <a:pPr algn="ctr"/>
              <a:r>
                <a:rPr lang="ar-SA" sz="3200" b="1" dirty="0">
                  <a:ln w="9525">
                    <a:solidFill>
                      <a:schemeClr val="bg1"/>
                    </a:solidFill>
                    <a:prstDash val="solid"/>
                  </a:ln>
                  <a:solidFill>
                    <a:schemeClr val="tx1"/>
                  </a:solidFill>
                  <a:effectLst>
                    <a:outerShdw blurRad="12700" dist="38100" dir="2700000" algn="tl" rotWithShape="0">
                      <a:schemeClr val="bg1">
                        <a:lumMod val="50000"/>
                      </a:schemeClr>
                    </a:outerShdw>
                  </a:effectLst>
                </a:rPr>
                <a:t>الشرح </a:t>
              </a:r>
            </a:p>
          </p:txBody>
        </p:sp>
        <p:grpSp>
          <p:nvGrpSpPr>
            <p:cNvPr id="18" name="Google Shape;2528;p58">
              <a:extLst>
                <a:ext uri="{FF2B5EF4-FFF2-40B4-BE49-F238E27FC236}">
                  <a16:creationId xmlns:a16="http://schemas.microsoft.com/office/drawing/2014/main" id="{1E85CA8E-C2B6-49B0-9C05-4BA10DFF4618}"/>
                </a:ext>
              </a:extLst>
            </p:cNvPr>
            <p:cNvGrpSpPr/>
            <p:nvPr/>
          </p:nvGrpSpPr>
          <p:grpSpPr>
            <a:xfrm>
              <a:off x="3832861" y="964767"/>
              <a:ext cx="1798320" cy="223953"/>
              <a:chOff x="1394800" y="3522000"/>
              <a:chExt cx="1048650" cy="138275"/>
            </a:xfrm>
          </p:grpSpPr>
          <p:sp>
            <p:nvSpPr>
              <p:cNvPr id="19" name="Google Shape;2529;p58">
                <a:extLst>
                  <a:ext uri="{FF2B5EF4-FFF2-40B4-BE49-F238E27FC236}">
                    <a16:creationId xmlns:a16="http://schemas.microsoft.com/office/drawing/2014/main" id="{83DFD70B-BA82-406F-AD8F-1DBAAE788BB4}"/>
                  </a:ext>
                </a:extLst>
              </p:cNvPr>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530;p58">
                <a:extLst>
                  <a:ext uri="{FF2B5EF4-FFF2-40B4-BE49-F238E27FC236}">
                    <a16:creationId xmlns:a16="http://schemas.microsoft.com/office/drawing/2014/main" id="{1F2D9C2B-64CF-460A-8193-F8A606975B99}"/>
                  </a:ext>
                </a:extLst>
              </p:cNvPr>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2531;p58">
                <a:extLst>
                  <a:ext uri="{FF2B5EF4-FFF2-40B4-BE49-F238E27FC236}">
                    <a16:creationId xmlns:a16="http://schemas.microsoft.com/office/drawing/2014/main" id="{2041B1DA-8ED4-47BA-B5B1-5DE8F107EBCA}"/>
                  </a:ext>
                </a:extLst>
              </p:cNvPr>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2532;p58">
                <a:extLst>
                  <a:ext uri="{FF2B5EF4-FFF2-40B4-BE49-F238E27FC236}">
                    <a16:creationId xmlns:a16="http://schemas.microsoft.com/office/drawing/2014/main" id="{B3D62403-98BB-4BE5-BB04-42B4B3FE2A79}"/>
                  </a:ext>
                </a:extLst>
              </p:cNvPr>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2533;p58">
                <a:extLst>
                  <a:ext uri="{FF2B5EF4-FFF2-40B4-BE49-F238E27FC236}">
                    <a16:creationId xmlns:a16="http://schemas.microsoft.com/office/drawing/2014/main" id="{DBF943D3-047E-4B5A-B656-33B2758414C8}"/>
                  </a:ext>
                </a:extLst>
              </p:cNvPr>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2534;p58">
                <a:extLst>
                  <a:ext uri="{FF2B5EF4-FFF2-40B4-BE49-F238E27FC236}">
                    <a16:creationId xmlns:a16="http://schemas.microsoft.com/office/drawing/2014/main" id="{3208EBC3-C604-43DA-85CE-2A2D1DA3B90E}"/>
                  </a:ext>
                </a:extLst>
              </p:cNvPr>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2535;p58">
                <a:extLst>
                  <a:ext uri="{FF2B5EF4-FFF2-40B4-BE49-F238E27FC236}">
                    <a16:creationId xmlns:a16="http://schemas.microsoft.com/office/drawing/2014/main" id="{0004D804-9509-4118-8CEE-76FF57FE0C0E}"/>
                  </a:ext>
                </a:extLst>
              </p:cNvPr>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2536;p58">
                <a:extLst>
                  <a:ext uri="{FF2B5EF4-FFF2-40B4-BE49-F238E27FC236}">
                    <a16:creationId xmlns:a16="http://schemas.microsoft.com/office/drawing/2014/main" id="{F358923B-ACD8-41B0-BF59-BA8AF922E775}"/>
                  </a:ext>
                </a:extLst>
              </p:cNvPr>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2537;p58">
                <a:extLst>
                  <a:ext uri="{FF2B5EF4-FFF2-40B4-BE49-F238E27FC236}">
                    <a16:creationId xmlns:a16="http://schemas.microsoft.com/office/drawing/2014/main" id="{7383B8A3-039E-4D53-8654-56BEA3E4572A}"/>
                  </a:ext>
                </a:extLst>
              </p:cNvPr>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Tree>
    <p:extLst>
      <p:ext uri="{BB962C8B-B14F-4D97-AF65-F5344CB8AC3E}">
        <p14:creationId xmlns:p14="http://schemas.microsoft.com/office/powerpoint/2010/main" val="408187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2">
            <a:extLst>
              <a:ext uri="{FF2B5EF4-FFF2-40B4-BE49-F238E27FC236}">
                <a16:creationId xmlns:a16="http://schemas.microsoft.com/office/drawing/2014/main" id="{8E1B61DB-4F9A-4F75-B8B2-F634022CB4AE}"/>
              </a:ext>
            </a:extLst>
          </p:cNvPr>
          <p:cNvSpPr>
            <a:spLocks noGrp="1"/>
          </p:cNvSpPr>
          <p:nvPr>
            <p:ph type="title" idx="2"/>
          </p:nvPr>
        </p:nvSpPr>
        <p:spPr>
          <a:xfrm>
            <a:off x="203200" y="685163"/>
            <a:ext cx="9107714" cy="1449300"/>
          </a:xfrm>
        </p:spPr>
        <p:txBody>
          <a:bodyPr/>
          <a:lstStyle/>
          <a:p>
            <a:r>
              <a:rPr lang="ar-SA" sz="3600" dirty="0">
                <a:solidFill>
                  <a:schemeClr val="tx1">
                    <a:lumMod val="60000"/>
                    <a:lumOff val="40000"/>
                  </a:schemeClr>
                </a:solidFill>
                <a:latin typeface="Simplified Arabic" panose="02020603050405020304" pitchFamily="18" charset="-78"/>
                <a:cs typeface="Simplified Arabic" panose="02020603050405020304" pitchFamily="18" charset="-78"/>
              </a:rPr>
              <a:t>ما بعض الحيوانات  اللافقارية؟</a:t>
            </a:r>
          </a:p>
        </p:txBody>
      </p:sp>
      <p:pic>
        <p:nvPicPr>
          <p:cNvPr id="5" name="Picture 2" descr="بسيط نجم | سبونج بوب Wiki | Fandom">
            <a:extLst>
              <a:ext uri="{FF2B5EF4-FFF2-40B4-BE49-F238E27FC236}">
                <a16:creationId xmlns:a16="http://schemas.microsoft.com/office/drawing/2014/main" id="{B674760B-54B2-4365-B654-5CE2340A7D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7454" y="2672193"/>
            <a:ext cx="1486696" cy="1360169"/>
          </a:xfrm>
          <a:prstGeom prst="rect">
            <a:avLst/>
          </a:prstGeom>
          <a:noFill/>
          <a:extLst>
            <a:ext uri="{909E8E84-426E-40DD-AFC4-6F175D3DCCD1}">
              <a14:hiddenFill xmlns:a14="http://schemas.microsoft.com/office/drawing/2010/main">
                <a:solidFill>
                  <a:srgbClr val="FFFFFF"/>
                </a:solidFill>
              </a14:hiddenFill>
            </a:ext>
          </a:extLst>
        </p:spPr>
      </p:pic>
      <p:pic>
        <p:nvPicPr>
          <p:cNvPr id="6" name="صورة 5" descr="صورة تحتوي على نص, قصاصة فنية&#10;&#10;تم إنشاء الوصف تلقائياً">
            <a:extLst>
              <a:ext uri="{FF2B5EF4-FFF2-40B4-BE49-F238E27FC236}">
                <a16:creationId xmlns:a16="http://schemas.microsoft.com/office/drawing/2014/main" id="{7C58CC82-2AD9-40B4-805B-1B5E50434332}"/>
              </a:ext>
            </a:extLst>
          </p:cNvPr>
          <p:cNvPicPr>
            <a:picLocks noChangeAspect="1"/>
          </p:cNvPicPr>
          <p:nvPr/>
        </p:nvPicPr>
        <p:blipFill>
          <a:blip r:embed="rId3"/>
          <a:stretch>
            <a:fillRect/>
          </a:stretch>
        </p:blipFill>
        <p:spPr>
          <a:xfrm>
            <a:off x="4535477" y="2958411"/>
            <a:ext cx="1428750" cy="1830433"/>
          </a:xfrm>
          <a:prstGeom prst="rect">
            <a:avLst/>
          </a:prstGeom>
        </p:spPr>
      </p:pic>
      <p:pic>
        <p:nvPicPr>
          <p:cNvPr id="7" name="صورة 6">
            <a:extLst>
              <a:ext uri="{FF2B5EF4-FFF2-40B4-BE49-F238E27FC236}">
                <a16:creationId xmlns:a16="http://schemas.microsoft.com/office/drawing/2014/main" id="{8B0E3E95-0E24-47D9-BB1A-B16E324FB50B}"/>
              </a:ext>
            </a:extLst>
          </p:cNvPr>
          <p:cNvPicPr>
            <a:picLocks noChangeAspect="1"/>
          </p:cNvPicPr>
          <p:nvPr/>
        </p:nvPicPr>
        <p:blipFill>
          <a:blip r:embed="rId4"/>
          <a:stretch>
            <a:fillRect/>
          </a:stretch>
        </p:blipFill>
        <p:spPr>
          <a:xfrm>
            <a:off x="176061" y="54850"/>
            <a:ext cx="2219325" cy="2057400"/>
          </a:xfrm>
          <a:prstGeom prst="rect">
            <a:avLst/>
          </a:prstGeom>
        </p:spPr>
      </p:pic>
      <p:pic>
        <p:nvPicPr>
          <p:cNvPr id="8" name="صورة 7" descr="صورة تحتوي على نص&#10;&#10;تم إنشاء الوصف تلقائياً">
            <a:extLst>
              <a:ext uri="{FF2B5EF4-FFF2-40B4-BE49-F238E27FC236}">
                <a16:creationId xmlns:a16="http://schemas.microsoft.com/office/drawing/2014/main" id="{1EB1C9EB-71FC-4BAC-8B41-AD01F2597E52}"/>
              </a:ext>
            </a:extLst>
          </p:cNvPr>
          <p:cNvPicPr>
            <a:picLocks noChangeAspect="1"/>
          </p:cNvPicPr>
          <p:nvPr/>
        </p:nvPicPr>
        <p:blipFill>
          <a:blip r:embed="rId5"/>
          <a:stretch>
            <a:fillRect/>
          </a:stretch>
        </p:blipFill>
        <p:spPr>
          <a:xfrm>
            <a:off x="6444776" y="2050401"/>
            <a:ext cx="1428750" cy="1428750"/>
          </a:xfrm>
          <a:prstGeom prst="rect">
            <a:avLst/>
          </a:prstGeom>
        </p:spPr>
      </p:pic>
      <p:pic>
        <p:nvPicPr>
          <p:cNvPr id="9" name="صورة 8">
            <a:extLst>
              <a:ext uri="{FF2B5EF4-FFF2-40B4-BE49-F238E27FC236}">
                <a16:creationId xmlns:a16="http://schemas.microsoft.com/office/drawing/2014/main" id="{FA71F29F-BCC2-4AE7-8508-28D9DCAA3954}"/>
              </a:ext>
            </a:extLst>
          </p:cNvPr>
          <p:cNvPicPr>
            <a:picLocks noChangeAspect="1"/>
          </p:cNvPicPr>
          <p:nvPr/>
        </p:nvPicPr>
        <p:blipFill>
          <a:blip r:embed="rId6"/>
          <a:stretch>
            <a:fillRect/>
          </a:stretch>
        </p:blipFill>
        <p:spPr>
          <a:xfrm>
            <a:off x="155702" y="2730628"/>
            <a:ext cx="2113750" cy="2286000"/>
          </a:xfrm>
          <a:prstGeom prst="rect">
            <a:avLst/>
          </a:prstGeom>
        </p:spPr>
      </p:pic>
      <p:pic>
        <p:nvPicPr>
          <p:cNvPr id="10" name="صورة 9" descr="صورة تحتوي على نص, قصاصة فنية&#10;&#10;تم إنشاء الوصف تلقائياً">
            <a:extLst>
              <a:ext uri="{FF2B5EF4-FFF2-40B4-BE49-F238E27FC236}">
                <a16:creationId xmlns:a16="http://schemas.microsoft.com/office/drawing/2014/main" id="{A8CA0CAA-5D5C-4389-83A9-26B4C9906898}"/>
              </a:ext>
            </a:extLst>
          </p:cNvPr>
          <p:cNvPicPr>
            <a:picLocks noChangeAspect="1"/>
          </p:cNvPicPr>
          <p:nvPr/>
        </p:nvPicPr>
        <p:blipFill rotWithShape="1">
          <a:blip r:embed="rId7"/>
          <a:srcRect l="6026" r="4737"/>
          <a:stretch/>
        </p:blipFill>
        <p:spPr>
          <a:xfrm>
            <a:off x="7646458" y="147433"/>
            <a:ext cx="1188719" cy="1872234"/>
          </a:xfrm>
          <a:prstGeom prst="rect">
            <a:avLst/>
          </a:prstGeom>
        </p:spPr>
      </p:pic>
      <p:pic>
        <p:nvPicPr>
          <p:cNvPr id="4098" name="Picture 2" descr="Alaskan Bull Worm | THE ADVENTURES OF GARY THE SNAIL Wiki | Fandom">
            <a:extLst>
              <a:ext uri="{FF2B5EF4-FFF2-40B4-BE49-F238E27FC236}">
                <a16:creationId xmlns:a16="http://schemas.microsoft.com/office/drawing/2014/main" id="{EBCB3BBA-156F-4366-A1E1-09D62E2C0A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80436" y="4237696"/>
            <a:ext cx="1073167" cy="758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82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descr="صورة تحتوي على نص, قصاصة فنية&#10;&#10;تم إنشاء الوصف تلقائياً">
            <a:extLst>
              <a:ext uri="{FF2B5EF4-FFF2-40B4-BE49-F238E27FC236}">
                <a16:creationId xmlns:a16="http://schemas.microsoft.com/office/drawing/2014/main" id="{72EFCB9F-B869-4EEB-B668-AB731C8386ED}"/>
              </a:ext>
            </a:extLst>
          </p:cNvPr>
          <p:cNvPicPr>
            <a:picLocks noChangeAspect="1"/>
          </p:cNvPicPr>
          <p:nvPr/>
        </p:nvPicPr>
        <p:blipFill>
          <a:blip r:embed="rId2"/>
          <a:stretch>
            <a:fillRect/>
          </a:stretch>
        </p:blipFill>
        <p:spPr>
          <a:xfrm>
            <a:off x="470518" y="491746"/>
            <a:ext cx="2453704" cy="3453361"/>
          </a:xfrm>
          <a:prstGeom prst="rect">
            <a:avLst/>
          </a:prstGeom>
        </p:spPr>
      </p:pic>
      <p:sp>
        <p:nvSpPr>
          <p:cNvPr id="8" name="مربع نص 7">
            <a:extLst>
              <a:ext uri="{FF2B5EF4-FFF2-40B4-BE49-F238E27FC236}">
                <a16:creationId xmlns:a16="http://schemas.microsoft.com/office/drawing/2014/main" id="{37D35839-E2DB-4F4F-8DCD-C77934CFEA3B}"/>
              </a:ext>
            </a:extLst>
          </p:cNvPr>
          <p:cNvSpPr txBox="1"/>
          <p:nvPr/>
        </p:nvSpPr>
        <p:spPr>
          <a:xfrm>
            <a:off x="5974673" y="301840"/>
            <a:ext cx="3000652" cy="923330"/>
          </a:xfrm>
          <a:prstGeom prst="rect">
            <a:avLst/>
          </a:prstGeom>
          <a:noFill/>
        </p:spPr>
        <p:txBody>
          <a:bodyPr wrap="square" rtlCol="1">
            <a:spAutoFit/>
          </a:bodyPr>
          <a:lstStyle/>
          <a:p>
            <a:r>
              <a:rPr lang="ar-SA" sz="5400" b="1" dirty="0">
                <a:solidFill>
                  <a:schemeClr val="accent6">
                    <a:lumMod val="75000"/>
                  </a:schemeClr>
                </a:solidFill>
              </a:rPr>
              <a:t>الاسفنجيات</a:t>
            </a:r>
            <a:endParaRPr lang="ar-SA" b="1" dirty="0">
              <a:solidFill>
                <a:schemeClr val="accent6">
                  <a:lumMod val="75000"/>
                </a:schemeClr>
              </a:solidFill>
            </a:endParaRPr>
          </a:p>
        </p:txBody>
      </p:sp>
      <p:pic>
        <p:nvPicPr>
          <p:cNvPr id="5122" name="Picture 2" descr="🇰🇼 Geographic on Twitter: &amp;quot;هل هناك خرائط توضح توزيع الاسفنج حول العالم؟  ج/ نعم… &amp;quot;">
            <a:extLst>
              <a:ext uri="{FF2B5EF4-FFF2-40B4-BE49-F238E27FC236}">
                <a16:creationId xmlns:a16="http://schemas.microsoft.com/office/drawing/2014/main" id="{D6BD5C2C-0CAF-4027-9413-0A9310F241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4002" y="1550480"/>
            <a:ext cx="2910375" cy="2330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2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كيس بلاستيكي في هذا البلد الإفريقي قد يسجنك لـ4 سنوات ويغرِّمك 40 ألف  دولار! | ElleArabia">
            <a:extLst>
              <a:ext uri="{FF2B5EF4-FFF2-40B4-BE49-F238E27FC236}">
                <a16:creationId xmlns:a16="http://schemas.microsoft.com/office/drawing/2014/main" id="{52D23FBD-77D2-4C63-93E2-AABB7C853B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556" y="163604"/>
            <a:ext cx="1889618" cy="21656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 Geographic on Twitter: &amp;quot;هل هناك خرائط توضح توزيع الاسفنج حول العالم؟  ج/ نعم… &amp;quot;">
            <a:extLst>
              <a:ext uri="{FF2B5EF4-FFF2-40B4-BE49-F238E27FC236}">
                <a16:creationId xmlns:a16="http://schemas.microsoft.com/office/drawing/2014/main" id="{EC2BE2AC-A7E8-4EC5-AF3F-C99BD72F44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5426" y="1371060"/>
            <a:ext cx="2704399" cy="2165674"/>
          </a:xfrm>
          <a:prstGeom prst="rect">
            <a:avLst/>
          </a:prstGeom>
          <a:noFill/>
          <a:extLst>
            <a:ext uri="{909E8E84-426E-40DD-AFC4-6F175D3DCCD1}">
              <a14:hiddenFill xmlns:a14="http://schemas.microsoft.com/office/drawing/2010/main">
                <a:solidFill>
                  <a:srgbClr val="FFFFFF"/>
                </a:solidFill>
              </a14:hiddenFill>
            </a:ext>
          </a:extLst>
        </p:spPr>
      </p:pic>
      <p:sp>
        <p:nvSpPr>
          <p:cNvPr id="7" name="مربع نص 6">
            <a:extLst>
              <a:ext uri="{FF2B5EF4-FFF2-40B4-BE49-F238E27FC236}">
                <a16:creationId xmlns:a16="http://schemas.microsoft.com/office/drawing/2014/main" id="{91C2B4C9-C804-4400-BD8B-105C7F71073D}"/>
              </a:ext>
            </a:extLst>
          </p:cNvPr>
          <p:cNvSpPr txBox="1"/>
          <p:nvPr/>
        </p:nvSpPr>
        <p:spPr>
          <a:xfrm>
            <a:off x="5974673" y="301840"/>
            <a:ext cx="3000652" cy="523220"/>
          </a:xfrm>
          <a:prstGeom prst="rect">
            <a:avLst/>
          </a:prstGeom>
          <a:noFill/>
        </p:spPr>
        <p:txBody>
          <a:bodyPr wrap="square" rtlCol="1">
            <a:spAutoFit/>
          </a:bodyPr>
          <a:lstStyle/>
          <a:p>
            <a:r>
              <a:rPr lang="ar-SA" sz="2800" b="1" dirty="0">
                <a:solidFill>
                  <a:schemeClr val="accent6">
                    <a:lumMod val="75000"/>
                  </a:schemeClr>
                </a:solidFill>
              </a:rPr>
              <a:t>خصائص الاسفنجيات</a:t>
            </a:r>
            <a:endParaRPr lang="ar-SA" sz="800" b="1" dirty="0">
              <a:solidFill>
                <a:schemeClr val="accent6">
                  <a:lumMod val="75000"/>
                </a:schemeClr>
              </a:solidFill>
            </a:endParaRPr>
          </a:p>
        </p:txBody>
      </p:sp>
      <p:pic>
        <p:nvPicPr>
          <p:cNvPr id="9" name="صورة 8">
            <a:extLst>
              <a:ext uri="{FF2B5EF4-FFF2-40B4-BE49-F238E27FC236}">
                <a16:creationId xmlns:a16="http://schemas.microsoft.com/office/drawing/2014/main" id="{C3770503-9DA3-4C69-B052-B75A75DE147A}"/>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9762" t="23355" r="37447" b="17334"/>
          <a:stretch/>
        </p:blipFill>
        <p:spPr>
          <a:xfrm>
            <a:off x="168675" y="163604"/>
            <a:ext cx="5616953" cy="3439132"/>
          </a:xfrm>
          <a:prstGeom prst="rect">
            <a:avLst/>
          </a:prstGeom>
        </p:spPr>
      </p:pic>
      <p:sp>
        <p:nvSpPr>
          <p:cNvPr id="2" name="مربع نص 1">
            <a:extLst>
              <a:ext uri="{FF2B5EF4-FFF2-40B4-BE49-F238E27FC236}">
                <a16:creationId xmlns:a16="http://schemas.microsoft.com/office/drawing/2014/main" id="{6B8B339F-D667-43AD-A9C1-712F0C1664B8}"/>
              </a:ext>
            </a:extLst>
          </p:cNvPr>
          <p:cNvSpPr txBox="1"/>
          <p:nvPr/>
        </p:nvSpPr>
        <p:spPr>
          <a:xfrm>
            <a:off x="5368554" y="1155809"/>
            <a:ext cx="2796044" cy="1815882"/>
          </a:xfrm>
          <a:prstGeom prst="rect">
            <a:avLst/>
          </a:prstGeom>
          <a:noFill/>
        </p:spPr>
        <p:txBody>
          <a:bodyPr wrap="square" rtlCol="1">
            <a:spAutoFit/>
          </a:bodyPr>
          <a:lstStyle/>
          <a:p>
            <a:pPr marL="285750" indent="-285750" algn="r" rtl="1">
              <a:buFont typeface="Arial" panose="020B0604020202020204" pitchFamily="34" charset="0"/>
              <a:buChar char="•"/>
            </a:pPr>
            <a:r>
              <a:rPr lang="ar-SA" sz="2800" b="1" i="0" u="none" strike="noStrike" cap="none" dirty="0">
                <a:solidFill>
                  <a:srgbClr val="000000"/>
                </a:solidFill>
                <a:latin typeface="Arabic Typesetting" panose="03020402040406030203" pitchFamily="66" charset="-78"/>
                <a:cs typeface="Arabic Typesetting" panose="03020402040406030203" pitchFamily="66" charset="-78"/>
                <a:sym typeface="Arial"/>
              </a:rPr>
              <a:t>أبسط الحيوانات </a:t>
            </a:r>
          </a:p>
          <a:p>
            <a:pPr marL="285750" indent="-285750" algn="r" rtl="1">
              <a:buFont typeface="Arial" panose="020B0604020202020204" pitchFamily="34" charset="0"/>
              <a:buChar char="•"/>
            </a:pPr>
            <a:r>
              <a:rPr lang="ar-SA" sz="2800" b="1" dirty="0">
                <a:latin typeface="Arabic Typesetting" panose="03020402040406030203" pitchFamily="66" charset="-78"/>
                <a:cs typeface="Arabic Typesetting" panose="03020402040406030203" pitchFamily="66" charset="-78"/>
              </a:rPr>
              <a:t>يعيش في الماء</a:t>
            </a:r>
          </a:p>
          <a:p>
            <a:pPr marL="285750" indent="-285750" algn="r" rtl="1">
              <a:buFont typeface="Arial" panose="020B0604020202020204" pitchFamily="34" charset="0"/>
              <a:buChar char="•"/>
            </a:pPr>
            <a:r>
              <a:rPr lang="ar-SA" sz="2800" b="1" i="0" u="none" strike="noStrike" cap="none" dirty="0">
                <a:solidFill>
                  <a:srgbClr val="000000"/>
                </a:solidFill>
                <a:latin typeface="Arabic Typesetting" panose="03020402040406030203" pitchFamily="66" charset="-78"/>
                <a:cs typeface="Arabic Typesetting" panose="03020402040406030203" pitchFamily="66" charset="-78"/>
                <a:sym typeface="Arial"/>
              </a:rPr>
              <a:t>جسمه يتكون من طبقتين</a:t>
            </a:r>
          </a:p>
          <a:p>
            <a:pPr marL="285750" indent="-285750" algn="r" rtl="1">
              <a:buFont typeface="Arial" panose="020B0604020202020204" pitchFamily="34" charset="0"/>
              <a:buChar char="•"/>
            </a:pPr>
            <a:r>
              <a:rPr lang="ar-SA" sz="2800" b="1" dirty="0">
                <a:latin typeface="Arabic Typesetting" panose="03020402040406030203" pitchFamily="66" charset="-78"/>
                <a:cs typeface="Arabic Typesetting" panose="03020402040406030203" pitchFamily="66" charset="-78"/>
              </a:rPr>
              <a:t>مجوف من الداخل</a:t>
            </a:r>
            <a:endParaRPr lang="ar-SA" sz="1800" b="1" i="0" u="none" strike="noStrike" cap="none" dirty="0">
              <a:solidFill>
                <a:srgbClr val="000000"/>
              </a:solidFill>
              <a:latin typeface="Arabic Typesetting" panose="03020402040406030203" pitchFamily="66" charset="-78"/>
              <a:cs typeface="Arabic Typesetting" panose="03020402040406030203" pitchFamily="66" charset="-78"/>
              <a:sym typeface="Arial"/>
            </a:endParaRPr>
          </a:p>
        </p:txBody>
      </p:sp>
    </p:spTree>
    <p:extLst>
      <p:ext uri="{BB962C8B-B14F-4D97-AF65-F5344CB8AC3E}">
        <p14:creationId xmlns:p14="http://schemas.microsoft.com/office/powerpoint/2010/main" val="198735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hatsApp Video 2021-09-27 at 10.34.45 PM">
            <a:hlinkClick r:id="" action="ppaction://media"/>
            <a:extLst>
              <a:ext uri="{FF2B5EF4-FFF2-40B4-BE49-F238E27FC236}">
                <a16:creationId xmlns:a16="http://schemas.microsoft.com/office/drawing/2014/main" id="{DDA7741B-18CB-4FB5-832A-9185C5E0CE5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789238" y="245155"/>
            <a:ext cx="3971925" cy="3262312"/>
          </a:xfrm>
        </p:spPr>
      </p:pic>
    </p:spTree>
    <p:extLst>
      <p:ext uri="{BB962C8B-B14F-4D97-AF65-F5344CB8AC3E}">
        <p14:creationId xmlns:p14="http://schemas.microsoft.com/office/powerpoint/2010/main" val="3919043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3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ربع نص 7">
            <a:extLst>
              <a:ext uri="{FF2B5EF4-FFF2-40B4-BE49-F238E27FC236}">
                <a16:creationId xmlns:a16="http://schemas.microsoft.com/office/drawing/2014/main" id="{F19BFFE7-F622-48D9-9F2F-7E2D0E48BD5D}"/>
              </a:ext>
            </a:extLst>
          </p:cNvPr>
          <p:cNvSpPr txBox="1"/>
          <p:nvPr/>
        </p:nvSpPr>
        <p:spPr>
          <a:xfrm>
            <a:off x="4466588" y="1113035"/>
            <a:ext cx="1346844" cy="769441"/>
          </a:xfrm>
          <a:prstGeom prst="rect">
            <a:avLst/>
          </a:prstGeom>
          <a:noFill/>
        </p:spPr>
        <p:txBody>
          <a:bodyPr wrap="none" rtlCol="1">
            <a:spAutoFit/>
          </a:bodyPr>
          <a:lstStyle/>
          <a:p>
            <a:pPr algn="ctr" rtl="1"/>
            <a:r>
              <a:rPr lang="ar-SA" sz="4400" b="1" dirty="0">
                <a:solidFill>
                  <a:srgbClr val="FF0000"/>
                </a:solidFill>
              </a:rPr>
              <a:t>سؤال:</a:t>
            </a:r>
          </a:p>
        </p:txBody>
      </p:sp>
      <p:pic>
        <p:nvPicPr>
          <p:cNvPr id="9" name="Picture 2">
            <a:extLst>
              <a:ext uri="{FF2B5EF4-FFF2-40B4-BE49-F238E27FC236}">
                <a16:creationId xmlns:a16="http://schemas.microsoft.com/office/drawing/2014/main" id="{A672B045-BC3F-46D6-8273-86997D69DB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0"/>
            <a:ext cx="2554287" cy="255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a:extLst>
              <a:ext uri="{FF2B5EF4-FFF2-40B4-BE49-F238E27FC236}">
                <a16:creationId xmlns:a16="http://schemas.microsoft.com/office/drawing/2014/main" id="{9A81C2A5-CA49-4A28-A185-BBCDF7C0CD56}"/>
              </a:ext>
            </a:extLst>
          </p:cNvPr>
          <p:cNvSpPr txBox="1"/>
          <p:nvPr/>
        </p:nvSpPr>
        <p:spPr>
          <a:xfrm>
            <a:off x="946756" y="2220772"/>
            <a:ext cx="6878109" cy="1446550"/>
          </a:xfrm>
          <a:prstGeom prst="rect">
            <a:avLst/>
          </a:prstGeom>
          <a:noFill/>
        </p:spPr>
        <p:txBody>
          <a:bodyPr wrap="square" rtlCol="1">
            <a:spAutoFit/>
          </a:bodyPr>
          <a:lstStyle/>
          <a:p>
            <a:pPr algn="ctr" rtl="1"/>
            <a:r>
              <a:rPr lang="ar-SA" sz="4400" dirty="0"/>
              <a:t>أنا ابسط الحيوانات أعيش في الماء وشكلي يشبه الكيس؛ فمن أكون؟</a:t>
            </a:r>
          </a:p>
        </p:txBody>
      </p:sp>
      <p:sp>
        <p:nvSpPr>
          <p:cNvPr id="11" name="عنوان 1">
            <a:extLst>
              <a:ext uri="{FF2B5EF4-FFF2-40B4-BE49-F238E27FC236}">
                <a16:creationId xmlns:a16="http://schemas.microsoft.com/office/drawing/2014/main" id="{5B809600-7E1D-48AD-95D2-68EBAC985305}"/>
              </a:ext>
            </a:extLst>
          </p:cNvPr>
          <p:cNvSpPr txBox="1">
            <a:spLocks/>
          </p:cNvSpPr>
          <p:nvPr/>
        </p:nvSpPr>
        <p:spPr>
          <a:xfrm>
            <a:off x="-2240466" y="139701"/>
            <a:ext cx="5312700" cy="1104900"/>
          </a:xfrm>
          <a:prstGeom prst="rect">
            <a:avLst/>
          </a:prstGeom>
        </p:spPr>
        <p:txBody>
          <a:bodyPr vert="horz" lIns="91440" tIns="45720" rIns="91440" bIns="45720" rtlCol="1" anchor="ctr">
            <a:normAutofit/>
          </a:bodyPr>
          <a:lstStyle>
            <a:lvl1pPr algn="r" defTabSz="685800" rtl="1" eaLnBrk="1" latinLnBrk="0" hangingPunct="1">
              <a:lnSpc>
                <a:spcPct val="90000"/>
              </a:lnSpc>
              <a:spcBef>
                <a:spcPct val="0"/>
              </a:spcBef>
              <a:buNone/>
              <a:defRPr sz="3300" kern="1200">
                <a:solidFill>
                  <a:schemeClr val="tx1"/>
                </a:solidFill>
                <a:latin typeface="+mj-lt"/>
                <a:ea typeface="+mj-ea"/>
                <a:cs typeface="+mj-cs"/>
              </a:defRPr>
            </a:lvl1pPr>
          </a:lstStyle>
          <a:p>
            <a:pPr>
              <a:buClrTx/>
              <a:buFontTx/>
            </a:pPr>
            <a:r>
              <a:rPr lang="ar-SA" sz="2400" dirty="0">
                <a:solidFill>
                  <a:srgbClr val="FF0000"/>
                </a:solidFill>
                <a:latin typeface="Dubai Medium" panose="020B0603030403030204" pitchFamily="34" charset="-78"/>
                <a:cs typeface="Dubai Medium" panose="020B0603030403030204" pitchFamily="34" charset="-78"/>
              </a:rPr>
              <a:t>من أنا</a:t>
            </a:r>
          </a:p>
        </p:txBody>
      </p:sp>
    </p:spTree>
    <p:extLst>
      <p:ext uri="{BB962C8B-B14F-4D97-AF65-F5344CB8AC3E}">
        <p14:creationId xmlns:p14="http://schemas.microsoft.com/office/powerpoint/2010/main" val="907643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2">
            <a:extLst>
              <a:ext uri="{FF2B5EF4-FFF2-40B4-BE49-F238E27FC236}">
                <a16:creationId xmlns:a16="http://schemas.microsoft.com/office/drawing/2014/main" id="{301D1924-9904-4B49-93DF-BE0DBBE1C89E}"/>
              </a:ext>
            </a:extLst>
          </p:cNvPr>
          <p:cNvSpPr>
            <a:spLocks noGrp="1"/>
          </p:cNvSpPr>
          <p:nvPr>
            <p:ph type="title" idx="2"/>
          </p:nvPr>
        </p:nvSpPr>
        <p:spPr>
          <a:xfrm>
            <a:off x="4572000" y="355979"/>
            <a:ext cx="4379976" cy="1107062"/>
          </a:xfrm>
        </p:spPr>
        <p:txBody>
          <a:bodyPr/>
          <a:lstStyle/>
          <a:p>
            <a:r>
              <a:rPr lang="ar-SA" sz="4000" dirty="0">
                <a:latin typeface="Simplified Arabic Fixed" panose="02070309020205020404" pitchFamily="49" charset="-78"/>
                <a:cs typeface="+mn-cs"/>
              </a:rPr>
              <a:t>اللاسعات (</a:t>
            </a:r>
            <a:r>
              <a:rPr lang="ar-SA" sz="4000" dirty="0" err="1">
                <a:latin typeface="Simplified Arabic Fixed" panose="02070309020205020404" pitchFamily="49" charset="-78"/>
                <a:cs typeface="+mn-cs"/>
              </a:rPr>
              <a:t>الجوفمعويات</a:t>
            </a:r>
            <a:r>
              <a:rPr lang="ar-SA" sz="4000" dirty="0">
                <a:latin typeface="Simplified Arabic Fixed" panose="02070309020205020404" pitchFamily="49" charset="-78"/>
                <a:cs typeface="+mn-cs"/>
              </a:rPr>
              <a:t>)</a:t>
            </a:r>
          </a:p>
        </p:txBody>
      </p:sp>
      <p:pic>
        <p:nvPicPr>
          <p:cNvPr id="8" name="صورة 7" descr="صورة تحتوي على نص&#10;&#10;تم إنشاء الوصف تلقائياً">
            <a:extLst>
              <a:ext uri="{FF2B5EF4-FFF2-40B4-BE49-F238E27FC236}">
                <a16:creationId xmlns:a16="http://schemas.microsoft.com/office/drawing/2014/main" id="{24E8990E-9312-46FC-8891-0C85959570B4}"/>
              </a:ext>
            </a:extLst>
          </p:cNvPr>
          <p:cNvPicPr>
            <a:picLocks noChangeAspect="1"/>
          </p:cNvPicPr>
          <p:nvPr/>
        </p:nvPicPr>
        <p:blipFill>
          <a:blip r:embed="rId2"/>
          <a:stretch>
            <a:fillRect/>
          </a:stretch>
        </p:blipFill>
        <p:spPr>
          <a:xfrm>
            <a:off x="1380744" y="624078"/>
            <a:ext cx="2735199" cy="2735199"/>
          </a:xfrm>
          <a:prstGeom prst="rect">
            <a:avLst/>
          </a:prstGeom>
        </p:spPr>
      </p:pic>
      <p:pic>
        <p:nvPicPr>
          <p:cNvPr id="8196" name="Picture 4" descr="قناديل البحر مصدر لجمال السيدات">
            <a:extLst>
              <a:ext uri="{FF2B5EF4-FFF2-40B4-BE49-F238E27FC236}">
                <a16:creationId xmlns:a16="http://schemas.microsoft.com/office/drawing/2014/main" id="{D25E4167-34BF-4EB5-8840-D16BD623CD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229" r="13246"/>
          <a:stretch/>
        </p:blipFill>
        <p:spPr bwMode="auto">
          <a:xfrm>
            <a:off x="5028059" y="1389316"/>
            <a:ext cx="2459736" cy="267595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عزيزي سبونج بوب، هل تعلمني صيد القناديل ؟ | ask.fm/spongebob881">
            <a:extLst>
              <a:ext uri="{FF2B5EF4-FFF2-40B4-BE49-F238E27FC236}">
                <a16:creationId xmlns:a16="http://schemas.microsoft.com/office/drawing/2014/main" id="{8822362D-75D5-4D52-9EB2-EC55A58BDE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337" y="3359277"/>
            <a:ext cx="2600793" cy="1730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961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2">
            <a:extLst>
              <a:ext uri="{FF2B5EF4-FFF2-40B4-BE49-F238E27FC236}">
                <a16:creationId xmlns:a16="http://schemas.microsoft.com/office/drawing/2014/main" id="{301D1924-9904-4B49-93DF-BE0DBBE1C89E}"/>
              </a:ext>
            </a:extLst>
          </p:cNvPr>
          <p:cNvSpPr>
            <a:spLocks noGrp="1"/>
          </p:cNvSpPr>
          <p:nvPr>
            <p:ph type="title" idx="2"/>
          </p:nvPr>
        </p:nvSpPr>
        <p:spPr>
          <a:xfrm>
            <a:off x="4572000" y="355979"/>
            <a:ext cx="4379976" cy="1107062"/>
          </a:xfrm>
        </p:spPr>
        <p:txBody>
          <a:bodyPr/>
          <a:lstStyle/>
          <a:p>
            <a:r>
              <a:rPr lang="ar-SA" sz="4000" dirty="0">
                <a:latin typeface="Simplified Arabic Fixed" panose="02070309020205020404" pitchFamily="49" charset="-78"/>
                <a:cs typeface="+mn-cs"/>
              </a:rPr>
              <a:t>اللاسعات (</a:t>
            </a:r>
            <a:r>
              <a:rPr lang="ar-SA" sz="4000" dirty="0" err="1">
                <a:latin typeface="Simplified Arabic Fixed" panose="02070309020205020404" pitchFamily="49" charset="-78"/>
                <a:cs typeface="+mn-cs"/>
              </a:rPr>
              <a:t>الجوفمعويات</a:t>
            </a:r>
            <a:r>
              <a:rPr lang="ar-SA" sz="4000" dirty="0">
                <a:latin typeface="Simplified Arabic Fixed" panose="02070309020205020404" pitchFamily="49" charset="-78"/>
                <a:cs typeface="+mn-cs"/>
              </a:rPr>
              <a:t>)</a:t>
            </a:r>
          </a:p>
        </p:txBody>
      </p:sp>
      <p:pic>
        <p:nvPicPr>
          <p:cNvPr id="8196" name="Picture 4" descr="قناديل البحر مصدر لجمال السيدات">
            <a:extLst>
              <a:ext uri="{FF2B5EF4-FFF2-40B4-BE49-F238E27FC236}">
                <a16:creationId xmlns:a16="http://schemas.microsoft.com/office/drawing/2014/main" id="{D25E4167-34BF-4EB5-8840-D16BD623CD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229" r="13246"/>
          <a:stretch/>
        </p:blipFill>
        <p:spPr bwMode="auto">
          <a:xfrm>
            <a:off x="867539" y="749236"/>
            <a:ext cx="2459736" cy="2675953"/>
          </a:xfrm>
          <a:prstGeom prst="rect">
            <a:avLst/>
          </a:prstGeom>
          <a:noFill/>
          <a:extLst>
            <a:ext uri="{909E8E84-426E-40DD-AFC4-6F175D3DCCD1}">
              <a14:hiddenFill xmlns:a14="http://schemas.microsoft.com/office/drawing/2010/main">
                <a:solidFill>
                  <a:srgbClr val="FFFFFF"/>
                </a:solidFill>
              </a14:hiddenFill>
            </a:ext>
          </a:extLst>
        </p:spPr>
      </p:pic>
      <p:sp>
        <p:nvSpPr>
          <p:cNvPr id="2" name="مربع نص 1">
            <a:extLst>
              <a:ext uri="{FF2B5EF4-FFF2-40B4-BE49-F238E27FC236}">
                <a16:creationId xmlns:a16="http://schemas.microsoft.com/office/drawing/2014/main" id="{969150F7-31A8-4BEC-87BB-274D429E51FB}"/>
              </a:ext>
            </a:extLst>
          </p:cNvPr>
          <p:cNvSpPr txBox="1"/>
          <p:nvPr/>
        </p:nvSpPr>
        <p:spPr>
          <a:xfrm>
            <a:off x="3327275" y="1687364"/>
            <a:ext cx="5330951" cy="1200329"/>
          </a:xfrm>
          <a:prstGeom prst="rect">
            <a:avLst/>
          </a:prstGeom>
          <a:noFill/>
        </p:spPr>
        <p:txBody>
          <a:bodyPr wrap="square" rtlCol="1">
            <a:spAutoFit/>
          </a:bodyPr>
          <a:lstStyle/>
          <a:p>
            <a:pPr marL="285750" indent="-285750" algn="r" rtl="1">
              <a:buFont typeface="Arial" panose="020B0604020202020204" pitchFamily="34" charset="0"/>
              <a:buChar char="•"/>
            </a:pPr>
            <a:r>
              <a:rPr lang="ar-SA" sz="3600" b="1" dirty="0">
                <a:latin typeface="Arabic Typesetting" panose="03020402040406030203" pitchFamily="66" charset="-78"/>
                <a:cs typeface="Arabic Typesetting" panose="03020402040406030203" pitchFamily="66" charset="-78"/>
              </a:rPr>
              <a:t>لها </a:t>
            </a:r>
            <a:r>
              <a:rPr lang="ar-SA" sz="3600" b="1" dirty="0" err="1">
                <a:latin typeface="Arabic Typesetting" panose="03020402040406030203" pitchFamily="66" charset="-78"/>
                <a:cs typeface="Arabic Typesetting" panose="03020402040406030203" pitchFamily="66" charset="-78"/>
              </a:rPr>
              <a:t>لوامس</a:t>
            </a:r>
            <a:r>
              <a:rPr lang="ar-SA" sz="3600" b="1" dirty="0">
                <a:latin typeface="Arabic Typesetting" panose="03020402040406030203" pitchFamily="66" charset="-78"/>
                <a:cs typeface="Arabic Typesetting" panose="03020402040406030203" pitchFamily="66" charset="-78"/>
              </a:rPr>
              <a:t> تنتهي بخلية لاسعة تشل فريستها</a:t>
            </a:r>
          </a:p>
          <a:p>
            <a:pPr marL="285750" indent="-285750" algn="r" rtl="1">
              <a:buFont typeface="Arial" panose="020B0604020202020204" pitchFamily="34" charset="0"/>
              <a:buChar char="•"/>
            </a:pPr>
            <a:r>
              <a:rPr lang="ar-SA" sz="3600" b="1" dirty="0">
                <a:latin typeface="Arabic Typesetting" panose="03020402040406030203" pitchFamily="66" charset="-78"/>
                <a:cs typeface="Arabic Typesetting" panose="03020402040406030203" pitchFamily="66" charset="-78"/>
              </a:rPr>
              <a:t>بعضها يتحرك والأخر لا يستطيع الحركة</a:t>
            </a:r>
          </a:p>
        </p:txBody>
      </p:sp>
    </p:spTree>
    <p:extLst>
      <p:ext uri="{BB962C8B-B14F-4D97-AF65-F5344CB8AC3E}">
        <p14:creationId xmlns:p14="http://schemas.microsoft.com/office/powerpoint/2010/main" val="38365808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WhatsApp Video 2021-09-27 at 10.34.46 PM">
            <a:hlinkClick r:id="" action="ppaction://media"/>
            <a:extLst>
              <a:ext uri="{FF2B5EF4-FFF2-40B4-BE49-F238E27FC236}">
                <a16:creationId xmlns:a16="http://schemas.microsoft.com/office/drawing/2014/main" id="{53FC3B60-04D8-4929-ADDA-F437042DDAD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43138" y="230642"/>
            <a:ext cx="5673725" cy="3262312"/>
          </a:xfrm>
        </p:spPr>
      </p:pic>
    </p:spTree>
    <p:extLst>
      <p:ext uri="{BB962C8B-B14F-4D97-AF65-F5344CB8AC3E}">
        <p14:creationId xmlns:p14="http://schemas.microsoft.com/office/powerpoint/2010/main" val="1760563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8367">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فرعي 3">
            <a:extLst>
              <a:ext uri="{FF2B5EF4-FFF2-40B4-BE49-F238E27FC236}">
                <a16:creationId xmlns:a16="http://schemas.microsoft.com/office/drawing/2014/main" id="{8E374C23-EE2F-488B-80E9-5FDB2FC8E8ED}"/>
              </a:ext>
            </a:extLst>
          </p:cNvPr>
          <p:cNvSpPr>
            <a:spLocks noGrp="1"/>
          </p:cNvSpPr>
          <p:nvPr>
            <p:ph type="subTitle" idx="1"/>
          </p:nvPr>
        </p:nvSpPr>
        <p:spPr>
          <a:xfrm>
            <a:off x="5468738" y="2115828"/>
            <a:ext cx="3863700" cy="358200"/>
          </a:xfrm>
        </p:spPr>
        <p:txBody>
          <a:bodyPr/>
          <a:lstStyle/>
          <a:p>
            <a:r>
              <a:rPr lang="ar-SA" sz="2400" b="1" dirty="0">
                <a:solidFill>
                  <a:schemeClr val="tx1">
                    <a:lumMod val="60000"/>
                    <a:lumOff val="40000"/>
                  </a:schemeClr>
                </a:solidFill>
                <a:cs typeface="+mj-cs"/>
              </a:rPr>
              <a:t>الشعب المرجانية</a:t>
            </a:r>
          </a:p>
        </p:txBody>
      </p:sp>
      <p:pic>
        <p:nvPicPr>
          <p:cNvPr id="5" name="صورة 4">
            <a:extLst>
              <a:ext uri="{FF2B5EF4-FFF2-40B4-BE49-F238E27FC236}">
                <a16:creationId xmlns:a16="http://schemas.microsoft.com/office/drawing/2014/main" id="{28342589-28EB-40DF-9804-15C94B81879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9773" t="29261" r="52555" b="26852"/>
          <a:stretch/>
        </p:blipFill>
        <p:spPr>
          <a:xfrm>
            <a:off x="410032" y="128016"/>
            <a:ext cx="2459007" cy="2443734"/>
          </a:xfrm>
          <a:prstGeom prst="rect">
            <a:avLst/>
          </a:prstGeom>
        </p:spPr>
      </p:pic>
      <p:pic>
        <p:nvPicPr>
          <p:cNvPr id="6" name="صورة 5">
            <a:extLst>
              <a:ext uri="{FF2B5EF4-FFF2-40B4-BE49-F238E27FC236}">
                <a16:creationId xmlns:a16="http://schemas.microsoft.com/office/drawing/2014/main" id="{F3E31E82-4021-4324-B342-0CF55259136F}"/>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10372" t="27697" r="40617" b="20973"/>
          <a:stretch/>
        </p:blipFill>
        <p:spPr>
          <a:xfrm>
            <a:off x="2935681" y="2052431"/>
            <a:ext cx="3008376" cy="1950483"/>
          </a:xfrm>
          <a:prstGeom prst="rect">
            <a:avLst/>
          </a:prstGeom>
        </p:spPr>
      </p:pic>
      <p:pic>
        <p:nvPicPr>
          <p:cNvPr id="7" name="صورة 6">
            <a:extLst>
              <a:ext uri="{FF2B5EF4-FFF2-40B4-BE49-F238E27FC236}">
                <a16:creationId xmlns:a16="http://schemas.microsoft.com/office/drawing/2014/main" id="{A83ACB96-807C-4B0D-BEA3-AD2B2AAF5669}"/>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11631" t="27364" r="39727" b="21542"/>
          <a:stretch/>
        </p:blipFill>
        <p:spPr>
          <a:xfrm>
            <a:off x="6010700" y="154538"/>
            <a:ext cx="3008375" cy="1961290"/>
          </a:xfrm>
          <a:prstGeom prst="rect">
            <a:avLst/>
          </a:prstGeom>
        </p:spPr>
      </p:pic>
      <p:sp>
        <p:nvSpPr>
          <p:cNvPr id="8" name="عنوان فرعي 3">
            <a:extLst>
              <a:ext uri="{FF2B5EF4-FFF2-40B4-BE49-F238E27FC236}">
                <a16:creationId xmlns:a16="http://schemas.microsoft.com/office/drawing/2014/main" id="{6E5DFDF3-0C5E-4230-8E9E-917D5771275E}"/>
              </a:ext>
            </a:extLst>
          </p:cNvPr>
          <p:cNvSpPr txBox="1">
            <a:spLocks/>
          </p:cNvSpPr>
          <p:nvPr/>
        </p:nvSpPr>
        <p:spPr>
          <a:xfrm>
            <a:off x="2640150" y="4093882"/>
            <a:ext cx="3863700" cy="358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2"/>
              </a:buClr>
              <a:buSzPts val="1200"/>
              <a:buFont typeface="Muli"/>
              <a:buNone/>
              <a:defRPr sz="1600" b="0" i="0" u="none" strike="noStrike" cap="none">
                <a:solidFill>
                  <a:schemeClr val="dk2"/>
                </a:solidFill>
                <a:latin typeface="Muli"/>
                <a:ea typeface="Muli"/>
                <a:cs typeface="Muli"/>
                <a:sym typeface="Muli"/>
              </a:defRPr>
            </a:lvl1pPr>
            <a:lvl2pPr marL="914400" marR="0" lvl="1" indent="-330200" algn="ctr" rtl="0">
              <a:lnSpc>
                <a:spcPct val="100000"/>
              </a:lnSpc>
              <a:spcBef>
                <a:spcPts val="1600"/>
              </a:spcBef>
              <a:spcAft>
                <a:spcPts val="0"/>
              </a:spcAft>
              <a:buClr>
                <a:schemeClr val="dk2"/>
              </a:buClr>
              <a:buSzPts val="1200"/>
              <a:buFont typeface="Muli"/>
              <a:buNone/>
              <a:defRPr sz="1200" b="0" i="0" u="none" strike="noStrike" cap="none">
                <a:solidFill>
                  <a:schemeClr val="dk2"/>
                </a:solidFill>
                <a:latin typeface="Muli"/>
                <a:ea typeface="Muli"/>
                <a:cs typeface="Muli"/>
                <a:sym typeface="Muli"/>
              </a:defRPr>
            </a:lvl2pPr>
            <a:lvl3pPr marL="1371600" marR="0" lvl="2" indent="-330200" algn="ctr" rtl="0">
              <a:lnSpc>
                <a:spcPct val="100000"/>
              </a:lnSpc>
              <a:spcBef>
                <a:spcPts val="0"/>
              </a:spcBef>
              <a:spcAft>
                <a:spcPts val="0"/>
              </a:spcAft>
              <a:buClr>
                <a:schemeClr val="dk2"/>
              </a:buClr>
              <a:buSzPts val="1200"/>
              <a:buFont typeface="Muli"/>
              <a:buNone/>
              <a:defRPr sz="1200" b="0" i="0" u="none" strike="noStrike" cap="none">
                <a:solidFill>
                  <a:schemeClr val="dk2"/>
                </a:solidFill>
                <a:latin typeface="Muli"/>
                <a:ea typeface="Muli"/>
                <a:cs typeface="Muli"/>
                <a:sym typeface="Muli"/>
              </a:defRPr>
            </a:lvl3pPr>
            <a:lvl4pPr marL="1828800" marR="0" lvl="3" indent="-330200" algn="ctr" rtl="0">
              <a:lnSpc>
                <a:spcPct val="100000"/>
              </a:lnSpc>
              <a:spcBef>
                <a:spcPts val="0"/>
              </a:spcBef>
              <a:spcAft>
                <a:spcPts val="0"/>
              </a:spcAft>
              <a:buClr>
                <a:schemeClr val="dk2"/>
              </a:buClr>
              <a:buSzPts val="1200"/>
              <a:buFont typeface="Muli"/>
              <a:buNone/>
              <a:defRPr sz="1200" b="0" i="0" u="none" strike="noStrike" cap="none">
                <a:solidFill>
                  <a:schemeClr val="dk2"/>
                </a:solidFill>
                <a:latin typeface="Muli"/>
                <a:ea typeface="Muli"/>
                <a:cs typeface="Muli"/>
                <a:sym typeface="Muli"/>
              </a:defRPr>
            </a:lvl4pPr>
            <a:lvl5pPr marL="2286000" marR="0" lvl="4" indent="-330200" algn="ctr" rtl="0">
              <a:lnSpc>
                <a:spcPct val="100000"/>
              </a:lnSpc>
              <a:spcBef>
                <a:spcPts val="0"/>
              </a:spcBef>
              <a:spcAft>
                <a:spcPts val="0"/>
              </a:spcAft>
              <a:buClr>
                <a:schemeClr val="dk2"/>
              </a:buClr>
              <a:buSzPts val="1200"/>
              <a:buFont typeface="Muli"/>
              <a:buNone/>
              <a:defRPr sz="1200" b="0" i="0" u="none" strike="noStrike" cap="none">
                <a:solidFill>
                  <a:schemeClr val="dk2"/>
                </a:solidFill>
                <a:latin typeface="Muli"/>
                <a:ea typeface="Muli"/>
                <a:cs typeface="Muli"/>
                <a:sym typeface="Muli"/>
              </a:defRPr>
            </a:lvl5pPr>
            <a:lvl6pPr marL="2743200" marR="0" lvl="5" indent="-330200" algn="ctr" rtl="0">
              <a:lnSpc>
                <a:spcPct val="100000"/>
              </a:lnSpc>
              <a:spcBef>
                <a:spcPts val="0"/>
              </a:spcBef>
              <a:spcAft>
                <a:spcPts val="0"/>
              </a:spcAft>
              <a:buClr>
                <a:schemeClr val="dk2"/>
              </a:buClr>
              <a:buSzPts val="1200"/>
              <a:buFont typeface="Muli"/>
              <a:buNone/>
              <a:defRPr sz="1200" b="0" i="0" u="none" strike="noStrike" cap="none">
                <a:solidFill>
                  <a:schemeClr val="dk2"/>
                </a:solidFill>
                <a:latin typeface="Muli"/>
                <a:ea typeface="Muli"/>
                <a:cs typeface="Muli"/>
                <a:sym typeface="Muli"/>
              </a:defRPr>
            </a:lvl6pPr>
            <a:lvl7pPr marL="3200400" marR="0" lvl="6" indent="-330200" algn="ctr" rtl="0">
              <a:lnSpc>
                <a:spcPct val="100000"/>
              </a:lnSpc>
              <a:spcBef>
                <a:spcPts val="0"/>
              </a:spcBef>
              <a:spcAft>
                <a:spcPts val="0"/>
              </a:spcAft>
              <a:buClr>
                <a:schemeClr val="dk2"/>
              </a:buClr>
              <a:buSzPts val="1200"/>
              <a:buFont typeface="Muli"/>
              <a:buNone/>
              <a:defRPr sz="1200" b="0" i="0" u="none" strike="noStrike" cap="none">
                <a:solidFill>
                  <a:schemeClr val="dk2"/>
                </a:solidFill>
                <a:latin typeface="Muli"/>
                <a:ea typeface="Muli"/>
                <a:cs typeface="Muli"/>
                <a:sym typeface="Muli"/>
              </a:defRPr>
            </a:lvl7pPr>
            <a:lvl8pPr marL="3657600" marR="0" lvl="7" indent="-330200" algn="ctr" rtl="0">
              <a:lnSpc>
                <a:spcPct val="100000"/>
              </a:lnSpc>
              <a:spcBef>
                <a:spcPts val="0"/>
              </a:spcBef>
              <a:spcAft>
                <a:spcPts val="0"/>
              </a:spcAft>
              <a:buClr>
                <a:schemeClr val="dk2"/>
              </a:buClr>
              <a:buSzPts val="1200"/>
              <a:buFont typeface="Muli"/>
              <a:buNone/>
              <a:defRPr sz="1200" b="0" i="0" u="none" strike="noStrike" cap="none">
                <a:solidFill>
                  <a:schemeClr val="dk2"/>
                </a:solidFill>
                <a:latin typeface="Muli"/>
                <a:ea typeface="Muli"/>
                <a:cs typeface="Muli"/>
                <a:sym typeface="Muli"/>
              </a:defRPr>
            </a:lvl8pPr>
            <a:lvl9pPr marL="4114800" marR="0" lvl="8" indent="-330200" algn="ctr" rtl="0">
              <a:lnSpc>
                <a:spcPct val="100000"/>
              </a:lnSpc>
              <a:spcBef>
                <a:spcPts val="0"/>
              </a:spcBef>
              <a:spcAft>
                <a:spcPts val="0"/>
              </a:spcAft>
              <a:buClr>
                <a:schemeClr val="dk2"/>
              </a:buClr>
              <a:buSzPts val="1200"/>
              <a:buFont typeface="Muli"/>
              <a:buNone/>
              <a:defRPr sz="1200" b="0" i="0" u="none" strike="noStrike" cap="none">
                <a:solidFill>
                  <a:schemeClr val="dk2"/>
                </a:solidFill>
                <a:latin typeface="Muli"/>
                <a:ea typeface="Muli"/>
                <a:cs typeface="Muli"/>
                <a:sym typeface="Muli"/>
              </a:defRPr>
            </a:lvl9pPr>
          </a:lstStyle>
          <a:p>
            <a:r>
              <a:rPr lang="ar-SA" sz="2400" b="1" dirty="0">
                <a:solidFill>
                  <a:schemeClr val="tx1">
                    <a:lumMod val="60000"/>
                    <a:lumOff val="40000"/>
                  </a:schemeClr>
                </a:solidFill>
                <a:cs typeface="+mj-cs"/>
              </a:rPr>
              <a:t>شقائق النعمان</a:t>
            </a:r>
          </a:p>
        </p:txBody>
      </p:sp>
      <p:sp>
        <p:nvSpPr>
          <p:cNvPr id="9" name="عنوان فرعي 3">
            <a:extLst>
              <a:ext uri="{FF2B5EF4-FFF2-40B4-BE49-F238E27FC236}">
                <a16:creationId xmlns:a16="http://schemas.microsoft.com/office/drawing/2014/main" id="{49566288-FCD4-46DA-A163-AB71604E53DE}"/>
              </a:ext>
            </a:extLst>
          </p:cNvPr>
          <p:cNvSpPr txBox="1">
            <a:spLocks/>
          </p:cNvSpPr>
          <p:nvPr/>
        </p:nvSpPr>
        <p:spPr>
          <a:xfrm>
            <a:off x="-452700" y="2662718"/>
            <a:ext cx="3863700" cy="358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2"/>
              </a:buClr>
              <a:buSzPts val="1200"/>
              <a:buFont typeface="Muli"/>
              <a:buNone/>
              <a:defRPr sz="1600" b="0" i="0" u="none" strike="noStrike" cap="none">
                <a:solidFill>
                  <a:schemeClr val="dk2"/>
                </a:solidFill>
                <a:latin typeface="Muli"/>
                <a:ea typeface="Muli"/>
                <a:cs typeface="Muli"/>
                <a:sym typeface="Muli"/>
              </a:defRPr>
            </a:lvl1pPr>
            <a:lvl2pPr marL="914400" marR="0" lvl="1" indent="-330200" algn="ctr" rtl="0">
              <a:lnSpc>
                <a:spcPct val="100000"/>
              </a:lnSpc>
              <a:spcBef>
                <a:spcPts val="1600"/>
              </a:spcBef>
              <a:spcAft>
                <a:spcPts val="0"/>
              </a:spcAft>
              <a:buClr>
                <a:schemeClr val="dk2"/>
              </a:buClr>
              <a:buSzPts val="1200"/>
              <a:buFont typeface="Muli"/>
              <a:buNone/>
              <a:defRPr sz="1200" b="0" i="0" u="none" strike="noStrike" cap="none">
                <a:solidFill>
                  <a:schemeClr val="dk2"/>
                </a:solidFill>
                <a:latin typeface="Muli"/>
                <a:ea typeface="Muli"/>
                <a:cs typeface="Muli"/>
                <a:sym typeface="Muli"/>
              </a:defRPr>
            </a:lvl2pPr>
            <a:lvl3pPr marL="1371600" marR="0" lvl="2" indent="-330200" algn="ctr" rtl="0">
              <a:lnSpc>
                <a:spcPct val="100000"/>
              </a:lnSpc>
              <a:spcBef>
                <a:spcPts val="0"/>
              </a:spcBef>
              <a:spcAft>
                <a:spcPts val="0"/>
              </a:spcAft>
              <a:buClr>
                <a:schemeClr val="dk2"/>
              </a:buClr>
              <a:buSzPts val="1200"/>
              <a:buFont typeface="Muli"/>
              <a:buNone/>
              <a:defRPr sz="1200" b="0" i="0" u="none" strike="noStrike" cap="none">
                <a:solidFill>
                  <a:schemeClr val="dk2"/>
                </a:solidFill>
                <a:latin typeface="Muli"/>
                <a:ea typeface="Muli"/>
                <a:cs typeface="Muli"/>
                <a:sym typeface="Muli"/>
              </a:defRPr>
            </a:lvl3pPr>
            <a:lvl4pPr marL="1828800" marR="0" lvl="3" indent="-330200" algn="ctr" rtl="0">
              <a:lnSpc>
                <a:spcPct val="100000"/>
              </a:lnSpc>
              <a:spcBef>
                <a:spcPts val="0"/>
              </a:spcBef>
              <a:spcAft>
                <a:spcPts val="0"/>
              </a:spcAft>
              <a:buClr>
                <a:schemeClr val="dk2"/>
              </a:buClr>
              <a:buSzPts val="1200"/>
              <a:buFont typeface="Muli"/>
              <a:buNone/>
              <a:defRPr sz="1200" b="0" i="0" u="none" strike="noStrike" cap="none">
                <a:solidFill>
                  <a:schemeClr val="dk2"/>
                </a:solidFill>
                <a:latin typeface="Muli"/>
                <a:ea typeface="Muli"/>
                <a:cs typeface="Muli"/>
                <a:sym typeface="Muli"/>
              </a:defRPr>
            </a:lvl4pPr>
            <a:lvl5pPr marL="2286000" marR="0" lvl="4" indent="-330200" algn="ctr" rtl="0">
              <a:lnSpc>
                <a:spcPct val="100000"/>
              </a:lnSpc>
              <a:spcBef>
                <a:spcPts val="0"/>
              </a:spcBef>
              <a:spcAft>
                <a:spcPts val="0"/>
              </a:spcAft>
              <a:buClr>
                <a:schemeClr val="dk2"/>
              </a:buClr>
              <a:buSzPts val="1200"/>
              <a:buFont typeface="Muli"/>
              <a:buNone/>
              <a:defRPr sz="1200" b="0" i="0" u="none" strike="noStrike" cap="none">
                <a:solidFill>
                  <a:schemeClr val="dk2"/>
                </a:solidFill>
                <a:latin typeface="Muli"/>
                <a:ea typeface="Muli"/>
                <a:cs typeface="Muli"/>
                <a:sym typeface="Muli"/>
              </a:defRPr>
            </a:lvl5pPr>
            <a:lvl6pPr marL="2743200" marR="0" lvl="5" indent="-330200" algn="ctr" rtl="0">
              <a:lnSpc>
                <a:spcPct val="100000"/>
              </a:lnSpc>
              <a:spcBef>
                <a:spcPts val="0"/>
              </a:spcBef>
              <a:spcAft>
                <a:spcPts val="0"/>
              </a:spcAft>
              <a:buClr>
                <a:schemeClr val="dk2"/>
              </a:buClr>
              <a:buSzPts val="1200"/>
              <a:buFont typeface="Muli"/>
              <a:buNone/>
              <a:defRPr sz="1200" b="0" i="0" u="none" strike="noStrike" cap="none">
                <a:solidFill>
                  <a:schemeClr val="dk2"/>
                </a:solidFill>
                <a:latin typeface="Muli"/>
                <a:ea typeface="Muli"/>
                <a:cs typeface="Muli"/>
                <a:sym typeface="Muli"/>
              </a:defRPr>
            </a:lvl6pPr>
            <a:lvl7pPr marL="3200400" marR="0" lvl="6" indent="-330200" algn="ctr" rtl="0">
              <a:lnSpc>
                <a:spcPct val="100000"/>
              </a:lnSpc>
              <a:spcBef>
                <a:spcPts val="0"/>
              </a:spcBef>
              <a:spcAft>
                <a:spcPts val="0"/>
              </a:spcAft>
              <a:buClr>
                <a:schemeClr val="dk2"/>
              </a:buClr>
              <a:buSzPts val="1200"/>
              <a:buFont typeface="Muli"/>
              <a:buNone/>
              <a:defRPr sz="1200" b="0" i="0" u="none" strike="noStrike" cap="none">
                <a:solidFill>
                  <a:schemeClr val="dk2"/>
                </a:solidFill>
                <a:latin typeface="Muli"/>
                <a:ea typeface="Muli"/>
                <a:cs typeface="Muli"/>
                <a:sym typeface="Muli"/>
              </a:defRPr>
            </a:lvl7pPr>
            <a:lvl8pPr marL="3657600" marR="0" lvl="7" indent="-330200" algn="ctr" rtl="0">
              <a:lnSpc>
                <a:spcPct val="100000"/>
              </a:lnSpc>
              <a:spcBef>
                <a:spcPts val="0"/>
              </a:spcBef>
              <a:spcAft>
                <a:spcPts val="0"/>
              </a:spcAft>
              <a:buClr>
                <a:schemeClr val="dk2"/>
              </a:buClr>
              <a:buSzPts val="1200"/>
              <a:buFont typeface="Muli"/>
              <a:buNone/>
              <a:defRPr sz="1200" b="0" i="0" u="none" strike="noStrike" cap="none">
                <a:solidFill>
                  <a:schemeClr val="dk2"/>
                </a:solidFill>
                <a:latin typeface="Muli"/>
                <a:ea typeface="Muli"/>
                <a:cs typeface="Muli"/>
                <a:sym typeface="Muli"/>
              </a:defRPr>
            </a:lvl8pPr>
            <a:lvl9pPr marL="4114800" marR="0" lvl="8" indent="-330200" algn="ctr" rtl="0">
              <a:lnSpc>
                <a:spcPct val="100000"/>
              </a:lnSpc>
              <a:spcBef>
                <a:spcPts val="0"/>
              </a:spcBef>
              <a:spcAft>
                <a:spcPts val="0"/>
              </a:spcAft>
              <a:buClr>
                <a:schemeClr val="dk2"/>
              </a:buClr>
              <a:buSzPts val="1200"/>
              <a:buFont typeface="Muli"/>
              <a:buNone/>
              <a:defRPr sz="1200" b="0" i="0" u="none" strike="noStrike" cap="none">
                <a:solidFill>
                  <a:schemeClr val="dk2"/>
                </a:solidFill>
                <a:latin typeface="Muli"/>
                <a:ea typeface="Muli"/>
                <a:cs typeface="Muli"/>
                <a:sym typeface="Muli"/>
              </a:defRPr>
            </a:lvl9pPr>
          </a:lstStyle>
          <a:p>
            <a:r>
              <a:rPr lang="ar-SA" sz="2400" b="1" dirty="0">
                <a:solidFill>
                  <a:schemeClr val="tx1">
                    <a:lumMod val="60000"/>
                    <a:lumOff val="40000"/>
                  </a:schemeClr>
                </a:solidFill>
                <a:cs typeface="+mj-cs"/>
              </a:rPr>
              <a:t>قنديل البحر</a:t>
            </a:r>
          </a:p>
        </p:txBody>
      </p:sp>
      <p:grpSp>
        <p:nvGrpSpPr>
          <p:cNvPr id="10" name="مجموعة 9">
            <a:extLst>
              <a:ext uri="{FF2B5EF4-FFF2-40B4-BE49-F238E27FC236}">
                <a16:creationId xmlns:a16="http://schemas.microsoft.com/office/drawing/2014/main" id="{E7E27814-F058-41B7-814D-B1E2046D9B63}"/>
              </a:ext>
            </a:extLst>
          </p:cNvPr>
          <p:cNvGrpSpPr/>
          <p:nvPr/>
        </p:nvGrpSpPr>
        <p:grpSpPr>
          <a:xfrm>
            <a:off x="4992891" y="1690669"/>
            <a:ext cx="305280" cy="1225440"/>
            <a:chOff x="4992891" y="1690669"/>
            <a:chExt cx="305280" cy="1225440"/>
          </a:xfrm>
        </p:grpSpPr>
        <mc:AlternateContent xmlns:mc="http://schemas.openxmlformats.org/markup-compatibility/2006">
          <mc:Choice xmlns:p14="http://schemas.microsoft.com/office/powerpoint/2010/main" Requires="p14">
            <p:contentPart p14:bwMode="auto" r:id="rId8">
              <p14:nvContentPartPr>
                <p14:cNvPr id="2" name="حبر 1">
                  <a:extLst>
                    <a:ext uri="{FF2B5EF4-FFF2-40B4-BE49-F238E27FC236}">
                      <a16:creationId xmlns:a16="http://schemas.microsoft.com/office/drawing/2014/main" id="{2DAD0FE7-E22A-4795-8C5A-33F5E442E4DD}"/>
                    </a:ext>
                  </a:extLst>
                </p14:cNvPr>
                <p14:cNvContentPartPr/>
                <p14:nvPr/>
              </p14:nvContentPartPr>
              <p14:xfrm>
                <a:off x="5153811" y="1690669"/>
                <a:ext cx="136800" cy="1069200"/>
              </p14:xfrm>
            </p:contentPart>
          </mc:Choice>
          <mc:Fallback>
            <p:pic>
              <p:nvPicPr>
                <p:cNvPr id="2" name="حبر 1">
                  <a:extLst>
                    <a:ext uri="{FF2B5EF4-FFF2-40B4-BE49-F238E27FC236}">
                      <a16:creationId xmlns:a16="http://schemas.microsoft.com/office/drawing/2014/main" id="{2DAD0FE7-E22A-4795-8C5A-33F5E442E4DD}"/>
                    </a:ext>
                  </a:extLst>
                </p:cNvPr>
                <p:cNvPicPr/>
                <p:nvPr/>
              </p:nvPicPr>
              <p:blipFill>
                <a:blip r:embed="rId9"/>
                <a:stretch>
                  <a:fillRect/>
                </a:stretch>
              </p:blipFill>
              <p:spPr>
                <a:xfrm>
                  <a:off x="5118171" y="1654669"/>
                  <a:ext cx="208440" cy="114084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3" name="حبر 2">
                  <a:extLst>
                    <a:ext uri="{FF2B5EF4-FFF2-40B4-BE49-F238E27FC236}">
                      <a16:creationId xmlns:a16="http://schemas.microsoft.com/office/drawing/2014/main" id="{6139CFB3-6E1D-40D9-84CD-293BBDCD8F4D}"/>
                    </a:ext>
                  </a:extLst>
                </p14:cNvPr>
                <p14:cNvContentPartPr/>
                <p14:nvPr/>
              </p14:nvContentPartPr>
              <p14:xfrm>
                <a:off x="4992891" y="2546749"/>
                <a:ext cx="305280" cy="369360"/>
              </p14:xfrm>
            </p:contentPart>
          </mc:Choice>
          <mc:Fallback>
            <p:pic>
              <p:nvPicPr>
                <p:cNvPr id="3" name="حبر 2">
                  <a:extLst>
                    <a:ext uri="{FF2B5EF4-FFF2-40B4-BE49-F238E27FC236}">
                      <a16:creationId xmlns:a16="http://schemas.microsoft.com/office/drawing/2014/main" id="{6139CFB3-6E1D-40D9-84CD-293BBDCD8F4D}"/>
                    </a:ext>
                  </a:extLst>
                </p:cNvPr>
                <p:cNvPicPr/>
                <p:nvPr/>
              </p:nvPicPr>
              <p:blipFill>
                <a:blip r:embed="rId11"/>
                <a:stretch>
                  <a:fillRect/>
                </a:stretch>
              </p:blipFill>
              <p:spPr>
                <a:xfrm>
                  <a:off x="4956891" y="2510749"/>
                  <a:ext cx="376920" cy="4410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2">
            <p14:nvContentPartPr>
              <p14:cNvPr id="11" name="حبر 10">
                <a:extLst>
                  <a:ext uri="{FF2B5EF4-FFF2-40B4-BE49-F238E27FC236}">
                    <a16:creationId xmlns:a16="http://schemas.microsoft.com/office/drawing/2014/main" id="{72380B1A-817D-46F7-8E06-21D4514CDD88}"/>
                  </a:ext>
                </a:extLst>
              </p14:cNvPr>
              <p14:cNvContentPartPr/>
              <p14:nvPr/>
            </p14:nvContentPartPr>
            <p14:xfrm>
              <a:off x="5355771" y="1001989"/>
              <a:ext cx="604080" cy="195840"/>
            </p14:xfrm>
          </p:contentPart>
        </mc:Choice>
        <mc:Fallback>
          <p:pic>
            <p:nvPicPr>
              <p:cNvPr id="11" name="حبر 10">
                <a:extLst>
                  <a:ext uri="{FF2B5EF4-FFF2-40B4-BE49-F238E27FC236}">
                    <a16:creationId xmlns:a16="http://schemas.microsoft.com/office/drawing/2014/main" id="{72380B1A-817D-46F7-8E06-21D4514CDD88}"/>
                  </a:ext>
                </a:extLst>
              </p:cNvPr>
              <p:cNvPicPr/>
              <p:nvPr/>
            </p:nvPicPr>
            <p:blipFill>
              <a:blip r:embed="rId13"/>
              <a:stretch>
                <a:fillRect/>
              </a:stretch>
            </p:blipFill>
            <p:spPr>
              <a:xfrm>
                <a:off x="5319771" y="965989"/>
                <a:ext cx="675720" cy="267480"/>
              </a:xfrm>
              <a:prstGeom prst="rect">
                <a:avLst/>
              </a:prstGeom>
            </p:spPr>
          </p:pic>
        </mc:Fallback>
      </mc:AlternateContent>
    </p:spTree>
    <p:extLst>
      <p:ext uri="{BB962C8B-B14F-4D97-AF65-F5344CB8AC3E}">
        <p14:creationId xmlns:p14="http://schemas.microsoft.com/office/powerpoint/2010/main" val="917279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grpSp>
        <p:nvGrpSpPr>
          <p:cNvPr id="2466" name="Google Shape;2466;p58"/>
          <p:cNvGrpSpPr/>
          <p:nvPr/>
        </p:nvGrpSpPr>
        <p:grpSpPr>
          <a:xfrm>
            <a:off x="6331551" y="2552126"/>
            <a:ext cx="2106681" cy="510649"/>
            <a:chOff x="5960495" y="2153863"/>
            <a:chExt cx="3534707" cy="495487"/>
          </a:xfrm>
        </p:grpSpPr>
        <p:sp>
          <p:nvSpPr>
            <p:cNvPr id="2467" name="Google Shape;2467;p58"/>
            <p:cNvSpPr/>
            <p:nvPr/>
          </p:nvSpPr>
          <p:spPr>
            <a:xfrm>
              <a:off x="6021446" y="2153863"/>
              <a:ext cx="3259576" cy="220765"/>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68" name="Google Shape;2468;p58"/>
            <p:cNvSpPr/>
            <p:nvPr/>
          </p:nvSpPr>
          <p:spPr>
            <a:xfrm>
              <a:off x="6109832" y="2223513"/>
              <a:ext cx="3185357" cy="19648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69" name="Google Shape;2469;p58"/>
            <p:cNvSpPr/>
            <p:nvPr/>
          </p:nvSpPr>
          <p:spPr>
            <a:xfrm>
              <a:off x="6066337" y="2300001"/>
              <a:ext cx="3428865" cy="152446"/>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0" name="Google Shape;2470;p58"/>
            <p:cNvSpPr/>
            <p:nvPr/>
          </p:nvSpPr>
          <p:spPr>
            <a:xfrm>
              <a:off x="6122301" y="2356770"/>
              <a:ext cx="3065348" cy="127634"/>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1" name="Google Shape;2471;p58"/>
            <p:cNvSpPr/>
            <p:nvPr/>
          </p:nvSpPr>
          <p:spPr>
            <a:xfrm>
              <a:off x="5990023" y="2375009"/>
              <a:ext cx="3315341" cy="274342"/>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2" name="Google Shape;2472;p58"/>
            <p:cNvSpPr/>
            <p:nvPr/>
          </p:nvSpPr>
          <p:spPr>
            <a:xfrm>
              <a:off x="5960495" y="2494207"/>
              <a:ext cx="3260275" cy="120072"/>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3" name="Google Shape;2473;p58"/>
            <p:cNvSpPr/>
            <p:nvPr/>
          </p:nvSpPr>
          <p:spPr>
            <a:xfrm>
              <a:off x="6122301" y="2432390"/>
              <a:ext cx="3021256" cy="185048"/>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518" name="Google Shape;2518;p58"/>
          <p:cNvGrpSpPr/>
          <p:nvPr/>
        </p:nvGrpSpPr>
        <p:grpSpPr>
          <a:xfrm>
            <a:off x="598264" y="532772"/>
            <a:ext cx="1921912" cy="326735"/>
            <a:chOff x="1816609" y="3851001"/>
            <a:chExt cx="1093674" cy="222193"/>
          </a:xfrm>
        </p:grpSpPr>
        <p:sp>
          <p:nvSpPr>
            <p:cNvPr id="2519" name="Google Shape;2519;p58"/>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20" name="Google Shape;2520;p58"/>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21" name="Google Shape;2521;p58"/>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22" name="Google Shape;2522;p58"/>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23" name="Google Shape;2523;p58"/>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24" name="Google Shape;2524;p58"/>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25" name="Google Shape;2525;p58"/>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26" name="Google Shape;2526;p58"/>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27" name="Google Shape;2527;p58"/>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528" name="Google Shape;2528;p58"/>
          <p:cNvGrpSpPr/>
          <p:nvPr/>
        </p:nvGrpSpPr>
        <p:grpSpPr>
          <a:xfrm>
            <a:off x="6279560" y="271346"/>
            <a:ext cx="1745583" cy="230173"/>
            <a:chOff x="1394800" y="3522000"/>
            <a:chExt cx="1048650" cy="138275"/>
          </a:xfrm>
        </p:grpSpPr>
        <p:sp>
          <p:nvSpPr>
            <p:cNvPr id="2529" name="Google Shape;2529;p58"/>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30" name="Google Shape;2530;p58"/>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31" name="Google Shape;2531;p58"/>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32" name="Google Shape;2532;p58"/>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33" name="Google Shape;2533;p58"/>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34" name="Google Shape;2534;p58"/>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35" name="Google Shape;2535;p58"/>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36" name="Google Shape;2536;p58"/>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37" name="Google Shape;2537;p58"/>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538" name="Google Shape;2538;p58"/>
          <p:cNvGrpSpPr/>
          <p:nvPr/>
        </p:nvGrpSpPr>
        <p:grpSpPr>
          <a:xfrm rot="2062970">
            <a:off x="8286321" y="2343237"/>
            <a:ext cx="880525" cy="876421"/>
            <a:chOff x="378575" y="1776375"/>
            <a:chExt cx="737425" cy="578050"/>
          </a:xfrm>
        </p:grpSpPr>
        <p:sp>
          <p:nvSpPr>
            <p:cNvPr id="2539" name="Google Shape;2539;p58"/>
            <p:cNvSpPr/>
            <p:nvPr/>
          </p:nvSpPr>
          <p:spPr>
            <a:xfrm>
              <a:off x="378575" y="1776375"/>
              <a:ext cx="737425" cy="60825"/>
            </a:xfrm>
            <a:custGeom>
              <a:avLst/>
              <a:gdLst/>
              <a:ahLst/>
              <a:cxnLst/>
              <a:rect l="l" t="t" r="r" b="b"/>
              <a:pathLst>
                <a:path w="29497" h="2433" extrusionOk="0">
                  <a:moveTo>
                    <a:pt x="19316" y="1"/>
                  </a:moveTo>
                  <a:cubicBezTo>
                    <a:pt x="13215" y="1"/>
                    <a:pt x="7118" y="143"/>
                    <a:pt x="1024" y="432"/>
                  </a:cubicBezTo>
                  <a:cubicBezTo>
                    <a:pt x="0" y="478"/>
                    <a:pt x="75" y="1520"/>
                    <a:pt x="649" y="2101"/>
                  </a:cubicBezTo>
                  <a:cubicBezTo>
                    <a:pt x="635" y="1847"/>
                    <a:pt x="621" y="1595"/>
                    <a:pt x="610" y="1342"/>
                  </a:cubicBezTo>
                  <a:cubicBezTo>
                    <a:pt x="596" y="1103"/>
                    <a:pt x="760" y="1006"/>
                    <a:pt x="999" y="1006"/>
                  </a:cubicBezTo>
                  <a:cubicBezTo>
                    <a:pt x="1587" y="1006"/>
                    <a:pt x="2646" y="1609"/>
                    <a:pt x="2674" y="2172"/>
                  </a:cubicBezTo>
                  <a:cubicBezTo>
                    <a:pt x="2678" y="2261"/>
                    <a:pt x="2681" y="2347"/>
                    <a:pt x="2689" y="2433"/>
                  </a:cubicBezTo>
                  <a:cubicBezTo>
                    <a:pt x="8398" y="2179"/>
                    <a:pt x="14114" y="2051"/>
                    <a:pt x="19826" y="2051"/>
                  </a:cubicBezTo>
                  <a:cubicBezTo>
                    <a:pt x="21669" y="2051"/>
                    <a:pt x="23509" y="2066"/>
                    <a:pt x="25349" y="2090"/>
                  </a:cubicBezTo>
                  <a:cubicBezTo>
                    <a:pt x="25321" y="1798"/>
                    <a:pt x="25285" y="1502"/>
                    <a:pt x="25246" y="1205"/>
                  </a:cubicBezTo>
                  <a:cubicBezTo>
                    <a:pt x="25150" y="547"/>
                    <a:pt x="25809" y="172"/>
                    <a:pt x="26444" y="172"/>
                  </a:cubicBezTo>
                  <a:cubicBezTo>
                    <a:pt x="26950" y="172"/>
                    <a:pt x="27439" y="410"/>
                    <a:pt x="27514" y="938"/>
                  </a:cubicBezTo>
                  <a:cubicBezTo>
                    <a:pt x="27571" y="1338"/>
                    <a:pt x="27617" y="1733"/>
                    <a:pt x="27649" y="2133"/>
                  </a:cubicBezTo>
                  <a:cubicBezTo>
                    <a:pt x="27774" y="2133"/>
                    <a:pt x="27899" y="2137"/>
                    <a:pt x="28024" y="2140"/>
                  </a:cubicBezTo>
                  <a:lnTo>
                    <a:pt x="28060" y="2140"/>
                  </a:lnTo>
                  <a:cubicBezTo>
                    <a:pt x="29496" y="2140"/>
                    <a:pt x="29343" y="125"/>
                    <a:pt x="28030" y="97"/>
                  </a:cubicBezTo>
                  <a:cubicBezTo>
                    <a:pt x="25124" y="33"/>
                    <a:pt x="22219" y="1"/>
                    <a:pt x="19316"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40" name="Google Shape;2540;p58"/>
            <p:cNvSpPr/>
            <p:nvPr/>
          </p:nvSpPr>
          <p:spPr>
            <a:xfrm>
              <a:off x="1004275" y="1828625"/>
              <a:ext cx="74725" cy="327700"/>
            </a:xfrm>
            <a:custGeom>
              <a:avLst/>
              <a:gdLst/>
              <a:ahLst/>
              <a:cxnLst/>
              <a:rect l="l" t="t" r="r" b="b"/>
              <a:pathLst>
                <a:path w="2989" h="13108" extrusionOk="0">
                  <a:moveTo>
                    <a:pt x="321" y="0"/>
                  </a:moveTo>
                  <a:lnTo>
                    <a:pt x="321" y="0"/>
                  </a:lnTo>
                  <a:cubicBezTo>
                    <a:pt x="724" y="4054"/>
                    <a:pt x="0" y="8130"/>
                    <a:pt x="353" y="12184"/>
                  </a:cubicBezTo>
                  <a:cubicBezTo>
                    <a:pt x="585" y="12152"/>
                    <a:pt x="817" y="12131"/>
                    <a:pt x="1038" y="12131"/>
                  </a:cubicBezTo>
                  <a:cubicBezTo>
                    <a:pt x="1516" y="12131"/>
                    <a:pt x="1954" y="12230"/>
                    <a:pt x="2293" y="12508"/>
                  </a:cubicBezTo>
                  <a:cubicBezTo>
                    <a:pt x="2471" y="12658"/>
                    <a:pt x="2660" y="12869"/>
                    <a:pt x="2753" y="13108"/>
                  </a:cubicBezTo>
                  <a:cubicBezTo>
                    <a:pt x="2753" y="13065"/>
                    <a:pt x="2749" y="13026"/>
                    <a:pt x="2746" y="12983"/>
                  </a:cubicBezTo>
                  <a:cubicBezTo>
                    <a:pt x="2150" y="8679"/>
                    <a:pt x="2989" y="4350"/>
                    <a:pt x="2621" y="43"/>
                  </a:cubicBezTo>
                  <a:cubicBezTo>
                    <a:pt x="1855" y="25"/>
                    <a:pt x="1088" y="11"/>
                    <a:pt x="32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41" name="Google Shape;2541;p58"/>
            <p:cNvSpPr/>
            <p:nvPr/>
          </p:nvSpPr>
          <p:spPr>
            <a:xfrm>
              <a:off x="1007300" y="1780650"/>
              <a:ext cx="62500" cy="49075"/>
            </a:xfrm>
            <a:custGeom>
              <a:avLst/>
              <a:gdLst/>
              <a:ahLst/>
              <a:cxnLst/>
              <a:rect l="l" t="t" r="r" b="b"/>
              <a:pathLst>
                <a:path w="2500" h="1963" extrusionOk="0">
                  <a:moveTo>
                    <a:pt x="1295" y="1"/>
                  </a:moveTo>
                  <a:cubicBezTo>
                    <a:pt x="660" y="1"/>
                    <a:pt x="1" y="376"/>
                    <a:pt x="97" y="1034"/>
                  </a:cubicBezTo>
                  <a:cubicBezTo>
                    <a:pt x="136" y="1331"/>
                    <a:pt x="172" y="1627"/>
                    <a:pt x="200" y="1919"/>
                  </a:cubicBezTo>
                  <a:cubicBezTo>
                    <a:pt x="967" y="1930"/>
                    <a:pt x="1734" y="1944"/>
                    <a:pt x="2500" y="1962"/>
                  </a:cubicBezTo>
                  <a:cubicBezTo>
                    <a:pt x="2468" y="1562"/>
                    <a:pt x="2422" y="1167"/>
                    <a:pt x="2365" y="767"/>
                  </a:cubicBezTo>
                  <a:cubicBezTo>
                    <a:pt x="2290" y="239"/>
                    <a:pt x="1801" y="1"/>
                    <a:pt x="129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42" name="Google Shape;2542;p58"/>
            <p:cNvSpPr/>
            <p:nvPr/>
          </p:nvSpPr>
          <p:spPr>
            <a:xfrm>
              <a:off x="785225" y="2133225"/>
              <a:ext cx="290025" cy="69200"/>
            </a:xfrm>
            <a:custGeom>
              <a:avLst/>
              <a:gdLst/>
              <a:ahLst/>
              <a:cxnLst/>
              <a:rect l="l" t="t" r="r" b="b"/>
              <a:pathLst>
                <a:path w="11601" h="2768" extrusionOk="0">
                  <a:moveTo>
                    <a:pt x="9115" y="0"/>
                  </a:moveTo>
                  <a:cubicBezTo>
                    <a:pt x="8323" y="115"/>
                    <a:pt x="7503" y="378"/>
                    <a:pt x="6904" y="453"/>
                  </a:cubicBezTo>
                  <a:cubicBezTo>
                    <a:pt x="4990" y="692"/>
                    <a:pt x="3065" y="799"/>
                    <a:pt x="1135" y="799"/>
                  </a:cubicBezTo>
                  <a:cubicBezTo>
                    <a:pt x="1" y="803"/>
                    <a:pt x="126" y="1962"/>
                    <a:pt x="822" y="2507"/>
                  </a:cubicBezTo>
                  <a:cubicBezTo>
                    <a:pt x="832" y="2454"/>
                    <a:pt x="843" y="2396"/>
                    <a:pt x="857" y="2343"/>
                  </a:cubicBezTo>
                  <a:cubicBezTo>
                    <a:pt x="925" y="1993"/>
                    <a:pt x="1641" y="1861"/>
                    <a:pt x="2252" y="1861"/>
                  </a:cubicBezTo>
                  <a:cubicBezTo>
                    <a:pt x="2732" y="1861"/>
                    <a:pt x="3150" y="1947"/>
                    <a:pt x="3124" y="2069"/>
                  </a:cubicBezTo>
                  <a:cubicBezTo>
                    <a:pt x="3078" y="2304"/>
                    <a:pt x="3035" y="2536"/>
                    <a:pt x="2996" y="2768"/>
                  </a:cubicBezTo>
                  <a:cubicBezTo>
                    <a:pt x="4006" y="2742"/>
                    <a:pt x="5011" y="2686"/>
                    <a:pt x="6013" y="2589"/>
                  </a:cubicBezTo>
                  <a:cubicBezTo>
                    <a:pt x="6744" y="2521"/>
                    <a:pt x="7475" y="2432"/>
                    <a:pt x="8203" y="2329"/>
                  </a:cubicBezTo>
                  <a:cubicBezTo>
                    <a:pt x="8338" y="2307"/>
                    <a:pt x="9586" y="2154"/>
                    <a:pt x="9811" y="1972"/>
                  </a:cubicBezTo>
                  <a:cubicBezTo>
                    <a:pt x="10021" y="2079"/>
                    <a:pt x="10263" y="2143"/>
                    <a:pt x="10502" y="2143"/>
                  </a:cubicBezTo>
                  <a:cubicBezTo>
                    <a:pt x="10891" y="2143"/>
                    <a:pt x="11265" y="1980"/>
                    <a:pt x="11458" y="1591"/>
                  </a:cubicBezTo>
                  <a:cubicBezTo>
                    <a:pt x="11473" y="1562"/>
                    <a:pt x="11486" y="1534"/>
                    <a:pt x="11504" y="1505"/>
                  </a:cubicBezTo>
                  <a:cubicBezTo>
                    <a:pt x="11601" y="1309"/>
                    <a:pt x="11586" y="1109"/>
                    <a:pt x="11515" y="924"/>
                  </a:cubicBezTo>
                  <a:lnTo>
                    <a:pt x="11515" y="924"/>
                  </a:lnTo>
                  <a:cubicBezTo>
                    <a:pt x="11511" y="1505"/>
                    <a:pt x="10898" y="1833"/>
                    <a:pt x="10306" y="1833"/>
                  </a:cubicBezTo>
                  <a:cubicBezTo>
                    <a:pt x="9796" y="1833"/>
                    <a:pt x="9307" y="1594"/>
                    <a:pt x="9236" y="1066"/>
                  </a:cubicBezTo>
                  <a:cubicBezTo>
                    <a:pt x="9187" y="710"/>
                    <a:pt x="9147" y="357"/>
                    <a:pt x="9115"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43" name="Google Shape;2543;p58"/>
            <p:cNvSpPr/>
            <p:nvPr/>
          </p:nvSpPr>
          <p:spPr>
            <a:xfrm>
              <a:off x="1013075" y="2131900"/>
              <a:ext cx="60050" cy="47175"/>
            </a:xfrm>
            <a:custGeom>
              <a:avLst/>
              <a:gdLst/>
              <a:ahLst/>
              <a:cxnLst/>
              <a:rect l="l" t="t" r="r" b="b"/>
              <a:pathLst>
                <a:path w="2402" h="1887" extrusionOk="0">
                  <a:moveTo>
                    <a:pt x="686" y="0"/>
                  </a:moveTo>
                  <a:cubicBezTo>
                    <a:pt x="465" y="0"/>
                    <a:pt x="233" y="21"/>
                    <a:pt x="1" y="53"/>
                  </a:cubicBezTo>
                  <a:cubicBezTo>
                    <a:pt x="33" y="410"/>
                    <a:pt x="73" y="763"/>
                    <a:pt x="122" y="1119"/>
                  </a:cubicBezTo>
                  <a:cubicBezTo>
                    <a:pt x="193" y="1647"/>
                    <a:pt x="682" y="1886"/>
                    <a:pt x="1192" y="1886"/>
                  </a:cubicBezTo>
                  <a:cubicBezTo>
                    <a:pt x="1784" y="1886"/>
                    <a:pt x="2397" y="1558"/>
                    <a:pt x="2401" y="977"/>
                  </a:cubicBezTo>
                  <a:cubicBezTo>
                    <a:pt x="2308" y="738"/>
                    <a:pt x="2119" y="527"/>
                    <a:pt x="1941" y="377"/>
                  </a:cubicBezTo>
                  <a:cubicBezTo>
                    <a:pt x="1602" y="99"/>
                    <a:pt x="1164" y="0"/>
                    <a:pt x="68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44" name="Google Shape;2544;p58"/>
            <p:cNvSpPr/>
            <p:nvPr/>
          </p:nvSpPr>
          <p:spPr>
            <a:xfrm>
              <a:off x="798250" y="2195875"/>
              <a:ext cx="62525" cy="151150"/>
            </a:xfrm>
            <a:custGeom>
              <a:avLst/>
              <a:gdLst/>
              <a:ahLst/>
              <a:cxnLst/>
              <a:rect l="l" t="t" r="r" b="b"/>
              <a:pathLst>
                <a:path w="2501" h="6046" extrusionOk="0">
                  <a:moveTo>
                    <a:pt x="301" y="1"/>
                  </a:moveTo>
                  <a:cubicBezTo>
                    <a:pt x="129" y="886"/>
                    <a:pt x="29" y="1766"/>
                    <a:pt x="1" y="2647"/>
                  </a:cubicBezTo>
                  <a:cubicBezTo>
                    <a:pt x="464" y="3367"/>
                    <a:pt x="928" y="4084"/>
                    <a:pt x="1388" y="4801"/>
                  </a:cubicBezTo>
                  <a:cubicBezTo>
                    <a:pt x="1652" y="5207"/>
                    <a:pt x="1709" y="5724"/>
                    <a:pt x="1612" y="6045"/>
                  </a:cubicBezTo>
                  <a:cubicBezTo>
                    <a:pt x="2094" y="5956"/>
                    <a:pt x="2501" y="5785"/>
                    <a:pt x="2468" y="5581"/>
                  </a:cubicBezTo>
                  <a:cubicBezTo>
                    <a:pt x="2190" y="3799"/>
                    <a:pt x="2190" y="2033"/>
                    <a:pt x="2475" y="262"/>
                  </a:cubicBezTo>
                  <a:lnTo>
                    <a:pt x="2475" y="262"/>
                  </a:lnTo>
                  <a:cubicBezTo>
                    <a:pt x="2016" y="275"/>
                    <a:pt x="1552" y="279"/>
                    <a:pt x="1089" y="279"/>
                  </a:cubicBezTo>
                  <a:cubicBezTo>
                    <a:pt x="785" y="279"/>
                    <a:pt x="518" y="172"/>
                    <a:pt x="30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45" name="Google Shape;2545;p58"/>
            <p:cNvSpPr/>
            <p:nvPr/>
          </p:nvSpPr>
          <p:spPr>
            <a:xfrm>
              <a:off x="805750" y="2179750"/>
              <a:ext cx="58250" cy="23100"/>
            </a:xfrm>
            <a:custGeom>
              <a:avLst/>
              <a:gdLst/>
              <a:ahLst/>
              <a:cxnLst/>
              <a:rect l="l" t="t" r="r" b="b"/>
              <a:pathLst>
                <a:path w="2330" h="924" extrusionOk="0">
                  <a:moveTo>
                    <a:pt x="1431" y="0"/>
                  </a:moveTo>
                  <a:cubicBezTo>
                    <a:pt x="820" y="0"/>
                    <a:pt x="104" y="132"/>
                    <a:pt x="36" y="482"/>
                  </a:cubicBezTo>
                  <a:cubicBezTo>
                    <a:pt x="22" y="535"/>
                    <a:pt x="11" y="593"/>
                    <a:pt x="1" y="646"/>
                  </a:cubicBezTo>
                  <a:cubicBezTo>
                    <a:pt x="218" y="817"/>
                    <a:pt x="485" y="924"/>
                    <a:pt x="789" y="924"/>
                  </a:cubicBezTo>
                  <a:cubicBezTo>
                    <a:pt x="1252" y="924"/>
                    <a:pt x="1716" y="920"/>
                    <a:pt x="2175" y="907"/>
                  </a:cubicBezTo>
                  <a:cubicBezTo>
                    <a:pt x="2214" y="675"/>
                    <a:pt x="2257" y="443"/>
                    <a:pt x="2303" y="208"/>
                  </a:cubicBezTo>
                  <a:cubicBezTo>
                    <a:pt x="2329" y="86"/>
                    <a:pt x="1911" y="0"/>
                    <a:pt x="14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46" name="Google Shape;2546;p58"/>
            <p:cNvSpPr/>
            <p:nvPr/>
          </p:nvSpPr>
          <p:spPr>
            <a:xfrm>
              <a:off x="799950" y="2316150"/>
              <a:ext cx="21675" cy="32475"/>
            </a:xfrm>
            <a:custGeom>
              <a:avLst/>
              <a:gdLst/>
              <a:ahLst/>
              <a:cxnLst/>
              <a:rect l="l" t="t" r="r" b="b"/>
              <a:pathLst>
                <a:path w="867" h="1299" extrusionOk="0">
                  <a:moveTo>
                    <a:pt x="1" y="0"/>
                  </a:moveTo>
                  <a:lnTo>
                    <a:pt x="1" y="0"/>
                  </a:lnTo>
                  <a:cubicBezTo>
                    <a:pt x="32" y="350"/>
                    <a:pt x="79" y="696"/>
                    <a:pt x="132" y="1045"/>
                  </a:cubicBezTo>
                  <a:cubicBezTo>
                    <a:pt x="161" y="1223"/>
                    <a:pt x="475" y="1298"/>
                    <a:pt x="863" y="1298"/>
                  </a:cubicBezTo>
                  <a:lnTo>
                    <a:pt x="867" y="1298"/>
                  </a:lnTo>
                  <a:cubicBezTo>
                    <a:pt x="799" y="1223"/>
                    <a:pt x="728" y="1127"/>
                    <a:pt x="653" y="1013"/>
                  </a:cubicBezTo>
                  <a:cubicBezTo>
                    <a:pt x="435" y="674"/>
                    <a:pt x="218" y="339"/>
                    <a:pt x="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47" name="Google Shape;2547;p58"/>
            <p:cNvSpPr/>
            <p:nvPr/>
          </p:nvSpPr>
          <p:spPr>
            <a:xfrm>
              <a:off x="475450" y="2160675"/>
              <a:ext cx="363125" cy="193750"/>
            </a:xfrm>
            <a:custGeom>
              <a:avLst/>
              <a:gdLst/>
              <a:ahLst/>
              <a:cxnLst/>
              <a:rect l="l" t="t" r="r" b="b"/>
              <a:pathLst>
                <a:path w="14525" h="7750" extrusionOk="0">
                  <a:moveTo>
                    <a:pt x="2935" y="1"/>
                  </a:moveTo>
                  <a:cubicBezTo>
                    <a:pt x="2012" y="1"/>
                    <a:pt x="1095" y="82"/>
                    <a:pt x="197" y="403"/>
                  </a:cubicBezTo>
                  <a:cubicBezTo>
                    <a:pt x="101" y="436"/>
                    <a:pt x="37" y="507"/>
                    <a:pt x="1" y="603"/>
                  </a:cubicBezTo>
                  <a:cubicBezTo>
                    <a:pt x="26" y="710"/>
                    <a:pt x="55" y="814"/>
                    <a:pt x="83" y="921"/>
                  </a:cubicBezTo>
                  <a:cubicBezTo>
                    <a:pt x="843" y="1199"/>
                    <a:pt x="1702" y="2108"/>
                    <a:pt x="911" y="2368"/>
                  </a:cubicBezTo>
                  <a:cubicBezTo>
                    <a:pt x="882" y="2379"/>
                    <a:pt x="853" y="2386"/>
                    <a:pt x="825" y="2393"/>
                  </a:cubicBezTo>
                  <a:cubicBezTo>
                    <a:pt x="914" y="2440"/>
                    <a:pt x="1000" y="2468"/>
                    <a:pt x="1089" y="2468"/>
                  </a:cubicBezTo>
                  <a:cubicBezTo>
                    <a:pt x="1135" y="2468"/>
                    <a:pt x="1181" y="2461"/>
                    <a:pt x="1228" y="2443"/>
                  </a:cubicBezTo>
                  <a:cubicBezTo>
                    <a:pt x="2048" y="2151"/>
                    <a:pt x="2914" y="2069"/>
                    <a:pt x="3791" y="2069"/>
                  </a:cubicBezTo>
                  <a:cubicBezTo>
                    <a:pt x="4775" y="2069"/>
                    <a:pt x="5771" y="2172"/>
                    <a:pt x="6722" y="2215"/>
                  </a:cubicBezTo>
                  <a:cubicBezTo>
                    <a:pt x="7571" y="2251"/>
                    <a:pt x="8417" y="2290"/>
                    <a:pt x="9265" y="2325"/>
                  </a:cubicBezTo>
                  <a:cubicBezTo>
                    <a:pt x="9525" y="2336"/>
                    <a:pt x="9989" y="2432"/>
                    <a:pt x="10399" y="2432"/>
                  </a:cubicBezTo>
                  <a:cubicBezTo>
                    <a:pt x="10445" y="2432"/>
                    <a:pt x="10492" y="2432"/>
                    <a:pt x="10535" y="2429"/>
                  </a:cubicBezTo>
                  <a:cubicBezTo>
                    <a:pt x="11351" y="3691"/>
                    <a:pt x="12164" y="4957"/>
                    <a:pt x="12981" y="6219"/>
                  </a:cubicBezTo>
                  <a:cubicBezTo>
                    <a:pt x="12910" y="5495"/>
                    <a:pt x="12888" y="4775"/>
                    <a:pt x="12913" y="4055"/>
                  </a:cubicBezTo>
                  <a:cubicBezTo>
                    <a:pt x="12342" y="3171"/>
                    <a:pt x="11768" y="2282"/>
                    <a:pt x="11198" y="1398"/>
                  </a:cubicBezTo>
                  <a:cubicBezTo>
                    <a:pt x="11126" y="1138"/>
                    <a:pt x="10991" y="892"/>
                    <a:pt x="10873" y="735"/>
                  </a:cubicBezTo>
                  <a:cubicBezTo>
                    <a:pt x="10851" y="710"/>
                    <a:pt x="10830" y="681"/>
                    <a:pt x="10809" y="653"/>
                  </a:cubicBezTo>
                  <a:cubicBezTo>
                    <a:pt x="10698" y="510"/>
                    <a:pt x="10377" y="100"/>
                    <a:pt x="10103" y="100"/>
                  </a:cubicBezTo>
                  <a:cubicBezTo>
                    <a:pt x="10053" y="100"/>
                    <a:pt x="10003" y="115"/>
                    <a:pt x="9957" y="146"/>
                  </a:cubicBezTo>
                  <a:cubicBezTo>
                    <a:pt x="9936" y="161"/>
                    <a:pt x="9918" y="176"/>
                    <a:pt x="9896" y="189"/>
                  </a:cubicBezTo>
                  <a:cubicBezTo>
                    <a:pt x="9839" y="229"/>
                    <a:pt x="9796" y="275"/>
                    <a:pt x="9765" y="329"/>
                  </a:cubicBezTo>
                  <a:cubicBezTo>
                    <a:pt x="9658" y="350"/>
                    <a:pt x="9533" y="357"/>
                    <a:pt x="9397" y="357"/>
                  </a:cubicBezTo>
                  <a:cubicBezTo>
                    <a:pt x="8798" y="357"/>
                    <a:pt x="7989" y="204"/>
                    <a:pt x="7682" y="189"/>
                  </a:cubicBezTo>
                  <a:cubicBezTo>
                    <a:pt x="6740" y="151"/>
                    <a:pt x="5799" y="108"/>
                    <a:pt x="4858" y="69"/>
                  </a:cubicBezTo>
                  <a:cubicBezTo>
                    <a:pt x="4212" y="39"/>
                    <a:pt x="3570" y="1"/>
                    <a:pt x="2935" y="1"/>
                  </a:cubicBezTo>
                  <a:close/>
                  <a:moveTo>
                    <a:pt x="14524" y="7453"/>
                  </a:moveTo>
                  <a:lnTo>
                    <a:pt x="14524" y="7453"/>
                  </a:lnTo>
                  <a:cubicBezTo>
                    <a:pt x="14304" y="7493"/>
                    <a:pt x="14065" y="7517"/>
                    <a:pt x="13847" y="7517"/>
                  </a:cubicBezTo>
                  <a:cubicBezTo>
                    <a:pt x="13996" y="7682"/>
                    <a:pt x="14125" y="7749"/>
                    <a:pt x="14232" y="7749"/>
                  </a:cubicBezTo>
                  <a:cubicBezTo>
                    <a:pt x="14371" y="7749"/>
                    <a:pt x="14475" y="7631"/>
                    <a:pt x="14524" y="7453"/>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48" name="Google Shape;2548;p58"/>
            <p:cNvSpPr/>
            <p:nvPr/>
          </p:nvSpPr>
          <p:spPr>
            <a:xfrm>
              <a:off x="797650" y="2262025"/>
              <a:ext cx="43350" cy="86600"/>
            </a:xfrm>
            <a:custGeom>
              <a:avLst/>
              <a:gdLst/>
              <a:ahLst/>
              <a:cxnLst/>
              <a:rect l="l" t="t" r="r" b="b"/>
              <a:pathLst>
                <a:path w="1734" h="3464" extrusionOk="0">
                  <a:moveTo>
                    <a:pt x="25" y="1"/>
                  </a:moveTo>
                  <a:lnTo>
                    <a:pt x="25" y="1"/>
                  </a:lnTo>
                  <a:cubicBezTo>
                    <a:pt x="0" y="721"/>
                    <a:pt x="22" y="1441"/>
                    <a:pt x="93" y="2165"/>
                  </a:cubicBezTo>
                  <a:cubicBezTo>
                    <a:pt x="310" y="2504"/>
                    <a:pt x="527" y="2839"/>
                    <a:pt x="745" y="3178"/>
                  </a:cubicBezTo>
                  <a:cubicBezTo>
                    <a:pt x="820" y="3292"/>
                    <a:pt x="891" y="3388"/>
                    <a:pt x="959" y="3463"/>
                  </a:cubicBezTo>
                  <a:cubicBezTo>
                    <a:pt x="1177" y="3463"/>
                    <a:pt x="1416" y="3439"/>
                    <a:pt x="1636" y="3399"/>
                  </a:cubicBezTo>
                  <a:cubicBezTo>
                    <a:pt x="1733" y="3078"/>
                    <a:pt x="1676" y="2561"/>
                    <a:pt x="1412" y="2155"/>
                  </a:cubicBezTo>
                  <a:cubicBezTo>
                    <a:pt x="952" y="1438"/>
                    <a:pt x="488" y="721"/>
                    <a:pt x="2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49" name="Google Shape;2549;p58"/>
            <p:cNvSpPr/>
            <p:nvPr/>
          </p:nvSpPr>
          <p:spPr>
            <a:xfrm>
              <a:off x="394775" y="1828875"/>
              <a:ext cx="101325" cy="394500"/>
            </a:xfrm>
            <a:custGeom>
              <a:avLst/>
              <a:gdLst/>
              <a:ahLst/>
              <a:cxnLst/>
              <a:rect l="l" t="t" r="r" b="b"/>
              <a:pathLst>
                <a:path w="4053" h="15780" extrusionOk="0">
                  <a:moveTo>
                    <a:pt x="1" y="1"/>
                  </a:moveTo>
                  <a:cubicBezTo>
                    <a:pt x="190" y="3417"/>
                    <a:pt x="465" y="6825"/>
                    <a:pt x="839" y="10224"/>
                  </a:cubicBezTo>
                  <a:cubicBezTo>
                    <a:pt x="1017" y="11864"/>
                    <a:pt x="1078" y="15780"/>
                    <a:pt x="3338" y="15780"/>
                  </a:cubicBezTo>
                  <a:cubicBezTo>
                    <a:pt x="3557" y="15780"/>
                    <a:pt x="3792" y="15744"/>
                    <a:pt x="4052" y="15665"/>
                  </a:cubicBezTo>
                  <a:cubicBezTo>
                    <a:pt x="3524" y="15383"/>
                    <a:pt x="3057" y="14338"/>
                    <a:pt x="3228" y="13875"/>
                  </a:cubicBezTo>
                  <a:cubicBezTo>
                    <a:pt x="3017" y="12955"/>
                    <a:pt x="3000" y="11947"/>
                    <a:pt x="2904" y="11055"/>
                  </a:cubicBezTo>
                  <a:cubicBezTo>
                    <a:pt x="2775" y="9871"/>
                    <a:pt x="2654" y="8683"/>
                    <a:pt x="2547" y="7492"/>
                  </a:cubicBezTo>
                  <a:cubicBezTo>
                    <a:pt x="2333" y="5110"/>
                    <a:pt x="2166" y="2721"/>
                    <a:pt x="2041" y="333"/>
                  </a:cubicBezTo>
                  <a:cubicBezTo>
                    <a:pt x="1666" y="351"/>
                    <a:pt x="1296" y="368"/>
                    <a:pt x="925" y="386"/>
                  </a:cubicBezTo>
                  <a:lnTo>
                    <a:pt x="871" y="386"/>
                  </a:lnTo>
                  <a:cubicBezTo>
                    <a:pt x="529" y="386"/>
                    <a:pt x="226" y="229"/>
                    <a:pt x="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50" name="Google Shape;2550;p58"/>
            <p:cNvSpPr/>
            <p:nvPr/>
          </p:nvSpPr>
          <p:spPr>
            <a:xfrm>
              <a:off x="471175" y="2175750"/>
              <a:ext cx="46850" cy="44750"/>
            </a:xfrm>
            <a:custGeom>
              <a:avLst/>
              <a:gdLst/>
              <a:ahLst/>
              <a:cxnLst/>
              <a:rect l="l" t="t" r="r" b="b"/>
              <a:pathLst>
                <a:path w="1874" h="1790" extrusionOk="0">
                  <a:moveTo>
                    <a:pt x="172" y="0"/>
                  </a:moveTo>
                  <a:lnTo>
                    <a:pt x="172" y="0"/>
                  </a:lnTo>
                  <a:cubicBezTo>
                    <a:pt x="1" y="463"/>
                    <a:pt x="468" y="1508"/>
                    <a:pt x="996" y="1790"/>
                  </a:cubicBezTo>
                  <a:cubicBezTo>
                    <a:pt x="1024" y="1783"/>
                    <a:pt x="1053" y="1776"/>
                    <a:pt x="1082" y="1765"/>
                  </a:cubicBezTo>
                  <a:cubicBezTo>
                    <a:pt x="1873" y="1505"/>
                    <a:pt x="1014" y="596"/>
                    <a:pt x="254" y="318"/>
                  </a:cubicBezTo>
                  <a:cubicBezTo>
                    <a:pt x="226" y="211"/>
                    <a:pt x="197" y="107"/>
                    <a:pt x="172"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551" name="Google Shape;2551;p58"/>
          <p:cNvGrpSpPr/>
          <p:nvPr/>
        </p:nvGrpSpPr>
        <p:grpSpPr>
          <a:xfrm rot="-130633" flipH="1">
            <a:off x="2998933" y="958641"/>
            <a:ext cx="3355563" cy="230166"/>
            <a:chOff x="4345425" y="2175475"/>
            <a:chExt cx="800750" cy="176025"/>
          </a:xfrm>
        </p:grpSpPr>
        <p:sp>
          <p:nvSpPr>
            <p:cNvPr id="2552" name="Google Shape;2552;p58"/>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53" name="Google Shape;2553;p58"/>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4" name="مربع نص 103">
            <a:extLst>
              <a:ext uri="{FF2B5EF4-FFF2-40B4-BE49-F238E27FC236}">
                <a16:creationId xmlns:a16="http://schemas.microsoft.com/office/drawing/2014/main" id="{7FE71B42-EC56-46A3-AC52-26B946605860}"/>
              </a:ext>
            </a:extLst>
          </p:cNvPr>
          <p:cNvSpPr txBox="1"/>
          <p:nvPr/>
        </p:nvSpPr>
        <p:spPr>
          <a:xfrm>
            <a:off x="1442827" y="505661"/>
            <a:ext cx="5392313" cy="461665"/>
          </a:xfrm>
          <a:prstGeom prst="rect">
            <a:avLst/>
          </a:prstGeom>
          <a:noFill/>
        </p:spPr>
        <p:txBody>
          <a:bodyPr wrap="square" rtlCol="1">
            <a:spAutoFit/>
          </a:bodyPr>
          <a:lstStyle/>
          <a:p>
            <a:r>
              <a:rPr lang="ar-SA" sz="2400" b="1" dirty="0"/>
              <a:t>للاستفادة من الدرس .. اتبعي التالي                  </a:t>
            </a:r>
          </a:p>
        </p:txBody>
      </p:sp>
      <p:sp>
        <p:nvSpPr>
          <p:cNvPr id="6" name="مستطيل 5">
            <a:extLst>
              <a:ext uri="{FF2B5EF4-FFF2-40B4-BE49-F238E27FC236}">
                <a16:creationId xmlns:a16="http://schemas.microsoft.com/office/drawing/2014/main" id="{C9A312C2-A41E-4913-BF47-3BE43BC3156D}"/>
              </a:ext>
            </a:extLst>
          </p:cNvPr>
          <p:cNvSpPr/>
          <p:nvPr/>
        </p:nvSpPr>
        <p:spPr>
          <a:xfrm>
            <a:off x="2520176" y="3832860"/>
            <a:ext cx="4177804" cy="314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grpSp>
        <p:nvGrpSpPr>
          <p:cNvPr id="109" name="مجموعة 108">
            <a:extLst>
              <a:ext uri="{FF2B5EF4-FFF2-40B4-BE49-F238E27FC236}">
                <a16:creationId xmlns:a16="http://schemas.microsoft.com/office/drawing/2014/main" id="{CB9AED62-7230-438B-86C5-755FAF73F6F6}"/>
              </a:ext>
            </a:extLst>
          </p:cNvPr>
          <p:cNvGrpSpPr/>
          <p:nvPr/>
        </p:nvGrpSpPr>
        <p:grpSpPr>
          <a:xfrm>
            <a:off x="1734178" y="1290420"/>
            <a:ext cx="6438141" cy="3573384"/>
            <a:chOff x="1139818" y="1290420"/>
            <a:chExt cx="6438141" cy="3573384"/>
          </a:xfrm>
        </p:grpSpPr>
        <p:grpSp>
          <p:nvGrpSpPr>
            <p:cNvPr id="110" name="مجموعة 109">
              <a:extLst>
                <a:ext uri="{FF2B5EF4-FFF2-40B4-BE49-F238E27FC236}">
                  <a16:creationId xmlns:a16="http://schemas.microsoft.com/office/drawing/2014/main" id="{EE2DC814-D667-41CF-8053-4259E23A0AF3}"/>
                </a:ext>
              </a:extLst>
            </p:cNvPr>
            <p:cNvGrpSpPr/>
            <p:nvPr/>
          </p:nvGrpSpPr>
          <p:grpSpPr>
            <a:xfrm>
              <a:off x="3936713" y="1295183"/>
              <a:ext cx="1360694" cy="1252390"/>
              <a:chOff x="7531846" y="1742266"/>
              <a:chExt cx="1360694" cy="1252390"/>
            </a:xfrm>
          </p:grpSpPr>
          <p:sp>
            <p:nvSpPr>
              <p:cNvPr id="131" name="مستطيل: زوايا مستديرة 130">
                <a:extLst>
                  <a:ext uri="{FF2B5EF4-FFF2-40B4-BE49-F238E27FC236}">
                    <a16:creationId xmlns:a16="http://schemas.microsoft.com/office/drawing/2014/main" id="{4226BD1C-56A3-4CC7-895C-088EAE16D42A}"/>
                  </a:ext>
                </a:extLst>
              </p:cNvPr>
              <p:cNvSpPr/>
              <p:nvPr/>
            </p:nvSpPr>
            <p:spPr>
              <a:xfrm>
                <a:off x="7531846" y="1742266"/>
                <a:ext cx="1360694" cy="1252390"/>
              </a:xfrm>
              <a:prstGeom prst="round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132" name="صورة 131">
                <a:extLst>
                  <a:ext uri="{FF2B5EF4-FFF2-40B4-BE49-F238E27FC236}">
                    <a16:creationId xmlns:a16="http://schemas.microsoft.com/office/drawing/2014/main" id="{5456B70F-CAE3-41A8-85A6-0B3172448AE0}"/>
                  </a:ext>
                </a:extLst>
              </p:cNvPr>
              <p:cNvPicPr>
                <a:picLocks noChangeAspect="1"/>
              </p:cNvPicPr>
              <p:nvPr/>
            </p:nvPicPr>
            <p:blipFill>
              <a:blip r:embed="rId3"/>
              <a:stretch>
                <a:fillRect/>
              </a:stretch>
            </p:blipFill>
            <p:spPr>
              <a:xfrm>
                <a:off x="7817685" y="2003957"/>
                <a:ext cx="804861" cy="804861"/>
              </a:xfrm>
              <a:prstGeom prst="rect">
                <a:avLst/>
              </a:prstGeom>
            </p:spPr>
          </p:pic>
        </p:grpSp>
        <p:grpSp>
          <p:nvGrpSpPr>
            <p:cNvPr id="111" name="مجموعة 110">
              <a:extLst>
                <a:ext uri="{FF2B5EF4-FFF2-40B4-BE49-F238E27FC236}">
                  <a16:creationId xmlns:a16="http://schemas.microsoft.com/office/drawing/2014/main" id="{29701C6E-990C-4AA1-983E-B8A33A4BC3DC}"/>
                </a:ext>
              </a:extLst>
            </p:cNvPr>
            <p:cNvGrpSpPr/>
            <p:nvPr/>
          </p:nvGrpSpPr>
          <p:grpSpPr>
            <a:xfrm>
              <a:off x="1718614" y="3052367"/>
              <a:ext cx="1360694" cy="1252390"/>
              <a:chOff x="5428726" y="1894666"/>
              <a:chExt cx="1360694" cy="1252390"/>
            </a:xfrm>
          </p:grpSpPr>
          <p:sp>
            <p:nvSpPr>
              <p:cNvPr id="129" name="مستطيل: زوايا مستديرة 128">
                <a:extLst>
                  <a:ext uri="{FF2B5EF4-FFF2-40B4-BE49-F238E27FC236}">
                    <a16:creationId xmlns:a16="http://schemas.microsoft.com/office/drawing/2014/main" id="{F3387278-BAA4-417B-AAF3-CC670E8D5846}"/>
                  </a:ext>
                </a:extLst>
              </p:cNvPr>
              <p:cNvSpPr/>
              <p:nvPr/>
            </p:nvSpPr>
            <p:spPr>
              <a:xfrm>
                <a:off x="5428726" y="1894666"/>
                <a:ext cx="1360694" cy="1252390"/>
              </a:xfrm>
              <a:prstGeom prst="round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130" name="صورة 129">
                <a:extLst>
                  <a:ext uri="{FF2B5EF4-FFF2-40B4-BE49-F238E27FC236}">
                    <a16:creationId xmlns:a16="http://schemas.microsoft.com/office/drawing/2014/main" id="{AB9A1304-DC2F-40AA-A2B4-D3896DA21EA8}"/>
                  </a:ext>
                </a:extLst>
              </p:cNvPr>
              <p:cNvPicPr>
                <a:picLocks noChangeAspect="1"/>
              </p:cNvPicPr>
              <p:nvPr/>
            </p:nvPicPr>
            <p:blipFill>
              <a:blip r:embed="rId4"/>
              <a:stretch>
                <a:fillRect/>
              </a:stretch>
            </p:blipFill>
            <p:spPr>
              <a:xfrm>
                <a:off x="5629671" y="2081693"/>
                <a:ext cx="918005" cy="918005"/>
              </a:xfrm>
              <a:prstGeom prst="rect">
                <a:avLst/>
              </a:prstGeom>
            </p:spPr>
          </p:pic>
        </p:grpSp>
        <p:grpSp>
          <p:nvGrpSpPr>
            <p:cNvPr id="112" name="مجموعة 111">
              <a:extLst>
                <a:ext uri="{FF2B5EF4-FFF2-40B4-BE49-F238E27FC236}">
                  <a16:creationId xmlns:a16="http://schemas.microsoft.com/office/drawing/2014/main" id="{C62C42B9-0ED8-4834-B3EF-0D23B8696646}"/>
                </a:ext>
              </a:extLst>
            </p:cNvPr>
            <p:cNvGrpSpPr/>
            <p:nvPr/>
          </p:nvGrpSpPr>
          <p:grpSpPr>
            <a:xfrm>
              <a:off x="6188156" y="3052367"/>
              <a:ext cx="1360694" cy="1252390"/>
              <a:chOff x="3696819" y="2883761"/>
              <a:chExt cx="1360694" cy="1252390"/>
            </a:xfrm>
          </p:grpSpPr>
          <p:sp>
            <p:nvSpPr>
              <p:cNvPr id="127" name="مستطيل: زوايا مستديرة 126">
                <a:extLst>
                  <a:ext uri="{FF2B5EF4-FFF2-40B4-BE49-F238E27FC236}">
                    <a16:creationId xmlns:a16="http://schemas.microsoft.com/office/drawing/2014/main" id="{E1E0FAC0-19B8-49C4-B73F-0BEA469CC984}"/>
                  </a:ext>
                </a:extLst>
              </p:cNvPr>
              <p:cNvSpPr/>
              <p:nvPr/>
            </p:nvSpPr>
            <p:spPr>
              <a:xfrm>
                <a:off x="3696819" y="2883761"/>
                <a:ext cx="1360694" cy="1252390"/>
              </a:xfrm>
              <a:prstGeom prst="round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128" name="صورة 127">
                <a:extLst>
                  <a:ext uri="{FF2B5EF4-FFF2-40B4-BE49-F238E27FC236}">
                    <a16:creationId xmlns:a16="http://schemas.microsoft.com/office/drawing/2014/main" id="{4A520BB6-B91E-422C-B10A-E4B8D1500734}"/>
                  </a:ext>
                </a:extLst>
              </p:cNvPr>
              <p:cNvPicPr>
                <a:picLocks noChangeAspect="1"/>
              </p:cNvPicPr>
              <p:nvPr/>
            </p:nvPicPr>
            <p:blipFill>
              <a:blip r:embed="rId5"/>
              <a:stretch>
                <a:fillRect/>
              </a:stretch>
            </p:blipFill>
            <p:spPr>
              <a:xfrm>
                <a:off x="3891726" y="3059491"/>
                <a:ext cx="900929" cy="900929"/>
              </a:xfrm>
              <a:prstGeom prst="rect">
                <a:avLst/>
              </a:prstGeom>
            </p:spPr>
          </p:pic>
        </p:grpSp>
        <p:grpSp>
          <p:nvGrpSpPr>
            <p:cNvPr id="113" name="مجموعة 112">
              <a:extLst>
                <a:ext uri="{FF2B5EF4-FFF2-40B4-BE49-F238E27FC236}">
                  <a16:creationId xmlns:a16="http://schemas.microsoft.com/office/drawing/2014/main" id="{2EFF8BA2-6997-49D9-BF8D-1D3A538940A9}"/>
                </a:ext>
              </a:extLst>
            </p:cNvPr>
            <p:cNvGrpSpPr/>
            <p:nvPr/>
          </p:nvGrpSpPr>
          <p:grpSpPr>
            <a:xfrm>
              <a:off x="3928303" y="3052367"/>
              <a:ext cx="1360694" cy="1252390"/>
              <a:chOff x="6447270" y="3270622"/>
              <a:chExt cx="1360694" cy="1252390"/>
            </a:xfrm>
          </p:grpSpPr>
          <p:sp>
            <p:nvSpPr>
              <p:cNvPr id="125" name="مستطيل: زوايا مستديرة 124">
                <a:extLst>
                  <a:ext uri="{FF2B5EF4-FFF2-40B4-BE49-F238E27FC236}">
                    <a16:creationId xmlns:a16="http://schemas.microsoft.com/office/drawing/2014/main" id="{4DC4FF97-3A3B-4533-8B64-D0D75531EFEC}"/>
                  </a:ext>
                </a:extLst>
              </p:cNvPr>
              <p:cNvSpPr/>
              <p:nvPr/>
            </p:nvSpPr>
            <p:spPr>
              <a:xfrm>
                <a:off x="6447270" y="3270622"/>
                <a:ext cx="1360694" cy="1252390"/>
              </a:xfrm>
              <a:prstGeom prst="round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126" name="صورة 125">
                <a:extLst>
                  <a:ext uri="{FF2B5EF4-FFF2-40B4-BE49-F238E27FC236}">
                    <a16:creationId xmlns:a16="http://schemas.microsoft.com/office/drawing/2014/main" id="{F5C8CB5F-D666-48EE-B1FA-16B8051CEC21}"/>
                  </a:ext>
                </a:extLst>
              </p:cNvPr>
              <p:cNvPicPr>
                <a:picLocks noChangeAspect="1"/>
              </p:cNvPicPr>
              <p:nvPr/>
            </p:nvPicPr>
            <p:blipFill>
              <a:blip r:embed="rId6"/>
              <a:stretch>
                <a:fillRect/>
              </a:stretch>
            </p:blipFill>
            <p:spPr>
              <a:xfrm>
                <a:off x="6693418" y="3494266"/>
                <a:ext cx="838428" cy="838428"/>
              </a:xfrm>
              <a:prstGeom prst="rect">
                <a:avLst/>
              </a:prstGeom>
            </p:spPr>
          </p:pic>
        </p:grpSp>
        <p:grpSp>
          <p:nvGrpSpPr>
            <p:cNvPr id="114" name="مجموعة 113">
              <a:extLst>
                <a:ext uri="{FF2B5EF4-FFF2-40B4-BE49-F238E27FC236}">
                  <a16:creationId xmlns:a16="http://schemas.microsoft.com/office/drawing/2014/main" id="{80D7667C-DE07-44E7-940F-BD7A20802B2F}"/>
                </a:ext>
              </a:extLst>
            </p:cNvPr>
            <p:cNvGrpSpPr/>
            <p:nvPr/>
          </p:nvGrpSpPr>
          <p:grpSpPr>
            <a:xfrm>
              <a:off x="6154812" y="1290420"/>
              <a:ext cx="1360694" cy="1252390"/>
              <a:chOff x="4552913" y="3463722"/>
              <a:chExt cx="1360694" cy="1252390"/>
            </a:xfrm>
          </p:grpSpPr>
          <p:sp>
            <p:nvSpPr>
              <p:cNvPr id="123" name="مستطيل: زوايا مستديرة 122">
                <a:extLst>
                  <a:ext uri="{FF2B5EF4-FFF2-40B4-BE49-F238E27FC236}">
                    <a16:creationId xmlns:a16="http://schemas.microsoft.com/office/drawing/2014/main" id="{2A044748-2602-4AF4-93AE-2487687A3768}"/>
                  </a:ext>
                </a:extLst>
              </p:cNvPr>
              <p:cNvSpPr/>
              <p:nvPr/>
            </p:nvSpPr>
            <p:spPr>
              <a:xfrm>
                <a:off x="4552913" y="3463722"/>
                <a:ext cx="1360694" cy="1252390"/>
              </a:xfrm>
              <a:prstGeom prst="round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124" name="صورة 123">
                <a:extLst>
                  <a:ext uri="{FF2B5EF4-FFF2-40B4-BE49-F238E27FC236}">
                    <a16:creationId xmlns:a16="http://schemas.microsoft.com/office/drawing/2014/main" id="{0A7B0FCA-6B84-41DF-8F92-DD904F164136}"/>
                  </a:ext>
                </a:extLst>
              </p:cNvPr>
              <p:cNvPicPr>
                <a:picLocks noChangeAspect="1"/>
              </p:cNvPicPr>
              <p:nvPr/>
            </p:nvPicPr>
            <p:blipFill>
              <a:blip r:embed="rId7"/>
              <a:stretch>
                <a:fillRect/>
              </a:stretch>
            </p:blipFill>
            <p:spPr>
              <a:xfrm>
                <a:off x="4808214" y="3668683"/>
                <a:ext cx="850091" cy="850091"/>
              </a:xfrm>
              <a:prstGeom prst="rect">
                <a:avLst/>
              </a:prstGeom>
            </p:spPr>
          </p:pic>
        </p:grpSp>
        <p:grpSp>
          <p:nvGrpSpPr>
            <p:cNvPr id="115" name="مجموعة 114">
              <a:extLst>
                <a:ext uri="{FF2B5EF4-FFF2-40B4-BE49-F238E27FC236}">
                  <a16:creationId xmlns:a16="http://schemas.microsoft.com/office/drawing/2014/main" id="{3249C350-ECE1-4528-85BF-40D3B1D88145}"/>
                </a:ext>
              </a:extLst>
            </p:cNvPr>
            <p:cNvGrpSpPr/>
            <p:nvPr/>
          </p:nvGrpSpPr>
          <p:grpSpPr>
            <a:xfrm>
              <a:off x="1718614" y="1319360"/>
              <a:ext cx="1360694" cy="1252390"/>
              <a:chOff x="2428153" y="1473309"/>
              <a:chExt cx="1360694" cy="1252390"/>
            </a:xfrm>
          </p:grpSpPr>
          <p:sp>
            <p:nvSpPr>
              <p:cNvPr id="121" name="مستطيل: زوايا مستديرة 120">
                <a:extLst>
                  <a:ext uri="{FF2B5EF4-FFF2-40B4-BE49-F238E27FC236}">
                    <a16:creationId xmlns:a16="http://schemas.microsoft.com/office/drawing/2014/main" id="{F18DC0CC-4FF0-43A5-86A5-35463C4250D5}"/>
                  </a:ext>
                </a:extLst>
              </p:cNvPr>
              <p:cNvSpPr/>
              <p:nvPr/>
            </p:nvSpPr>
            <p:spPr>
              <a:xfrm>
                <a:off x="2428153" y="1473309"/>
                <a:ext cx="1360694" cy="1252390"/>
              </a:xfrm>
              <a:prstGeom prst="round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122" name="صورة 121">
                <a:extLst>
                  <a:ext uri="{FF2B5EF4-FFF2-40B4-BE49-F238E27FC236}">
                    <a16:creationId xmlns:a16="http://schemas.microsoft.com/office/drawing/2014/main" id="{3C00A11D-E397-48A5-A364-137C2C496C86}"/>
                  </a:ext>
                </a:extLst>
              </p:cNvPr>
              <p:cNvPicPr>
                <a:picLocks noChangeAspect="1"/>
              </p:cNvPicPr>
              <p:nvPr/>
            </p:nvPicPr>
            <p:blipFill>
              <a:blip r:embed="rId8"/>
              <a:stretch>
                <a:fillRect/>
              </a:stretch>
            </p:blipFill>
            <p:spPr>
              <a:xfrm>
                <a:off x="2655961" y="1667697"/>
                <a:ext cx="820106" cy="820106"/>
              </a:xfrm>
              <a:prstGeom prst="rect">
                <a:avLst/>
              </a:prstGeom>
            </p:spPr>
          </p:pic>
        </p:grpSp>
        <p:sp>
          <p:nvSpPr>
            <p:cNvPr id="116" name="مربع نص 115">
              <a:extLst>
                <a:ext uri="{FF2B5EF4-FFF2-40B4-BE49-F238E27FC236}">
                  <a16:creationId xmlns:a16="http://schemas.microsoft.com/office/drawing/2014/main" id="{2BFAECAA-C303-4211-8C42-91D41BDD37EC}"/>
                </a:ext>
              </a:extLst>
            </p:cNvPr>
            <p:cNvSpPr txBox="1"/>
            <p:nvPr/>
          </p:nvSpPr>
          <p:spPr>
            <a:xfrm>
              <a:off x="6096000" y="2605010"/>
              <a:ext cx="1481959" cy="338554"/>
            </a:xfrm>
            <a:prstGeom prst="rect">
              <a:avLst/>
            </a:prstGeom>
            <a:noFill/>
          </p:spPr>
          <p:txBody>
            <a:bodyPr wrap="square" rtlCol="1">
              <a:spAutoFit/>
            </a:bodyPr>
            <a:lstStyle/>
            <a:p>
              <a:r>
                <a:rPr lang="ar-SA" sz="1600" b="1" dirty="0"/>
                <a:t>أغلقي الكاميرا    </a:t>
              </a:r>
            </a:p>
          </p:txBody>
        </p:sp>
        <p:sp>
          <p:nvSpPr>
            <p:cNvPr id="117" name="مربع نص 116">
              <a:extLst>
                <a:ext uri="{FF2B5EF4-FFF2-40B4-BE49-F238E27FC236}">
                  <a16:creationId xmlns:a16="http://schemas.microsoft.com/office/drawing/2014/main" id="{2602C77A-2DC0-4341-8F8C-8EA9CE7C647A}"/>
                </a:ext>
              </a:extLst>
            </p:cNvPr>
            <p:cNvSpPr txBox="1"/>
            <p:nvPr/>
          </p:nvSpPr>
          <p:spPr>
            <a:xfrm>
              <a:off x="1139818" y="4525250"/>
              <a:ext cx="2285241" cy="338554"/>
            </a:xfrm>
            <a:prstGeom prst="rect">
              <a:avLst/>
            </a:prstGeom>
            <a:noFill/>
          </p:spPr>
          <p:txBody>
            <a:bodyPr wrap="square" rtlCol="1">
              <a:spAutoFit/>
            </a:bodyPr>
            <a:lstStyle/>
            <a:p>
              <a:r>
                <a:rPr lang="ar-SA" sz="1600" b="1" dirty="0"/>
                <a:t>أغلقي المايك واستمعي للشرح </a:t>
              </a:r>
            </a:p>
          </p:txBody>
        </p:sp>
        <p:sp>
          <p:nvSpPr>
            <p:cNvPr id="118" name="مربع نص 117">
              <a:extLst>
                <a:ext uri="{FF2B5EF4-FFF2-40B4-BE49-F238E27FC236}">
                  <a16:creationId xmlns:a16="http://schemas.microsoft.com/office/drawing/2014/main" id="{1EE30ADF-89D6-47A8-9543-C07C368042E2}"/>
                </a:ext>
              </a:extLst>
            </p:cNvPr>
            <p:cNvSpPr txBox="1"/>
            <p:nvPr/>
          </p:nvSpPr>
          <p:spPr>
            <a:xfrm>
              <a:off x="3936713" y="4525250"/>
              <a:ext cx="1481959" cy="338554"/>
            </a:xfrm>
            <a:prstGeom prst="rect">
              <a:avLst/>
            </a:prstGeom>
            <a:noFill/>
          </p:spPr>
          <p:txBody>
            <a:bodyPr wrap="square" rtlCol="1">
              <a:spAutoFit/>
            </a:bodyPr>
            <a:lstStyle/>
            <a:p>
              <a:r>
                <a:rPr lang="ar-SA" sz="1600" b="1" dirty="0"/>
                <a:t>شاركي بالدردشة  </a:t>
              </a:r>
            </a:p>
          </p:txBody>
        </p:sp>
        <p:sp>
          <p:nvSpPr>
            <p:cNvPr id="119" name="مربع نص 118">
              <a:extLst>
                <a:ext uri="{FF2B5EF4-FFF2-40B4-BE49-F238E27FC236}">
                  <a16:creationId xmlns:a16="http://schemas.microsoft.com/office/drawing/2014/main" id="{2AF93F5E-D0AF-4C3F-AD46-05EA7F5D5962}"/>
                </a:ext>
              </a:extLst>
            </p:cNvPr>
            <p:cNvSpPr txBox="1"/>
            <p:nvPr/>
          </p:nvSpPr>
          <p:spPr>
            <a:xfrm>
              <a:off x="1393965" y="2638197"/>
              <a:ext cx="2090700" cy="338554"/>
            </a:xfrm>
            <a:prstGeom prst="rect">
              <a:avLst/>
            </a:prstGeom>
            <a:noFill/>
          </p:spPr>
          <p:txBody>
            <a:bodyPr wrap="square" rtlCol="1">
              <a:spAutoFit/>
            </a:bodyPr>
            <a:lstStyle/>
            <a:p>
              <a:r>
                <a:rPr lang="ar-SA" sz="1600" b="1" dirty="0"/>
                <a:t>أرفعي يدك اذا اردت التحدث</a:t>
              </a:r>
            </a:p>
          </p:txBody>
        </p:sp>
        <p:sp>
          <p:nvSpPr>
            <p:cNvPr id="120" name="مربع نص 119">
              <a:extLst>
                <a:ext uri="{FF2B5EF4-FFF2-40B4-BE49-F238E27FC236}">
                  <a16:creationId xmlns:a16="http://schemas.microsoft.com/office/drawing/2014/main" id="{90110C66-7CBD-4DCC-A7B4-3734758276D6}"/>
                </a:ext>
              </a:extLst>
            </p:cNvPr>
            <p:cNvSpPr txBox="1"/>
            <p:nvPr/>
          </p:nvSpPr>
          <p:spPr>
            <a:xfrm>
              <a:off x="3827140" y="2605010"/>
              <a:ext cx="1822959" cy="338554"/>
            </a:xfrm>
            <a:prstGeom prst="rect">
              <a:avLst/>
            </a:prstGeom>
            <a:noFill/>
          </p:spPr>
          <p:txBody>
            <a:bodyPr wrap="square" rtlCol="1">
              <a:spAutoFit/>
            </a:bodyPr>
            <a:lstStyle/>
            <a:p>
              <a:r>
                <a:rPr lang="ar-SA" sz="1600" b="1" dirty="0"/>
                <a:t>احضري قلمك وكتابك</a:t>
              </a:r>
            </a:p>
          </p:txBody>
        </p:sp>
      </p:grpSp>
      <p:grpSp>
        <p:nvGrpSpPr>
          <p:cNvPr id="133" name="Google Shape;2466;p58">
            <a:extLst>
              <a:ext uri="{FF2B5EF4-FFF2-40B4-BE49-F238E27FC236}">
                <a16:creationId xmlns:a16="http://schemas.microsoft.com/office/drawing/2014/main" id="{34A803FC-F112-4A60-B65D-BE6A9EA95F6F}"/>
              </a:ext>
            </a:extLst>
          </p:cNvPr>
          <p:cNvGrpSpPr/>
          <p:nvPr/>
        </p:nvGrpSpPr>
        <p:grpSpPr>
          <a:xfrm>
            <a:off x="4205571" y="2529266"/>
            <a:ext cx="2106681" cy="510649"/>
            <a:chOff x="5960495" y="2153863"/>
            <a:chExt cx="3534707" cy="495487"/>
          </a:xfrm>
        </p:grpSpPr>
        <p:sp>
          <p:nvSpPr>
            <p:cNvPr id="134" name="Google Shape;2467;p58">
              <a:extLst>
                <a:ext uri="{FF2B5EF4-FFF2-40B4-BE49-F238E27FC236}">
                  <a16:creationId xmlns:a16="http://schemas.microsoft.com/office/drawing/2014/main" id="{D4811F16-04D6-4500-9F10-C273FBA78F60}"/>
                </a:ext>
              </a:extLst>
            </p:cNvPr>
            <p:cNvSpPr/>
            <p:nvPr/>
          </p:nvSpPr>
          <p:spPr>
            <a:xfrm>
              <a:off x="6021446" y="2153863"/>
              <a:ext cx="3259576" cy="220765"/>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 name="Google Shape;2468;p58">
              <a:extLst>
                <a:ext uri="{FF2B5EF4-FFF2-40B4-BE49-F238E27FC236}">
                  <a16:creationId xmlns:a16="http://schemas.microsoft.com/office/drawing/2014/main" id="{FC04E3C9-BEEE-4D65-B6EB-3BDB3DC26E17}"/>
                </a:ext>
              </a:extLst>
            </p:cNvPr>
            <p:cNvSpPr/>
            <p:nvPr/>
          </p:nvSpPr>
          <p:spPr>
            <a:xfrm>
              <a:off x="6109832" y="2223513"/>
              <a:ext cx="3185357" cy="19648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6" name="Google Shape;2469;p58">
              <a:extLst>
                <a:ext uri="{FF2B5EF4-FFF2-40B4-BE49-F238E27FC236}">
                  <a16:creationId xmlns:a16="http://schemas.microsoft.com/office/drawing/2014/main" id="{533F4A9B-0F30-459D-8730-128B28A2A620}"/>
                </a:ext>
              </a:extLst>
            </p:cNvPr>
            <p:cNvSpPr/>
            <p:nvPr/>
          </p:nvSpPr>
          <p:spPr>
            <a:xfrm>
              <a:off x="6066337" y="2300001"/>
              <a:ext cx="3428865" cy="152446"/>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 name="Google Shape;2470;p58">
              <a:extLst>
                <a:ext uri="{FF2B5EF4-FFF2-40B4-BE49-F238E27FC236}">
                  <a16:creationId xmlns:a16="http://schemas.microsoft.com/office/drawing/2014/main" id="{2C683EC9-9851-446D-987C-2918F0B72DAC}"/>
                </a:ext>
              </a:extLst>
            </p:cNvPr>
            <p:cNvSpPr/>
            <p:nvPr/>
          </p:nvSpPr>
          <p:spPr>
            <a:xfrm>
              <a:off x="6122301" y="2356770"/>
              <a:ext cx="3065348" cy="127634"/>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 name="Google Shape;2471;p58">
              <a:extLst>
                <a:ext uri="{FF2B5EF4-FFF2-40B4-BE49-F238E27FC236}">
                  <a16:creationId xmlns:a16="http://schemas.microsoft.com/office/drawing/2014/main" id="{D86C5B08-787C-4EA3-A76F-7571A6D8F087}"/>
                </a:ext>
              </a:extLst>
            </p:cNvPr>
            <p:cNvSpPr/>
            <p:nvPr/>
          </p:nvSpPr>
          <p:spPr>
            <a:xfrm>
              <a:off x="5990023" y="2375009"/>
              <a:ext cx="3315341" cy="274342"/>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 name="Google Shape;2472;p58">
              <a:extLst>
                <a:ext uri="{FF2B5EF4-FFF2-40B4-BE49-F238E27FC236}">
                  <a16:creationId xmlns:a16="http://schemas.microsoft.com/office/drawing/2014/main" id="{4A1A35C5-083F-4FBA-8D6A-41DE6ED667BB}"/>
                </a:ext>
              </a:extLst>
            </p:cNvPr>
            <p:cNvSpPr/>
            <p:nvPr/>
          </p:nvSpPr>
          <p:spPr>
            <a:xfrm>
              <a:off x="5960495" y="2494207"/>
              <a:ext cx="3260275" cy="120072"/>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 name="Google Shape;2473;p58">
              <a:extLst>
                <a:ext uri="{FF2B5EF4-FFF2-40B4-BE49-F238E27FC236}">
                  <a16:creationId xmlns:a16="http://schemas.microsoft.com/office/drawing/2014/main" id="{C7A38E38-56FF-40D4-8A85-8DB47A8B40C0}"/>
                </a:ext>
              </a:extLst>
            </p:cNvPr>
            <p:cNvSpPr/>
            <p:nvPr/>
          </p:nvSpPr>
          <p:spPr>
            <a:xfrm>
              <a:off x="6122301" y="2432390"/>
              <a:ext cx="3021256" cy="185048"/>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49" name="Google Shape;2466;p58">
            <a:extLst>
              <a:ext uri="{FF2B5EF4-FFF2-40B4-BE49-F238E27FC236}">
                <a16:creationId xmlns:a16="http://schemas.microsoft.com/office/drawing/2014/main" id="{D03A50DB-7CF8-4E89-83A6-A0FC967BD1C3}"/>
              </a:ext>
            </a:extLst>
          </p:cNvPr>
          <p:cNvGrpSpPr/>
          <p:nvPr/>
        </p:nvGrpSpPr>
        <p:grpSpPr>
          <a:xfrm>
            <a:off x="1644699" y="4458745"/>
            <a:ext cx="2353008" cy="510649"/>
            <a:chOff x="5960495" y="2153863"/>
            <a:chExt cx="3534707" cy="495487"/>
          </a:xfrm>
        </p:grpSpPr>
        <p:sp>
          <p:nvSpPr>
            <p:cNvPr id="150" name="Google Shape;2467;p58">
              <a:extLst>
                <a:ext uri="{FF2B5EF4-FFF2-40B4-BE49-F238E27FC236}">
                  <a16:creationId xmlns:a16="http://schemas.microsoft.com/office/drawing/2014/main" id="{DEFAF1BF-4020-48E6-B5FB-A6E406734EE0}"/>
                </a:ext>
              </a:extLst>
            </p:cNvPr>
            <p:cNvSpPr/>
            <p:nvPr/>
          </p:nvSpPr>
          <p:spPr>
            <a:xfrm>
              <a:off x="6021446" y="2153863"/>
              <a:ext cx="3259576" cy="220765"/>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468;p58">
              <a:extLst>
                <a:ext uri="{FF2B5EF4-FFF2-40B4-BE49-F238E27FC236}">
                  <a16:creationId xmlns:a16="http://schemas.microsoft.com/office/drawing/2014/main" id="{A08C696B-2643-4C88-8D89-76F402F6C2B6}"/>
                </a:ext>
              </a:extLst>
            </p:cNvPr>
            <p:cNvSpPr/>
            <p:nvPr/>
          </p:nvSpPr>
          <p:spPr>
            <a:xfrm>
              <a:off x="6109832" y="2223513"/>
              <a:ext cx="3185357" cy="19648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469;p58">
              <a:extLst>
                <a:ext uri="{FF2B5EF4-FFF2-40B4-BE49-F238E27FC236}">
                  <a16:creationId xmlns:a16="http://schemas.microsoft.com/office/drawing/2014/main" id="{EFEF1A39-B6CB-450D-ABD7-83036DC005E7}"/>
                </a:ext>
              </a:extLst>
            </p:cNvPr>
            <p:cNvSpPr/>
            <p:nvPr/>
          </p:nvSpPr>
          <p:spPr>
            <a:xfrm>
              <a:off x="6066337" y="2300001"/>
              <a:ext cx="3428865" cy="152446"/>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 name="Google Shape;2470;p58">
              <a:extLst>
                <a:ext uri="{FF2B5EF4-FFF2-40B4-BE49-F238E27FC236}">
                  <a16:creationId xmlns:a16="http://schemas.microsoft.com/office/drawing/2014/main" id="{D9235F18-C39D-4A56-852A-095C59E92967}"/>
                </a:ext>
              </a:extLst>
            </p:cNvPr>
            <p:cNvSpPr/>
            <p:nvPr/>
          </p:nvSpPr>
          <p:spPr>
            <a:xfrm>
              <a:off x="6122301" y="2356770"/>
              <a:ext cx="3065348" cy="127634"/>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 name="Google Shape;2471;p58">
              <a:extLst>
                <a:ext uri="{FF2B5EF4-FFF2-40B4-BE49-F238E27FC236}">
                  <a16:creationId xmlns:a16="http://schemas.microsoft.com/office/drawing/2014/main" id="{58B5E5A6-3C96-4D3F-90D2-ABC3EA0D529B}"/>
                </a:ext>
              </a:extLst>
            </p:cNvPr>
            <p:cNvSpPr/>
            <p:nvPr/>
          </p:nvSpPr>
          <p:spPr>
            <a:xfrm>
              <a:off x="5990023" y="2375009"/>
              <a:ext cx="3315341" cy="274342"/>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 name="Google Shape;2472;p58">
              <a:extLst>
                <a:ext uri="{FF2B5EF4-FFF2-40B4-BE49-F238E27FC236}">
                  <a16:creationId xmlns:a16="http://schemas.microsoft.com/office/drawing/2014/main" id="{CC62DAE0-410B-4D79-873C-B75FDE01E47D}"/>
                </a:ext>
              </a:extLst>
            </p:cNvPr>
            <p:cNvSpPr/>
            <p:nvPr/>
          </p:nvSpPr>
          <p:spPr>
            <a:xfrm>
              <a:off x="5960495" y="2494207"/>
              <a:ext cx="3260275" cy="120072"/>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 name="Google Shape;2473;p58">
              <a:extLst>
                <a:ext uri="{FF2B5EF4-FFF2-40B4-BE49-F238E27FC236}">
                  <a16:creationId xmlns:a16="http://schemas.microsoft.com/office/drawing/2014/main" id="{5DAC3362-E548-4A28-9D61-C878D66B7196}"/>
                </a:ext>
              </a:extLst>
            </p:cNvPr>
            <p:cNvSpPr/>
            <p:nvPr/>
          </p:nvSpPr>
          <p:spPr>
            <a:xfrm>
              <a:off x="6122301" y="2432390"/>
              <a:ext cx="3021256" cy="185048"/>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57" name="Google Shape;2466;p58">
            <a:extLst>
              <a:ext uri="{FF2B5EF4-FFF2-40B4-BE49-F238E27FC236}">
                <a16:creationId xmlns:a16="http://schemas.microsoft.com/office/drawing/2014/main" id="{5474FBEF-7612-49AC-AB2B-8FDB11DB67C0}"/>
              </a:ext>
            </a:extLst>
          </p:cNvPr>
          <p:cNvGrpSpPr/>
          <p:nvPr/>
        </p:nvGrpSpPr>
        <p:grpSpPr>
          <a:xfrm>
            <a:off x="4236932" y="4456762"/>
            <a:ext cx="2106681" cy="510649"/>
            <a:chOff x="5960495" y="2153863"/>
            <a:chExt cx="3534707" cy="495487"/>
          </a:xfrm>
        </p:grpSpPr>
        <p:sp>
          <p:nvSpPr>
            <p:cNvPr id="158" name="Google Shape;2467;p58">
              <a:extLst>
                <a:ext uri="{FF2B5EF4-FFF2-40B4-BE49-F238E27FC236}">
                  <a16:creationId xmlns:a16="http://schemas.microsoft.com/office/drawing/2014/main" id="{5CB50C66-3D66-4B78-A2F5-A2FC755BEE64}"/>
                </a:ext>
              </a:extLst>
            </p:cNvPr>
            <p:cNvSpPr/>
            <p:nvPr/>
          </p:nvSpPr>
          <p:spPr>
            <a:xfrm>
              <a:off x="6021446" y="2153863"/>
              <a:ext cx="3259576" cy="220765"/>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 name="Google Shape;2468;p58">
              <a:extLst>
                <a:ext uri="{FF2B5EF4-FFF2-40B4-BE49-F238E27FC236}">
                  <a16:creationId xmlns:a16="http://schemas.microsoft.com/office/drawing/2014/main" id="{81A6DBD0-961E-4C21-8534-C2AC738F150E}"/>
                </a:ext>
              </a:extLst>
            </p:cNvPr>
            <p:cNvSpPr/>
            <p:nvPr/>
          </p:nvSpPr>
          <p:spPr>
            <a:xfrm>
              <a:off x="6109832" y="2223513"/>
              <a:ext cx="3185357" cy="19648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 name="Google Shape;2469;p58">
              <a:extLst>
                <a:ext uri="{FF2B5EF4-FFF2-40B4-BE49-F238E27FC236}">
                  <a16:creationId xmlns:a16="http://schemas.microsoft.com/office/drawing/2014/main" id="{E07FC1E3-8CC1-40E0-B86E-B1A25E8F0A46}"/>
                </a:ext>
              </a:extLst>
            </p:cNvPr>
            <p:cNvSpPr/>
            <p:nvPr/>
          </p:nvSpPr>
          <p:spPr>
            <a:xfrm>
              <a:off x="6066337" y="2300001"/>
              <a:ext cx="3428865" cy="152446"/>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 name="Google Shape;2470;p58">
              <a:extLst>
                <a:ext uri="{FF2B5EF4-FFF2-40B4-BE49-F238E27FC236}">
                  <a16:creationId xmlns:a16="http://schemas.microsoft.com/office/drawing/2014/main" id="{F921A9B1-8FAA-4D90-A6A7-CDAF1BDEC4B4}"/>
                </a:ext>
              </a:extLst>
            </p:cNvPr>
            <p:cNvSpPr/>
            <p:nvPr/>
          </p:nvSpPr>
          <p:spPr>
            <a:xfrm>
              <a:off x="6122301" y="2356770"/>
              <a:ext cx="3065348" cy="127634"/>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 name="Google Shape;2471;p58">
              <a:extLst>
                <a:ext uri="{FF2B5EF4-FFF2-40B4-BE49-F238E27FC236}">
                  <a16:creationId xmlns:a16="http://schemas.microsoft.com/office/drawing/2014/main" id="{FCA3B221-77B7-44A1-8FBC-5872D0AE23FC}"/>
                </a:ext>
              </a:extLst>
            </p:cNvPr>
            <p:cNvSpPr/>
            <p:nvPr/>
          </p:nvSpPr>
          <p:spPr>
            <a:xfrm>
              <a:off x="5990023" y="2375009"/>
              <a:ext cx="3315341" cy="274342"/>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 name="Google Shape;2472;p58">
              <a:extLst>
                <a:ext uri="{FF2B5EF4-FFF2-40B4-BE49-F238E27FC236}">
                  <a16:creationId xmlns:a16="http://schemas.microsoft.com/office/drawing/2014/main" id="{07A1105C-8399-41C9-A13F-7E6825FDC40A}"/>
                </a:ext>
              </a:extLst>
            </p:cNvPr>
            <p:cNvSpPr/>
            <p:nvPr/>
          </p:nvSpPr>
          <p:spPr>
            <a:xfrm>
              <a:off x="5960495" y="2494207"/>
              <a:ext cx="3260275" cy="120072"/>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 name="Google Shape;2473;p58">
              <a:extLst>
                <a:ext uri="{FF2B5EF4-FFF2-40B4-BE49-F238E27FC236}">
                  <a16:creationId xmlns:a16="http://schemas.microsoft.com/office/drawing/2014/main" id="{2892B2DC-A668-4A76-A1AD-C57B401DAABE}"/>
                </a:ext>
              </a:extLst>
            </p:cNvPr>
            <p:cNvSpPr/>
            <p:nvPr/>
          </p:nvSpPr>
          <p:spPr>
            <a:xfrm>
              <a:off x="6122301" y="2432390"/>
              <a:ext cx="3021256" cy="185048"/>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65" name="Google Shape;2466;p58">
            <a:extLst>
              <a:ext uri="{FF2B5EF4-FFF2-40B4-BE49-F238E27FC236}">
                <a16:creationId xmlns:a16="http://schemas.microsoft.com/office/drawing/2014/main" id="{A38F4F5F-E878-49F4-8809-B0BBED4AFB21}"/>
              </a:ext>
            </a:extLst>
          </p:cNvPr>
          <p:cNvGrpSpPr/>
          <p:nvPr/>
        </p:nvGrpSpPr>
        <p:grpSpPr>
          <a:xfrm>
            <a:off x="6575877" y="4372469"/>
            <a:ext cx="2305804" cy="510649"/>
            <a:chOff x="5960495" y="2153863"/>
            <a:chExt cx="3534707" cy="495487"/>
          </a:xfrm>
        </p:grpSpPr>
        <p:sp>
          <p:nvSpPr>
            <p:cNvPr id="166" name="Google Shape;2467;p58">
              <a:extLst>
                <a:ext uri="{FF2B5EF4-FFF2-40B4-BE49-F238E27FC236}">
                  <a16:creationId xmlns:a16="http://schemas.microsoft.com/office/drawing/2014/main" id="{C4F7D8E8-4874-4BC7-AE76-557C540B5A29}"/>
                </a:ext>
              </a:extLst>
            </p:cNvPr>
            <p:cNvSpPr/>
            <p:nvPr/>
          </p:nvSpPr>
          <p:spPr>
            <a:xfrm>
              <a:off x="6021446" y="2153863"/>
              <a:ext cx="3259576" cy="220765"/>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 name="Google Shape;2468;p58">
              <a:extLst>
                <a:ext uri="{FF2B5EF4-FFF2-40B4-BE49-F238E27FC236}">
                  <a16:creationId xmlns:a16="http://schemas.microsoft.com/office/drawing/2014/main" id="{403C198D-6161-475C-BD01-2A124384EEE0}"/>
                </a:ext>
              </a:extLst>
            </p:cNvPr>
            <p:cNvSpPr/>
            <p:nvPr/>
          </p:nvSpPr>
          <p:spPr>
            <a:xfrm>
              <a:off x="6109832" y="2223513"/>
              <a:ext cx="3185357" cy="19648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 name="Google Shape;2469;p58">
              <a:extLst>
                <a:ext uri="{FF2B5EF4-FFF2-40B4-BE49-F238E27FC236}">
                  <a16:creationId xmlns:a16="http://schemas.microsoft.com/office/drawing/2014/main" id="{9C445ADD-8033-41E1-B020-AFB8851E2FF8}"/>
                </a:ext>
              </a:extLst>
            </p:cNvPr>
            <p:cNvSpPr/>
            <p:nvPr/>
          </p:nvSpPr>
          <p:spPr>
            <a:xfrm>
              <a:off x="6066337" y="2300001"/>
              <a:ext cx="3428865" cy="152446"/>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 name="Google Shape;2470;p58">
              <a:extLst>
                <a:ext uri="{FF2B5EF4-FFF2-40B4-BE49-F238E27FC236}">
                  <a16:creationId xmlns:a16="http://schemas.microsoft.com/office/drawing/2014/main" id="{0AD43702-3A46-4252-9BF0-AFFC60D451FA}"/>
                </a:ext>
              </a:extLst>
            </p:cNvPr>
            <p:cNvSpPr/>
            <p:nvPr/>
          </p:nvSpPr>
          <p:spPr>
            <a:xfrm>
              <a:off x="6122301" y="2356770"/>
              <a:ext cx="3065348" cy="127634"/>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0" name="Google Shape;2471;p58">
              <a:extLst>
                <a:ext uri="{FF2B5EF4-FFF2-40B4-BE49-F238E27FC236}">
                  <a16:creationId xmlns:a16="http://schemas.microsoft.com/office/drawing/2014/main" id="{1ADF4B46-A3A2-4A29-9F24-27D5226CF6EF}"/>
                </a:ext>
              </a:extLst>
            </p:cNvPr>
            <p:cNvSpPr/>
            <p:nvPr/>
          </p:nvSpPr>
          <p:spPr>
            <a:xfrm>
              <a:off x="5990023" y="2375009"/>
              <a:ext cx="3315341" cy="274342"/>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 name="Google Shape;2472;p58">
              <a:extLst>
                <a:ext uri="{FF2B5EF4-FFF2-40B4-BE49-F238E27FC236}">
                  <a16:creationId xmlns:a16="http://schemas.microsoft.com/office/drawing/2014/main" id="{DE4F9974-6B00-4346-B2D8-393783CA247C}"/>
                </a:ext>
              </a:extLst>
            </p:cNvPr>
            <p:cNvSpPr/>
            <p:nvPr/>
          </p:nvSpPr>
          <p:spPr>
            <a:xfrm>
              <a:off x="5960495" y="2494207"/>
              <a:ext cx="3260275" cy="120072"/>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 name="Google Shape;2473;p58">
              <a:extLst>
                <a:ext uri="{FF2B5EF4-FFF2-40B4-BE49-F238E27FC236}">
                  <a16:creationId xmlns:a16="http://schemas.microsoft.com/office/drawing/2014/main" id="{7E133A11-32DB-4005-B30F-83E2C003E9DB}"/>
                </a:ext>
              </a:extLst>
            </p:cNvPr>
            <p:cNvSpPr/>
            <p:nvPr/>
          </p:nvSpPr>
          <p:spPr>
            <a:xfrm>
              <a:off x="6122301" y="2432390"/>
              <a:ext cx="3021256" cy="185048"/>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73" name="Google Shape;2466;p58">
            <a:extLst>
              <a:ext uri="{FF2B5EF4-FFF2-40B4-BE49-F238E27FC236}">
                <a16:creationId xmlns:a16="http://schemas.microsoft.com/office/drawing/2014/main" id="{1A53480B-1E9D-4F4E-8BE3-7CC7560195EA}"/>
              </a:ext>
            </a:extLst>
          </p:cNvPr>
          <p:cNvGrpSpPr/>
          <p:nvPr/>
        </p:nvGrpSpPr>
        <p:grpSpPr>
          <a:xfrm>
            <a:off x="1957552" y="2585166"/>
            <a:ext cx="2106681" cy="510649"/>
            <a:chOff x="5960495" y="2153863"/>
            <a:chExt cx="3534707" cy="495487"/>
          </a:xfrm>
        </p:grpSpPr>
        <p:sp>
          <p:nvSpPr>
            <p:cNvPr id="174" name="Google Shape;2467;p58">
              <a:extLst>
                <a:ext uri="{FF2B5EF4-FFF2-40B4-BE49-F238E27FC236}">
                  <a16:creationId xmlns:a16="http://schemas.microsoft.com/office/drawing/2014/main" id="{877739C9-0CF7-4291-A123-698F5D0B14A4}"/>
                </a:ext>
              </a:extLst>
            </p:cNvPr>
            <p:cNvSpPr/>
            <p:nvPr/>
          </p:nvSpPr>
          <p:spPr>
            <a:xfrm>
              <a:off x="6021446" y="2153863"/>
              <a:ext cx="3259576" cy="220765"/>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 name="Google Shape;2468;p58">
              <a:extLst>
                <a:ext uri="{FF2B5EF4-FFF2-40B4-BE49-F238E27FC236}">
                  <a16:creationId xmlns:a16="http://schemas.microsoft.com/office/drawing/2014/main" id="{CD941326-978D-4A6C-9FF0-38A9E332BB78}"/>
                </a:ext>
              </a:extLst>
            </p:cNvPr>
            <p:cNvSpPr/>
            <p:nvPr/>
          </p:nvSpPr>
          <p:spPr>
            <a:xfrm>
              <a:off x="6109832" y="2223513"/>
              <a:ext cx="3185357" cy="19648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 name="Google Shape;2469;p58">
              <a:extLst>
                <a:ext uri="{FF2B5EF4-FFF2-40B4-BE49-F238E27FC236}">
                  <a16:creationId xmlns:a16="http://schemas.microsoft.com/office/drawing/2014/main" id="{1183001B-98DC-46A5-8F34-3E0E74AFCD8F}"/>
                </a:ext>
              </a:extLst>
            </p:cNvPr>
            <p:cNvSpPr/>
            <p:nvPr/>
          </p:nvSpPr>
          <p:spPr>
            <a:xfrm>
              <a:off x="6066337" y="2300001"/>
              <a:ext cx="3428865" cy="152446"/>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 name="Google Shape;2470;p58">
              <a:extLst>
                <a:ext uri="{FF2B5EF4-FFF2-40B4-BE49-F238E27FC236}">
                  <a16:creationId xmlns:a16="http://schemas.microsoft.com/office/drawing/2014/main" id="{3CD54453-19E6-4B94-9E98-A593F85FD261}"/>
                </a:ext>
              </a:extLst>
            </p:cNvPr>
            <p:cNvSpPr/>
            <p:nvPr/>
          </p:nvSpPr>
          <p:spPr>
            <a:xfrm>
              <a:off x="6122301" y="2356770"/>
              <a:ext cx="3065348" cy="127634"/>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 name="Google Shape;2471;p58">
              <a:extLst>
                <a:ext uri="{FF2B5EF4-FFF2-40B4-BE49-F238E27FC236}">
                  <a16:creationId xmlns:a16="http://schemas.microsoft.com/office/drawing/2014/main" id="{4426E30F-9389-4FF9-9036-370C562FA865}"/>
                </a:ext>
              </a:extLst>
            </p:cNvPr>
            <p:cNvSpPr/>
            <p:nvPr/>
          </p:nvSpPr>
          <p:spPr>
            <a:xfrm>
              <a:off x="5990023" y="2375009"/>
              <a:ext cx="3315341" cy="274342"/>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 name="Google Shape;2472;p58">
              <a:extLst>
                <a:ext uri="{FF2B5EF4-FFF2-40B4-BE49-F238E27FC236}">
                  <a16:creationId xmlns:a16="http://schemas.microsoft.com/office/drawing/2014/main" id="{CBD5841D-CDD7-4CFB-B8F8-876829812ACC}"/>
                </a:ext>
              </a:extLst>
            </p:cNvPr>
            <p:cNvSpPr/>
            <p:nvPr/>
          </p:nvSpPr>
          <p:spPr>
            <a:xfrm>
              <a:off x="5960495" y="2494207"/>
              <a:ext cx="3260275" cy="120072"/>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 name="Google Shape;2473;p58">
              <a:extLst>
                <a:ext uri="{FF2B5EF4-FFF2-40B4-BE49-F238E27FC236}">
                  <a16:creationId xmlns:a16="http://schemas.microsoft.com/office/drawing/2014/main" id="{AF62823C-886F-4376-BE07-A0C768000AEE}"/>
                </a:ext>
              </a:extLst>
            </p:cNvPr>
            <p:cNvSpPr/>
            <p:nvPr/>
          </p:nvSpPr>
          <p:spPr>
            <a:xfrm>
              <a:off x="6122301" y="2432390"/>
              <a:ext cx="3021256" cy="185048"/>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81" name="مربع نص 180">
            <a:extLst>
              <a:ext uri="{FF2B5EF4-FFF2-40B4-BE49-F238E27FC236}">
                <a16:creationId xmlns:a16="http://schemas.microsoft.com/office/drawing/2014/main" id="{8F90E21C-6072-4C44-933A-F9394266794C}"/>
              </a:ext>
            </a:extLst>
          </p:cNvPr>
          <p:cNvSpPr txBox="1"/>
          <p:nvPr/>
        </p:nvSpPr>
        <p:spPr>
          <a:xfrm>
            <a:off x="6439501" y="4524186"/>
            <a:ext cx="2305804" cy="338554"/>
          </a:xfrm>
          <a:prstGeom prst="rect">
            <a:avLst/>
          </a:prstGeom>
          <a:noFill/>
        </p:spPr>
        <p:txBody>
          <a:bodyPr wrap="square" rtlCol="1">
            <a:spAutoFit/>
          </a:bodyPr>
          <a:lstStyle/>
          <a:p>
            <a:r>
              <a:rPr lang="ar-SA" sz="1600" b="1" dirty="0"/>
              <a:t>الحضور والاستعداد قبل الدرس</a:t>
            </a:r>
          </a:p>
        </p:txBody>
      </p:sp>
      <p:sp>
        <p:nvSpPr>
          <p:cNvPr id="2" name="نجمة: 5 نقاط 1">
            <a:extLst>
              <a:ext uri="{FF2B5EF4-FFF2-40B4-BE49-F238E27FC236}">
                <a16:creationId xmlns:a16="http://schemas.microsoft.com/office/drawing/2014/main" id="{27D5607C-70A8-48D6-ABB1-C9BB7A29720F}"/>
              </a:ext>
            </a:extLst>
          </p:cNvPr>
          <p:cNvSpPr/>
          <p:nvPr/>
        </p:nvSpPr>
        <p:spPr>
          <a:xfrm>
            <a:off x="232662" y="2027498"/>
            <a:ext cx="1828800" cy="1828800"/>
          </a:xfrm>
          <a:prstGeom prst="star5">
            <a:avLst/>
          </a:prstGeom>
          <a:solidFill>
            <a:srgbClr val="FFBDAC"/>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151E51F5-A0D0-4111-AC90-9D18B24DA13F}"/>
              </a:ext>
            </a:extLst>
          </p:cNvPr>
          <p:cNvSpPr txBox="1"/>
          <p:nvPr/>
        </p:nvSpPr>
        <p:spPr>
          <a:xfrm>
            <a:off x="4466588" y="1113035"/>
            <a:ext cx="1346844" cy="769441"/>
          </a:xfrm>
          <a:prstGeom prst="rect">
            <a:avLst/>
          </a:prstGeom>
          <a:noFill/>
        </p:spPr>
        <p:txBody>
          <a:bodyPr wrap="none" rtlCol="1">
            <a:spAutoFit/>
          </a:bodyPr>
          <a:lstStyle/>
          <a:p>
            <a:pPr algn="ctr" rtl="1"/>
            <a:r>
              <a:rPr lang="ar-SA" sz="4400" b="1" dirty="0">
                <a:solidFill>
                  <a:srgbClr val="FF0000"/>
                </a:solidFill>
              </a:rPr>
              <a:t>سؤال:</a:t>
            </a:r>
          </a:p>
        </p:txBody>
      </p:sp>
      <p:pic>
        <p:nvPicPr>
          <p:cNvPr id="5" name="Picture 2">
            <a:extLst>
              <a:ext uri="{FF2B5EF4-FFF2-40B4-BE49-F238E27FC236}">
                <a16:creationId xmlns:a16="http://schemas.microsoft.com/office/drawing/2014/main" id="{CAAC00BF-ECBA-4F9B-9AD8-09732B7019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0"/>
            <a:ext cx="2554287" cy="255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مربع نص 5">
            <a:extLst>
              <a:ext uri="{FF2B5EF4-FFF2-40B4-BE49-F238E27FC236}">
                <a16:creationId xmlns:a16="http://schemas.microsoft.com/office/drawing/2014/main" id="{9FF44C3A-ECAA-4CFE-86C4-656510BD4939}"/>
              </a:ext>
            </a:extLst>
          </p:cNvPr>
          <p:cNvSpPr txBox="1"/>
          <p:nvPr/>
        </p:nvSpPr>
        <p:spPr>
          <a:xfrm>
            <a:off x="622621" y="2489201"/>
            <a:ext cx="6126522" cy="769441"/>
          </a:xfrm>
          <a:prstGeom prst="rect">
            <a:avLst/>
          </a:prstGeom>
          <a:noFill/>
        </p:spPr>
        <p:txBody>
          <a:bodyPr wrap="square" rtlCol="1">
            <a:spAutoFit/>
          </a:bodyPr>
          <a:lstStyle/>
          <a:p>
            <a:pPr algn="ctr" rtl="1"/>
            <a:r>
              <a:rPr lang="ar-SA" sz="4400" dirty="0"/>
              <a:t>لماذا سميت اللاسعات بهذا الاسم؟</a:t>
            </a:r>
          </a:p>
        </p:txBody>
      </p:sp>
      <p:sp>
        <p:nvSpPr>
          <p:cNvPr id="9" name="عنوان 1">
            <a:extLst>
              <a:ext uri="{FF2B5EF4-FFF2-40B4-BE49-F238E27FC236}">
                <a16:creationId xmlns:a16="http://schemas.microsoft.com/office/drawing/2014/main" id="{B40520D3-3667-44FB-AD8F-F9565964B6E5}"/>
              </a:ext>
            </a:extLst>
          </p:cNvPr>
          <p:cNvSpPr txBox="1">
            <a:spLocks/>
          </p:cNvSpPr>
          <p:nvPr/>
        </p:nvSpPr>
        <p:spPr>
          <a:xfrm>
            <a:off x="-2240466" y="139701"/>
            <a:ext cx="5312700" cy="1104900"/>
          </a:xfrm>
          <a:prstGeom prst="rect">
            <a:avLst/>
          </a:prstGeom>
        </p:spPr>
        <p:txBody>
          <a:bodyPr vert="horz" lIns="91440" tIns="45720" rIns="91440" bIns="45720" rtlCol="1" anchor="ctr">
            <a:normAutofit/>
          </a:bodyPr>
          <a:lstStyle>
            <a:lvl1pPr algn="r" defTabSz="685800" rtl="1" eaLnBrk="1" latinLnBrk="0" hangingPunct="1">
              <a:lnSpc>
                <a:spcPct val="90000"/>
              </a:lnSpc>
              <a:spcBef>
                <a:spcPct val="0"/>
              </a:spcBef>
              <a:buNone/>
              <a:defRPr sz="3300" kern="1200">
                <a:solidFill>
                  <a:schemeClr val="tx1"/>
                </a:solidFill>
                <a:latin typeface="+mj-lt"/>
                <a:ea typeface="+mj-ea"/>
                <a:cs typeface="+mj-cs"/>
              </a:defRPr>
            </a:lvl1pPr>
          </a:lstStyle>
          <a:p>
            <a:pPr>
              <a:buClrTx/>
              <a:buFontTx/>
            </a:pPr>
            <a:r>
              <a:rPr lang="ar-SA" dirty="0">
                <a:solidFill>
                  <a:srgbClr val="FF0000"/>
                </a:solidFill>
                <a:latin typeface="Dubai Medium" panose="020B0603030403030204" pitchFamily="34" charset="-78"/>
                <a:cs typeface="Dubai Medium" panose="020B0603030403030204" pitchFamily="34" charset="-78"/>
              </a:rPr>
              <a:t>تقويم مرحلي</a:t>
            </a:r>
          </a:p>
        </p:txBody>
      </p:sp>
    </p:spTree>
    <p:extLst>
      <p:ext uri="{BB962C8B-B14F-4D97-AF65-F5344CB8AC3E}">
        <p14:creationId xmlns:p14="http://schemas.microsoft.com/office/powerpoint/2010/main" val="30091427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فرعي 3">
            <a:extLst>
              <a:ext uri="{FF2B5EF4-FFF2-40B4-BE49-F238E27FC236}">
                <a16:creationId xmlns:a16="http://schemas.microsoft.com/office/drawing/2014/main" id="{947C09E3-D4E1-49A9-AB4D-71E36B595520}"/>
              </a:ext>
            </a:extLst>
          </p:cNvPr>
          <p:cNvSpPr>
            <a:spLocks noGrp="1"/>
          </p:cNvSpPr>
          <p:nvPr>
            <p:ph type="subTitle" idx="1"/>
          </p:nvPr>
        </p:nvSpPr>
        <p:spPr>
          <a:xfrm>
            <a:off x="4869879" y="404775"/>
            <a:ext cx="3863700" cy="358200"/>
          </a:xfrm>
        </p:spPr>
        <p:txBody>
          <a:bodyPr/>
          <a:lstStyle/>
          <a:p>
            <a:r>
              <a:rPr lang="ar-SA" sz="3600" dirty="0">
                <a:solidFill>
                  <a:schemeClr val="tx1"/>
                </a:solidFill>
              </a:rPr>
              <a:t>الرخويات</a:t>
            </a:r>
          </a:p>
        </p:txBody>
      </p:sp>
      <p:pic>
        <p:nvPicPr>
          <p:cNvPr id="7" name="صورة 6" descr="صورة تحتوي على قصاصة فنية&#10;&#10;تم إنشاء الوصف تلقائياً">
            <a:extLst>
              <a:ext uri="{FF2B5EF4-FFF2-40B4-BE49-F238E27FC236}">
                <a16:creationId xmlns:a16="http://schemas.microsoft.com/office/drawing/2014/main" id="{19D51D05-9C8B-4C11-94BD-63090914B4E3}"/>
              </a:ext>
            </a:extLst>
          </p:cNvPr>
          <p:cNvPicPr>
            <a:picLocks noChangeAspect="1"/>
          </p:cNvPicPr>
          <p:nvPr/>
        </p:nvPicPr>
        <p:blipFill>
          <a:blip r:embed="rId2"/>
          <a:stretch>
            <a:fillRect/>
          </a:stretch>
        </p:blipFill>
        <p:spPr>
          <a:xfrm>
            <a:off x="6801729" y="1155721"/>
            <a:ext cx="2219325" cy="2057400"/>
          </a:xfrm>
          <a:prstGeom prst="rect">
            <a:avLst/>
          </a:prstGeom>
        </p:spPr>
      </p:pic>
      <p:pic>
        <p:nvPicPr>
          <p:cNvPr id="9" name="صورة 8" descr="صورة تحتوي على نص&#10;&#10;تم إنشاء الوصف تلقائياً">
            <a:extLst>
              <a:ext uri="{FF2B5EF4-FFF2-40B4-BE49-F238E27FC236}">
                <a16:creationId xmlns:a16="http://schemas.microsoft.com/office/drawing/2014/main" id="{ADD55DCD-BD64-4653-967C-A8D921AC0BBD}"/>
              </a:ext>
            </a:extLst>
          </p:cNvPr>
          <p:cNvPicPr>
            <a:picLocks noChangeAspect="1"/>
          </p:cNvPicPr>
          <p:nvPr/>
        </p:nvPicPr>
        <p:blipFill>
          <a:blip r:embed="rId3"/>
          <a:stretch>
            <a:fillRect/>
          </a:stretch>
        </p:blipFill>
        <p:spPr>
          <a:xfrm>
            <a:off x="357415" y="0"/>
            <a:ext cx="1529442" cy="3823605"/>
          </a:xfrm>
          <a:prstGeom prst="rect">
            <a:avLst/>
          </a:prstGeom>
        </p:spPr>
      </p:pic>
      <p:pic>
        <p:nvPicPr>
          <p:cNvPr id="2050" name="Picture 2" descr="تمنن للتجارة والتسويق">
            <a:extLst>
              <a:ext uri="{FF2B5EF4-FFF2-40B4-BE49-F238E27FC236}">
                <a16:creationId xmlns:a16="http://schemas.microsoft.com/office/drawing/2014/main" id="{2572262B-61A2-4438-8FA9-B7AF0FCF4D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5506" y="1059542"/>
            <a:ext cx="2291217" cy="229121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حلزون يقطع الكهرباء في اليابان ويتسبب بتأخير 12 ألف راكب">
            <a:extLst>
              <a:ext uri="{FF2B5EF4-FFF2-40B4-BE49-F238E27FC236}">
                <a16:creationId xmlns:a16="http://schemas.microsoft.com/office/drawing/2014/main" id="{EB8163B7-1BB6-4E68-B4B2-9FE2DD9E1D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4460" y="1914401"/>
            <a:ext cx="1997269" cy="111847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فوائد محار البحر للبشره .. تعرفى عليها - الجمال.نت">
            <a:extLst>
              <a:ext uri="{FF2B5EF4-FFF2-40B4-BE49-F238E27FC236}">
                <a16:creationId xmlns:a16="http://schemas.microsoft.com/office/drawing/2014/main" id="{87A39ED9-761C-4B9A-AFFE-117824039B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1114" y="3732330"/>
            <a:ext cx="1765526" cy="120025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سبونجبوب سكوير بانتس الموسم 11 - همس المحار">
            <a:extLst>
              <a:ext uri="{FF2B5EF4-FFF2-40B4-BE49-F238E27FC236}">
                <a16:creationId xmlns:a16="http://schemas.microsoft.com/office/drawing/2014/main" id="{FF0DDAD1-1AE5-42CB-A416-307723BB8C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4813337" y="3745650"/>
            <a:ext cx="1988392" cy="1118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1239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فرعي 3">
            <a:extLst>
              <a:ext uri="{FF2B5EF4-FFF2-40B4-BE49-F238E27FC236}">
                <a16:creationId xmlns:a16="http://schemas.microsoft.com/office/drawing/2014/main" id="{58085656-8108-424F-BA63-A01C2C80DCDB}"/>
              </a:ext>
            </a:extLst>
          </p:cNvPr>
          <p:cNvSpPr>
            <a:spLocks noGrp="1"/>
          </p:cNvSpPr>
          <p:nvPr>
            <p:ph type="subTitle" idx="1"/>
          </p:nvPr>
        </p:nvSpPr>
        <p:spPr>
          <a:xfrm>
            <a:off x="1821305" y="3300375"/>
            <a:ext cx="6121245" cy="514622"/>
          </a:xfrm>
        </p:spPr>
        <p:txBody>
          <a:bodyPr/>
          <a:lstStyle/>
          <a:p>
            <a:r>
              <a:rPr lang="ar-SA" sz="2000" b="1" dirty="0"/>
              <a:t>يهتم بعض الناس بالأصداف على شاطئ البحر؛ ما مصدرها؟</a:t>
            </a:r>
          </a:p>
        </p:txBody>
      </p:sp>
      <p:pic>
        <p:nvPicPr>
          <p:cNvPr id="2052" name="Picture 4" descr="الحر &amp;quot;يطهو&amp;quot; بلح البحر على شاطئ في نيوزيلندا">
            <a:extLst>
              <a:ext uri="{FF2B5EF4-FFF2-40B4-BE49-F238E27FC236}">
                <a16:creationId xmlns:a16="http://schemas.microsoft.com/office/drawing/2014/main" id="{5C4925DD-59DC-4A84-BF28-B7E59186F3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673" y="97123"/>
            <a:ext cx="5095094" cy="2911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1252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FBB8A2E9-EB93-410F-B103-1CE8FBDDED7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9107" t="32372" r="8777" b="29801"/>
          <a:stretch/>
        </p:blipFill>
        <p:spPr>
          <a:xfrm>
            <a:off x="569152" y="255525"/>
            <a:ext cx="8382209" cy="3837504"/>
          </a:xfrm>
          <a:prstGeom prst="rect">
            <a:avLst/>
          </a:prstGeom>
        </p:spPr>
      </p:pic>
    </p:spTree>
    <p:extLst>
      <p:ext uri="{BB962C8B-B14F-4D97-AF65-F5344CB8AC3E}">
        <p14:creationId xmlns:p14="http://schemas.microsoft.com/office/powerpoint/2010/main" val="22268010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D2268E1B-9AB5-43A4-A5C8-6034353E7A66}"/>
              </a:ext>
            </a:extLst>
          </p:cNvPr>
          <p:cNvSpPr/>
          <p:nvPr/>
        </p:nvSpPr>
        <p:spPr>
          <a:xfrm>
            <a:off x="4922519" y="248804"/>
            <a:ext cx="4073468" cy="1177245"/>
          </a:xfrm>
          <a:prstGeom prst="rect">
            <a:avLst/>
          </a:prstGeom>
          <a:solidFill>
            <a:srgbClr val="FFFFCC"/>
          </a:solidFill>
        </p:spPr>
        <p:txBody>
          <a:bodyPr wrap="square" lIns="68580" tIns="34290" rIns="68580" bIns="34290">
            <a:spAutoFit/>
          </a:bodyPr>
          <a:lstStyle/>
          <a:p>
            <a:pPr algn="ctr"/>
            <a:r>
              <a:rPr lang="ar-SA" sz="3600" dirty="0">
                <a:ln w="0"/>
                <a:solidFill>
                  <a:schemeClr val="tx1"/>
                </a:solidFill>
                <a:effectLst>
                  <a:outerShdw blurRad="38100" dist="19050" dir="2700000" algn="tl" rotWithShape="0">
                    <a:schemeClr val="dk1">
                      <a:alpha val="40000"/>
                    </a:schemeClr>
                  </a:outerShdw>
                </a:effectLst>
              </a:rPr>
              <a:t>س/برايكـِ لماذا سميت الرخويات بهذا الاسم ؟</a:t>
            </a:r>
          </a:p>
        </p:txBody>
      </p:sp>
      <p:pic>
        <p:nvPicPr>
          <p:cNvPr id="5122" name="Picture 2" descr="ØµÙØ±Ø© Ø°Ø§Øª ØµÙØ©">
            <a:extLst>
              <a:ext uri="{FF2B5EF4-FFF2-40B4-BE49-F238E27FC236}">
                <a16:creationId xmlns:a16="http://schemas.microsoft.com/office/drawing/2014/main" id="{D1E16AD7-3B59-4068-9A03-228D37074A1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93211" y="2452781"/>
            <a:ext cx="1398320" cy="113950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ØµÙØ±Ø© Ø°Ø§Øª ØµÙØ©">
            <a:extLst>
              <a:ext uri="{FF2B5EF4-FFF2-40B4-BE49-F238E27FC236}">
                <a16:creationId xmlns:a16="http://schemas.microsoft.com/office/drawing/2014/main" id="{DF57E628-F091-4B6F-B9C8-54DA9D63F64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0229" y="491012"/>
            <a:ext cx="3899262" cy="2599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34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D2268E1B-9AB5-43A4-A5C8-6034353E7A66}"/>
              </a:ext>
            </a:extLst>
          </p:cNvPr>
          <p:cNvSpPr/>
          <p:nvPr/>
        </p:nvSpPr>
        <p:spPr>
          <a:xfrm>
            <a:off x="4922519" y="248804"/>
            <a:ext cx="4073468" cy="1177245"/>
          </a:xfrm>
          <a:prstGeom prst="rect">
            <a:avLst/>
          </a:prstGeom>
          <a:solidFill>
            <a:srgbClr val="FFFFCC"/>
          </a:solidFill>
        </p:spPr>
        <p:txBody>
          <a:bodyPr wrap="square" lIns="68580" tIns="34290" rIns="68580" bIns="34290">
            <a:spAutoFit/>
          </a:bodyPr>
          <a:lstStyle/>
          <a:p>
            <a:pPr algn="ctr"/>
            <a:r>
              <a:rPr lang="ar-SA" sz="3600" dirty="0">
                <a:ln w="0"/>
                <a:solidFill>
                  <a:schemeClr val="tx1"/>
                </a:solidFill>
                <a:effectLst>
                  <a:outerShdw blurRad="38100" dist="19050" dir="2700000" algn="tl" rotWithShape="0">
                    <a:schemeClr val="dk1">
                      <a:alpha val="40000"/>
                    </a:schemeClr>
                  </a:outerShdw>
                </a:effectLst>
              </a:rPr>
              <a:t>س/برايكـِ لماذا سميت الرخويات بهذا الاسم ؟</a:t>
            </a:r>
          </a:p>
        </p:txBody>
      </p:sp>
      <p:sp>
        <p:nvSpPr>
          <p:cNvPr id="4" name="مستطيل 3">
            <a:extLst>
              <a:ext uri="{FF2B5EF4-FFF2-40B4-BE49-F238E27FC236}">
                <a16:creationId xmlns:a16="http://schemas.microsoft.com/office/drawing/2014/main" id="{8A9D8A7C-6243-47FE-B32D-6D38E95F0309}"/>
              </a:ext>
            </a:extLst>
          </p:cNvPr>
          <p:cNvSpPr/>
          <p:nvPr/>
        </p:nvSpPr>
        <p:spPr>
          <a:xfrm>
            <a:off x="4922520" y="1507205"/>
            <a:ext cx="4073467" cy="692497"/>
          </a:xfrm>
          <a:prstGeom prst="rect">
            <a:avLst/>
          </a:prstGeom>
          <a:solidFill>
            <a:schemeClr val="accent5">
              <a:lumMod val="20000"/>
              <a:lumOff val="80000"/>
            </a:schemeClr>
          </a:solidFill>
        </p:spPr>
        <p:txBody>
          <a:bodyPr wrap="square" lIns="68580" tIns="34290" rIns="68580" bIns="34290">
            <a:spAutoFit/>
          </a:bodyPr>
          <a:lstStyle/>
          <a:p>
            <a:pPr algn="ctr"/>
            <a:r>
              <a:rPr lang="ar-SA" sz="4050" dirty="0">
                <a:ln w="0"/>
                <a:solidFill>
                  <a:schemeClr val="tx1"/>
                </a:solidFill>
                <a:effectLst>
                  <a:outerShdw blurRad="38100" dist="19050" dir="2700000" algn="tl" rotWithShape="0">
                    <a:schemeClr val="dk1">
                      <a:alpha val="40000"/>
                    </a:schemeClr>
                  </a:outerShdw>
                </a:effectLst>
              </a:rPr>
              <a:t>لأن أجسمها رخوة ولينة</a:t>
            </a:r>
          </a:p>
        </p:txBody>
      </p:sp>
      <p:pic>
        <p:nvPicPr>
          <p:cNvPr id="5122" name="Picture 2" descr="ØµÙØ±Ø© Ø°Ø§Øª ØµÙØ©">
            <a:extLst>
              <a:ext uri="{FF2B5EF4-FFF2-40B4-BE49-F238E27FC236}">
                <a16:creationId xmlns:a16="http://schemas.microsoft.com/office/drawing/2014/main" id="{D1E16AD7-3B59-4068-9A03-228D37074A1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93211" y="2452781"/>
            <a:ext cx="1398320" cy="113950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ØµÙØ±Ø© Ø°Ø§Øª ØµÙØ©">
            <a:extLst>
              <a:ext uri="{FF2B5EF4-FFF2-40B4-BE49-F238E27FC236}">
                <a16:creationId xmlns:a16="http://schemas.microsoft.com/office/drawing/2014/main" id="{DF57E628-F091-4B6F-B9C8-54DA9D63F64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0229" y="491012"/>
            <a:ext cx="3899262" cy="2599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17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 calcmode="lin" valueType="num">
                                      <p:cBhvr additive="base">
                                        <p:cTn id="12" dur="500" fill="hold"/>
                                        <p:tgtEl>
                                          <p:spTgt spid="5122"/>
                                        </p:tgtEl>
                                        <p:attrNameLst>
                                          <p:attrName>ppt_x</p:attrName>
                                        </p:attrNameLst>
                                      </p:cBhvr>
                                      <p:tavLst>
                                        <p:tav tm="0">
                                          <p:val>
                                            <p:strVal val="#ppt_x"/>
                                          </p:val>
                                        </p:tav>
                                        <p:tav tm="100000">
                                          <p:val>
                                            <p:strVal val="#ppt_x"/>
                                          </p:val>
                                        </p:tav>
                                      </p:tavLst>
                                    </p:anim>
                                    <p:anim calcmode="lin" valueType="num">
                                      <p:cBhvr additive="base">
                                        <p:cTn id="13"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ØµÙØ±Ø© Ø°Ø§Øª ØµÙØ©">
            <a:extLst>
              <a:ext uri="{FF2B5EF4-FFF2-40B4-BE49-F238E27FC236}">
                <a16:creationId xmlns:a16="http://schemas.microsoft.com/office/drawing/2014/main" id="{93F08C4D-9606-4C5C-9A0C-7312E3C326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22960"/>
            <a:ext cx="2775307" cy="3238509"/>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E43B338B-A0BE-4E80-A4DF-CF788689F27D}"/>
              </a:ext>
            </a:extLst>
          </p:cNvPr>
          <p:cNvSpPr/>
          <p:nvPr/>
        </p:nvSpPr>
        <p:spPr>
          <a:xfrm>
            <a:off x="1661160" y="112961"/>
            <a:ext cx="7406640" cy="577081"/>
          </a:xfrm>
          <a:prstGeom prst="rect">
            <a:avLst/>
          </a:prstGeom>
          <a:solidFill>
            <a:srgbClr val="57FFA3"/>
          </a:solidFill>
        </p:spPr>
        <p:txBody>
          <a:bodyPr wrap="square" lIns="68580" tIns="34290" rIns="68580" bIns="34290">
            <a:spAutoFit/>
          </a:bodyPr>
          <a:lstStyle/>
          <a:p>
            <a:pPr algn="ctr"/>
            <a:r>
              <a:rPr lang="ar-SA" sz="3300" dirty="0">
                <a:ln w="0"/>
                <a:solidFill>
                  <a:schemeClr val="tx1"/>
                </a:solidFill>
                <a:effectLst>
                  <a:outerShdw blurRad="38100" dist="19050" dir="2700000" algn="tl" rotWithShape="0">
                    <a:schemeClr val="dk1">
                      <a:alpha val="40000"/>
                    </a:schemeClr>
                  </a:outerShdw>
                </a:effectLst>
              </a:rPr>
              <a:t>استنتجي أين تعيش الرخويات من خلال الصور التالية  </a:t>
            </a:r>
          </a:p>
        </p:txBody>
      </p:sp>
      <p:sp>
        <p:nvSpPr>
          <p:cNvPr id="10" name="مستطيل 9">
            <a:extLst>
              <a:ext uri="{FF2B5EF4-FFF2-40B4-BE49-F238E27FC236}">
                <a16:creationId xmlns:a16="http://schemas.microsoft.com/office/drawing/2014/main" id="{9197C971-1DDF-4439-9DDC-C1964CAA1FB3}"/>
              </a:ext>
            </a:extLst>
          </p:cNvPr>
          <p:cNvSpPr/>
          <p:nvPr/>
        </p:nvSpPr>
        <p:spPr>
          <a:xfrm>
            <a:off x="0" y="-2683"/>
            <a:ext cx="1753850" cy="900246"/>
          </a:xfrm>
          <a:prstGeom prst="rect">
            <a:avLst/>
          </a:prstGeom>
          <a:noFill/>
          <a:effectLst/>
        </p:spPr>
        <p:txBody>
          <a:bodyPr wrap="square" lIns="68580" tIns="34290" rIns="68580" bIns="34290">
            <a:spAutoFit/>
          </a:bodyPr>
          <a:lstStyle/>
          <a:p>
            <a:pPr algn="ctr"/>
            <a:r>
              <a:rPr lang="ar-SA" sz="2700" dirty="0">
                <a:ln w="0"/>
                <a:solidFill>
                  <a:srgbClr val="FF0000"/>
                </a:solidFill>
              </a:rPr>
              <a:t>ذكاء بصري </a:t>
            </a:r>
          </a:p>
          <a:p>
            <a:pPr algn="ctr"/>
            <a:r>
              <a:rPr lang="ar-SA" sz="2700" dirty="0">
                <a:ln w="0"/>
                <a:solidFill>
                  <a:srgbClr val="FF0000"/>
                </a:solidFill>
              </a:rPr>
              <a:t>قراءة الصور </a:t>
            </a:r>
          </a:p>
        </p:txBody>
      </p:sp>
      <p:pic>
        <p:nvPicPr>
          <p:cNvPr id="2050" name="Picture 2" descr="ØµÙØ±Ø© Ø°Ø§Øª ØµÙØ©">
            <a:extLst>
              <a:ext uri="{FF2B5EF4-FFF2-40B4-BE49-F238E27FC236}">
                <a16:creationId xmlns:a16="http://schemas.microsoft.com/office/drawing/2014/main" id="{256CF1C9-158D-454E-92F7-A0610ADB29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5620" y="789900"/>
            <a:ext cx="2910840" cy="32715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ÙØªÙØ¬Ø© Ø¨Ø­Ø« Ø§ÙØµÙØ± Ø¹Ù Ø§ÙØ¨Ø²Ø§ÙØ©">
            <a:extLst>
              <a:ext uri="{FF2B5EF4-FFF2-40B4-BE49-F238E27FC236}">
                <a16:creationId xmlns:a16="http://schemas.microsoft.com/office/drawing/2014/main" id="{45383A48-6A5F-4585-B34B-984D2661F1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887" y="804414"/>
            <a:ext cx="2910840" cy="3271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341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ØµÙØ±Ø© Ø°Ø§Øª ØµÙØ©">
            <a:extLst>
              <a:ext uri="{FF2B5EF4-FFF2-40B4-BE49-F238E27FC236}">
                <a16:creationId xmlns:a16="http://schemas.microsoft.com/office/drawing/2014/main" id="{93F08C4D-9606-4C5C-9A0C-7312E3C326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22960"/>
            <a:ext cx="2775307" cy="3238509"/>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E43B338B-A0BE-4E80-A4DF-CF788689F27D}"/>
              </a:ext>
            </a:extLst>
          </p:cNvPr>
          <p:cNvSpPr/>
          <p:nvPr/>
        </p:nvSpPr>
        <p:spPr>
          <a:xfrm>
            <a:off x="1661160" y="112961"/>
            <a:ext cx="7406640" cy="577081"/>
          </a:xfrm>
          <a:prstGeom prst="rect">
            <a:avLst/>
          </a:prstGeom>
          <a:solidFill>
            <a:srgbClr val="57FFA3"/>
          </a:solidFill>
        </p:spPr>
        <p:txBody>
          <a:bodyPr wrap="square" lIns="68580" tIns="34290" rIns="68580" bIns="34290">
            <a:spAutoFit/>
          </a:bodyPr>
          <a:lstStyle/>
          <a:p>
            <a:pPr algn="ctr"/>
            <a:r>
              <a:rPr lang="ar-SA" sz="3300" dirty="0">
                <a:ln w="0"/>
                <a:solidFill>
                  <a:schemeClr val="tx1"/>
                </a:solidFill>
                <a:effectLst>
                  <a:outerShdw blurRad="38100" dist="19050" dir="2700000" algn="tl" rotWithShape="0">
                    <a:schemeClr val="dk1">
                      <a:alpha val="40000"/>
                    </a:schemeClr>
                  </a:outerShdw>
                </a:effectLst>
              </a:rPr>
              <a:t>استنتجي أين تعيش الرخويات من خلال الصور التالية  </a:t>
            </a:r>
          </a:p>
        </p:txBody>
      </p:sp>
      <p:sp>
        <p:nvSpPr>
          <p:cNvPr id="7" name="مستطيل 6">
            <a:extLst>
              <a:ext uri="{FF2B5EF4-FFF2-40B4-BE49-F238E27FC236}">
                <a16:creationId xmlns:a16="http://schemas.microsoft.com/office/drawing/2014/main" id="{58204B3F-AD44-4D2C-BC64-42DDAE9E481C}"/>
              </a:ext>
            </a:extLst>
          </p:cNvPr>
          <p:cNvSpPr/>
          <p:nvPr/>
        </p:nvSpPr>
        <p:spPr>
          <a:xfrm>
            <a:off x="6595054" y="4223742"/>
            <a:ext cx="2126223" cy="692497"/>
          </a:xfrm>
          <a:prstGeom prst="rect">
            <a:avLst/>
          </a:prstGeom>
          <a:solidFill>
            <a:srgbClr val="FFFFCC"/>
          </a:solidFill>
        </p:spPr>
        <p:txBody>
          <a:bodyPr wrap="none" lIns="68580" tIns="34290" rIns="68580" bIns="34290">
            <a:spAutoFit/>
          </a:bodyPr>
          <a:lstStyle/>
          <a:p>
            <a:pPr algn="ctr"/>
            <a:r>
              <a:rPr lang="ar-SA" sz="4050" dirty="0">
                <a:ln w="0"/>
                <a:solidFill>
                  <a:schemeClr val="tx1"/>
                </a:solidFill>
                <a:effectLst>
                  <a:outerShdw blurRad="38100" dist="19050" dir="2700000" algn="tl" rotWithShape="0">
                    <a:schemeClr val="dk1">
                      <a:alpha val="40000"/>
                    </a:schemeClr>
                  </a:outerShdw>
                </a:effectLst>
              </a:rPr>
              <a:t>على اليابس </a:t>
            </a:r>
          </a:p>
        </p:txBody>
      </p:sp>
      <p:sp>
        <p:nvSpPr>
          <p:cNvPr id="8" name="مستطيل 7">
            <a:extLst>
              <a:ext uri="{FF2B5EF4-FFF2-40B4-BE49-F238E27FC236}">
                <a16:creationId xmlns:a16="http://schemas.microsoft.com/office/drawing/2014/main" id="{D78DDD3E-ABE3-4D75-8522-8B38BECDC0D2}"/>
              </a:ext>
            </a:extLst>
          </p:cNvPr>
          <p:cNvSpPr/>
          <p:nvPr/>
        </p:nvSpPr>
        <p:spPr>
          <a:xfrm>
            <a:off x="1039876" y="4223742"/>
            <a:ext cx="4166846" cy="692497"/>
          </a:xfrm>
          <a:prstGeom prst="rect">
            <a:avLst/>
          </a:prstGeom>
          <a:solidFill>
            <a:schemeClr val="accent5">
              <a:lumMod val="20000"/>
              <a:lumOff val="80000"/>
            </a:schemeClr>
          </a:solidFill>
        </p:spPr>
        <p:txBody>
          <a:bodyPr wrap="none" lIns="68580" tIns="34290" rIns="68580" bIns="34290">
            <a:spAutoFit/>
          </a:bodyPr>
          <a:lstStyle/>
          <a:p>
            <a:pPr algn="ctr"/>
            <a:r>
              <a:rPr lang="ar-SA" sz="4050" dirty="0">
                <a:ln w="0"/>
                <a:solidFill>
                  <a:schemeClr val="tx1"/>
                </a:solidFill>
                <a:effectLst>
                  <a:outerShdw blurRad="38100" dist="19050" dir="2700000" algn="tl" rotWithShape="0">
                    <a:schemeClr val="dk1">
                      <a:alpha val="40000"/>
                    </a:schemeClr>
                  </a:outerShdw>
                </a:effectLst>
              </a:rPr>
              <a:t>في الماء العذب و المالح </a:t>
            </a:r>
          </a:p>
        </p:txBody>
      </p:sp>
      <p:sp>
        <p:nvSpPr>
          <p:cNvPr id="10" name="مستطيل 9">
            <a:extLst>
              <a:ext uri="{FF2B5EF4-FFF2-40B4-BE49-F238E27FC236}">
                <a16:creationId xmlns:a16="http://schemas.microsoft.com/office/drawing/2014/main" id="{9197C971-1DDF-4439-9DDC-C1964CAA1FB3}"/>
              </a:ext>
            </a:extLst>
          </p:cNvPr>
          <p:cNvSpPr/>
          <p:nvPr/>
        </p:nvSpPr>
        <p:spPr>
          <a:xfrm>
            <a:off x="0" y="-2683"/>
            <a:ext cx="1753850" cy="900246"/>
          </a:xfrm>
          <a:prstGeom prst="rect">
            <a:avLst/>
          </a:prstGeom>
          <a:noFill/>
          <a:effectLst/>
        </p:spPr>
        <p:txBody>
          <a:bodyPr wrap="square" lIns="68580" tIns="34290" rIns="68580" bIns="34290">
            <a:spAutoFit/>
          </a:bodyPr>
          <a:lstStyle/>
          <a:p>
            <a:pPr algn="ctr"/>
            <a:r>
              <a:rPr lang="ar-SA" sz="2700" dirty="0">
                <a:ln w="0"/>
                <a:solidFill>
                  <a:srgbClr val="FF0000"/>
                </a:solidFill>
              </a:rPr>
              <a:t>ذكاء بصري </a:t>
            </a:r>
          </a:p>
          <a:p>
            <a:pPr algn="ctr"/>
            <a:r>
              <a:rPr lang="ar-SA" sz="2700" dirty="0">
                <a:ln w="0"/>
                <a:solidFill>
                  <a:srgbClr val="FF0000"/>
                </a:solidFill>
              </a:rPr>
              <a:t>قراءة الصور </a:t>
            </a:r>
          </a:p>
        </p:txBody>
      </p:sp>
      <p:pic>
        <p:nvPicPr>
          <p:cNvPr id="2050" name="Picture 2" descr="ØµÙØ±Ø© Ø°Ø§Øª ØµÙØ©">
            <a:extLst>
              <a:ext uri="{FF2B5EF4-FFF2-40B4-BE49-F238E27FC236}">
                <a16:creationId xmlns:a16="http://schemas.microsoft.com/office/drawing/2014/main" id="{256CF1C9-158D-454E-92F7-A0610ADB29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5620" y="789900"/>
            <a:ext cx="2910840" cy="32715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ÙØªÙØ¬Ø© Ø¨Ø­Ø« Ø§ÙØµÙØ± Ø¹Ù Ø§ÙØ¨Ø²Ø§ÙØ©">
            <a:extLst>
              <a:ext uri="{FF2B5EF4-FFF2-40B4-BE49-F238E27FC236}">
                <a16:creationId xmlns:a16="http://schemas.microsoft.com/office/drawing/2014/main" id="{45383A48-6A5F-4585-B34B-984D2661F1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887" y="789900"/>
            <a:ext cx="2910840" cy="3271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091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فوائد محار البحر للبشره .. تعرفى عليها - الجمال.نت">
            <a:extLst>
              <a:ext uri="{FF2B5EF4-FFF2-40B4-BE49-F238E27FC236}">
                <a16:creationId xmlns:a16="http://schemas.microsoft.com/office/drawing/2014/main" id="{25959FF0-FC22-46F2-9F90-6389BE1F59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133" y="201514"/>
            <a:ext cx="2212191" cy="150391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بوعدنان a Twitter: &amp;quot;🇰🇼: اخطبوط 🇺🇸: octopus 🇨🇳: بلاليط… &amp;quot;">
            <a:extLst>
              <a:ext uri="{FF2B5EF4-FFF2-40B4-BE49-F238E27FC236}">
                <a16:creationId xmlns:a16="http://schemas.microsoft.com/office/drawing/2014/main" id="{2C2C1688-5CDC-41CB-A43F-DC0DC14878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448" y="2193433"/>
            <a:ext cx="2126009" cy="17178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تمنن للتجارة والتسويق">
            <a:extLst>
              <a:ext uri="{FF2B5EF4-FFF2-40B4-BE49-F238E27FC236}">
                <a16:creationId xmlns:a16="http://schemas.microsoft.com/office/drawing/2014/main" id="{E85CF75D-642B-4EF8-9D70-7657D5EB75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3878" y="2214784"/>
            <a:ext cx="1696465" cy="16964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حلزون يقطع الكهرباء في اليابان ويتسبب بتأخير 12 ألف راكب">
            <a:extLst>
              <a:ext uri="{FF2B5EF4-FFF2-40B4-BE49-F238E27FC236}">
                <a16:creationId xmlns:a16="http://schemas.microsoft.com/office/drawing/2014/main" id="{6E38FF98-8A00-4885-8C43-AB6E607B39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7430" y="201513"/>
            <a:ext cx="1884189" cy="1055146"/>
          </a:xfrm>
          <a:prstGeom prst="rect">
            <a:avLst/>
          </a:prstGeom>
          <a:noFill/>
          <a:extLst>
            <a:ext uri="{909E8E84-426E-40DD-AFC4-6F175D3DCCD1}">
              <a14:hiddenFill xmlns:a14="http://schemas.microsoft.com/office/drawing/2010/main">
                <a:solidFill>
                  <a:srgbClr val="FFFFFF"/>
                </a:solidFill>
              </a14:hiddenFill>
            </a:ext>
          </a:extLst>
        </p:spPr>
      </p:pic>
      <p:sp>
        <p:nvSpPr>
          <p:cNvPr id="2" name="مربع نص 1">
            <a:extLst>
              <a:ext uri="{FF2B5EF4-FFF2-40B4-BE49-F238E27FC236}">
                <a16:creationId xmlns:a16="http://schemas.microsoft.com/office/drawing/2014/main" id="{074C29D5-C150-43B2-AD70-11C0D5314C4F}"/>
              </a:ext>
            </a:extLst>
          </p:cNvPr>
          <p:cNvSpPr txBox="1"/>
          <p:nvPr/>
        </p:nvSpPr>
        <p:spPr>
          <a:xfrm>
            <a:off x="2423887" y="1319518"/>
            <a:ext cx="5368050" cy="1631216"/>
          </a:xfrm>
          <a:prstGeom prst="rect">
            <a:avLst/>
          </a:prstGeom>
          <a:noFill/>
        </p:spPr>
        <p:txBody>
          <a:bodyPr wrap="square" rtlCol="1">
            <a:spAutoFit/>
          </a:bodyPr>
          <a:lstStyle/>
          <a:p>
            <a:pPr algn="ctr" rtl="1"/>
            <a:r>
              <a:rPr lang="ar-SA" sz="4000" b="1" dirty="0">
                <a:solidFill>
                  <a:schemeClr val="tx1">
                    <a:lumMod val="60000"/>
                    <a:lumOff val="40000"/>
                  </a:schemeClr>
                </a:solidFill>
                <a:latin typeface="Andalus" panose="02020603050405020304" pitchFamily="18" charset="-78"/>
                <a:cs typeface="Andalus" panose="02020603050405020304" pitchFamily="18" charset="-78"/>
              </a:rPr>
              <a:t>الرخويات</a:t>
            </a:r>
          </a:p>
          <a:p>
            <a:pPr marL="342900" indent="-342900" algn="r" rtl="1">
              <a:buFont typeface="Arial" panose="020B0604020202020204" pitchFamily="34" charset="0"/>
              <a:buChar char="•"/>
            </a:pPr>
            <a:r>
              <a:rPr lang="ar-SA" sz="2000" b="1" dirty="0"/>
              <a:t>أجسامها لينه</a:t>
            </a:r>
          </a:p>
          <a:p>
            <a:pPr marL="342900" indent="-342900" algn="r" rtl="1">
              <a:buFont typeface="Arial" panose="020B0604020202020204" pitchFamily="34" charset="0"/>
              <a:buChar char="•"/>
            </a:pPr>
            <a:r>
              <a:rPr lang="ar-SA" sz="2000" b="1" dirty="0"/>
              <a:t>لها تراكيب صلبه تدعمها</a:t>
            </a:r>
          </a:p>
          <a:p>
            <a:pPr marL="342900" indent="-342900" algn="r" rtl="1">
              <a:buFont typeface="Arial" panose="020B0604020202020204" pitchFamily="34" charset="0"/>
              <a:buChar char="•"/>
            </a:pPr>
            <a:r>
              <a:rPr lang="ar-SA" sz="2000" b="1" dirty="0"/>
              <a:t>اغلبها يعيش في الماء عدا الحلزون يعيش في اليابسة</a:t>
            </a:r>
            <a:endParaRPr lang="ar-SA" b="1" dirty="0"/>
          </a:p>
        </p:txBody>
      </p:sp>
    </p:spTree>
    <p:extLst>
      <p:ext uri="{BB962C8B-B14F-4D97-AF65-F5344CB8AC3E}">
        <p14:creationId xmlns:p14="http://schemas.microsoft.com/office/powerpoint/2010/main" val="20060577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ÙØªÙØ¬Ø© Ø¨Ø­Ø« Ø§ÙØµÙØ± Ø¹Ù âªSquid buries itself in the sand gifâ¬â">
            <a:extLst>
              <a:ext uri="{FF2B5EF4-FFF2-40B4-BE49-F238E27FC236}">
                <a16:creationId xmlns:a16="http://schemas.microsoft.com/office/drawing/2014/main" id="{1C15149A-49EC-42F5-BC68-F562234E28C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322914" y="274581"/>
            <a:ext cx="2672056" cy="19989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ÙØªÙØ¬Ø© Ø¨Ø­Ø« Ø§ÙØµÙØ± Ø¹Ù âªOctopus eject ink gifâ¬â">
            <a:extLst>
              <a:ext uri="{FF2B5EF4-FFF2-40B4-BE49-F238E27FC236}">
                <a16:creationId xmlns:a16="http://schemas.microsoft.com/office/drawing/2014/main" id="{B541CB56-A3CC-493B-8BE2-EF5DAC08DC4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3301" y="274581"/>
            <a:ext cx="2411259" cy="19364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صورة ذات صلة">
            <a:extLst>
              <a:ext uri="{FF2B5EF4-FFF2-40B4-BE49-F238E27FC236}">
                <a16:creationId xmlns:a16="http://schemas.microsoft.com/office/drawing/2014/main" id="{7CB48931-8088-4ACE-ACF2-A83F94CE6A4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61979" y="274581"/>
            <a:ext cx="2419164" cy="20151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نتيجة بحث الصور عن ‪gif Octopus Predator‬‏">
            <a:extLst>
              <a:ext uri="{FF2B5EF4-FFF2-40B4-BE49-F238E27FC236}">
                <a16:creationId xmlns:a16="http://schemas.microsoft.com/office/drawing/2014/main" id="{98486420-A9C5-4F33-8C52-9132372335C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302777" y="2512665"/>
            <a:ext cx="3059202" cy="1414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9252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ربع نص 5">
            <a:extLst>
              <a:ext uri="{FF2B5EF4-FFF2-40B4-BE49-F238E27FC236}">
                <a16:creationId xmlns:a16="http://schemas.microsoft.com/office/drawing/2014/main" id="{05C3496C-8A18-4DF9-A6B7-34373C98319D}"/>
              </a:ext>
            </a:extLst>
          </p:cNvPr>
          <p:cNvSpPr txBox="1"/>
          <p:nvPr/>
        </p:nvSpPr>
        <p:spPr>
          <a:xfrm>
            <a:off x="3652875" y="143368"/>
            <a:ext cx="1957885" cy="369332"/>
          </a:xfrm>
          <a:prstGeom prst="rect">
            <a:avLst/>
          </a:prstGeom>
          <a:solidFill>
            <a:srgbClr val="5B9BD5"/>
          </a:solidFill>
          <a:ln w="12700">
            <a:solidFill>
              <a:srgbClr val="42719B"/>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a:solidFill>
                  <a:srgbClr val="FFFFFF"/>
                </a:solidFill>
                <a:latin typeface="+mj-lt"/>
                <a:ea typeface="+mj-ea"/>
                <a:cs typeface="+mj-cs"/>
                <a:sym typeface="Helvetica"/>
              </a:defRPr>
            </a:lvl1pPr>
          </a:lstStyle>
          <a:p>
            <a:pPr marL="0" marR="0" lvl="0" indent="0" algn="ctr" defTabSz="914400" eaLnBrk="1" fontAlgn="auto" latinLnBrk="0" hangingPunct="1">
              <a:lnSpc>
                <a:spcPct val="100000"/>
              </a:lnSpc>
              <a:spcBef>
                <a:spcPts val="0"/>
              </a:spcBef>
              <a:spcAft>
                <a:spcPts val="0"/>
              </a:spcAft>
              <a:buClrTx/>
              <a:buSzTx/>
              <a:buFontTx/>
              <a:buNone/>
              <a:tabLst/>
              <a:defRPr>
                <a:latin typeface="+mn-lt"/>
                <a:ea typeface="+mn-ea"/>
                <a:cs typeface="+mn-cs"/>
                <a:sym typeface="Calibri"/>
              </a:defRPr>
            </a:pPr>
            <a:r>
              <a:rPr kumimoji="0" sz="1800" b="0" i="0" u="none" strike="noStrike" kern="1200" cap="none" spc="0" normalizeH="0" baseline="0" noProof="0">
                <a:ln>
                  <a:noFill/>
                </a:ln>
                <a:solidFill>
                  <a:srgbClr val="FFFFFF"/>
                </a:solidFill>
                <a:effectLst/>
                <a:uLnTx/>
                <a:uFillTx/>
                <a:latin typeface="Calibri Light" panose="020F0302020204030204"/>
                <a:ea typeface="+mj-ea"/>
                <a:cs typeface="+mj-cs"/>
                <a:sym typeface="Calibri"/>
              </a:rPr>
              <a:t>لوحة تعزيز</a:t>
            </a:r>
          </a:p>
        </p:txBody>
      </p:sp>
      <p:pic>
        <p:nvPicPr>
          <p:cNvPr id="7" name="صورة 53" descr="صورة 53">
            <a:extLst>
              <a:ext uri="{FF2B5EF4-FFF2-40B4-BE49-F238E27FC236}">
                <a16:creationId xmlns:a16="http://schemas.microsoft.com/office/drawing/2014/main" id="{9166AB48-3A70-4424-84B7-981830F69F3C}"/>
              </a:ext>
            </a:extLst>
          </p:cNvPr>
          <p:cNvPicPr>
            <a:picLocks noChangeAspect="1"/>
          </p:cNvPicPr>
          <p:nvPr/>
        </p:nvPicPr>
        <p:blipFill>
          <a:blip r:embed="rId2"/>
          <a:stretch>
            <a:fillRect/>
          </a:stretch>
        </p:blipFill>
        <p:spPr>
          <a:xfrm>
            <a:off x="2576022" y="369916"/>
            <a:ext cx="4862073" cy="2721982"/>
          </a:xfrm>
          <a:prstGeom prst="rect">
            <a:avLst/>
          </a:prstGeom>
          <a:ln w="12700">
            <a:miter lim="400000"/>
          </a:ln>
        </p:spPr>
      </p:pic>
      <p:pic>
        <p:nvPicPr>
          <p:cNvPr id="8" name="صورة 30" descr="صورة 30">
            <a:extLst>
              <a:ext uri="{FF2B5EF4-FFF2-40B4-BE49-F238E27FC236}">
                <a16:creationId xmlns:a16="http://schemas.microsoft.com/office/drawing/2014/main" id="{401DEBF4-A70E-419B-8F1E-E586277787EE}"/>
              </a:ext>
            </a:extLst>
          </p:cNvPr>
          <p:cNvPicPr>
            <a:picLocks noChangeAspect="1"/>
          </p:cNvPicPr>
          <p:nvPr/>
        </p:nvPicPr>
        <p:blipFill>
          <a:blip r:embed="rId2"/>
          <a:stretch>
            <a:fillRect/>
          </a:stretch>
        </p:blipFill>
        <p:spPr>
          <a:xfrm>
            <a:off x="2653766" y="2213749"/>
            <a:ext cx="4784329" cy="2384580"/>
          </a:xfrm>
          <a:prstGeom prst="rect">
            <a:avLst/>
          </a:prstGeom>
          <a:ln w="12700">
            <a:miter lim="400000"/>
          </a:ln>
        </p:spPr>
      </p:pic>
      <p:sp>
        <p:nvSpPr>
          <p:cNvPr id="10" name="مربع نص 9">
            <a:extLst>
              <a:ext uri="{FF2B5EF4-FFF2-40B4-BE49-F238E27FC236}">
                <a16:creationId xmlns:a16="http://schemas.microsoft.com/office/drawing/2014/main" id="{50A28A47-DF2B-4F30-8302-1C71CC9826A1}"/>
              </a:ext>
            </a:extLst>
          </p:cNvPr>
          <p:cNvSpPr txBox="1"/>
          <p:nvPr/>
        </p:nvSpPr>
        <p:spPr>
          <a:xfrm>
            <a:off x="2991549" y="2888499"/>
            <a:ext cx="4031017" cy="307777"/>
          </a:xfrm>
          <a:prstGeom prst="rect">
            <a:avLst/>
          </a:prstGeom>
          <a:noFill/>
        </p:spPr>
        <p:txBody>
          <a:bodyPr wrap="square" rtlCol="1">
            <a:spAutoFit/>
          </a:bodyPr>
          <a:lstStyle/>
          <a:p>
            <a:endParaRPr lang="ar-SA" dirty="0"/>
          </a:p>
        </p:txBody>
      </p:sp>
      <p:sp>
        <p:nvSpPr>
          <p:cNvPr id="11" name="مربع نص 10">
            <a:extLst>
              <a:ext uri="{FF2B5EF4-FFF2-40B4-BE49-F238E27FC236}">
                <a16:creationId xmlns:a16="http://schemas.microsoft.com/office/drawing/2014/main" id="{53D3D0C4-3792-4AE6-8019-96286498FF01}"/>
              </a:ext>
            </a:extLst>
          </p:cNvPr>
          <p:cNvSpPr txBox="1"/>
          <p:nvPr/>
        </p:nvSpPr>
        <p:spPr>
          <a:xfrm>
            <a:off x="2859313" y="3698482"/>
            <a:ext cx="4031017" cy="307777"/>
          </a:xfrm>
          <a:prstGeom prst="rect">
            <a:avLst/>
          </a:prstGeom>
          <a:noFill/>
        </p:spPr>
        <p:txBody>
          <a:bodyPr wrap="square" rtlCol="1">
            <a:spAutoFit/>
          </a:bodyPr>
          <a:lstStyle/>
          <a:p>
            <a:endParaRPr lang="ar-SA" dirty="0"/>
          </a:p>
        </p:txBody>
      </p:sp>
      <p:sp>
        <p:nvSpPr>
          <p:cNvPr id="12" name="مربع نص 11">
            <a:extLst>
              <a:ext uri="{FF2B5EF4-FFF2-40B4-BE49-F238E27FC236}">
                <a16:creationId xmlns:a16="http://schemas.microsoft.com/office/drawing/2014/main" id="{E1485804-87E3-4D5C-B74D-ABA2A7133E15}"/>
              </a:ext>
            </a:extLst>
          </p:cNvPr>
          <p:cNvSpPr txBox="1"/>
          <p:nvPr/>
        </p:nvSpPr>
        <p:spPr>
          <a:xfrm>
            <a:off x="2991548" y="2059860"/>
            <a:ext cx="4031017" cy="307777"/>
          </a:xfrm>
          <a:prstGeom prst="rect">
            <a:avLst/>
          </a:prstGeom>
          <a:noFill/>
        </p:spPr>
        <p:txBody>
          <a:bodyPr wrap="square" rtlCol="1">
            <a:spAutoFit/>
          </a:bodyPr>
          <a:lstStyle/>
          <a:p>
            <a:endParaRPr lang="ar-SA" dirty="0"/>
          </a:p>
        </p:txBody>
      </p:sp>
      <p:sp>
        <p:nvSpPr>
          <p:cNvPr id="13" name="مربع نص 12">
            <a:extLst>
              <a:ext uri="{FF2B5EF4-FFF2-40B4-BE49-F238E27FC236}">
                <a16:creationId xmlns:a16="http://schemas.microsoft.com/office/drawing/2014/main" id="{FEBD3B62-F7D2-48FF-A108-6025D9574B80}"/>
              </a:ext>
            </a:extLst>
          </p:cNvPr>
          <p:cNvSpPr txBox="1"/>
          <p:nvPr/>
        </p:nvSpPr>
        <p:spPr>
          <a:xfrm>
            <a:off x="2859313" y="1178669"/>
            <a:ext cx="4031017" cy="307777"/>
          </a:xfrm>
          <a:prstGeom prst="rect">
            <a:avLst/>
          </a:prstGeom>
          <a:noFill/>
        </p:spPr>
        <p:txBody>
          <a:bodyPr wrap="square" rtlCol="1">
            <a:spAutoFit/>
          </a:bodyPr>
          <a:lstStyle/>
          <a:p>
            <a:endParaRPr lang="ar-SA" dirty="0"/>
          </a:p>
        </p:txBody>
      </p:sp>
    </p:spTree>
    <p:extLst>
      <p:ext uri="{BB962C8B-B14F-4D97-AF65-F5344CB8AC3E}">
        <p14:creationId xmlns:p14="http://schemas.microsoft.com/office/powerpoint/2010/main" val="22876503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1086;p29">
            <a:extLst>
              <a:ext uri="{FF2B5EF4-FFF2-40B4-BE49-F238E27FC236}">
                <a16:creationId xmlns:a16="http://schemas.microsoft.com/office/drawing/2014/main" id="{EEE9F900-0926-4B8C-A839-44F26F16283B}"/>
              </a:ext>
            </a:extLst>
          </p:cNvPr>
          <p:cNvGrpSpPr/>
          <p:nvPr/>
        </p:nvGrpSpPr>
        <p:grpSpPr>
          <a:xfrm>
            <a:off x="597406" y="181136"/>
            <a:ext cx="8086640" cy="4595358"/>
            <a:chOff x="664130" y="131524"/>
            <a:chExt cx="8086640" cy="4595358"/>
          </a:xfrm>
        </p:grpSpPr>
        <p:grpSp>
          <p:nvGrpSpPr>
            <p:cNvPr id="7" name="Google Shape;1087;p29">
              <a:extLst>
                <a:ext uri="{FF2B5EF4-FFF2-40B4-BE49-F238E27FC236}">
                  <a16:creationId xmlns:a16="http://schemas.microsoft.com/office/drawing/2014/main" id="{2EF19CD5-E77D-477D-8DD8-7F8A7D0A109E}"/>
                </a:ext>
              </a:extLst>
            </p:cNvPr>
            <p:cNvGrpSpPr/>
            <p:nvPr/>
          </p:nvGrpSpPr>
          <p:grpSpPr>
            <a:xfrm>
              <a:off x="6952878" y="131524"/>
              <a:ext cx="617666" cy="536809"/>
              <a:chOff x="2468550" y="1600375"/>
              <a:chExt cx="2221020" cy="1930274"/>
            </a:xfrm>
          </p:grpSpPr>
          <p:sp>
            <p:nvSpPr>
              <p:cNvPr id="19" name="Google Shape;1088;p29">
                <a:extLst>
                  <a:ext uri="{FF2B5EF4-FFF2-40B4-BE49-F238E27FC236}">
                    <a16:creationId xmlns:a16="http://schemas.microsoft.com/office/drawing/2014/main" id="{27F0E0AD-1A04-4760-A872-208764E49A66}"/>
                  </a:ext>
                </a:extLst>
              </p:cNvPr>
              <p:cNvSpPr/>
              <p:nvPr/>
            </p:nvSpPr>
            <p:spPr>
              <a:xfrm>
                <a:off x="2558405" y="1600375"/>
                <a:ext cx="2131165" cy="1870367"/>
              </a:xfrm>
              <a:custGeom>
                <a:avLst/>
                <a:gdLst/>
                <a:ahLst/>
                <a:cxnLst/>
                <a:rect l="l" t="t" r="r" b="b"/>
                <a:pathLst>
                  <a:path w="4625" h="4059" extrusionOk="0">
                    <a:moveTo>
                      <a:pt x="4167" y="0"/>
                    </a:moveTo>
                    <a:cubicBezTo>
                      <a:pt x="4157" y="0"/>
                      <a:pt x="4147" y="1"/>
                      <a:pt x="4137" y="2"/>
                    </a:cubicBezTo>
                    <a:cubicBezTo>
                      <a:pt x="4074" y="5"/>
                      <a:pt x="4009" y="35"/>
                      <a:pt x="3953" y="68"/>
                    </a:cubicBezTo>
                    <a:cubicBezTo>
                      <a:pt x="3853" y="132"/>
                      <a:pt x="3762" y="212"/>
                      <a:pt x="3665" y="279"/>
                    </a:cubicBezTo>
                    <a:cubicBezTo>
                      <a:pt x="3452" y="426"/>
                      <a:pt x="3271" y="613"/>
                      <a:pt x="3086" y="794"/>
                    </a:cubicBezTo>
                    <a:cubicBezTo>
                      <a:pt x="3013" y="868"/>
                      <a:pt x="2933" y="941"/>
                      <a:pt x="2856" y="1011"/>
                    </a:cubicBezTo>
                    <a:cubicBezTo>
                      <a:pt x="2772" y="1088"/>
                      <a:pt x="2699" y="1166"/>
                      <a:pt x="2615" y="1239"/>
                    </a:cubicBezTo>
                    <a:cubicBezTo>
                      <a:pt x="2532" y="1316"/>
                      <a:pt x="2444" y="1389"/>
                      <a:pt x="2361" y="1467"/>
                    </a:cubicBezTo>
                    <a:cubicBezTo>
                      <a:pt x="2284" y="1540"/>
                      <a:pt x="2203" y="1613"/>
                      <a:pt x="2123" y="1683"/>
                    </a:cubicBezTo>
                    <a:cubicBezTo>
                      <a:pt x="2056" y="1737"/>
                      <a:pt x="1990" y="1794"/>
                      <a:pt x="1926" y="1851"/>
                    </a:cubicBezTo>
                    <a:lnTo>
                      <a:pt x="1913" y="1861"/>
                    </a:lnTo>
                    <a:cubicBezTo>
                      <a:pt x="1819" y="1938"/>
                      <a:pt x="1726" y="2018"/>
                      <a:pt x="1629" y="2095"/>
                    </a:cubicBezTo>
                    <a:cubicBezTo>
                      <a:pt x="1578" y="2135"/>
                      <a:pt x="1528" y="2172"/>
                      <a:pt x="1478" y="2212"/>
                    </a:cubicBezTo>
                    <a:cubicBezTo>
                      <a:pt x="1421" y="2256"/>
                      <a:pt x="1368" y="2305"/>
                      <a:pt x="1314" y="2353"/>
                    </a:cubicBezTo>
                    <a:cubicBezTo>
                      <a:pt x="1224" y="2423"/>
                      <a:pt x="1127" y="2486"/>
                      <a:pt x="1040" y="2563"/>
                    </a:cubicBezTo>
                    <a:cubicBezTo>
                      <a:pt x="926" y="2657"/>
                      <a:pt x="819" y="2754"/>
                      <a:pt x="722" y="2867"/>
                    </a:cubicBezTo>
                    <a:cubicBezTo>
                      <a:pt x="686" y="2915"/>
                      <a:pt x="645" y="2958"/>
                      <a:pt x="612" y="3004"/>
                    </a:cubicBezTo>
                    <a:cubicBezTo>
                      <a:pt x="595" y="3028"/>
                      <a:pt x="578" y="3052"/>
                      <a:pt x="562" y="3072"/>
                    </a:cubicBezTo>
                    <a:cubicBezTo>
                      <a:pt x="545" y="3095"/>
                      <a:pt x="525" y="3115"/>
                      <a:pt x="502" y="3139"/>
                    </a:cubicBezTo>
                    <a:cubicBezTo>
                      <a:pt x="458" y="3182"/>
                      <a:pt x="417" y="3225"/>
                      <a:pt x="374" y="3269"/>
                    </a:cubicBezTo>
                    <a:cubicBezTo>
                      <a:pt x="334" y="3313"/>
                      <a:pt x="291" y="3353"/>
                      <a:pt x="250" y="3393"/>
                    </a:cubicBezTo>
                    <a:cubicBezTo>
                      <a:pt x="217" y="3429"/>
                      <a:pt x="184" y="3466"/>
                      <a:pt x="150" y="3503"/>
                    </a:cubicBezTo>
                    <a:cubicBezTo>
                      <a:pt x="137" y="3520"/>
                      <a:pt x="120" y="3537"/>
                      <a:pt x="104" y="3553"/>
                    </a:cubicBezTo>
                    <a:cubicBezTo>
                      <a:pt x="96" y="3563"/>
                      <a:pt x="87" y="3574"/>
                      <a:pt x="80" y="3583"/>
                    </a:cubicBezTo>
                    <a:cubicBezTo>
                      <a:pt x="63" y="3603"/>
                      <a:pt x="47" y="3630"/>
                      <a:pt x="33" y="3657"/>
                    </a:cubicBezTo>
                    <a:cubicBezTo>
                      <a:pt x="10" y="3700"/>
                      <a:pt x="6" y="3740"/>
                      <a:pt x="3" y="3790"/>
                    </a:cubicBezTo>
                    <a:cubicBezTo>
                      <a:pt x="0" y="3844"/>
                      <a:pt x="20" y="3891"/>
                      <a:pt x="47" y="3935"/>
                    </a:cubicBezTo>
                    <a:cubicBezTo>
                      <a:pt x="50" y="3944"/>
                      <a:pt x="80" y="3978"/>
                      <a:pt x="96" y="3991"/>
                    </a:cubicBezTo>
                    <a:cubicBezTo>
                      <a:pt x="133" y="4025"/>
                      <a:pt x="161" y="4035"/>
                      <a:pt x="207" y="4048"/>
                    </a:cubicBezTo>
                    <a:cubicBezTo>
                      <a:pt x="229" y="4055"/>
                      <a:pt x="252" y="4058"/>
                      <a:pt x="275" y="4058"/>
                    </a:cubicBezTo>
                    <a:cubicBezTo>
                      <a:pt x="325" y="4058"/>
                      <a:pt x="376" y="4044"/>
                      <a:pt x="425" y="4028"/>
                    </a:cubicBezTo>
                    <a:cubicBezTo>
                      <a:pt x="502" y="4005"/>
                      <a:pt x="572" y="3971"/>
                      <a:pt x="642" y="3935"/>
                    </a:cubicBezTo>
                    <a:cubicBezTo>
                      <a:pt x="698" y="3907"/>
                      <a:pt x="752" y="3878"/>
                      <a:pt x="806" y="3844"/>
                    </a:cubicBezTo>
                    <a:cubicBezTo>
                      <a:pt x="859" y="3814"/>
                      <a:pt x="913" y="3784"/>
                      <a:pt x="963" y="3750"/>
                    </a:cubicBezTo>
                    <a:cubicBezTo>
                      <a:pt x="1013" y="3717"/>
                      <a:pt x="1060" y="3680"/>
                      <a:pt x="1110" y="3647"/>
                    </a:cubicBezTo>
                    <a:cubicBezTo>
                      <a:pt x="1160" y="3610"/>
                      <a:pt x="1210" y="3574"/>
                      <a:pt x="1260" y="3533"/>
                    </a:cubicBezTo>
                    <a:cubicBezTo>
                      <a:pt x="1345" y="3466"/>
                      <a:pt x="1425" y="3396"/>
                      <a:pt x="1505" y="3322"/>
                    </a:cubicBezTo>
                    <a:cubicBezTo>
                      <a:pt x="1575" y="3265"/>
                      <a:pt x="1646" y="3212"/>
                      <a:pt x="1712" y="3152"/>
                    </a:cubicBezTo>
                    <a:cubicBezTo>
                      <a:pt x="1802" y="3078"/>
                      <a:pt x="1886" y="2998"/>
                      <a:pt x="1973" y="2921"/>
                    </a:cubicBezTo>
                    <a:cubicBezTo>
                      <a:pt x="2043" y="2858"/>
                      <a:pt x="2117" y="2797"/>
                      <a:pt x="2187" y="2734"/>
                    </a:cubicBezTo>
                    <a:cubicBezTo>
                      <a:pt x="2243" y="2683"/>
                      <a:pt x="2304" y="2630"/>
                      <a:pt x="2364" y="2577"/>
                    </a:cubicBezTo>
                    <a:cubicBezTo>
                      <a:pt x="2458" y="2500"/>
                      <a:pt x="2552" y="2426"/>
                      <a:pt x="2649" y="2349"/>
                    </a:cubicBezTo>
                    <a:cubicBezTo>
                      <a:pt x="2749" y="2272"/>
                      <a:pt x="2845" y="2192"/>
                      <a:pt x="2946" y="2115"/>
                    </a:cubicBezTo>
                    <a:cubicBezTo>
                      <a:pt x="3050" y="2041"/>
                      <a:pt x="3154" y="1971"/>
                      <a:pt x="3257" y="1898"/>
                    </a:cubicBezTo>
                    <a:cubicBezTo>
                      <a:pt x="3324" y="1851"/>
                      <a:pt x="3387" y="1800"/>
                      <a:pt x="3447" y="1747"/>
                    </a:cubicBezTo>
                    <a:cubicBezTo>
                      <a:pt x="3488" y="1711"/>
                      <a:pt x="3525" y="1667"/>
                      <a:pt x="3565" y="1630"/>
                    </a:cubicBezTo>
                    <a:cubicBezTo>
                      <a:pt x="3632" y="1573"/>
                      <a:pt x="3692" y="1513"/>
                      <a:pt x="3748" y="1450"/>
                    </a:cubicBezTo>
                    <a:cubicBezTo>
                      <a:pt x="3799" y="1393"/>
                      <a:pt x="3833" y="1319"/>
                      <a:pt x="3853" y="1246"/>
                    </a:cubicBezTo>
                    <a:cubicBezTo>
                      <a:pt x="3862" y="1219"/>
                      <a:pt x="3869" y="1192"/>
                      <a:pt x="3876" y="1166"/>
                    </a:cubicBezTo>
                    <a:cubicBezTo>
                      <a:pt x="3889" y="1132"/>
                      <a:pt x="3906" y="1101"/>
                      <a:pt x="3923" y="1072"/>
                    </a:cubicBezTo>
                    <a:cubicBezTo>
                      <a:pt x="3949" y="1035"/>
                      <a:pt x="3980" y="1005"/>
                      <a:pt x="4013" y="978"/>
                    </a:cubicBezTo>
                    <a:lnTo>
                      <a:pt x="4037" y="958"/>
                    </a:lnTo>
                    <a:cubicBezTo>
                      <a:pt x="4090" y="911"/>
                      <a:pt x="4147" y="865"/>
                      <a:pt x="4200" y="817"/>
                    </a:cubicBezTo>
                    <a:lnTo>
                      <a:pt x="4200" y="817"/>
                    </a:lnTo>
                    <a:lnTo>
                      <a:pt x="4190" y="828"/>
                    </a:lnTo>
                    <a:cubicBezTo>
                      <a:pt x="4250" y="777"/>
                      <a:pt x="4310" y="731"/>
                      <a:pt x="4375" y="690"/>
                    </a:cubicBezTo>
                    <a:cubicBezTo>
                      <a:pt x="4391" y="680"/>
                      <a:pt x="4407" y="670"/>
                      <a:pt x="4424" y="660"/>
                    </a:cubicBezTo>
                    <a:cubicBezTo>
                      <a:pt x="4455" y="644"/>
                      <a:pt x="4481" y="617"/>
                      <a:pt x="4508" y="593"/>
                    </a:cubicBezTo>
                    <a:cubicBezTo>
                      <a:pt x="4521" y="584"/>
                      <a:pt x="4531" y="573"/>
                      <a:pt x="4538" y="560"/>
                    </a:cubicBezTo>
                    <a:cubicBezTo>
                      <a:pt x="4551" y="550"/>
                      <a:pt x="4562" y="539"/>
                      <a:pt x="4571" y="530"/>
                    </a:cubicBezTo>
                    <a:cubicBezTo>
                      <a:pt x="4605" y="493"/>
                      <a:pt x="4625" y="443"/>
                      <a:pt x="4622" y="393"/>
                    </a:cubicBezTo>
                    <a:cubicBezTo>
                      <a:pt x="4619" y="346"/>
                      <a:pt x="4599" y="303"/>
                      <a:pt x="4565" y="269"/>
                    </a:cubicBezTo>
                    <a:cubicBezTo>
                      <a:pt x="4558" y="252"/>
                      <a:pt x="4548" y="238"/>
                      <a:pt x="4535" y="222"/>
                    </a:cubicBezTo>
                    <a:lnTo>
                      <a:pt x="4518" y="206"/>
                    </a:lnTo>
                    <a:cubicBezTo>
                      <a:pt x="4505" y="192"/>
                      <a:pt x="4488" y="178"/>
                      <a:pt x="4471" y="169"/>
                    </a:cubicBezTo>
                    <a:cubicBezTo>
                      <a:pt x="4448" y="145"/>
                      <a:pt x="4424" y="125"/>
                      <a:pt x="4398" y="102"/>
                    </a:cubicBezTo>
                    <a:cubicBezTo>
                      <a:pt x="4334" y="41"/>
                      <a:pt x="4255" y="0"/>
                      <a:pt x="41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1089;p29">
                <a:extLst>
                  <a:ext uri="{FF2B5EF4-FFF2-40B4-BE49-F238E27FC236}">
                    <a16:creationId xmlns:a16="http://schemas.microsoft.com/office/drawing/2014/main" id="{A811D4BB-CB2F-4261-9227-F3023E0262EA}"/>
                  </a:ext>
                </a:extLst>
              </p:cNvPr>
              <p:cNvSpPr/>
              <p:nvPr/>
            </p:nvSpPr>
            <p:spPr>
              <a:xfrm>
                <a:off x="2468550" y="3123306"/>
                <a:ext cx="452037" cy="407343"/>
              </a:xfrm>
              <a:custGeom>
                <a:avLst/>
                <a:gdLst/>
                <a:ahLst/>
                <a:cxnLst/>
                <a:rect l="l" t="t" r="r" b="b"/>
                <a:pathLst>
                  <a:path w="981" h="884" extrusionOk="0">
                    <a:moveTo>
                      <a:pt x="469" y="820"/>
                    </a:moveTo>
                    <a:cubicBezTo>
                      <a:pt x="467" y="820"/>
                      <a:pt x="465" y="821"/>
                      <a:pt x="463" y="821"/>
                    </a:cubicBezTo>
                    <a:lnTo>
                      <a:pt x="463" y="821"/>
                    </a:lnTo>
                    <a:lnTo>
                      <a:pt x="469" y="820"/>
                    </a:lnTo>
                    <a:close/>
                    <a:moveTo>
                      <a:pt x="508" y="1"/>
                    </a:moveTo>
                    <a:cubicBezTo>
                      <a:pt x="491" y="1"/>
                      <a:pt x="473" y="6"/>
                      <a:pt x="459" y="17"/>
                    </a:cubicBezTo>
                    <a:cubicBezTo>
                      <a:pt x="439" y="34"/>
                      <a:pt x="422" y="54"/>
                      <a:pt x="405" y="74"/>
                    </a:cubicBezTo>
                    <a:cubicBezTo>
                      <a:pt x="396" y="91"/>
                      <a:pt x="382" y="108"/>
                      <a:pt x="368" y="124"/>
                    </a:cubicBezTo>
                    <a:cubicBezTo>
                      <a:pt x="345" y="155"/>
                      <a:pt x="322" y="184"/>
                      <a:pt x="299" y="215"/>
                    </a:cubicBezTo>
                    <a:cubicBezTo>
                      <a:pt x="271" y="244"/>
                      <a:pt x="248" y="278"/>
                      <a:pt x="228" y="312"/>
                    </a:cubicBezTo>
                    <a:cubicBezTo>
                      <a:pt x="208" y="342"/>
                      <a:pt x="185" y="372"/>
                      <a:pt x="165" y="405"/>
                    </a:cubicBezTo>
                    <a:cubicBezTo>
                      <a:pt x="144" y="435"/>
                      <a:pt x="124" y="469"/>
                      <a:pt x="108" y="502"/>
                    </a:cubicBezTo>
                    <a:cubicBezTo>
                      <a:pt x="87" y="542"/>
                      <a:pt x="67" y="579"/>
                      <a:pt x="47" y="619"/>
                    </a:cubicBezTo>
                    <a:cubicBezTo>
                      <a:pt x="41" y="636"/>
                      <a:pt x="31" y="653"/>
                      <a:pt x="24" y="673"/>
                    </a:cubicBezTo>
                    <a:cubicBezTo>
                      <a:pt x="14" y="693"/>
                      <a:pt x="10" y="716"/>
                      <a:pt x="4" y="743"/>
                    </a:cubicBezTo>
                    <a:cubicBezTo>
                      <a:pt x="1" y="757"/>
                      <a:pt x="1" y="766"/>
                      <a:pt x="4" y="780"/>
                    </a:cubicBezTo>
                    <a:cubicBezTo>
                      <a:pt x="4" y="793"/>
                      <a:pt x="7" y="803"/>
                      <a:pt x="10" y="817"/>
                    </a:cubicBezTo>
                    <a:cubicBezTo>
                      <a:pt x="14" y="826"/>
                      <a:pt x="35" y="850"/>
                      <a:pt x="44" y="857"/>
                    </a:cubicBezTo>
                    <a:cubicBezTo>
                      <a:pt x="55" y="860"/>
                      <a:pt x="64" y="867"/>
                      <a:pt x="78" y="871"/>
                    </a:cubicBezTo>
                    <a:cubicBezTo>
                      <a:pt x="104" y="883"/>
                      <a:pt x="138" y="883"/>
                      <a:pt x="171" y="883"/>
                    </a:cubicBezTo>
                    <a:cubicBezTo>
                      <a:pt x="185" y="880"/>
                      <a:pt x="195" y="877"/>
                      <a:pt x="208" y="874"/>
                    </a:cubicBezTo>
                    <a:cubicBezTo>
                      <a:pt x="222" y="874"/>
                      <a:pt x="235" y="871"/>
                      <a:pt x="248" y="867"/>
                    </a:cubicBezTo>
                    <a:cubicBezTo>
                      <a:pt x="271" y="860"/>
                      <a:pt x="295" y="854"/>
                      <a:pt x="319" y="850"/>
                    </a:cubicBezTo>
                    <a:cubicBezTo>
                      <a:pt x="339" y="846"/>
                      <a:pt x="362" y="843"/>
                      <a:pt x="385" y="840"/>
                    </a:cubicBezTo>
                    <a:cubicBezTo>
                      <a:pt x="410" y="837"/>
                      <a:pt x="438" y="828"/>
                      <a:pt x="463" y="821"/>
                    </a:cubicBezTo>
                    <a:lnTo>
                      <a:pt x="463" y="821"/>
                    </a:lnTo>
                    <a:lnTo>
                      <a:pt x="456" y="823"/>
                    </a:lnTo>
                    <a:cubicBezTo>
                      <a:pt x="479" y="817"/>
                      <a:pt x="502" y="810"/>
                      <a:pt x="523" y="803"/>
                    </a:cubicBezTo>
                    <a:cubicBezTo>
                      <a:pt x="532" y="800"/>
                      <a:pt x="543" y="797"/>
                      <a:pt x="552" y="793"/>
                    </a:cubicBezTo>
                    <a:cubicBezTo>
                      <a:pt x="592" y="783"/>
                      <a:pt x="633" y="777"/>
                      <a:pt x="673" y="770"/>
                    </a:cubicBezTo>
                    <a:cubicBezTo>
                      <a:pt x="710" y="763"/>
                      <a:pt x="750" y="757"/>
                      <a:pt x="790" y="757"/>
                    </a:cubicBezTo>
                    <a:cubicBezTo>
                      <a:pt x="827" y="757"/>
                      <a:pt x="864" y="760"/>
                      <a:pt x="901" y="760"/>
                    </a:cubicBezTo>
                    <a:cubicBezTo>
                      <a:pt x="903" y="760"/>
                      <a:pt x="905" y="760"/>
                      <a:pt x="907" y="760"/>
                    </a:cubicBezTo>
                    <a:cubicBezTo>
                      <a:pt x="941" y="760"/>
                      <a:pt x="974" y="734"/>
                      <a:pt x="978" y="696"/>
                    </a:cubicBezTo>
                    <a:cubicBezTo>
                      <a:pt x="981" y="656"/>
                      <a:pt x="950" y="619"/>
                      <a:pt x="913" y="616"/>
                    </a:cubicBezTo>
                    <a:cubicBezTo>
                      <a:pt x="879" y="613"/>
                      <a:pt x="844" y="612"/>
                      <a:pt x="810" y="612"/>
                    </a:cubicBezTo>
                    <a:cubicBezTo>
                      <a:pt x="761" y="612"/>
                      <a:pt x="712" y="615"/>
                      <a:pt x="663" y="623"/>
                    </a:cubicBezTo>
                    <a:cubicBezTo>
                      <a:pt x="629" y="630"/>
                      <a:pt x="596" y="633"/>
                      <a:pt x="563" y="639"/>
                    </a:cubicBezTo>
                    <a:cubicBezTo>
                      <a:pt x="526" y="646"/>
                      <a:pt x="492" y="659"/>
                      <a:pt x="456" y="670"/>
                    </a:cubicBezTo>
                    <a:cubicBezTo>
                      <a:pt x="432" y="676"/>
                      <a:pt x="412" y="680"/>
                      <a:pt x="392" y="683"/>
                    </a:cubicBezTo>
                    <a:cubicBezTo>
                      <a:pt x="368" y="690"/>
                      <a:pt x="345" y="690"/>
                      <a:pt x="325" y="693"/>
                    </a:cubicBezTo>
                    <a:cubicBezTo>
                      <a:pt x="302" y="693"/>
                      <a:pt x="282" y="696"/>
                      <a:pt x="258" y="700"/>
                    </a:cubicBezTo>
                    <a:cubicBezTo>
                      <a:pt x="238" y="703"/>
                      <a:pt x="218" y="710"/>
                      <a:pt x="198" y="710"/>
                    </a:cubicBezTo>
                    <a:cubicBezTo>
                      <a:pt x="208" y="683"/>
                      <a:pt x="222" y="659"/>
                      <a:pt x="231" y="633"/>
                    </a:cubicBezTo>
                    <a:cubicBezTo>
                      <a:pt x="245" y="610"/>
                      <a:pt x="258" y="586"/>
                      <a:pt x="271" y="559"/>
                    </a:cubicBezTo>
                    <a:cubicBezTo>
                      <a:pt x="291" y="522"/>
                      <a:pt x="311" y="489"/>
                      <a:pt x="332" y="456"/>
                    </a:cubicBezTo>
                    <a:cubicBezTo>
                      <a:pt x="359" y="415"/>
                      <a:pt x="382" y="375"/>
                      <a:pt x="409" y="338"/>
                    </a:cubicBezTo>
                    <a:cubicBezTo>
                      <a:pt x="432" y="301"/>
                      <a:pt x="459" y="269"/>
                      <a:pt x="486" y="232"/>
                    </a:cubicBezTo>
                    <a:cubicBezTo>
                      <a:pt x="502" y="215"/>
                      <a:pt x="516" y="195"/>
                      <a:pt x="529" y="178"/>
                    </a:cubicBezTo>
                    <a:cubicBezTo>
                      <a:pt x="536" y="168"/>
                      <a:pt x="546" y="161"/>
                      <a:pt x="552" y="151"/>
                    </a:cubicBezTo>
                    <a:cubicBezTo>
                      <a:pt x="563" y="138"/>
                      <a:pt x="572" y="121"/>
                      <a:pt x="580" y="104"/>
                    </a:cubicBezTo>
                    <a:cubicBezTo>
                      <a:pt x="589" y="78"/>
                      <a:pt x="583" y="48"/>
                      <a:pt x="566" y="28"/>
                    </a:cubicBezTo>
                    <a:lnTo>
                      <a:pt x="549" y="14"/>
                    </a:lnTo>
                    <a:cubicBezTo>
                      <a:pt x="537" y="5"/>
                      <a:pt x="522" y="1"/>
                      <a:pt x="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1090;p29">
                <a:extLst>
                  <a:ext uri="{FF2B5EF4-FFF2-40B4-BE49-F238E27FC236}">
                    <a16:creationId xmlns:a16="http://schemas.microsoft.com/office/drawing/2014/main" id="{5C71F3EA-E256-45BF-9813-D5DB05FFDEAF}"/>
                  </a:ext>
                </a:extLst>
              </p:cNvPr>
              <p:cNvSpPr/>
              <p:nvPr/>
            </p:nvSpPr>
            <p:spPr>
              <a:xfrm>
                <a:off x="2588817" y="3317762"/>
                <a:ext cx="165425" cy="162200"/>
              </a:xfrm>
              <a:custGeom>
                <a:avLst/>
                <a:gdLst/>
                <a:ahLst/>
                <a:cxnLst/>
                <a:rect l="l" t="t" r="r" b="b"/>
                <a:pathLst>
                  <a:path w="359" h="352" extrusionOk="0">
                    <a:moveTo>
                      <a:pt x="90" y="1"/>
                    </a:moveTo>
                    <a:cubicBezTo>
                      <a:pt x="72" y="1"/>
                      <a:pt x="55" y="7"/>
                      <a:pt x="41" y="20"/>
                    </a:cubicBezTo>
                    <a:cubicBezTo>
                      <a:pt x="7" y="47"/>
                      <a:pt x="1" y="97"/>
                      <a:pt x="30" y="131"/>
                    </a:cubicBezTo>
                    <a:cubicBezTo>
                      <a:pt x="84" y="197"/>
                      <a:pt x="144" y="258"/>
                      <a:pt x="205" y="321"/>
                    </a:cubicBezTo>
                    <a:cubicBezTo>
                      <a:pt x="221" y="338"/>
                      <a:pt x="238" y="348"/>
                      <a:pt x="262" y="351"/>
                    </a:cubicBezTo>
                    <a:cubicBezTo>
                      <a:pt x="282" y="351"/>
                      <a:pt x="302" y="344"/>
                      <a:pt x="319" y="331"/>
                    </a:cubicBezTo>
                    <a:cubicBezTo>
                      <a:pt x="348" y="308"/>
                      <a:pt x="359" y="254"/>
                      <a:pt x="331" y="224"/>
                    </a:cubicBezTo>
                    <a:lnTo>
                      <a:pt x="328" y="221"/>
                    </a:lnTo>
                    <a:cubicBezTo>
                      <a:pt x="268" y="157"/>
                      <a:pt x="211" y="94"/>
                      <a:pt x="151" y="30"/>
                    </a:cubicBezTo>
                    <a:cubicBezTo>
                      <a:pt x="134" y="11"/>
                      <a:pt x="112"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1091;p29">
                <a:extLst>
                  <a:ext uri="{FF2B5EF4-FFF2-40B4-BE49-F238E27FC236}">
                    <a16:creationId xmlns:a16="http://schemas.microsoft.com/office/drawing/2014/main" id="{51BE50DB-638E-4609-92A9-E566294FF3AF}"/>
                  </a:ext>
                </a:extLst>
              </p:cNvPr>
              <p:cNvSpPr/>
              <p:nvPr/>
            </p:nvSpPr>
            <p:spPr>
              <a:xfrm>
                <a:off x="2528453" y="2139506"/>
                <a:ext cx="1602176" cy="1354277"/>
              </a:xfrm>
              <a:custGeom>
                <a:avLst/>
                <a:gdLst/>
                <a:ahLst/>
                <a:cxnLst/>
                <a:rect l="l" t="t" r="r" b="b"/>
                <a:pathLst>
                  <a:path w="3477" h="2939" extrusionOk="0">
                    <a:moveTo>
                      <a:pt x="3353" y="0"/>
                    </a:moveTo>
                    <a:cubicBezTo>
                      <a:pt x="3328" y="0"/>
                      <a:pt x="3304" y="8"/>
                      <a:pt x="3285" y="25"/>
                    </a:cubicBezTo>
                    <a:cubicBezTo>
                      <a:pt x="3145" y="149"/>
                      <a:pt x="3001" y="269"/>
                      <a:pt x="2858" y="390"/>
                    </a:cubicBezTo>
                    <a:cubicBezTo>
                      <a:pt x="2717" y="507"/>
                      <a:pt x="2580" y="624"/>
                      <a:pt x="2436" y="738"/>
                    </a:cubicBezTo>
                    <a:cubicBezTo>
                      <a:pt x="2292" y="858"/>
                      <a:pt x="2148" y="975"/>
                      <a:pt x="2004" y="1095"/>
                    </a:cubicBezTo>
                    <a:cubicBezTo>
                      <a:pt x="1938" y="1149"/>
                      <a:pt x="1867" y="1206"/>
                      <a:pt x="1800" y="1263"/>
                    </a:cubicBezTo>
                    <a:cubicBezTo>
                      <a:pt x="1767" y="1289"/>
                      <a:pt x="1737" y="1316"/>
                      <a:pt x="1703" y="1343"/>
                    </a:cubicBezTo>
                    <a:cubicBezTo>
                      <a:pt x="1666" y="1373"/>
                      <a:pt x="1626" y="1403"/>
                      <a:pt x="1590" y="1436"/>
                    </a:cubicBezTo>
                    <a:cubicBezTo>
                      <a:pt x="1560" y="1467"/>
                      <a:pt x="1530" y="1497"/>
                      <a:pt x="1496" y="1527"/>
                    </a:cubicBezTo>
                    <a:cubicBezTo>
                      <a:pt x="1462" y="1561"/>
                      <a:pt x="1430" y="1590"/>
                      <a:pt x="1393" y="1624"/>
                    </a:cubicBezTo>
                    <a:cubicBezTo>
                      <a:pt x="1322" y="1688"/>
                      <a:pt x="1249" y="1751"/>
                      <a:pt x="1175" y="1811"/>
                    </a:cubicBezTo>
                    <a:cubicBezTo>
                      <a:pt x="1141" y="1842"/>
                      <a:pt x="1105" y="1871"/>
                      <a:pt x="1072" y="1905"/>
                    </a:cubicBezTo>
                    <a:cubicBezTo>
                      <a:pt x="1038" y="1935"/>
                      <a:pt x="1008" y="1969"/>
                      <a:pt x="974" y="1998"/>
                    </a:cubicBezTo>
                    <a:cubicBezTo>
                      <a:pt x="911" y="2058"/>
                      <a:pt x="844" y="2119"/>
                      <a:pt x="777" y="2176"/>
                    </a:cubicBezTo>
                    <a:cubicBezTo>
                      <a:pt x="751" y="2203"/>
                      <a:pt x="723" y="2226"/>
                      <a:pt x="697" y="2249"/>
                    </a:cubicBezTo>
                    <a:cubicBezTo>
                      <a:pt x="673" y="2270"/>
                      <a:pt x="653" y="2290"/>
                      <a:pt x="633" y="2313"/>
                    </a:cubicBezTo>
                    <a:cubicBezTo>
                      <a:pt x="623" y="2323"/>
                      <a:pt x="616" y="2333"/>
                      <a:pt x="607" y="2343"/>
                    </a:cubicBezTo>
                    <a:cubicBezTo>
                      <a:pt x="556" y="2396"/>
                      <a:pt x="499" y="2447"/>
                      <a:pt x="442" y="2493"/>
                    </a:cubicBezTo>
                    <a:cubicBezTo>
                      <a:pt x="413" y="2517"/>
                      <a:pt x="382" y="2544"/>
                      <a:pt x="352" y="2567"/>
                    </a:cubicBezTo>
                    <a:cubicBezTo>
                      <a:pt x="332" y="2587"/>
                      <a:pt x="312" y="2604"/>
                      <a:pt x="292" y="2624"/>
                    </a:cubicBezTo>
                    <a:cubicBezTo>
                      <a:pt x="275" y="2607"/>
                      <a:pt x="252" y="2594"/>
                      <a:pt x="226" y="2594"/>
                    </a:cubicBezTo>
                    <a:cubicBezTo>
                      <a:pt x="202" y="2594"/>
                      <a:pt x="181" y="2594"/>
                      <a:pt x="161" y="2607"/>
                    </a:cubicBezTo>
                    <a:cubicBezTo>
                      <a:pt x="149" y="2617"/>
                      <a:pt x="135" y="2624"/>
                      <a:pt x="121" y="2637"/>
                    </a:cubicBezTo>
                    <a:cubicBezTo>
                      <a:pt x="112" y="2644"/>
                      <a:pt x="101" y="2654"/>
                      <a:pt x="92" y="2660"/>
                    </a:cubicBezTo>
                    <a:lnTo>
                      <a:pt x="81" y="2674"/>
                    </a:lnTo>
                    <a:cubicBezTo>
                      <a:pt x="58" y="2688"/>
                      <a:pt x="45" y="2705"/>
                      <a:pt x="41" y="2728"/>
                    </a:cubicBezTo>
                    <a:lnTo>
                      <a:pt x="38" y="2737"/>
                    </a:lnTo>
                    <a:cubicBezTo>
                      <a:pt x="35" y="2751"/>
                      <a:pt x="31" y="2761"/>
                      <a:pt x="31" y="2771"/>
                    </a:cubicBezTo>
                    <a:lnTo>
                      <a:pt x="25" y="2785"/>
                    </a:lnTo>
                    <a:cubicBezTo>
                      <a:pt x="11" y="2811"/>
                      <a:pt x="1" y="2838"/>
                      <a:pt x="5" y="2865"/>
                    </a:cubicBezTo>
                    <a:cubicBezTo>
                      <a:pt x="8" y="2895"/>
                      <a:pt x="31" y="2921"/>
                      <a:pt x="58" y="2932"/>
                    </a:cubicBezTo>
                    <a:cubicBezTo>
                      <a:pt x="75" y="2938"/>
                      <a:pt x="92" y="2938"/>
                      <a:pt x="112" y="2938"/>
                    </a:cubicBezTo>
                    <a:cubicBezTo>
                      <a:pt x="125" y="2938"/>
                      <a:pt x="138" y="2938"/>
                      <a:pt x="152" y="2935"/>
                    </a:cubicBezTo>
                    <a:cubicBezTo>
                      <a:pt x="161" y="2932"/>
                      <a:pt x="172" y="2928"/>
                      <a:pt x="181" y="2925"/>
                    </a:cubicBezTo>
                    <a:cubicBezTo>
                      <a:pt x="202" y="2915"/>
                      <a:pt x="218" y="2901"/>
                      <a:pt x="232" y="2888"/>
                    </a:cubicBezTo>
                    <a:lnTo>
                      <a:pt x="255" y="2875"/>
                    </a:lnTo>
                    <a:cubicBezTo>
                      <a:pt x="275" y="2861"/>
                      <a:pt x="299" y="2851"/>
                      <a:pt x="322" y="2838"/>
                    </a:cubicBezTo>
                    <a:cubicBezTo>
                      <a:pt x="352" y="2821"/>
                      <a:pt x="379" y="2798"/>
                      <a:pt x="409" y="2778"/>
                    </a:cubicBezTo>
                    <a:cubicBezTo>
                      <a:pt x="436" y="2758"/>
                      <a:pt x="462" y="2737"/>
                      <a:pt x="486" y="2717"/>
                    </a:cubicBezTo>
                    <a:cubicBezTo>
                      <a:pt x="519" y="2688"/>
                      <a:pt x="556" y="2660"/>
                      <a:pt x="590" y="2634"/>
                    </a:cubicBezTo>
                    <a:cubicBezTo>
                      <a:pt x="616" y="2607"/>
                      <a:pt x="647" y="2584"/>
                      <a:pt x="677" y="2560"/>
                    </a:cubicBezTo>
                    <a:cubicBezTo>
                      <a:pt x="714" y="2527"/>
                      <a:pt x="751" y="2490"/>
                      <a:pt x="783" y="2453"/>
                    </a:cubicBezTo>
                    <a:lnTo>
                      <a:pt x="783" y="2453"/>
                    </a:lnTo>
                    <a:lnTo>
                      <a:pt x="780" y="2457"/>
                    </a:lnTo>
                    <a:cubicBezTo>
                      <a:pt x="811" y="2424"/>
                      <a:pt x="844" y="2400"/>
                      <a:pt x="881" y="2373"/>
                    </a:cubicBezTo>
                    <a:cubicBezTo>
                      <a:pt x="911" y="2347"/>
                      <a:pt x="944" y="2319"/>
                      <a:pt x="974" y="2293"/>
                    </a:cubicBezTo>
                    <a:cubicBezTo>
                      <a:pt x="1041" y="2236"/>
                      <a:pt x="1109" y="2176"/>
                      <a:pt x="1172" y="2115"/>
                    </a:cubicBezTo>
                    <a:cubicBezTo>
                      <a:pt x="1242" y="2049"/>
                      <a:pt x="1316" y="1989"/>
                      <a:pt x="1389" y="1928"/>
                    </a:cubicBezTo>
                    <a:cubicBezTo>
                      <a:pt x="1462" y="1868"/>
                      <a:pt x="1536" y="1805"/>
                      <a:pt x="1606" y="1741"/>
                    </a:cubicBezTo>
                    <a:lnTo>
                      <a:pt x="1697" y="1651"/>
                    </a:lnTo>
                    <a:cubicBezTo>
                      <a:pt x="1734" y="1621"/>
                      <a:pt x="1771" y="1590"/>
                      <a:pt x="1804" y="1561"/>
                    </a:cubicBezTo>
                    <a:cubicBezTo>
                      <a:pt x="1874" y="1504"/>
                      <a:pt x="1941" y="1447"/>
                      <a:pt x="2007" y="1390"/>
                    </a:cubicBezTo>
                    <a:cubicBezTo>
                      <a:pt x="2148" y="1273"/>
                      <a:pt x="2285" y="1152"/>
                      <a:pt x="2426" y="1035"/>
                    </a:cubicBezTo>
                    <a:cubicBezTo>
                      <a:pt x="2566" y="915"/>
                      <a:pt x="2710" y="794"/>
                      <a:pt x="2854" y="674"/>
                    </a:cubicBezTo>
                    <a:cubicBezTo>
                      <a:pt x="2991" y="561"/>
                      <a:pt x="3131" y="447"/>
                      <a:pt x="3268" y="326"/>
                    </a:cubicBezTo>
                    <a:cubicBezTo>
                      <a:pt x="3322" y="283"/>
                      <a:pt x="3372" y="240"/>
                      <a:pt x="3426" y="192"/>
                    </a:cubicBezTo>
                    <a:cubicBezTo>
                      <a:pt x="3469" y="156"/>
                      <a:pt x="3476" y="85"/>
                      <a:pt x="3439" y="39"/>
                    </a:cubicBezTo>
                    <a:cubicBezTo>
                      <a:pt x="3418" y="14"/>
                      <a:pt x="3385" y="0"/>
                      <a:pt x="33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 name="Google Shape;1092;p29">
              <a:extLst>
                <a:ext uri="{FF2B5EF4-FFF2-40B4-BE49-F238E27FC236}">
                  <a16:creationId xmlns:a16="http://schemas.microsoft.com/office/drawing/2014/main" id="{C087FE14-9B3E-4092-B3B3-28BB366B37A1}"/>
                </a:ext>
              </a:extLst>
            </p:cNvPr>
            <p:cNvGrpSpPr/>
            <p:nvPr/>
          </p:nvGrpSpPr>
          <p:grpSpPr>
            <a:xfrm rot="-634156">
              <a:off x="664130" y="1479084"/>
              <a:ext cx="385207" cy="517353"/>
              <a:chOff x="1459800" y="1512500"/>
              <a:chExt cx="131625" cy="197100"/>
            </a:xfrm>
          </p:grpSpPr>
          <p:sp>
            <p:nvSpPr>
              <p:cNvPr id="15" name="Google Shape;1093;p29">
                <a:extLst>
                  <a:ext uri="{FF2B5EF4-FFF2-40B4-BE49-F238E27FC236}">
                    <a16:creationId xmlns:a16="http://schemas.microsoft.com/office/drawing/2014/main" id="{AF19DEC2-4F63-45AF-9FDE-3C8C469FF5BB}"/>
                  </a:ext>
                </a:extLst>
              </p:cNvPr>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1094;p29">
                <a:extLst>
                  <a:ext uri="{FF2B5EF4-FFF2-40B4-BE49-F238E27FC236}">
                    <a16:creationId xmlns:a16="http://schemas.microsoft.com/office/drawing/2014/main" id="{0167252C-58ED-4963-92A1-A80D1E7454BB}"/>
                  </a:ext>
                </a:extLst>
              </p:cNvPr>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095;p29">
                <a:extLst>
                  <a:ext uri="{FF2B5EF4-FFF2-40B4-BE49-F238E27FC236}">
                    <a16:creationId xmlns:a16="http://schemas.microsoft.com/office/drawing/2014/main" id="{9C8C0109-DD3D-4D26-95F6-02314E2D4295}"/>
                  </a:ext>
                </a:extLst>
              </p:cNvPr>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1096;p29">
                <a:extLst>
                  <a:ext uri="{FF2B5EF4-FFF2-40B4-BE49-F238E27FC236}">
                    <a16:creationId xmlns:a16="http://schemas.microsoft.com/office/drawing/2014/main" id="{E37FFBE5-3372-4002-A2C4-B9220AE0F5DB}"/>
                  </a:ext>
                </a:extLst>
              </p:cNvPr>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9" name="Google Shape;1097;p29">
              <a:extLst>
                <a:ext uri="{FF2B5EF4-FFF2-40B4-BE49-F238E27FC236}">
                  <a16:creationId xmlns:a16="http://schemas.microsoft.com/office/drawing/2014/main" id="{70BE338F-17D3-4625-91E9-9B04FDE60EFC}"/>
                </a:ext>
              </a:extLst>
            </p:cNvPr>
            <p:cNvGrpSpPr/>
            <p:nvPr/>
          </p:nvGrpSpPr>
          <p:grpSpPr>
            <a:xfrm>
              <a:off x="8558254" y="296958"/>
              <a:ext cx="192516" cy="227716"/>
              <a:chOff x="1824250" y="1008625"/>
              <a:chExt cx="144250" cy="170625"/>
            </a:xfrm>
          </p:grpSpPr>
          <p:sp>
            <p:nvSpPr>
              <p:cNvPr id="13" name="Google Shape;1098;p29">
                <a:extLst>
                  <a:ext uri="{FF2B5EF4-FFF2-40B4-BE49-F238E27FC236}">
                    <a16:creationId xmlns:a16="http://schemas.microsoft.com/office/drawing/2014/main" id="{B2A2523A-1199-4D30-876A-038AECFEA4ED}"/>
                  </a:ext>
                </a:extLst>
              </p:cNvPr>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1099;p29">
                <a:extLst>
                  <a:ext uri="{FF2B5EF4-FFF2-40B4-BE49-F238E27FC236}">
                    <a16:creationId xmlns:a16="http://schemas.microsoft.com/office/drawing/2014/main" id="{BD4C19B8-1233-4A30-B23B-D5CC975BA1A4}"/>
                  </a:ext>
                </a:extLst>
              </p:cNvPr>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 name="Google Shape;1100;p29">
              <a:extLst>
                <a:ext uri="{FF2B5EF4-FFF2-40B4-BE49-F238E27FC236}">
                  <a16:creationId xmlns:a16="http://schemas.microsoft.com/office/drawing/2014/main" id="{E932A0D3-D850-4F06-94ED-9A91D184CC1B}"/>
                </a:ext>
              </a:extLst>
            </p:cNvPr>
            <p:cNvGrpSpPr/>
            <p:nvPr/>
          </p:nvGrpSpPr>
          <p:grpSpPr>
            <a:xfrm>
              <a:off x="7893963" y="4404219"/>
              <a:ext cx="288484" cy="322663"/>
              <a:chOff x="4791500" y="4541420"/>
              <a:chExt cx="163225" cy="182575"/>
            </a:xfrm>
          </p:grpSpPr>
          <p:sp>
            <p:nvSpPr>
              <p:cNvPr id="11" name="Google Shape;1101;p29">
                <a:extLst>
                  <a:ext uri="{FF2B5EF4-FFF2-40B4-BE49-F238E27FC236}">
                    <a16:creationId xmlns:a16="http://schemas.microsoft.com/office/drawing/2014/main" id="{1B235596-B53E-4E0C-A290-9F99281BF7BC}"/>
                  </a:ext>
                </a:extLst>
              </p:cNvPr>
              <p:cNvSpPr/>
              <p:nvPr/>
            </p:nvSpPr>
            <p:spPr>
              <a:xfrm>
                <a:off x="4795950" y="4545864"/>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rgbClr val="FCB7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1102;p29">
                <a:extLst>
                  <a:ext uri="{FF2B5EF4-FFF2-40B4-BE49-F238E27FC236}">
                    <a16:creationId xmlns:a16="http://schemas.microsoft.com/office/drawing/2014/main" id="{B35A94F8-0B84-4A66-934C-388B9D7E1FF3}"/>
                  </a:ext>
                </a:extLst>
              </p:cNvPr>
              <p:cNvSpPr/>
              <p:nvPr/>
            </p:nvSpPr>
            <p:spPr>
              <a:xfrm>
                <a:off x="4791500" y="4541420"/>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23" name="Google Shape;2518;p58">
            <a:extLst>
              <a:ext uri="{FF2B5EF4-FFF2-40B4-BE49-F238E27FC236}">
                <a16:creationId xmlns:a16="http://schemas.microsoft.com/office/drawing/2014/main" id="{AC21D359-D92F-47F9-A72D-411C223BB2F1}"/>
              </a:ext>
            </a:extLst>
          </p:cNvPr>
          <p:cNvGrpSpPr/>
          <p:nvPr/>
        </p:nvGrpSpPr>
        <p:grpSpPr>
          <a:xfrm>
            <a:off x="598264" y="520986"/>
            <a:ext cx="1980294" cy="338521"/>
            <a:chOff x="1816609" y="3851001"/>
            <a:chExt cx="1093674" cy="222193"/>
          </a:xfrm>
        </p:grpSpPr>
        <p:sp>
          <p:nvSpPr>
            <p:cNvPr id="24" name="Google Shape;2519;p58">
              <a:extLst>
                <a:ext uri="{FF2B5EF4-FFF2-40B4-BE49-F238E27FC236}">
                  <a16:creationId xmlns:a16="http://schemas.microsoft.com/office/drawing/2014/main" id="{DEE99EB3-81EC-409D-98B5-E2C089AC01D8}"/>
                </a:ext>
              </a:extLst>
            </p:cNvPr>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2520;p58">
              <a:extLst>
                <a:ext uri="{FF2B5EF4-FFF2-40B4-BE49-F238E27FC236}">
                  <a16:creationId xmlns:a16="http://schemas.microsoft.com/office/drawing/2014/main" id="{BB3ADFDD-0AB5-4735-872D-9DED3185AD74}"/>
                </a:ext>
              </a:extLst>
            </p:cNvPr>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2521;p58">
              <a:extLst>
                <a:ext uri="{FF2B5EF4-FFF2-40B4-BE49-F238E27FC236}">
                  <a16:creationId xmlns:a16="http://schemas.microsoft.com/office/drawing/2014/main" id="{A7162FC5-4D7A-441E-A1EB-EEA7663960DC}"/>
                </a:ext>
              </a:extLst>
            </p:cNvPr>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2522;p58">
              <a:extLst>
                <a:ext uri="{FF2B5EF4-FFF2-40B4-BE49-F238E27FC236}">
                  <a16:creationId xmlns:a16="http://schemas.microsoft.com/office/drawing/2014/main" id="{9CB277BC-483F-494F-8DF5-09FAB9DFEC5C}"/>
                </a:ext>
              </a:extLst>
            </p:cNvPr>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2523;p58">
              <a:extLst>
                <a:ext uri="{FF2B5EF4-FFF2-40B4-BE49-F238E27FC236}">
                  <a16:creationId xmlns:a16="http://schemas.microsoft.com/office/drawing/2014/main" id="{2C5538A5-34E9-4871-B9AA-FE549423C10F}"/>
                </a:ext>
              </a:extLst>
            </p:cNvPr>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2524;p58">
              <a:extLst>
                <a:ext uri="{FF2B5EF4-FFF2-40B4-BE49-F238E27FC236}">
                  <a16:creationId xmlns:a16="http://schemas.microsoft.com/office/drawing/2014/main" id="{A99EA569-2A4E-4FD9-AF4D-CCE21D1C7878}"/>
                </a:ext>
              </a:extLst>
            </p:cNvPr>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2525;p58">
              <a:extLst>
                <a:ext uri="{FF2B5EF4-FFF2-40B4-BE49-F238E27FC236}">
                  <a16:creationId xmlns:a16="http://schemas.microsoft.com/office/drawing/2014/main" id="{1FFEB440-A87A-4F33-A97E-C62DC8FE28FC}"/>
                </a:ext>
              </a:extLst>
            </p:cNvPr>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2526;p58">
              <a:extLst>
                <a:ext uri="{FF2B5EF4-FFF2-40B4-BE49-F238E27FC236}">
                  <a16:creationId xmlns:a16="http://schemas.microsoft.com/office/drawing/2014/main" id="{FFA730AB-3D15-44C4-8AD5-FA2F5EE2E4A8}"/>
                </a:ext>
              </a:extLst>
            </p:cNvPr>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2527;p58">
              <a:extLst>
                <a:ext uri="{FF2B5EF4-FFF2-40B4-BE49-F238E27FC236}">
                  <a16:creationId xmlns:a16="http://schemas.microsoft.com/office/drawing/2014/main" id="{C564D6A9-02A8-41CE-8856-9FCC77C22880}"/>
                </a:ext>
              </a:extLst>
            </p:cNvPr>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3" name="Google Shape;2528;p58">
            <a:extLst>
              <a:ext uri="{FF2B5EF4-FFF2-40B4-BE49-F238E27FC236}">
                <a16:creationId xmlns:a16="http://schemas.microsoft.com/office/drawing/2014/main" id="{C0C56C8A-E068-4494-BD5E-EB2F71A14446}"/>
              </a:ext>
            </a:extLst>
          </p:cNvPr>
          <p:cNvGrpSpPr/>
          <p:nvPr/>
        </p:nvGrpSpPr>
        <p:grpSpPr>
          <a:xfrm>
            <a:off x="4077380" y="4210204"/>
            <a:ext cx="1798609" cy="238475"/>
            <a:chOff x="1394800" y="3522000"/>
            <a:chExt cx="1048650" cy="138275"/>
          </a:xfrm>
        </p:grpSpPr>
        <p:sp>
          <p:nvSpPr>
            <p:cNvPr id="34" name="Google Shape;2529;p58">
              <a:extLst>
                <a:ext uri="{FF2B5EF4-FFF2-40B4-BE49-F238E27FC236}">
                  <a16:creationId xmlns:a16="http://schemas.microsoft.com/office/drawing/2014/main" id="{8E9F99FB-AAF2-4BAD-A32B-4EC439A9E9EC}"/>
                </a:ext>
              </a:extLst>
            </p:cNvPr>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2530;p58">
              <a:extLst>
                <a:ext uri="{FF2B5EF4-FFF2-40B4-BE49-F238E27FC236}">
                  <a16:creationId xmlns:a16="http://schemas.microsoft.com/office/drawing/2014/main" id="{D84EA1BF-BB47-455D-A897-8A32D4727995}"/>
                </a:ext>
              </a:extLst>
            </p:cNvPr>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2531;p58">
              <a:extLst>
                <a:ext uri="{FF2B5EF4-FFF2-40B4-BE49-F238E27FC236}">
                  <a16:creationId xmlns:a16="http://schemas.microsoft.com/office/drawing/2014/main" id="{0D1D802C-C261-4934-8772-4C9835A8BF24}"/>
                </a:ext>
              </a:extLst>
            </p:cNvPr>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2532;p58">
              <a:extLst>
                <a:ext uri="{FF2B5EF4-FFF2-40B4-BE49-F238E27FC236}">
                  <a16:creationId xmlns:a16="http://schemas.microsoft.com/office/drawing/2014/main" id="{E58F09E5-E40D-4A2D-A5CA-872F3905724C}"/>
                </a:ext>
              </a:extLst>
            </p:cNvPr>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2533;p58">
              <a:extLst>
                <a:ext uri="{FF2B5EF4-FFF2-40B4-BE49-F238E27FC236}">
                  <a16:creationId xmlns:a16="http://schemas.microsoft.com/office/drawing/2014/main" id="{66B9F4E6-1BB1-4E7E-A596-BEC9A3D176E2}"/>
                </a:ext>
              </a:extLst>
            </p:cNvPr>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2534;p58">
              <a:extLst>
                <a:ext uri="{FF2B5EF4-FFF2-40B4-BE49-F238E27FC236}">
                  <a16:creationId xmlns:a16="http://schemas.microsoft.com/office/drawing/2014/main" id="{E25A0A50-BE05-45B5-8766-9C5689AB6A6D}"/>
                </a:ext>
              </a:extLst>
            </p:cNvPr>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2535;p58">
              <a:extLst>
                <a:ext uri="{FF2B5EF4-FFF2-40B4-BE49-F238E27FC236}">
                  <a16:creationId xmlns:a16="http://schemas.microsoft.com/office/drawing/2014/main" id="{24DB90D1-4ACD-452C-A5B5-F0E081E6EAA2}"/>
                </a:ext>
              </a:extLst>
            </p:cNvPr>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2536;p58">
              <a:extLst>
                <a:ext uri="{FF2B5EF4-FFF2-40B4-BE49-F238E27FC236}">
                  <a16:creationId xmlns:a16="http://schemas.microsoft.com/office/drawing/2014/main" id="{B6D73130-D14E-4E69-9343-3DD304133818}"/>
                </a:ext>
              </a:extLst>
            </p:cNvPr>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2537;p58">
              <a:extLst>
                <a:ext uri="{FF2B5EF4-FFF2-40B4-BE49-F238E27FC236}">
                  <a16:creationId xmlns:a16="http://schemas.microsoft.com/office/drawing/2014/main" id="{78193C28-D156-4A1A-9885-3BF64078542F}"/>
                </a:ext>
              </a:extLst>
            </p:cNvPr>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 name="مستطيل 1">
            <a:extLst>
              <a:ext uri="{FF2B5EF4-FFF2-40B4-BE49-F238E27FC236}">
                <a16:creationId xmlns:a16="http://schemas.microsoft.com/office/drawing/2014/main" id="{E37B18AE-1D59-43CA-A002-CBCFECFB0052}"/>
              </a:ext>
            </a:extLst>
          </p:cNvPr>
          <p:cNvSpPr/>
          <p:nvPr/>
        </p:nvSpPr>
        <p:spPr>
          <a:xfrm>
            <a:off x="-1161096" y="68657"/>
            <a:ext cx="5674951" cy="46166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2400" b="1" cap="none" spc="0" dirty="0">
                <a:ln/>
                <a:solidFill>
                  <a:schemeClr val="accent4">
                    <a:lumMod val="50000"/>
                  </a:schemeClr>
                </a:solidFill>
                <a:effectLst/>
              </a:rPr>
              <a:t>استراتيجية قراءة الصور</a:t>
            </a:r>
          </a:p>
        </p:txBody>
      </p:sp>
      <p:sp>
        <p:nvSpPr>
          <p:cNvPr id="3" name="مربع نص 2">
            <a:extLst>
              <a:ext uri="{FF2B5EF4-FFF2-40B4-BE49-F238E27FC236}">
                <a16:creationId xmlns:a16="http://schemas.microsoft.com/office/drawing/2014/main" id="{3403A795-DE83-4FE5-934C-E8C0A2CE5905}"/>
              </a:ext>
            </a:extLst>
          </p:cNvPr>
          <p:cNvSpPr txBox="1"/>
          <p:nvPr/>
        </p:nvSpPr>
        <p:spPr>
          <a:xfrm>
            <a:off x="3115875" y="1667435"/>
            <a:ext cx="1828800" cy="1828800"/>
          </a:xfrm>
          <a:prstGeom prst="rect">
            <a:avLst/>
          </a:prstGeom>
          <a:noFill/>
        </p:spPr>
        <p:txBody>
          <a:bodyPr wrap="square" rtlCol="1">
            <a:spAutoFit/>
          </a:bodyPr>
          <a:lstStyle/>
          <a:p>
            <a:r>
              <a:rPr lang="ar-SA" sz="1400" b="0" i="0" u="none" strike="noStrike" cap="none" dirty="0">
                <a:solidFill>
                  <a:srgbClr val="000000"/>
                </a:solidFill>
                <a:latin typeface="Arial"/>
                <a:ea typeface="Arial"/>
                <a:cs typeface="Arial"/>
                <a:sym typeface="Arial"/>
              </a:rPr>
              <a:t>النص هنا</a:t>
            </a:r>
          </a:p>
        </p:txBody>
      </p:sp>
      <p:sp>
        <p:nvSpPr>
          <p:cNvPr id="4" name="شكل بيضاوي 3">
            <a:extLst>
              <a:ext uri="{FF2B5EF4-FFF2-40B4-BE49-F238E27FC236}">
                <a16:creationId xmlns:a16="http://schemas.microsoft.com/office/drawing/2014/main" id="{BB5B16B3-4EFE-4276-AE4D-A45C1F0955B6}"/>
              </a:ext>
            </a:extLst>
          </p:cNvPr>
          <p:cNvSpPr/>
          <p:nvPr/>
        </p:nvSpPr>
        <p:spPr>
          <a:xfrm>
            <a:off x="6857944" y="3859503"/>
            <a:ext cx="874640" cy="771507"/>
          </a:xfrm>
          <a:prstGeom prst="ellipse">
            <a:avLst/>
          </a:prstGeom>
        </p:spPr>
        <p:style>
          <a:lnRef idx="1">
            <a:schemeClr val="accent6"/>
          </a:lnRef>
          <a:fillRef idx="2">
            <a:schemeClr val="accent6"/>
          </a:fillRef>
          <a:effectRef idx="1">
            <a:schemeClr val="accent6"/>
          </a:effectRef>
          <a:fontRef idx="minor">
            <a:schemeClr val="dk1"/>
          </a:fontRef>
        </p:style>
        <p:txBody>
          <a:bodyPr rtlCol="1" anchor="ctr"/>
          <a:lstStyle/>
          <a:p>
            <a:pPr algn="ctr"/>
            <a:r>
              <a:rPr lang="ar-SA" dirty="0"/>
              <a:t>ص 60</a:t>
            </a:r>
          </a:p>
        </p:txBody>
      </p:sp>
      <p:pic>
        <p:nvPicPr>
          <p:cNvPr id="43" name="صورة 42" descr="صورة تحتوي على نص, سباحة&#10;&#10;تم إنشاء الوصف تلقائياً">
            <a:extLst>
              <a:ext uri="{FF2B5EF4-FFF2-40B4-BE49-F238E27FC236}">
                <a16:creationId xmlns:a16="http://schemas.microsoft.com/office/drawing/2014/main" id="{ED252715-A5F8-4B96-9986-08A381FD9084}"/>
              </a:ext>
            </a:extLst>
          </p:cNvPr>
          <p:cNvPicPr>
            <a:picLocks noChangeAspect="1"/>
          </p:cNvPicPr>
          <p:nvPr/>
        </p:nvPicPr>
        <p:blipFill>
          <a:blip r:embed="rId2"/>
          <a:stretch>
            <a:fillRect/>
          </a:stretch>
        </p:blipFill>
        <p:spPr>
          <a:xfrm>
            <a:off x="1558420" y="1117145"/>
            <a:ext cx="6276684" cy="2675366"/>
          </a:xfrm>
          <a:prstGeom prst="rect">
            <a:avLst/>
          </a:prstGeom>
        </p:spPr>
      </p:pic>
    </p:spTree>
    <p:extLst>
      <p:ext uri="{BB962C8B-B14F-4D97-AF65-F5344CB8AC3E}">
        <p14:creationId xmlns:p14="http://schemas.microsoft.com/office/powerpoint/2010/main" val="40472167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C08DB01-AF12-4145-BE1F-E34FB988B99A}"/>
              </a:ext>
            </a:extLst>
          </p:cNvPr>
          <p:cNvSpPr>
            <a:spLocks noGrp="1"/>
          </p:cNvSpPr>
          <p:nvPr>
            <p:ph type="title"/>
          </p:nvPr>
        </p:nvSpPr>
        <p:spPr/>
        <p:txBody>
          <a:bodyPr/>
          <a:lstStyle/>
          <a:p>
            <a:endParaRPr lang="ar-SA"/>
          </a:p>
        </p:txBody>
      </p:sp>
      <p:pic>
        <p:nvPicPr>
          <p:cNvPr id="3" name="صورة 2">
            <a:extLst>
              <a:ext uri="{FF2B5EF4-FFF2-40B4-BE49-F238E27FC236}">
                <a16:creationId xmlns:a16="http://schemas.microsoft.com/office/drawing/2014/main" id="{A7842152-B51E-4A31-BD45-35453B7F136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7822" t="31419" r="8777" b="25131"/>
          <a:stretch/>
        </p:blipFill>
        <p:spPr>
          <a:xfrm>
            <a:off x="661608" y="174974"/>
            <a:ext cx="8382209" cy="4321551"/>
          </a:xfrm>
          <a:prstGeom prst="rect">
            <a:avLst/>
          </a:prstGeom>
        </p:spPr>
      </p:pic>
    </p:spTree>
    <p:extLst>
      <p:ext uri="{BB962C8B-B14F-4D97-AF65-F5344CB8AC3E}">
        <p14:creationId xmlns:p14="http://schemas.microsoft.com/office/powerpoint/2010/main" val="24022411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فرعي 3">
            <a:extLst>
              <a:ext uri="{FF2B5EF4-FFF2-40B4-BE49-F238E27FC236}">
                <a16:creationId xmlns:a16="http://schemas.microsoft.com/office/drawing/2014/main" id="{3FBA370C-B572-4669-A8E7-BA6E5F0B96F7}"/>
              </a:ext>
            </a:extLst>
          </p:cNvPr>
          <p:cNvSpPr>
            <a:spLocks noGrp="1"/>
          </p:cNvSpPr>
          <p:nvPr>
            <p:ph type="subTitle" idx="1"/>
          </p:nvPr>
        </p:nvSpPr>
        <p:spPr>
          <a:xfrm>
            <a:off x="4673654" y="610441"/>
            <a:ext cx="3863700" cy="358200"/>
          </a:xfrm>
        </p:spPr>
        <p:txBody>
          <a:bodyPr/>
          <a:lstStyle/>
          <a:p>
            <a:r>
              <a:rPr lang="ar-SA" sz="3600" b="1" dirty="0">
                <a:solidFill>
                  <a:schemeClr val="accent6">
                    <a:lumMod val="75000"/>
                  </a:schemeClr>
                </a:solidFill>
              </a:rPr>
              <a:t>شوكيات الجلد</a:t>
            </a:r>
          </a:p>
        </p:txBody>
      </p:sp>
      <p:pic>
        <p:nvPicPr>
          <p:cNvPr id="5" name="Picture 2" descr="بسيط نجم | سبونج بوب Wiki | Fandom">
            <a:extLst>
              <a:ext uri="{FF2B5EF4-FFF2-40B4-BE49-F238E27FC236}">
                <a16:creationId xmlns:a16="http://schemas.microsoft.com/office/drawing/2014/main" id="{18B6279F-33BE-4623-B25F-4027B0CDA9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32" y="328663"/>
            <a:ext cx="3197248" cy="292514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هل يمتلك نجم البحر عيون - انا مسافر">
            <a:extLst>
              <a:ext uri="{FF2B5EF4-FFF2-40B4-BE49-F238E27FC236}">
                <a16:creationId xmlns:a16="http://schemas.microsoft.com/office/drawing/2014/main" id="{16591E49-0326-444F-B490-D6F45F1BAA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355" y="1429306"/>
            <a:ext cx="2643272" cy="18245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انواع قنفذ البحر واهم فوائده - موسوعة">
            <a:extLst>
              <a:ext uri="{FF2B5EF4-FFF2-40B4-BE49-F238E27FC236}">
                <a16:creationId xmlns:a16="http://schemas.microsoft.com/office/drawing/2014/main" id="{257041A0-B260-449C-A0F0-522C72B4FD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454" y="2115939"/>
            <a:ext cx="2619375" cy="1824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553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6530838-3AB6-467B-BA2B-7D981E37EDD1}"/>
              </a:ext>
            </a:extLst>
          </p:cNvPr>
          <p:cNvSpPr>
            <a:spLocks noGrp="1"/>
          </p:cNvSpPr>
          <p:nvPr>
            <p:ph type="ctrTitle"/>
          </p:nvPr>
        </p:nvSpPr>
        <p:spPr/>
        <p:txBody>
          <a:bodyPr/>
          <a:lstStyle/>
          <a:p>
            <a:endParaRPr lang="ar-SA"/>
          </a:p>
        </p:txBody>
      </p:sp>
      <p:sp>
        <p:nvSpPr>
          <p:cNvPr id="4" name="عنوان فرعي 3">
            <a:extLst>
              <a:ext uri="{FF2B5EF4-FFF2-40B4-BE49-F238E27FC236}">
                <a16:creationId xmlns:a16="http://schemas.microsoft.com/office/drawing/2014/main" id="{78FB6CD5-AF1B-489C-8DA5-88E6923128EC}"/>
              </a:ext>
            </a:extLst>
          </p:cNvPr>
          <p:cNvSpPr>
            <a:spLocks noGrp="1"/>
          </p:cNvSpPr>
          <p:nvPr>
            <p:ph type="subTitle" idx="1"/>
          </p:nvPr>
        </p:nvSpPr>
        <p:spPr/>
        <p:txBody>
          <a:bodyPr/>
          <a:lstStyle/>
          <a:p>
            <a:endParaRPr lang="ar-SA"/>
          </a:p>
        </p:txBody>
      </p:sp>
      <p:pic>
        <p:nvPicPr>
          <p:cNvPr id="5" name="صورة 4">
            <a:extLst>
              <a:ext uri="{FF2B5EF4-FFF2-40B4-BE49-F238E27FC236}">
                <a16:creationId xmlns:a16="http://schemas.microsoft.com/office/drawing/2014/main" id="{BE3D6E49-C461-48AF-8ACC-95541BA7536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8463" t="32372" r="8778" b="30557"/>
          <a:stretch/>
        </p:blipFill>
        <p:spPr>
          <a:xfrm>
            <a:off x="558784" y="136516"/>
            <a:ext cx="8383433" cy="3760781"/>
          </a:xfrm>
          <a:prstGeom prst="rect">
            <a:avLst/>
          </a:prstGeom>
        </p:spPr>
      </p:pic>
    </p:spTree>
    <p:extLst>
      <p:ext uri="{BB962C8B-B14F-4D97-AF65-F5344CB8AC3E}">
        <p14:creationId xmlns:p14="http://schemas.microsoft.com/office/powerpoint/2010/main" val="40991586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DCFEC2F-038D-4D09-88CC-B8327A11068A}"/>
              </a:ext>
            </a:extLst>
          </p:cNvPr>
          <p:cNvSpPr>
            <a:spLocks noGrp="1"/>
          </p:cNvSpPr>
          <p:nvPr>
            <p:ph type="ctrTitle"/>
          </p:nvPr>
        </p:nvSpPr>
        <p:spPr/>
        <p:txBody>
          <a:bodyPr/>
          <a:lstStyle/>
          <a:p>
            <a:endParaRPr lang="ar-SA"/>
          </a:p>
        </p:txBody>
      </p:sp>
      <p:sp>
        <p:nvSpPr>
          <p:cNvPr id="4" name="عنوان فرعي 3">
            <a:extLst>
              <a:ext uri="{FF2B5EF4-FFF2-40B4-BE49-F238E27FC236}">
                <a16:creationId xmlns:a16="http://schemas.microsoft.com/office/drawing/2014/main" id="{97D1BB61-AC85-4463-A3AD-6D9E3B8D0482}"/>
              </a:ext>
            </a:extLst>
          </p:cNvPr>
          <p:cNvSpPr>
            <a:spLocks noGrp="1"/>
          </p:cNvSpPr>
          <p:nvPr>
            <p:ph type="subTitle" idx="1"/>
          </p:nvPr>
        </p:nvSpPr>
        <p:spPr/>
        <p:txBody>
          <a:bodyPr/>
          <a:lstStyle/>
          <a:p>
            <a:endParaRPr lang="ar-SA"/>
          </a:p>
        </p:txBody>
      </p:sp>
      <p:pic>
        <p:nvPicPr>
          <p:cNvPr id="5" name="صورة 4">
            <a:extLst>
              <a:ext uri="{FF2B5EF4-FFF2-40B4-BE49-F238E27FC236}">
                <a16:creationId xmlns:a16="http://schemas.microsoft.com/office/drawing/2014/main" id="{2A6A3B2F-4378-4703-82E3-253AEA9B186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8036" t="31800" r="9394" b="24940"/>
          <a:stretch/>
        </p:blipFill>
        <p:spPr>
          <a:xfrm>
            <a:off x="476900" y="66022"/>
            <a:ext cx="8372485" cy="3769131"/>
          </a:xfrm>
          <a:prstGeom prst="rect">
            <a:avLst/>
          </a:prstGeom>
        </p:spPr>
      </p:pic>
    </p:spTree>
    <p:extLst>
      <p:ext uri="{BB962C8B-B14F-4D97-AF65-F5344CB8AC3E}">
        <p14:creationId xmlns:p14="http://schemas.microsoft.com/office/powerpoint/2010/main" val="1850497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3AECC65-343C-4E25-A93C-90AEA9F6EAF1}"/>
              </a:ext>
            </a:extLst>
          </p:cNvPr>
          <p:cNvSpPr>
            <a:spLocks noGrp="1"/>
          </p:cNvSpPr>
          <p:nvPr>
            <p:ph type="ctrTitle"/>
          </p:nvPr>
        </p:nvSpPr>
        <p:spPr/>
        <p:txBody>
          <a:bodyPr/>
          <a:lstStyle/>
          <a:p>
            <a:endParaRPr lang="ar-SA"/>
          </a:p>
        </p:txBody>
      </p:sp>
      <p:sp>
        <p:nvSpPr>
          <p:cNvPr id="4" name="عنوان فرعي 3">
            <a:extLst>
              <a:ext uri="{FF2B5EF4-FFF2-40B4-BE49-F238E27FC236}">
                <a16:creationId xmlns:a16="http://schemas.microsoft.com/office/drawing/2014/main" id="{2EB39EA5-6F6D-4069-BB86-A283AEE916E8}"/>
              </a:ext>
            </a:extLst>
          </p:cNvPr>
          <p:cNvSpPr>
            <a:spLocks noGrp="1"/>
          </p:cNvSpPr>
          <p:nvPr>
            <p:ph type="subTitle" idx="1"/>
          </p:nvPr>
        </p:nvSpPr>
        <p:spPr/>
        <p:txBody>
          <a:bodyPr/>
          <a:lstStyle/>
          <a:p>
            <a:endParaRPr lang="ar-SA"/>
          </a:p>
        </p:txBody>
      </p:sp>
      <p:pic>
        <p:nvPicPr>
          <p:cNvPr id="6" name="صورة 5">
            <a:extLst>
              <a:ext uri="{FF2B5EF4-FFF2-40B4-BE49-F238E27FC236}">
                <a16:creationId xmlns:a16="http://schemas.microsoft.com/office/drawing/2014/main" id="{D2A22008-C4F9-42FB-8CF0-B4370BC5609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8786" t="31991" r="8777" b="24749"/>
          <a:stretch/>
        </p:blipFill>
        <p:spPr>
          <a:xfrm>
            <a:off x="476900" y="127639"/>
            <a:ext cx="8382209" cy="3840680"/>
          </a:xfrm>
          <a:prstGeom prst="rect">
            <a:avLst/>
          </a:prstGeom>
        </p:spPr>
      </p:pic>
    </p:spTree>
    <p:extLst>
      <p:ext uri="{BB962C8B-B14F-4D97-AF65-F5344CB8AC3E}">
        <p14:creationId xmlns:p14="http://schemas.microsoft.com/office/powerpoint/2010/main" val="19138136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hatsApp Video 2021-09-27 at 10.34.50 PM">
            <a:hlinkClick r:id="" action="ppaction://media"/>
            <a:extLst>
              <a:ext uri="{FF2B5EF4-FFF2-40B4-BE49-F238E27FC236}">
                <a16:creationId xmlns:a16="http://schemas.microsoft.com/office/drawing/2014/main" id="{25B63FBA-4CB7-43C3-8C21-C6EC182A92A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4992261" y="1014639"/>
            <a:ext cx="3715630" cy="2136435"/>
          </a:xfrm>
        </p:spPr>
      </p:pic>
      <p:pic>
        <p:nvPicPr>
          <p:cNvPr id="5" name="WhatsApp Video 2021-09-27 at 10.34.49 PM">
            <a:hlinkClick r:id="" action="ppaction://media"/>
            <a:extLst>
              <a:ext uri="{FF2B5EF4-FFF2-40B4-BE49-F238E27FC236}">
                <a16:creationId xmlns:a16="http://schemas.microsoft.com/office/drawing/2014/main" id="{92CF5DA1-26E7-4D4C-9171-367997B341BB}"/>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655282" y="101600"/>
            <a:ext cx="1929746" cy="3473543"/>
          </a:xfrm>
          <a:prstGeom prst="rect">
            <a:avLst/>
          </a:prstGeom>
        </p:spPr>
      </p:pic>
    </p:spTree>
    <p:extLst>
      <p:ext uri="{BB962C8B-B14F-4D97-AF65-F5344CB8AC3E}">
        <p14:creationId xmlns:p14="http://schemas.microsoft.com/office/powerpoint/2010/main" val="91706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4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87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1086;p29">
            <a:extLst>
              <a:ext uri="{FF2B5EF4-FFF2-40B4-BE49-F238E27FC236}">
                <a16:creationId xmlns:a16="http://schemas.microsoft.com/office/drawing/2014/main" id="{EEE9F900-0926-4B8C-A839-44F26F16283B}"/>
              </a:ext>
            </a:extLst>
          </p:cNvPr>
          <p:cNvGrpSpPr/>
          <p:nvPr/>
        </p:nvGrpSpPr>
        <p:grpSpPr>
          <a:xfrm>
            <a:off x="597406" y="181136"/>
            <a:ext cx="8086640" cy="4595358"/>
            <a:chOff x="664130" y="131524"/>
            <a:chExt cx="8086640" cy="4595358"/>
          </a:xfrm>
        </p:grpSpPr>
        <p:grpSp>
          <p:nvGrpSpPr>
            <p:cNvPr id="7" name="Google Shape;1087;p29">
              <a:extLst>
                <a:ext uri="{FF2B5EF4-FFF2-40B4-BE49-F238E27FC236}">
                  <a16:creationId xmlns:a16="http://schemas.microsoft.com/office/drawing/2014/main" id="{2EF19CD5-E77D-477D-8DD8-7F8A7D0A109E}"/>
                </a:ext>
              </a:extLst>
            </p:cNvPr>
            <p:cNvGrpSpPr/>
            <p:nvPr/>
          </p:nvGrpSpPr>
          <p:grpSpPr>
            <a:xfrm>
              <a:off x="6952878" y="131524"/>
              <a:ext cx="617666" cy="536809"/>
              <a:chOff x="2468550" y="1600375"/>
              <a:chExt cx="2221020" cy="1930274"/>
            </a:xfrm>
          </p:grpSpPr>
          <p:sp>
            <p:nvSpPr>
              <p:cNvPr id="19" name="Google Shape;1088;p29">
                <a:extLst>
                  <a:ext uri="{FF2B5EF4-FFF2-40B4-BE49-F238E27FC236}">
                    <a16:creationId xmlns:a16="http://schemas.microsoft.com/office/drawing/2014/main" id="{27F0E0AD-1A04-4760-A872-208764E49A66}"/>
                  </a:ext>
                </a:extLst>
              </p:cNvPr>
              <p:cNvSpPr/>
              <p:nvPr/>
            </p:nvSpPr>
            <p:spPr>
              <a:xfrm>
                <a:off x="2558405" y="1600375"/>
                <a:ext cx="2131165" cy="1870367"/>
              </a:xfrm>
              <a:custGeom>
                <a:avLst/>
                <a:gdLst/>
                <a:ahLst/>
                <a:cxnLst/>
                <a:rect l="l" t="t" r="r" b="b"/>
                <a:pathLst>
                  <a:path w="4625" h="4059" extrusionOk="0">
                    <a:moveTo>
                      <a:pt x="4167" y="0"/>
                    </a:moveTo>
                    <a:cubicBezTo>
                      <a:pt x="4157" y="0"/>
                      <a:pt x="4147" y="1"/>
                      <a:pt x="4137" y="2"/>
                    </a:cubicBezTo>
                    <a:cubicBezTo>
                      <a:pt x="4074" y="5"/>
                      <a:pt x="4009" y="35"/>
                      <a:pt x="3953" y="68"/>
                    </a:cubicBezTo>
                    <a:cubicBezTo>
                      <a:pt x="3853" y="132"/>
                      <a:pt x="3762" y="212"/>
                      <a:pt x="3665" y="279"/>
                    </a:cubicBezTo>
                    <a:cubicBezTo>
                      <a:pt x="3452" y="426"/>
                      <a:pt x="3271" y="613"/>
                      <a:pt x="3086" y="794"/>
                    </a:cubicBezTo>
                    <a:cubicBezTo>
                      <a:pt x="3013" y="868"/>
                      <a:pt x="2933" y="941"/>
                      <a:pt x="2856" y="1011"/>
                    </a:cubicBezTo>
                    <a:cubicBezTo>
                      <a:pt x="2772" y="1088"/>
                      <a:pt x="2699" y="1166"/>
                      <a:pt x="2615" y="1239"/>
                    </a:cubicBezTo>
                    <a:cubicBezTo>
                      <a:pt x="2532" y="1316"/>
                      <a:pt x="2444" y="1389"/>
                      <a:pt x="2361" y="1467"/>
                    </a:cubicBezTo>
                    <a:cubicBezTo>
                      <a:pt x="2284" y="1540"/>
                      <a:pt x="2203" y="1613"/>
                      <a:pt x="2123" y="1683"/>
                    </a:cubicBezTo>
                    <a:cubicBezTo>
                      <a:pt x="2056" y="1737"/>
                      <a:pt x="1990" y="1794"/>
                      <a:pt x="1926" y="1851"/>
                    </a:cubicBezTo>
                    <a:lnTo>
                      <a:pt x="1913" y="1861"/>
                    </a:lnTo>
                    <a:cubicBezTo>
                      <a:pt x="1819" y="1938"/>
                      <a:pt x="1726" y="2018"/>
                      <a:pt x="1629" y="2095"/>
                    </a:cubicBezTo>
                    <a:cubicBezTo>
                      <a:pt x="1578" y="2135"/>
                      <a:pt x="1528" y="2172"/>
                      <a:pt x="1478" y="2212"/>
                    </a:cubicBezTo>
                    <a:cubicBezTo>
                      <a:pt x="1421" y="2256"/>
                      <a:pt x="1368" y="2305"/>
                      <a:pt x="1314" y="2353"/>
                    </a:cubicBezTo>
                    <a:cubicBezTo>
                      <a:pt x="1224" y="2423"/>
                      <a:pt x="1127" y="2486"/>
                      <a:pt x="1040" y="2563"/>
                    </a:cubicBezTo>
                    <a:cubicBezTo>
                      <a:pt x="926" y="2657"/>
                      <a:pt x="819" y="2754"/>
                      <a:pt x="722" y="2867"/>
                    </a:cubicBezTo>
                    <a:cubicBezTo>
                      <a:pt x="686" y="2915"/>
                      <a:pt x="645" y="2958"/>
                      <a:pt x="612" y="3004"/>
                    </a:cubicBezTo>
                    <a:cubicBezTo>
                      <a:pt x="595" y="3028"/>
                      <a:pt x="578" y="3052"/>
                      <a:pt x="562" y="3072"/>
                    </a:cubicBezTo>
                    <a:cubicBezTo>
                      <a:pt x="545" y="3095"/>
                      <a:pt x="525" y="3115"/>
                      <a:pt x="502" y="3139"/>
                    </a:cubicBezTo>
                    <a:cubicBezTo>
                      <a:pt x="458" y="3182"/>
                      <a:pt x="417" y="3225"/>
                      <a:pt x="374" y="3269"/>
                    </a:cubicBezTo>
                    <a:cubicBezTo>
                      <a:pt x="334" y="3313"/>
                      <a:pt x="291" y="3353"/>
                      <a:pt x="250" y="3393"/>
                    </a:cubicBezTo>
                    <a:cubicBezTo>
                      <a:pt x="217" y="3429"/>
                      <a:pt x="184" y="3466"/>
                      <a:pt x="150" y="3503"/>
                    </a:cubicBezTo>
                    <a:cubicBezTo>
                      <a:pt x="137" y="3520"/>
                      <a:pt x="120" y="3537"/>
                      <a:pt x="104" y="3553"/>
                    </a:cubicBezTo>
                    <a:cubicBezTo>
                      <a:pt x="96" y="3563"/>
                      <a:pt x="87" y="3574"/>
                      <a:pt x="80" y="3583"/>
                    </a:cubicBezTo>
                    <a:cubicBezTo>
                      <a:pt x="63" y="3603"/>
                      <a:pt x="47" y="3630"/>
                      <a:pt x="33" y="3657"/>
                    </a:cubicBezTo>
                    <a:cubicBezTo>
                      <a:pt x="10" y="3700"/>
                      <a:pt x="6" y="3740"/>
                      <a:pt x="3" y="3790"/>
                    </a:cubicBezTo>
                    <a:cubicBezTo>
                      <a:pt x="0" y="3844"/>
                      <a:pt x="20" y="3891"/>
                      <a:pt x="47" y="3935"/>
                    </a:cubicBezTo>
                    <a:cubicBezTo>
                      <a:pt x="50" y="3944"/>
                      <a:pt x="80" y="3978"/>
                      <a:pt x="96" y="3991"/>
                    </a:cubicBezTo>
                    <a:cubicBezTo>
                      <a:pt x="133" y="4025"/>
                      <a:pt x="161" y="4035"/>
                      <a:pt x="207" y="4048"/>
                    </a:cubicBezTo>
                    <a:cubicBezTo>
                      <a:pt x="229" y="4055"/>
                      <a:pt x="252" y="4058"/>
                      <a:pt x="275" y="4058"/>
                    </a:cubicBezTo>
                    <a:cubicBezTo>
                      <a:pt x="325" y="4058"/>
                      <a:pt x="376" y="4044"/>
                      <a:pt x="425" y="4028"/>
                    </a:cubicBezTo>
                    <a:cubicBezTo>
                      <a:pt x="502" y="4005"/>
                      <a:pt x="572" y="3971"/>
                      <a:pt x="642" y="3935"/>
                    </a:cubicBezTo>
                    <a:cubicBezTo>
                      <a:pt x="698" y="3907"/>
                      <a:pt x="752" y="3878"/>
                      <a:pt x="806" y="3844"/>
                    </a:cubicBezTo>
                    <a:cubicBezTo>
                      <a:pt x="859" y="3814"/>
                      <a:pt x="913" y="3784"/>
                      <a:pt x="963" y="3750"/>
                    </a:cubicBezTo>
                    <a:cubicBezTo>
                      <a:pt x="1013" y="3717"/>
                      <a:pt x="1060" y="3680"/>
                      <a:pt x="1110" y="3647"/>
                    </a:cubicBezTo>
                    <a:cubicBezTo>
                      <a:pt x="1160" y="3610"/>
                      <a:pt x="1210" y="3574"/>
                      <a:pt x="1260" y="3533"/>
                    </a:cubicBezTo>
                    <a:cubicBezTo>
                      <a:pt x="1345" y="3466"/>
                      <a:pt x="1425" y="3396"/>
                      <a:pt x="1505" y="3322"/>
                    </a:cubicBezTo>
                    <a:cubicBezTo>
                      <a:pt x="1575" y="3265"/>
                      <a:pt x="1646" y="3212"/>
                      <a:pt x="1712" y="3152"/>
                    </a:cubicBezTo>
                    <a:cubicBezTo>
                      <a:pt x="1802" y="3078"/>
                      <a:pt x="1886" y="2998"/>
                      <a:pt x="1973" y="2921"/>
                    </a:cubicBezTo>
                    <a:cubicBezTo>
                      <a:pt x="2043" y="2858"/>
                      <a:pt x="2117" y="2797"/>
                      <a:pt x="2187" y="2734"/>
                    </a:cubicBezTo>
                    <a:cubicBezTo>
                      <a:pt x="2243" y="2683"/>
                      <a:pt x="2304" y="2630"/>
                      <a:pt x="2364" y="2577"/>
                    </a:cubicBezTo>
                    <a:cubicBezTo>
                      <a:pt x="2458" y="2500"/>
                      <a:pt x="2552" y="2426"/>
                      <a:pt x="2649" y="2349"/>
                    </a:cubicBezTo>
                    <a:cubicBezTo>
                      <a:pt x="2749" y="2272"/>
                      <a:pt x="2845" y="2192"/>
                      <a:pt x="2946" y="2115"/>
                    </a:cubicBezTo>
                    <a:cubicBezTo>
                      <a:pt x="3050" y="2041"/>
                      <a:pt x="3154" y="1971"/>
                      <a:pt x="3257" y="1898"/>
                    </a:cubicBezTo>
                    <a:cubicBezTo>
                      <a:pt x="3324" y="1851"/>
                      <a:pt x="3387" y="1800"/>
                      <a:pt x="3447" y="1747"/>
                    </a:cubicBezTo>
                    <a:cubicBezTo>
                      <a:pt x="3488" y="1711"/>
                      <a:pt x="3525" y="1667"/>
                      <a:pt x="3565" y="1630"/>
                    </a:cubicBezTo>
                    <a:cubicBezTo>
                      <a:pt x="3632" y="1573"/>
                      <a:pt x="3692" y="1513"/>
                      <a:pt x="3748" y="1450"/>
                    </a:cubicBezTo>
                    <a:cubicBezTo>
                      <a:pt x="3799" y="1393"/>
                      <a:pt x="3833" y="1319"/>
                      <a:pt x="3853" y="1246"/>
                    </a:cubicBezTo>
                    <a:cubicBezTo>
                      <a:pt x="3862" y="1219"/>
                      <a:pt x="3869" y="1192"/>
                      <a:pt x="3876" y="1166"/>
                    </a:cubicBezTo>
                    <a:cubicBezTo>
                      <a:pt x="3889" y="1132"/>
                      <a:pt x="3906" y="1101"/>
                      <a:pt x="3923" y="1072"/>
                    </a:cubicBezTo>
                    <a:cubicBezTo>
                      <a:pt x="3949" y="1035"/>
                      <a:pt x="3980" y="1005"/>
                      <a:pt x="4013" y="978"/>
                    </a:cubicBezTo>
                    <a:lnTo>
                      <a:pt x="4037" y="958"/>
                    </a:lnTo>
                    <a:cubicBezTo>
                      <a:pt x="4090" y="911"/>
                      <a:pt x="4147" y="865"/>
                      <a:pt x="4200" y="817"/>
                    </a:cubicBezTo>
                    <a:lnTo>
                      <a:pt x="4200" y="817"/>
                    </a:lnTo>
                    <a:lnTo>
                      <a:pt x="4190" y="828"/>
                    </a:lnTo>
                    <a:cubicBezTo>
                      <a:pt x="4250" y="777"/>
                      <a:pt x="4310" y="731"/>
                      <a:pt x="4375" y="690"/>
                    </a:cubicBezTo>
                    <a:cubicBezTo>
                      <a:pt x="4391" y="680"/>
                      <a:pt x="4407" y="670"/>
                      <a:pt x="4424" y="660"/>
                    </a:cubicBezTo>
                    <a:cubicBezTo>
                      <a:pt x="4455" y="644"/>
                      <a:pt x="4481" y="617"/>
                      <a:pt x="4508" y="593"/>
                    </a:cubicBezTo>
                    <a:cubicBezTo>
                      <a:pt x="4521" y="584"/>
                      <a:pt x="4531" y="573"/>
                      <a:pt x="4538" y="560"/>
                    </a:cubicBezTo>
                    <a:cubicBezTo>
                      <a:pt x="4551" y="550"/>
                      <a:pt x="4562" y="539"/>
                      <a:pt x="4571" y="530"/>
                    </a:cubicBezTo>
                    <a:cubicBezTo>
                      <a:pt x="4605" y="493"/>
                      <a:pt x="4625" y="443"/>
                      <a:pt x="4622" y="393"/>
                    </a:cubicBezTo>
                    <a:cubicBezTo>
                      <a:pt x="4619" y="346"/>
                      <a:pt x="4599" y="303"/>
                      <a:pt x="4565" y="269"/>
                    </a:cubicBezTo>
                    <a:cubicBezTo>
                      <a:pt x="4558" y="252"/>
                      <a:pt x="4548" y="238"/>
                      <a:pt x="4535" y="222"/>
                    </a:cubicBezTo>
                    <a:lnTo>
                      <a:pt x="4518" y="206"/>
                    </a:lnTo>
                    <a:cubicBezTo>
                      <a:pt x="4505" y="192"/>
                      <a:pt x="4488" y="178"/>
                      <a:pt x="4471" y="169"/>
                    </a:cubicBezTo>
                    <a:cubicBezTo>
                      <a:pt x="4448" y="145"/>
                      <a:pt x="4424" y="125"/>
                      <a:pt x="4398" y="102"/>
                    </a:cubicBezTo>
                    <a:cubicBezTo>
                      <a:pt x="4334" y="41"/>
                      <a:pt x="4255" y="0"/>
                      <a:pt x="41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1089;p29">
                <a:extLst>
                  <a:ext uri="{FF2B5EF4-FFF2-40B4-BE49-F238E27FC236}">
                    <a16:creationId xmlns:a16="http://schemas.microsoft.com/office/drawing/2014/main" id="{A811D4BB-CB2F-4261-9227-F3023E0262EA}"/>
                  </a:ext>
                </a:extLst>
              </p:cNvPr>
              <p:cNvSpPr/>
              <p:nvPr/>
            </p:nvSpPr>
            <p:spPr>
              <a:xfrm>
                <a:off x="2468550" y="3123306"/>
                <a:ext cx="452037" cy="407343"/>
              </a:xfrm>
              <a:custGeom>
                <a:avLst/>
                <a:gdLst/>
                <a:ahLst/>
                <a:cxnLst/>
                <a:rect l="l" t="t" r="r" b="b"/>
                <a:pathLst>
                  <a:path w="981" h="884" extrusionOk="0">
                    <a:moveTo>
                      <a:pt x="469" y="820"/>
                    </a:moveTo>
                    <a:cubicBezTo>
                      <a:pt x="467" y="820"/>
                      <a:pt x="465" y="821"/>
                      <a:pt x="463" y="821"/>
                    </a:cubicBezTo>
                    <a:lnTo>
                      <a:pt x="463" y="821"/>
                    </a:lnTo>
                    <a:lnTo>
                      <a:pt x="469" y="820"/>
                    </a:lnTo>
                    <a:close/>
                    <a:moveTo>
                      <a:pt x="508" y="1"/>
                    </a:moveTo>
                    <a:cubicBezTo>
                      <a:pt x="491" y="1"/>
                      <a:pt x="473" y="6"/>
                      <a:pt x="459" y="17"/>
                    </a:cubicBezTo>
                    <a:cubicBezTo>
                      <a:pt x="439" y="34"/>
                      <a:pt x="422" y="54"/>
                      <a:pt x="405" y="74"/>
                    </a:cubicBezTo>
                    <a:cubicBezTo>
                      <a:pt x="396" y="91"/>
                      <a:pt x="382" y="108"/>
                      <a:pt x="368" y="124"/>
                    </a:cubicBezTo>
                    <a:cubicBezTo>
                      <a:pt x="345" y="155"/>
                      <a:pt x="322" y="184"/>
                      <a:pt x="299" y="215"/>
                    </a:cubicBezTo>
                    <a:cubicBezTo>
                      <a:pt x="271" y="244"/>
                      <a:pt x="248" y="278"/>
                      <a:pt x="228" y="312"/>
                    </a:cubicBezTo>
                    <a:cubicBezTo>
                      <a:pt x="208" y="342"/>
                      <a:pt x="185" y="372"/>
                      <a:pt x="165" y="405"/>
                    </a:cubicBezTo>
                    <a:cubicBezTo>
                      <a:pt x="144" y="435"/>
                      <a:pt x="124" y="469"/>
                      <a:pt x="108" y="502"/>
                    </a:cubicBezTo>
                    <a:cubicBezTo>
                      <a:pt x="87" y="542"/>
                      <a:pt x="67" y="579"/>
                      <a:pt x="47" y="619"/>
                    </a:cubicBezTo>
                    <a:cubicBezTo>
                      <a:pt x="41" y="636"/>
                      <a:pt x="31" y="653"/>
                      <a:pt x="24" y="673"/>
                    </a:cubicBezTo>
                    <a:cubicBezTo>
                      <a:pt x="14" y="693"/>
                      <a:pt x="10" y="716"/>
                      <a:pt x="4" y="743"/>
                    </a:cubicBezTo>
                    <a:cubicBezTo>
                      <a:pt x="1" y="757"/>
                      <a:pt x="1" y="766"/>
                      <a:pt x="4" y="780"/>
                    </a:cubicBezTo>
                    <a:cubicBezTo>
                      <a:pt x="4" y="793"/>
                      <a:pt x="7" y="803"/>
                      <a:pt x="10" y="817"/>
                    </a:cubicBezTo>
                    <a:cubicBezTo>
                      <a:pt x="14" y="826"/>
                      <a:pt x="35" y="850"/>
                      <a:pt x="44" y="857"/>
                    </a:cubicBezTo>
                    <a:cubicBezTo>
                      <a:pt x="55" y="860"/>
                      <a:pt x="64" y="867"/>
                      <a:pt x="78" y="871"/>
                    </a:cubicBezTo>
                    <a:cubicBezTo>
                      <a:pt x="104" y="883"/>
                      <a:pt x="138" y="883"/>
                      <a:pt x="171" y="883"/>
                    </a:cubicBezTo>
                    <a:cubicBezTo>
                      <a:pt x="185" y="880"/>
                      <a:pt x="195" y="877"/>
                      <a:pt x="208" y="874"/>
                    </a:cubicBezTo>
                    <a:cubicBezTo>
                      <a:pt x="222" y="874"/>
                      <a:pt x="235" y="871"/>
                      <a:pt x="248" y="867"/>
                    </a:cubicBezTo>
                    <a:cubicBezTo>
                      <a:pt x="271" y="860"/>
                      <a:pt x="295" y="854"/>
                      <a:pt x="319" y="850"/>
                    </a:cubicBezTo>
                    <a:cubicBezTo>
                      <a:pt x="339" y="846"/>
                      <a:pt x="362" y="843"/>
                      <a:pt x="385" y="840"/>
                    </a:cubicBezTo>
                    <a:cubicBezTo>
                      <a:pt x="410" y="837"/>
                      <a:pt x="438" y="828"/>
                      <a:pt x="463" y="821"/>
                    </a:cubicBezTo>
                    <a:lnTo>
                      <a:pt x="463" y="821"/>
                    </a:lnTo>
                    <a:lnTo>
                      <a:pt x="456" y="823"/>
                    </a:lnTo>
                    <a:cubicBezTo>
                      <a:pt x="479" y="817"/>
                      <a:pt x="502" y="810"/>
                      <a:pt x="523" y="803"/>
                    </a:cubicBezTo>
                    <a:cubicBezTo>
                      <a:pt x="532" y="800"/>
                      <a:pt x="543" y="797"/>
                      <a:pt x="552" y="793"/>
                    </a:cubicBezTo>
                    <a:cubicBezTo>
                      <a:pt x="592" y="783"/>
                      <a:pt x="633" y="777"/>
                      <a:pt x="673" y="770"/>
                    </a:cubicBezTo>
                    <a:cubicBezTo>
                      <a:pt x="710" y="763"/>
                      <a:pt x="750" y="757"/>
                      <a:pt x="790" y="757"/>
                    </a:cubicBezTo>
                    <a:cubicBezTo>
                      <a:pt x="827" y="757"/>
                      <a:pt x="864" y="760"/>
                      <a:pt x="901" y="760"/>
                    </a:cubicBezTo>
                    <a:cubicBezTo>
                      <a:pt x="903" y="760"/>
                      <a:pt x="905" y="760"/>
                      <a:pt x="907" y="760"/>
                    </a:cubicBezTo>
                    <a:cubicBezTo>
                      <a:pt x="941" y="760"/>
                      <a:pt x="974" y="734"/>
                      <a:pt x="978" y="696"/>
                    </a:cubicBezTo>
                    <a:cubicBezTo>
                      <a:pt x="981" y="656"/>
                      <a:pt x="950" y="619"/>
                      <a:pt x="913" y="616"/>
                    </a:cubicBezTo>
                    <a:cubicBezTo>
                      <a:pt x="879" y="613"/>
                      <a:pt x="844" y="612"/>
                      <a:pt x="810" y="612"/>
                    </a:cubicBezTo>
                    <a:cubicBezTo>
                      <a:pt x="761" y="612"/>
                      <a:pt x="712" y="615"/>
                      <a:pt x="663" y="623"/>
                    </a:cubicBezTo>
                    <a:cubicBezTo>
                      <a:pt x="629" y="630"/>
                      <a:pt x="596" y="633"/>
                      <a:pt x="563" y="639"/>
                    </a:cubicBezTo>
                    <a:cubicBezTo>
                      <a:pt x="526" y="646"/>
                      <a:pt x="492" y="659"/>
                      <a:pt x="456" y="670"/>
                    </a:cubicBezTo>
                    <a:cubicBezTo>
                      <a:pt x="432" y="676"/>
                      <a:pt x="412" y="680"/>
                      <a:pt x="392" y="683"/>
                    </a:cubicBezTo>
                    <a:cubicBezTo>
                      <a:pt x="368" y="690"/>
                      <a:pt x="345" y="690"/>
                      <a:pt x="325" y="693"/>
                    </a:cubicBezTo>
                    <a:cubicBezTo>
                      <a:pt x="302" y="693"/>
                      <a:pt x="282" y="696"/>
                      <a:pt x="258" y="700"/>
                    </a:cubicBezTo>
                    <a:cubicBezTo>
                      <a:pt x="238" y="703"/>
                      <a:pt x="218" y="710"/>
                      <a:pt x="198" y="710"/>
                    </a:cubicBezTo>
                    <a:cubicBezTo>
                      <a:pt x="208" y="683"/>
                      <a:pt x="222" y="659"/>
                      <a:pt x="231" y="633"/>
                    </a:cubicBezTo>
                    <a:cubicBezTo>
                      <a:pt x="245" y="610"/>
                      <a:pt x="258" y="586"/>
                      <a:pt x="271" y="559"/>
                    </a:cubicBezTo>
                    <a:cubicBezTo>
                      <a:pt x="291" y="522"/>
                      <a:pt x="311" y="489"/>
                      <a:pt x="332" y="456"/>
                    </a:cubicBezTo>
                    <a:cubicBezTo>
                      <a:pt x="359" y="415"/>
                      <a:pt x="382" y="375"/>
                      <a:pt x="409" y="338"/>
                    </a:cubicBezTo>
                    <a:cubicBezTo>
                      <a:pt x="432" y="301"/>
                      <a:pt x="459" y="269"/>
                      <a:pt x="486" y="232"/>
                    </a:cubicBezTo>
                    <a:cubicBezTo>
                      <a:pt x="502" y="215"/>
                      <a:pt x="516" y="195"/>
                      <a:pt x="529" y="178"/>
                    </a:cubicBezTo>
                    <a:cubicBezTo>
                      <a:pt x="536" y="168"/>
                      <a:pt x="546" y="161"/>
                      <a:pt x="552" y="151"/>
                    </a:cubicBezTo>
                    <a:cubicBezTo>
                      <a:pt x="563" y="138"/>
                      <a:pt x="572" y="121"/>
                      <a:pt x="580" y="104"/>
                    </a:cubicBezTo>
                    <a:cubicBezTo>
                      <a:pt x="589" y="78"/>
                      <a:pt x="583" y="48"/>
                      <a:pt x="566" y="28"/>
                    </a:cubicBezTo>
                    <a:lnTo>
                      <a:pt x="549" y="14"/>
                    </a:lnTo>
                    <a:cubicBezTo>
                      <a:pt x="537" y="5"/>
                      <a:pt x="522" y="1"/>
                      <a:pt x="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1090;p29">
                <a:extLst>
                  <a:ext uri="{FF2B5EF4-FFF2-40B4-BE49-F238E27FC236}">
                    <a16:creationId xmlns:a16="http://schemas.microsoft.com/office/drawing/2014/main" id="{5C71F3EA-E256-45BF-9813-D5DB05FFDEAF}"/>
                  </a:ext>
                </a:extLst>
              </p:cNvPr>
              <p:cNvSpPr/>
              <p:nvPr/>
            </p:nvSpPr>
            <p:spPr>
              <a:xfrm>
                <a:off x="2588817" y="3317762"/>
                <a:ext cx="165425" cy="162200"/>
              </a:xfrm>
              <a:custGeom>
                <a:avLst/>
                <a:gdLst/>
                <a:ahLst/>
                <a:cxnLst/>
                <a:rect l="l" t="t" r="r" b="b"/>
                <a:pathLst>
                  <a:path w="359" h="352" extrusionOk="0">
                    <a:moveTo>
                      <a:pt x="90" y="1"/>
                    </a:moveTo>
                    <a:cubicBezTo>
                      <a:pt x="72" y="1"/>
                      <a:pt x="55" y="7"/>
                      <a:pt x="41" y="20"/>
                    </a:cubicBezTo>
                    <a:cubicBezTo>
                      <a:pt x="7" y="47"/>
                      <a:pt x="1" y="97"/>
                      <a:pt x="30" y="131"/>
                    </a:cubicBezTo>
                    <a:cubicBezTo>
                      <a:pt x="84" y="197"/>
                      <a:pt x="144" y="258"/>
                      <a:pt x="205" y="321"/>
                    </a:cubicBezTo>
                    <a:cubicBezTo>
                      <a:pt x="221" y="338"/>
                      <a:pt x="238" y="348"/>
                      <a:pt x="262" y="351"/>
                    </a:cubicBezTo>
                    <a:cubicBezTo>
                      <a:pt x="282" y="351"/>
                      <a:pt x="302" y="344"/>
                      <a:pt x="319" y="331"/>
                    </a:cubicBezTo>
                    <a:cubicBezTo>
                      <a:pt x="348" y="308"/>
                      <a:pt x="359" y="254"/>
                      <a:pt x="331" y="224"/>
                    </a:cubicBezTo>
                    <a:lnTo>
                      <a:pt x="328" y="221"/>
                    </a:lnTo>
                    <a:cubicBezTo>
                      <a:pt x="268" y="157"/>
                      <a:pt x="211" y="94"/>
                      <a:pt x="151" y="30"/>
                    </a:cubicBezTo>
                    <a:cubicBezTo>
                      <a:pt x="134" y="11"/>
                      <a:pt x="112"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1091;p29">
                <a:extLst>
                  <a:ext uri="{FF2B5EF4-FFF2-40B4-BE49-F238E27FC236}">
                    <a16:creationId xmlns:a16="http://schemas.microsoft.com/office/drawing/2014/main" id="{51BE50DB-638E-4609-92A9-E566294FF3AF}"/>
                  </a:ext>
                </a:extLst>
              </p:cNvPr>
              <p:cNvSpPr/>
              <p:nvPr/>
            </p:nvSpPr>
            <p:spPr>
              <a:xfrm>
                <a:off x="2528453" y="2139506"/>
                <a:ext cx="1602176" cy="1354277"/>
              </a:xfrm>
              <a:custGeom>
                <a:avLst/>
                <a:gdLst/>
                <a:ahLst/>
                <a:cxnLst/>
                <a:rect l="l" t="t" r="r" b="b"/>
                <a:pathLst>
                  <a:path w="3477" h="2939" extrusionOk="0">
                    <a:moveTo>
                      <a:pt x="3353" y="0"/>
                    </a:moveTo>
                    <a:cubicBezTo>
                      <a:pt x="3328" y="0"/>
                      <a:pt x="3304" y="8"/>
                      <a:pt x="3285" y="25"/>
                    </a:cubicBezTo>
                    <a:cubicBezTo>
                      <a:pt x="3145" y="149"/>
                      <a:pt x="3001" y="269"/>
                      <a:pt x="2858" y="390"/>
                    </a:cubicBezTo>
                    <a:cubicBezTo>
                      <a:pt x="2717" y="507"/>
                      <a:pt x="2580" y="624"/>
                      <a:pt x="2436" y="738"/>
                    </a:cubicBezTo>
                    <a:cubicBezTo>
                      <a:pt x="2292" y="858"/>
                      <a:pt x="2148" y="975"/>
                      <a:pt x="2004" y="1095"/>
                    </a:cubicBezTo>
                    <a:cubicBezTo>
                      <a:pt x="1938" y="1149"/>
                      <a:pt x="1867" y="1206"/>
                      <a:pt x="1800" y="1263"/>
                    </a:cubicBezTo>
                    <a:cubicBezTo>
                      <a:pt x="1767" y="1289"/>
                      <a:pt x="1737" y="1316"/>
                      <a:pt x="1703" y="1343"/>
                    </a:cubicBezTo>
                    <a:cubicBezTo>
                      <a:pt x="1666" y="1373"/>
                      <a:pt x="1626" y="1403"/>
                      <a:pt x="1590" y="1436"/>
                    </a:cubicBezTo>
                    <a:cubicBezTo>
                      <a:pt x="1560" y="1467"/>
                      <a:pt x="1530" y="1497"/>
                      <a:pt x="1496" y="1527"/>
                    </a:cubicBezTo>
                    <a:cubicBezTo>
                      <a:pt x="1462" y="1561"/>
                      <a:pt x="1430" y="1590"/>
                      <a:pt x="1393" y="1624"/>
                    </a:cubicBezTo>
                    <a:cubicBezTo>
                      <a:pt x="1322" y="1688"/>
                      <a:pt x="1249" y="1751"/>
                      <a:pt x="1175" y="1811"/>
                    </a:cubicBezTo>
                    <a:cubicBezTo>
                      <a:pt x="1141" y="1842"/>
                      <a:pt x="1105" y="1871"/>
                      <a:pt x="1072" y="1905"/>
                    </a:cubicBezTo>
                    <a:cubicBezTo>
                      <a:pt x="1038" y="1935"/>
                      <a:pt x="1008" y="1969"/>
                      <a:pt x="974" y="1998"/>
                    </a:cubicBezTo>
                    <a:cubicBezTo>
                      <a:pt x="911" y="2058"/>
                      <a:pt x="844" y="2119"/>
                      <a:pt x="777" y="2176"/>
                    </a:cubicBezTo>
                    <a:cubicBezTo>
                      <a:pt x="751" y="2203"/>
                      <a:pt x="723" y="2226"/>
                      <a:pt x="697" y="2249"/>
                    </a:cubicBezTo>
                    <a:cubicBezTo>
                      <a:pt x="673" y="2270"/>
                      <a:pt x="653" y="2290"/>
                      <a:pt x="633" y="2313"/>
                    </a:cubicBezTo>
                    <a:cubicBezTo>
                      <a:pt x="623" y="2323"/>
                      <a:pt x="616" y="2333"/>
                      <a:pt x="607" y="2343"/>
                    </a:cubicBezTo>
                    <a:cubicBezTo>
                      <a:pt x="556" y="2396"/>
                      <a:pt x="499" y="2447"/>
                      <a:pt x="442" y="2493"/>
                    </a:cubicBezTo>
                    <a:cubicBezTo>
                      <a:pt x="413" y="2517"/>
                      <a:pt x="382" y="2544"/>
                      <a:pt x="352" y="2567"/>
                    </a:cubicBezTo>
                    <a:cubicBezTo>
                      <a:pt x="332" y="2587"/>
                      <a:pt x="312" y="2604"/>
                      <a:pt x="292" y="2624"/>
                    </a:cubicBezTo>
                    <a:cubicBezTo>
                      <a:pt x="275" y="2607"/>
                      <a:pt x="252" y="2594"/>
                      <a:pt x="226" y="2594"/>
                    </a:cubicBezTo>
                    <a:cubicBezTo>
                      <a:pt x="202" y="2594"/>
                      <a:pt x="181" y="2594"/>
                      <a:pt x="161" y="2607"/>
                    </a:cubicBezTo>
                    <a:cubicBezTo>
                      <a:pt x="149" y="2617"/>
                      <a:pt x="135" y="2624"/>
                      <a:pt x="121" y="2637"/>
                    </a:cubicBezTo>
                    <a:cubicBezTo>
                      <a:pt x="112" y="2644"/>
                      <a:pt x="101" y="2654"/>
                      <a:pt x="92" y="2660"/>
                    </a:cubicBezTo>
                    <a:lnTo>
                      <a:pt x="81" y="2674"/>
                    </a:lnTo>
                    <a:cubicBezTo>
                      <a:pt x="58" y="2688"/>
                      <a:pt x="45" y="2705"/>
                      <a:pt x="41" y="2728"/>
                    </a:cubicBezTo>
                    <a:lnTo>
                      <a:pt x="38" y="2737"/>
                    </a:lnTo>
                    <a:cubicBezTo>
                      <a:pt x="35" y="2751"/>
                      <a:pt x="31" y="2761"/>
                      <a:pt x="31" y="2771"/>
                    </a:cubicBezTo>
                    <a:lnTo>
                      <a:pt x="25" y="2785"/>
                    </a:lnTo>
                    <a:cubicBezTo>
                      <a:pt x="11" y="2811"/>
                      <a:pt x="1" y="2838"/>
                      <a:pt x="5" y="2865"/>
                    </a:cubicBezTo>
                    <a:cubicBezTo>
                      <a:pt x="8" y="2895"/>
                      <a:pt x="31" y="2921"/>
                      <a:pt x="58" y="2932"/>
                    </a:cubicBezTo>
                    <a:cubicBezTo>
                      <a:pt x="75" y="2938"/>
                      <a:pt x="92" y="2938"/>
                      <a:pt x="112" y="2938"/>
                    </a:cubicBezTo>
                    <a:cubicBezTo>
                      <a:pt x="125" y="2938"/>
                      <a:pt x="138" y="2938"/>
                      <a:pt x="152" y="2935"/>
                    </a:cubicBezTo>
                    <a:cubicBezTo>
                      <a:pt x="161" y="2932"/>
                      <a:pt x="172" y="2928"/>
                      <a:pt x="181" y="2925"/>
                    </a:cubicBezTo>
                    <a:cubicBezTo>
                      <a:pt x="202" y="2915"/>
                      <a:pt x="218" y="2901"/>
                      <a:pt x="232" y="2888"/>
                    </a:cubicBezTo>
                    <a:lnTo>
                      <a:pt x="255" y="2875"/>
                    </a:lnTo>
                    <a:cubicBezTo>
                      <a:pt x="275" y="2861"/>
                      <a:pt x="299" y="2851"/>
                      <a:pt x="322" y="2838"/>
                    </a:cubicBezTo>
                    <a:cubicBezTo>
                      <a:pt x="352" y="2821"/>
                      <a:pt x="379" y="2798"/>
                      <a:pt x="409" y="2778"/>
                    </a:cubicBezTo>
                    <a:cubicBezTo>
                      <a:pt x="436" y="2758"/>
                      <a:pt x="462" y="2737"/>
                      <a:pt x="486" y="2717"/>
                    </a:cubicBezTo>
                    <a:cubicBezTo>
                      <a:pt x="519" y="2688"/>
                      <a:pt x="556" y="2660"/>
                      <a:pt x="590" y="2634"/>
                    </a:cubicBezTo>
                    <a:cubicBezTo>
                      <a:pt x="616" y="2607"/>
                      <a:pt x="647" y="2584"/>
                      <a:pt x="677" y="2560"/>
                    </a:cubicBezTo>
                    <a:cubicBezTo>
                      <a:pt x="714" y="2527"/>
                      <a:pt x="751" y="2490"/>
                      <a:pt x="783" y="2453"/>
                    </a:cubicBezTo>
                    <a:lnTo>
                      <a:pt x="783" y="2453"/>
                    </a:lnTo>
                    <a:lnTo>
                      <a:pt x="780" y="2457"/>
                    </a:lnTo>
                    <a:cubicBezTo>
                      <a:pt x="811" y="2424"/>
                      <a:pt x="844" y="2400"/>
                      <a:pt x="881" y="2373"/>
                    </a:cubicBezTo>
                    <a:cubicBezTo>
                      <a:pt x="911" y="2347"/>
                      <a:pt x="944" y="2319"/>
                      <a:pt x="974" y="2293"/>
                    </a:cubicBezTo>
                    <a:cubicBezTo>
                      <a:pt x="1041" y="2236"/>
                      <a:pt x="1109" y="2176"/>
                      <a:pt x="1172" y="2115"/>
                    </a:cubicBezTo>
                    <a:cubicBezTo>
                      <a:pt x="1242" y="2049"/>
                      <a:pt x="1316" y="1989"/>
                      <a:pt x="1389" y="1928"/>
                    </a:cubicBezTo>
                    <a:cubicBezTo>
                      <a:pt x="1462" y="1868"/>
                      <a:pt x="1536" y="1805"/>
                      <a:pt x="1606" y="1741"/>
                    </a:cubicBezTo>
                    <a:lnTo>
                      <a:pt x="1697" y="1651"/>
                    </a:lnTo>
                    <a:cubicBezTo>
                      <a:pt x="1734" y="1621"/>
                      <a:pt x="1771" y="1590"/>
                      <a:pt x="1804" y="1561"/>
                    </a:cubicBezTo>
                    <a:cubicBezTo>
                      <a:pt x="1874" y="1504"/>
                      <a:pt x="1941" y="1447"/>
                      <a:pt x="2007" y="1390"/>
                    </a:cubicBezTo>
                    <a:cubicBezTo>
                      <a:pt x="2148" y="1273"/>
                      <a:pt x="2285" y="1152"/>
                      <a:pt x="2426" y="1035"/>
                    </a:cubicBezTo>
                    <a:cubicBezTo>
                      <a:pt x="2566" y="915"/>
                      <a:pt x="2710" y="794"/>
                      <a:pt x="2854" y="674"/>
                    </a:cubicBezTo>
                    <a:cubicBezTo>
                      <a:pt x="2991" y="561"/>
                      <a:pt x="3131" y="447"/>
                      <a:pt x="3268" y="326"/>
                    </a:cubicBezTo>
                    <a:cubicBezTo>
                      <a:pt x="3322" y="283"/>
                      <a:pt x="3372" y="240"/>
                      <a:pt x="3426" y="192"/>
                    </a:cubicBezTo>
                    <a:cubicBezTo>
                      <a:pt x="3469" y="156"/>
                      <a:pt x="3476" y="85"/>
                      <a:pt x="3439" y="39"/>
                    </a:cubicBezTo>
                    <a:cubicBezTo>
                      <a:pt x="3418" y="14"/>
                      <a:pt x="3385" y="0"/>
                      <a:pt x="33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 name="Google Shape;1092;p29">
              <a:extLst>
                <a:ext uri="{FF2B5EF4-FFF2-40B4-BE49-F238E27FC236}">
                  <a16:creationId xmlns:a16="http://schemas.microsoft.com/office/drawing/2014/main" id="{C087FE14-9B3E-4092-B3B3-28BB366B37A1}"/>
                </a:ext>
              </a:extLst>
            </p:cNvPr>
            <p:cNvGrpSpPr/>
            <p:nvPr/>
          </p:nvGrpSpPr>
          <p:grpSpPr>
            <a:xfrm rot="-634156">
              <a:off x="664130" y="1479084"/>
              <a:ext cx="385207" cy="517353"/>
              <a:chOff x="1459800" y="1512500"/>
              <a:chExt cx="131625" cy="197100"/>
            </a:xfrm>
          </p:grpSpPr>
          <p:sp>
            <p:nvSpPr>
              <p:cNvPr id="15" name="Google Shape;1093;p29">
                <a:extLst>
                  <a:ext uri="{FF2B5EF4-FFF2-40B4-BE49-F238E27FC236}">
                    <a16:creationId xmlns:a16="http://schemas.microsoft.com/office/drawing/2014/main" id="{AF19DEC2-4F63-45AF-9FDE-3C8C469FF5BB}"/>
                  </a:ext>
                </a:extLst>
              </p:cNvPr>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1094;p29">
                <a:extLst>
                  <a:ext uri="{FF2B5EF4-FFF2-40B4-BE49-F238E27FC236}">
                    <a16:creationId xmlns:a16="http://schemas.microsoft.com/office/drawing/2014/main" id="{0167252C-58ED-4963-92A1-A80D1E7454BB}"/>
                  </a:ext>
                </a:extLst>
              </p:cNvPr>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095;p29">
                <a:extLst>
                  <a:ext uri="{FF2B5EF4-FFF2-40B4-BE49-F238E27FC236}">
                    <a16:creationId xmlns:a16="http://schemas.microsoft.com/office/drawing/2014/main" id="{9C8C0109-DD3D-4D26-95F6-02314E2D4295}"/>
                  </a:ext>
                </a:extLst>
              </p:cNvPr>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1096;p29">
                <a:extLst>
                  <a:ext uri="{FF2B5EF4-FFF2-40B4-BE49-F238E27FC236}">
                    <a16:creationId xmlns:a16="http://schemas.microsoft.com/office/drawing/2014/main" id="{E37FFBE5-3372-4002-A2C4-B9220AE0F5DB}"/>
                  </a:ext>
                </a:extLst>
              </p:cNvPr>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9" name="Google Shape;1097;p29">
              <a:extLst>
                <a:ext uri="{FF2B5EF4-FFF2-40B4-BE49-F238E27FC236}">
                  <a16:creationId xmlns:a16="http://schemas.microsoft.com/office/drawing/2014/main" id="{70BE338F-17D3-4625-91E9-9B04FDE60EFC}"/>
                </a:ext>
              </a:extLst>
            </p:cNvPr>
            <p:cNvGrpSpPr/>
            <p:nvPr/>
          </p:nvGrpSpPr>
          <p:grpSpPr>
            <a:xfrm>
              <a:off x="8558254" y="296958"/>
              <a:ext cx="192516" cy="227716"/>
              <a:chOff x="1824250" y="1008625"/>
              <a:chExt cx="144250" cy="170625"/>
            </a:xfrm>
          </p:grpSpPr>
          <p:sp>
            <p:nvSpPr>
              <p:cNvPr id="13" name="Google Shape;1098;p29">
                <a:extLst>
                  <a:ext uri="{FF2B5EF4-FFF2-40B4-BE49-F238E27FC236}">
                    <a16:creationId xmlns:a16="http://schemas.microsoft.com/office/drawing/2014/main" id="{B2A2523A-1199-4D30-876A-038AECFEA4ED}"/>
                  </a:ext>
                </a:extLst>
              </p:cNvPr>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1099;p29">
                <a:extLst>
                  <a:ext uri="{FF2B5EF4-FFF2-40B4-BE49-F238E27FC236}">
                    <a16:creationId xmlns:a16="http://schemas.microsoft.com/office/drawing/2014/main" id="{BD4C19B8-1233-4A30-B23B-D5CC975BA1A4}"/>
                  </a:ext>
                </a:extLst>
              </p:cNvPr>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 name="Google Shape;1100;p29">
              <a:extLst>
                <a:ext uri="{FF2B5EF4-FFF2-40B4-BE49-F238E27FC236}">
                  <a16:creationId xmlns:a16="http://schemas.microsoft.com/office/drawing/2014/main" id="{E932A0D3-D850-4F06-94ED-9A91D184CC1B}"/>
                </a:ext>
              </a:extLst>
            </p:cNvPr>
            <p:cNvGrpSpPr/>
            <p:nvPr/>
          </p:nvGrpSpPr>
          <p:grpSpPr>
            <a:xfrm>
              <a:off x="7893963" y="4404219"/>
              <a:ext cx="288484" cy="322663"/>
              <a:chOff x="4791500" y="4541420"/>
              <a:chExt cx="163225" cy="182575"/>
            </a:xfrm>
          </p:grpSpPr>
          <p:sp>
            <p:nvSpPr>
              <p:cNvPr id="11" name="Google Shape;1101;p29">
                <a:extLst>
                  <a:ext uri="{FF2B5EF4-FFF2-40B4-BE49-F238E27FC236}">
                    <a16:creationId xmlns:a16="http://schemas.microsoft.com/office/drawing/2014/main" id="{1B235596-B53E-4E0C-A290-9F99281BF7BC}"/>
                  </a:ext>
                </a:extLst>
              </p:cNvPr>
              <p:cNvSpPr/>
              <p:nvPr/>
            </p:nvSpPr>
            <p:spPr>
              <a:xfrm>
                <a:off x="4795950" y="4545864"/>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rgbClr val="FCB7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1102;p29">
                <a:extLst>
                  <a:ext uri="{FF2B5EF4-FFF2-40B4-BE49-F238E27FC236}">
                    <a16:creationId xmlns:a16="http://schemas.microsoft.com/office/drawing/2014/main" id="{B35A94F8-0B84-4A66-934C-388B9D7E1FF3}"/>
                  </a:ext>
                </a:extLst>
              </p:cNvPr>
              <p:cNvSpPr/>
              <p:nvPr/>
            </p:nvSpPr>
            <p:spPr>
              <a:xfrm>
                <a:off x="4791500" y="4541420"/>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23" name="Google Shape;2518;p58">
            <a:extLst>
              <a:ext uri="{FF2B5EF4-FFF2-40B4-BE49-F238E27FC236}">
                <a16:creationId xmlns:a16="http://schemas.microsoft.com/office/drawing/2014/main" id="{AC21D359-D92F-47F9-A72D-411C223BB2F1}"/>
              </a:ext>
            </a:extLst>
          </p:cNvPr>
          <p:cNvGrpSpPr/>
          <p:nvPr/>
        </p:nvGrpSpPr>
        <p:grpSpPr>
          <a:xfrm>
            <a:off x="598264" y="520986"/>
            <a:ext cx="1980294" cy="338521"/>
            <a:chOff x="1816609" y="3851001"/>
            <a:chExt cx="1093674" cy="222193"/>
          </a:xfrm>
        </p:grpSpPr>
        <p:sp>
          <p:nvSpPr>
            <p:cNvPr id="24" name="Google Shape;2519;p58">
              <a:extLst>
                <a:ext uri="{FF2B5EF4-FFF2-40B4-BE49-F238E27FC236}">
                  <a16:creationId xmlns:a16="http://schemas.microsoft.com/office/drawing/2014/main" id="{DEE99EB3-81EC-409D-98B5-E2C089AC01D8}"/>
                </a:ext>
              </a:extLst>
            </p:cNvPr>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2520;p58">
              <a:extLst>
                <a:ext uri="{FF2B5EF4-FFF2-40B4-BE49-F238E27FC236}">
                  <a16:creationId xmlns:a16="http://schemas.microsoft.com/office/drawing/2014/main" id="{BB3ADFDD-0AB5-4735-872D-9DED3185AD74}"/>
                </a:ext>
              </a:extLst>
            </p:cNvPr>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2521;p58">
              <a:extLst>
                <a:ext uri="{FF2B5EF4-FFF2-40B4-BE49-F238E27FC236}">
                  <a16:creationId xmlns:a16="http://schemas.microsoft.com/office/drawing/2014/main" id="{A7162FC5-4D7A-441E-A1EB-EEA7663960DC}"/>
                </a:ext>
              </a:extLst>
            </p:cNvPr>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2522;p58">
              <a:extLst>
                <a:ext uri="{FF2B5EF4-FFF2-40B4-BE49-F238E27FC236}">
                  <a16:creationId xmlns:a16="http://schemas.microsoft.com/office/drawing/2014/main" id="{9CB277BC-483F-494F-8DF5-09FAB9DFEC5C}"/>
                </a:ext>
              </a:extLst>
            </p:cNvPr>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2523;p58">
              <a:extLst>
                <a:ext uri="{FF2B5EF4-FFF2-40B4-BE49-F238E27FC236}">
                  <a16:creationId xmlns:a16="http://schemas.microsoft.com/office/drawing/2014/main" id="{2C5538A5-34E9-4871-B9AA-FE549423C10F}"/>
                </a:ext>
              </a:extLst>
            </p:cNvPr>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2524;p58">
              <a:extLst>
                <a:ext uri="{FF2B5EF4-FFF2-40B4-BE49-F238E27FC236}">
                  <a16:creationId xmlns:a16="http://schemas.microsoft.com/office/drawing/2014/main" id="{A99EA569-2A4E-4FD9-AF4D-CCE21D1C7878}"/>
                </a:ext>
              </a:extLst>
            </p:cNvPr>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2525;p58">
              <a:extLst>
                <a:ext uri="{FF2B5EF4-FFF2-40B4-BE49-F238E27FC236}">
                  <a16:creationId xmlns:a16="http://schemas.microsoft.com/office/drawing/2014/main" id="{1FFEB440-A87A-4F33-A97E-C62DC8FE28FC}"/>
                </a:ext>
              </a:extLst>
            </p:cNvPr>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2526;p58">
              <a:extLst>
                <a:ext uri="{FF2B5EF4-FFF2-40B4-BE49-F238E27FC236}">
                  <a16:creationId xmlns:a16="http://schemas.microsoft.com/office/drawing/2014/main" id="{FFA730AB-3D15-44C4-8AD5-FA2F5EE2E4A8}"/>
                </a:ext>
              </a:extLst>
            </p:cNvPr>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2527;p58">
              <a:extLst>
                <a:ext uri="{FF2B5EF4-FFF2-40B4-BE49-F238E27FC236}">
                  <a16:creationId xmlns:a16="http://schemas.microsoft.com/office/drawing/2014/main" id="{C564D6A9-02A8-41CE-8856-9FCC77C22880}"/>
                </a:ext>
              </a:extLst>
            </p:cNvPr>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3" name="Google Shape;2528;p58">
            <a:extLst>
              <a:ext uri="{FF2B5EF4-FFF2-40B4-BE49-F238E27FC236}">
                <a16:creationId xmlns:a16="http://schemas.microsoft.com/office/drawing/2014/main" id="{C0C56C8A-E068-4494-BD5E-EB2F71A14446}"/>
              </a:ext>
            </a:extLst>
          </p:cNvPr>
          <p:cNvGrpSpPr/>
          <p:nvPr/>
        </p:nvGrpSpPr>
        <p:grpSpPr>
          <a:xfrm>
            <a:off x="4077380" y="4210204"/>
            <a:ext cx="1798609" cy="238475"/>
            <a:chOff x="1394800" y="3522000"/>
            <a:chExt cx="1048650" cy="138275"/>
          </a:xfrm>
        </p:grpSpPr>
        <p:sp>
          <p:nvSpPr>
            <p:cNvPr id="34" name="Google Shape;2529;p58">
              <a:extLst>
                <a:ext uri="{FF2B5EF4-FFF2-40B4-BE49-F238E27FC236}">
                  <a16:creationId xmlns:a16="http://schemas.microsoft.com/office/drawing/2014/main" id="{8E9F99FB-AAF2-4BAD-A32B-4EC439A9E9EC}"/>
                </a:ext>
              </a:extLst>
            </p:cNvPr>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2530;p58">
              <a:extLst>
                <a:ext uri="{FF2B5EF4-FFF2-40B4-BE49-F238E27FC236}">
                  <a16:creationId xmlns:a16="http://schemas.microsoft.com/office/drawing/2014/main" id="{D84EA1BF-BB47-455D-A897-8A32D4727995}"/>
                </a:ext>
              </a:extLst>
            </p:cNvPr>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2531;p58">
              <a:extLst>
                <a:ext uri="{FF2B5EF4-FFF2-40B4-BE49-F238E27FC236}">
                  <a16:creationId xmlns:a16="http://schemas.microsoft.com/office/drawing/2014/main" id="{0D1D802C-C261-4934-8772-4C9835A8BF24}"/>
                </a:ext>
              </a:extLst>
            </p:cNvPr>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2532;p58">
              <a:extLst>
                <a:ext uri="{FF2B5EF4-FFF2-40B4-BE49-F238E27FC236}">
                  <a16:creationId xmlns:a16="http://schemas.microsoft.com/office/drawing/2014/main" id="{E58F09E5-E40D-4A2D-A5CA-872F3905724C}"/>
                </a:ext>
              </a:extLst>
            </p:cNvPr>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2533;p58">
              <a:extLst>
                <a:ext uri="{FF2B5EF4-FFF2-40B4-BE49-F238E27FC236}">
                  <a16:creationId xmlns:a16="http://schemas.microsoft.com/office/drawing/2014/main" id="{66B9F4E6-1BB1-4E7E-A596-BEC9A3D176E2}"/>
                </a:ext>
              </a:extLst>
            </p:cNvPr>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2534;p58">
              <a:extLst>
                <a:ext uri="{FF2B5EF4-FFF2-40B4-BE49-F238E27FC236}">
                  <a16:creationId xmlns:a16="http://schemas.microsoft.com/office/drawing/2014/main" id="{E25A0A50-BE05-45B5-8766-9C5689AB6A6D}"/>
                </a:ext>
              </a:extLst>
            </p:cNvPr>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2535;p58">
              <a:extLst>
                <a:ext uri="{FF2B5EF4-FFF2-40B4-BE49-F238E27FC236}">
                  <a16:creationId xmlns:a16="http://schemas.microsoft.com/office/drawing/2014/main" id="{24DB90D1-4ACD-452C-A5B5-F0E081E6EAA2}"/>
                </a:ext>
              </a:extLst>
            </p:cNvPr>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2536;p58">
              <a:extLst>
                <a:ext uri="{FF2B5EF4-FFF2-40B4-BE49-F238E27FC236}">
                  <a16:creationId xmlns:a16="http://schemas.microsoft.com/office/drawing/2014/main" id="{B6D73130-D14E-4E69-9343-3DD304133818}"/>
                </a:ext>
              </a:extLst>
            </p:cNvPr>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2537;p58">
              <a:extLst>
                <a:ext uri="{FF2B5EF4-FFF2-40B4-BE49-F238E27FC236}">
                  <a16:creationId xmlns:a16="http://schemas.microsoft.com/office/drawing/2014/main" id="{78193C28-D156-4A1A-9885-3BF64078542F}"/>
                </a:ext>
              </a:extLst>
            </p:cNvPr>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3" name="مربع نص 42">
            <a:extLst>
              <a:ext uri="{FF2B5EF4-FFF2-40B4-BE49-F238E27FC236}">
                <a16:creationId xmlns:a16="http://schemas.microsoft.com/office/drawing/2014/main" id="{9BFEE322-D5D7-4221-8B75-EDA3E604962D}"/>
              </a:ext>
            </a:extLst>
          </p:cNvPr>
          <p:cNvSpPr txBox="1"/>
          <p:nvPr/>
        </p:nvSpPr>
        <p:spPr>
          <a:xfrm>
            <a:off x="1447991" y="1280040"/>
            <a:ext cx="5386900" cy="1077218"/>
          </a:xfrm>
          <a:prstGeom prst="rect">
            <a:avLst/>
          </a:prstGeom>
          <a:noFill/>
        </p:spPr>
        <p:txBody>
          <a:bodyPr wrap="square" rtlCol="1">
            <a:spAutoFit/>
          </a:bodyPr>
          <a:lstStyle/>
          <a:p>
            <a:pPr algn="ctr" rtl="1"/>
            <a:r>
              <a:rPr lang="ar-SA" sz="3200" b="1" dirty="0">
                <a:solidFill>
                  <a:srgbClr val="FF0000"/>
                </a:solidFill>
              </a:rPr>
              <a:t>من الصور التي امامك استنتجي أهمية اللافقاريات التالية</a:t>
            </a:r>
          </a:p>
        </p:txBody>
      </p:sp>
      <p:pic>
        <p:nvPicPr>
          <p:cNvPr id="44" name="Picture 2">
            <a:extLst>
              <a:ext uri="{FF2B5EF4-FFF2-40B4-BE49-F238E27FC236}">
                <a16:creationId xmlns:a16="http://schemas.microsoft.com/office/drawing/2014/main" id="{8E8B3D9E-B482-4894-B888-A2BDAF8A22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0"/>
            <a:ext cx="2554287" cy="255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a:extLst>
              <a:ext uri="{FF2B5EF4-FFF2-40B4-BE49-F238E27FC236}">
                <a16:creationId xmlns:a16="http://schemas.microsoft.com/office/drawing/2014/main" id="{6A56FE1B-A920-4498-9438-EE164F776C8E}"/>
              </a:ext>
            </a:extLst>
          </p:cNvPr>
          <p:cNvSpPr txBox="1"/>
          <p:nvPr/>
        </p:nvSpPr>
        <p:spPr>
          <a:xfrm>
            <a:off x="1116767" y="159449"/>
            <a:ext cx="1828800" cy="307777"/>
          </a:xfrm>
          <a:prstGeom prst="rect">
            <a:avLst/>
          </a:prstGeom>
          <a:noFill/>
        </p:spPr>
        <p:txBody>
          <a:bodyPr wrap="square" rtlCol="1">
            <a:spAutoFit/>
          </a:bodyPr>
          <a:lstStyle/>
          <a:p>
            <a:r>
              <a:rPr lang="ar-SA" sz="1400" b="0" i="0" u="none" strike="noStrike" cap="none" dirty="0">
                <a:solidFill>
                  <a:srgbClr val="000000"/>
                </a:solidFill>
                <a:latin typeface="Arial"/>
                <a:ea typeface="Arial"/>
                <a:cs typeface="Arial"/>
                <a:sym typeface="Arial"/>
              </a:rPr>
              <a:t>عصف ذهني</a:t>
            </a:r>
          </a:p>
        </p:txBody>
      </p:sp>
      <p:pic>
        <p:nvPicPr>
          <p:cNvPr id="46" name="صورة 45">
            <a:extLst>
              <a:ext uri="{FF2B5EF4-FFF2-40B4-BE49-F238E27FC236}">
                <a16:creationId xmlns:a16="http://schemas.microsoft.com/office/drawing/2014/main" id="{92BE2084-DA76-4A43-A120-10FAD6821510}"/>
              </a:ext>
            </a:extLst>
          </p:cNvPr>
          <p:cNvPicPr>
            <a:picLocks noChangeAspect="1"/>
          </p:cNvPicPr>
          <p:nvPr/>
        </p:nvPicPr>
        <p:blipFill>
          <a:blip r:embed="rId3"/>
          <a:stretch>
            <a:fillRect/>
          </a:stretch>
        </p:blipFill>
        <p:spPr>
          <a:xfrm>
            <a:off x="6130822" y="2467991"/>
            <a:ext cx="2878267" cy="1117534"/>
          </a:xfrm>
          <a:prstGeom prst="rect">
            <a:avLst/>
          </a:prstGeom>
        </p:spPr>
      </p:pic>
      <p:pic>
        <p:nvPicPr>
          <p:cNvPr id="47" name="صورة 46">
            <a:extLst>
              <a:ext uri="{FF2B5EF4-FFF2-40B4-BE49-F238E27FC236}">
                <a16:creationId xmlns:a16="http://schemas.microsoft.com/office/drawing/2014/main" id="{962F4385-09DA-4687-B647-0D65E69B3EB6}"/>
              </a:ext>
            </a:extLst>
          </p:cNvPr>
          <p:cNvPicPr>
            <a:picLocks noChangeAspect="1"/>
          </p:cNvPicPr>
          <p:nvPr/>
        </p:nvPicPr>
        <p:blipFill>
          <a:blip r:embed="rId4"/>
          <a:stretch>
            <a:fillRect/>
          </a:stretch>
        </p:blipFill>
        <p:spPr>
          <a:xfrm>
            <a:off x="3405759" y="2467991"/>
            <a:ext cx="2557720" cy="1117534"/>
          </a:xfrm>
          <a:prstGeom prst="rect">
            <a:avLst/>
          </a:prstGeom>
        </p:spPr>
      </p:pic>
      <p:pic>
        <p:nvPicPr>
          <p:cNvPr id="49" name="صورة 48">
            <a:extLst>
              <a:ext uri="{FF2B5EF4-FFF2-40B4-BE49-F238E27FC236}">
                <a16:creationId xmlns:a16="http://schemas.microsoft.com/office/drawing/2014/main" id="{A2BCF6A2-43AF-4DEC-9CD1-1189D8AA2AD0}"/>
              </a:ext>
            </a:extLst>
          </p:cNvPr>
          <p:cNvPicPr>
            <a:picLocks noChangeAspect="1"/>
          </p:cNvPicPr>
          <p:nvPr/>
        </p:nvPicPr>
        <p:blipFill>
          <a:blip r:embed="rId5"/>
          <a:stretch>
            <a:fillRect/>
          </a:stretch>
        </p:blipFill>
        <p:spPr>
          <a:xfrm flipH="1">
            <a:off x="722627" y="2466064"/>
            <a:ext cx="1962426" cy="1117535"/>
          </a:xfrm>
          <a:prstGeom prst="rect">
            <a:avLst/>
          </a:prstGeom>
        </p:spPr>
      </p:pic>
    </p:spTree>
    <p:extLst>
      <p:ext uri="{BB962C8B-B14F-4D97-AF65-F5344CB8AC3E}">
        <p14:creationId xmlns:p14="http://schemas.microsoft.com/office/powerpoint/2010/main" val="4233110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46" descr="https://encrypted-tbn3.gstatic.com/images?q=tbn:ANd9GcR6NmsK6JObu4dmYOYh5W8tqiY6to8uWHn2N9wSV-Bh6OOkPbHx">
            <a:hlinkClick r:id="rId2" tgtFrame="&quot;_blank&quot;"/>
          </p:cNvPr>
          <p:cNvPicPr>
            <a:picLocks/>
          </p:cNvPicPr>
          <p:nvPr/>
        </p:nvPicPr>
        <p:blipFill>
          <a:blip r:embed="rId3" cstate="print"/>
          <a:srcRect/>
          <a:stretch>
            <a:fillRect/>
          </a:stretch>
        </p:blipFill>
        <p:spPr bwMode="auto">
          <a:xfrm>
            <a:off x="2114550" y="1828801"/>
            <a:ext cx="2343150" cy="2250281"/>
          </a:xfrm>
          <a:prstGeom prst="rect">
            <a:avLst/>
          </a:prstGeom>
          <a:noFill/>
          <a:ln w="9525">
            <a:noFill/>
            <a:miter lim="800000"/>
          </a:ln>
        </p:spPr>
      </p:pic>
      <p:sp>
        <p:nvSpPr>
          <p:cNvPr id="4" name="Title 3"/>
          <p:cNvSpPr>
            <a:spLocks noGrp="1"/>
          </p:cNvSpPr>
          <p:nvPr>
            <p:ph type="title"/>
          </p:nvPr>
        </p:nvSpPr>
        <p:spPr>
          <a:xfrm>
            <a:off x="1543050" y="285750"/>
            <a:ext cx="5429250" cy="800100"/>
          </a:xfrm>
        </p:spPr>
        <p:txBody>
          <a:bodyPr>
            <a:normAutofit/>
          </a:bodyPr>
          <a:lstStyle/>
          <a:p>
            <a:pPr algn="r"/>
            <a:r>
              <a:rPr lang="ar-SA" sz="360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Sakkal Majalla" panose="02000000000000000000" pitchFamily="2" charset="-78"/>
                <a:cs typeface="Sakkal Majalla" panose="02000000000000000000" pitchFamily="2" charset="-78"/>
              </a:rPr>
              <a:t>صغيراتي افتحن كتاب الطالبة </a:t>
            </a:r>
            <a:endParaRPr lang="en-US" sz="360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Sakkal Majalla" panose="02000000000000000000" pitchFamily="2" charset="-78"/>
              <a:cs typeface="Sakkal Majalla" panose="02000000000000000000" pitchFamily="2" charset="-78"/>
            </a:endParaRPr>
          </a:p>
        </p:txBody>
      </p:sp>
      <p:sp>
        <p:nvSpPr>
          <p:cNvPr id="5" name="TextBox 4"/>
          <p:cNvSpPr txBox="1">
            <a:spLocks/>
          </p:cNvSpPr>
          <p:nvPr/>
        </p:nvSpPr>
        <p:spPr>
          <a:xfrm>
            <a:off x="4686300" y="1111516"/>
            <a:ext cx="2171700" cy="784830"/>
          </a:xfrm>
          <a:prstGeom prst="rect">
            <a:avLst/>
          </a:prstGeom>
          <a:noFill/>
        </p:spPr>
        <p:txBody>
          <a:bodyPr wrap="square" rtlCol="0">
            <a:spAutoFit/>
          </a:bodyPr>
          <a:lstStyle/>
          <a:p>
            <a:r>
              <a:rPr lang="ar-SA" sz="3600" b="1" spc="38" dirty="0">
                <a:ln w="12700" cmpd="sng">
                  <a:solidFill>
                    <a:srgbClr val="4BD0FF"/>
                  </a:solidFill>
                  <a:prstDash val="solid"/>
                </a:ln>
                <a:solidFill>
                  <a:srgbClr val="4BD0FF"/>
                </a:solidFill>
                <a:effectLst>
                  <a:glow rad="53100">
                    <a:schemeClr val="accent6">
                      <a:satMod val="180000"/>
                      <a:alpha val="30000"/>
                    </a:schemeClr>
                  </a:glow>
                </a:effectLst>
                <a:latin typeface="Sakkal Majalla" panose="02000000000000000000" pitchFamily="2" charset="-78"/>
                <a:cs typeface="Sakkal Majalla" panose="02000000000000000000" pitchFamily="2" charset="-78"/>
              </a:rPr>
              <a:t>صفحة  </a:t>
            </a:r>
            <a:r>
              <a:rPr lang="ar-SA" sz="4500" b="1" spc="38" dirty="0">
                <a:ln w="12700" cmpd="sng">
                  <a:solidFill>
                    <a:srgbClr val="4BD0FF"/>
                  </a:solidFill>
                  <a:prstDash val="solid"/>
                </a:ln>
                <a:solidFill>
                  <a:srgbClr val="4BD0FF"/>
                </a:solidFill>
                <a:effectLst>
                  <a:glow rad="53100">
                    <a:schemeClr val="accent6">
                      <a:satMod val="180000"/>
                      <a:alpha val="30000"/>
                    </a:schemeClr>
                  </a:glow>
                </a:effectLst>
                <a:latin typeface="Sakkal Majalla" panose="02000000000000000000" pitchFamily="2" charset="-78"/>
                <a:cs typeface="Sakkal Majalla" panose="02000000000000000000" pitchFamily="2" charset="-78"/>
              </a:rPr>
              <a:t>60</a:t>
            </a:r>
            <a:endParaRPr lang="en-US" sz="4500" b="1" dirty="0">
              <a:ln w="12700" cmpd="sng">
                <a:solidFill>
                  <a:srgbClr val="4BD0FF"/>
                </a:solidFill>
                <a:prstDash val="solid"/>
              </a:ln>
              <a:solidFill>
                <a:srgbClr val="4BD0FF"/>
              </a:solidFill>
            </a:endParaRPr>
          </a:p>
        </p:txBody>
      </p:sp>
      <p:grpSp>
        <p:nvGrpSpPr>
          <p:cNvPr id="7" name="Google Shape;2518;p58">
            <a:extLst>
              <a:ext uri="{FF2B5EF4-FFF2-40B4-BE49-F238E27FC236}">
                <a16:creationId xmlns:a16="http://schemas.microsoft.com/office/drawing/2014/main" id="{32FFBFBD-5C74-47A9-A774-7C8ACB2BA10B}"/>
              </a:ext>
            </a:extLst>
          </p:cNvPr>
          <p:cNvGrpSpPr/>
          <p:nvPr/>
        </p:nvGrpSpPr>
        <p:grpSpPr>
          <a:xfrm>
            <a:off x="598264" y="520986"/>
            <a:ext cx="1980294" cy="338521"/>
            <a:chOff x="1816609" y="3851001"/>
            <a:chExt cx="1093674" cy="222193"/>
          </a:xfrm>
        </p:grpSpPr>
        <p:sp>
          <p:nvSpPr>
            <p:cNvPr id="8" name="Google Shape;2519;p58">
              <a:extLst>
                <a:ext uri="{FF2B5EF4-FFF2-40B4-BE49-F238E27FC236}">
                  <a16:creationId xmlns:a16="http://schemas.microsoft.com/office/drawing/2014/main" id="{7EAD1D4F-E81D-4C40-B3C8-A38ECA6A8D85}"/>
                </a:ext>
              </a:extLst>
            </p:cNvPr>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2520;p58">
              <a:extLst>
                <a:ext uri="{FF2B5EF4-FFF2-40B4-BE49-F238E27FC236}">
                  <a16:creationId xmlns:a16="http://schemas.microsoft.com/office/drawing/2014/main" id="{43154236-FA05-449F-AECD-8A6AED22AB29}"/>
                </a:ext>
              </a:extLst>
            </p:cNvPr>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2521;p58">
              <a:extLst>
                <a:ext uri="{FF2B5EF4-FFF2-40B4-BE49-F238E27FC236}">
                  <a16:creationId xmlns:a16="http://schemas.microsoft.com/office/drawing/2014/main" id="{507E715A-EF10-4D6F-BD4B-2FFCDEE20A1C}"/>
                </a:ext>
              </a:extLst>
            </p:cNvPr>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522;p58">
              <a:extLst>
                <a:ext uri="{FF2B5EF4-FFF2-40B4-BE49-F238E27FC236}">
                  <a16:creationId xmlns:a16="http://schemas.microsoft.com/office/drawing/2014/main" id="{DE49FC84-AE60-4368-A98C-09506C667002}"/>
                </a:ext>
              </a:extLst>
            </p:cNvPr>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2523;p58">
              <a:extLst>
                <a:ext uri="{FF2B5EF4-FFF2-40B4-BE49-F238E27FC236}">
                  <a16:creationId xmlns:a16="http://schemas.microsoft.com/office/drawing/2014/main" id="{90D76149-BE7B-40CE-9FCC-292AC52741E2}"/>
                </a:ext>
              </a:extLst>
            </p:cNvPr>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2524;p58">
              <a:extLst>
                <a:ext uri="{FF2B5EF4-FFF2-40B4-BE49-F238E27FC236}">
                  <a16:creationId xmlns:a16="http://schemas.microsoft.com/office/drawing/2014/main" id="{D5A4D152-1ADA-4910-9264-C63B7330962C}"/>
                </a:ext>
              </a:extLst>
            </p:cNvPr>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2525;p58">
              <a:extLst>
                <a:ext uri="{FF2B5EF4-FFF2-40B4-BE49-F238E27FC236}">
                  <a16:creationId xmlns:a16="http://schemas.microsoft.com/office/drawing/2014/main" id="{3D9D0326-3A51-41A9-989F-664C052A156E}"/>
                </a:ext>
              </a:extLst>
            </p:cNvPr>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2526;p58">
              <a:extLst>
                <a:ext uri="{FF2B5EF4-FFF2-40B4-BE49-F238E27FC236}">
                  <a16:creationId xmlns:a16="http://schemas.microsoft.com/office/drawing/2014/main" id="{B36EA702-DCC7-4EA5-A06D-871DFAB86E53}"/>
                </a:ext>
              </a:extLst>
            </p:cNvPr>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2527;p58">
              <a:extLst>
                <a:ext uri="{FF2B5EF4-FFF2-40B4-BE49-F238E27FC236}">
                  <a16:creationId xmlns:a16="http://schemas.microsoft.com/office/drawing/2014/main" id="{C832177D-E5CB-4098-9E3F-079DB0B35A7C}"/>
                </a:ext>
              </a:extLst>
            </p:cNvPr>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7" name="مستطيل 16">
            <a:extLst>
              <a:ext uri="{FF2B5EF4-FFF2-40B4-BE49-F238E27FC236}">
                <a16:creationId xmlns:a16="http://schemas.microsoft.com/office/drawing/2014/main" id="{4204E9C0-78F1-4345-9489-99B0E7B1A8B0}"/>
              </a:ext>
            </a:extLst>
          </p:cNvPr>
          <p:cNvSpPr/>
          <p:nvPr/>
        </p:nvSpPr>
        <p:spPr>
          <a:xfrm>
            <a:off x="-1161096" y="138787"/>
            <a:ext cx="5674951" cy="46166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2400" b="1" dirty="0">
                <a:ln/>
                <a:solidFill>
                  <a:schemeClr val="accent4">
                    <a:lumMod val="50000"/>
                  </a:schemeClr>
                </a:solidFill>
              </a:rPr>
              <a:t>تقويم مرحلي</a:t>
            </a:r>
            <a:endParaRPr lang="ar-SA" sz="2400" b="1" cap="none" spc="0" dirty="0">
              <a:ln/>
              <a:solidFill>
                <a:schemeClr val="accent4">
                  <a:lumMod val="50000"/>
                </a:schemeClr>
              </a:solidFill>
              <a:effectLst/>
            </a:endParaRPr>
          </a:p>
        </p:txBody>
      </p:sp>
      <p:pic>
        <p:nvPicPr>
          <p:cNvPr id="6" name="صورة 5" descr="صورة تحتوي على نص&#10;&#10;تم إنشاء الوصف تلقائياً">
            <a:extLst>
              <a:ext uri="{FF2B5EF4-FFF2-40B4-BE49-F238E27FC236}">
                <a16:creationId xmlns:a16="http://schemas.microsoft.com/office/drawing/2014/main" id="{9F0DB106-D0E5-4317-822A-8EAEA834143E}"/>
              </a:ext>
            </a:extLst>
          </p:cNvPr>
          <p:cNvPicPr>
            <a:picLocks noChangeAspect="1"/>
          </p:cNvPicPr>
          <p:nvPr/>
        </p:nvPicPr>
        <p:blipFill rotWithShape="1">
          <a:blip r:embed="rId4"/>
          <a:srcRect b="28662"/>
          <a:stretch/>
        </p:blipFill>
        <p:spPr>
          <a:xfrm>
            <a:off x="4572000" y="2295346"/>
            <a:ext cx="4259943" cy="1238884"/>
          </a:xfrm>
          <a:prstGeom prst="rect">
            <a:avLst/>
          </a:prstGeom>
        </p:spPr>
      </p:pic>
    </p:spTree>
    <p:extLst>
      <p:ext uri="{BB962C8B-B14F-4D97-AF65-F5344CB8AC3E}">
        <p14:creationId xmlns:p14="http://schemas.microsoft.com/office/powerpoint/2010/main" val="1310429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grpSp>
        <p:nvGrpSpPr>
          <p:cNvPr id="70" name="Google Shape;600;p33">
            <a:extLst>
              <a:ext uri="{FF2B5EF4-FFF2-40B4-BE49-F238E27FC236}">
                <a16:creationId xmlns:a16="http://schemas.microsoft.com/office/drawing/2014/main" id="{CB12CDCA-0B3C-4B6D-AC3A-99040F4E046B}"/>
              </a:ext>
            </a:extLst>
          </p:cNvPr>
          <p:cNvGrpSpPr/>
          <p:nvPr/>
        </p:nvGrpSpPr>
        <p:grpSpPr>
          <a:xfrm>
            <a:off x="8026422" y="199576"/>
            <a:ext cx="875688" cy="635181"/>
            <a:chOff x="16962275" y="372175"/>
            <a:chExt cx="2739375" cy="1529525"/>
          </a:xfrm>
        </p:grpSpPr>
        <p:sp>
          <p:nvSpPr>
            <p:cNvPr id="71" name="Google Shape;601;p33">
              <a:extLst>
                <a:ext uri="{FF2B5EF4-FFF2-40B4-BE49-F238E27FC236}">
                  <a16:creationId xmlns:a16="http://schemas.microsoft.com/office/drawing/2014/main" id="{E4FAC9EB-4443-4A26-9D56-41384A3725C5}"/>
                </a:ext>
              </a:extLst>
            </p:cNvPr>
            <p:cNvSpPr/>
            <p:nvPr/>
          </p:nvSpPr>
          <p:spPr>
            <a:xfrm>
              <a:off x="16962275" y="372175"/>
              <a:ext cx="2739375" cy="1529525"/>
            </a:xfrm>
            <a:custGeom>
              <a:avLst/>
              <a:gdLst/>
              <a:ahLst/>
              <a:cxnLst/>
              <a:rect l="l" t="t" r="r" b="b"/>
              <a:pathLst>
                <a:path w="109575" h="61181" extrusionOk="0">
                  <a:moveTo>
                    <a:pt x="16626" y="22663"/>
                  </a:moveTo>
                  <a:cubicBezTo>
                    <a:pt x="23594" y="27572"/>
                    <a:pt x="28629" y="34729"/>
                    <a:pt x="31036" y="42963"/>
                  </a:cubicBezTo>
                  <a:cubicBezTo>
                    <a:pt x="28597" y="38751"/>
                    <a:pt x="25557" y="34666"/>
                    <a:pt x="21630" y="31721"/>
                  </a:cubicBezTo>
                  <a:cubicBezTo>
                    <a:pt x="17576" y="28744"/>
                    <a:pt x="12826" y="27097"/>
                    <a:pt x="7981" y="26020"/>
                  </a:cubicBezTo>
                  <a:cubicBezTo>
                    <a:pt x="10831" y="25007"/>
                    <a:pt x="13618" y="23993"/>
                    <a:pt x="16436" y="22885"/>
                  </a:cubicBezTo>
                  <a:cubicBezTo>
                    <a:pt x="16563" y="22822"/>
                    <a:pt x="16595" y="22727"/>
                    <a:pt x="16626" y="22663"/>
                  </a:cubicBezTo>
                  <a:close/>
                  <a:moveTo>
                    <a:pt x="58554" y="1011"/>
                  </a:moveTo>
                  <a:cubicBezTo>
                    <a:pt x="58626" y="1011"/>
                    <a:pt x="58690" y="1018"/>
                    <a:pt x="58746" y="1034"/>
                  </a:cubicBezTo>
                  <a:cubicBezTo>
                    <a:pt x="60235" y="1445"/>
                    <a:pt x="60076" y="3504"/>
                    <a:pt x="60013" y="4612"/>
                  </a:cubicBezTo>
                  <a:cubicBezTo>
                    <a:pt x="60013" y="4802"/>
                    <a:pt x="60140" y="4929"/>
                    <a:pt x="60298" y="4960"/>
                  </a:cubicBezTo>
                  <a:lnTo>
                    <a:pt x="60298" y="5150"/>
                  </a:lnTo>
                  <a:cubicBezTo>
                    <a:pt x="50892" y="8444"/>
                    <a:pt x="41550" y="11991"/>
                    <a:pt x="32271" y="15760"/>
                  </a:cubicBezTo>
                  <a:cubicBezTo>
                    <a:pt x="32049" y="15886"/>
                    <a:pt x="31954" y="16013"/>
                    <a:pt x="31986" y="16235"/>
                  </a:cubicBezTo>
                  <a:cubicBezTo>
                    <a:pt x="33316" y="25419"/>
                    <a:pt x="32999" y="34508"/>
                    <a:pt x="31637" y="43597"/>
                  </a:cubicBezTo>
                  <a:cubicBezTo>
                    <a:pt x="29452" y="33716"/>
                    <a:pt x="23023" y="25197"/>
                    <a:pt x="14219" y="20162"/>
                  </a:cubicBezTo>
                  <a:cubicBezTo>
                    <a:pt x="21630" y="16076"/>
                    <a:pt x="29231" y="12371"/>
                    <a:pt x="36990" y="9077"/>
                  </a:cubicBezTo>
                  <a:cubicBezTo>
                    <a:pt x="41075" y="7367"/>
                    <a:pt x="45223" y="5721"/>
                    <a:pt x="49404" y="4200"/>
                  </a:cubicBezTo>
                  <a:cubicBezTo>
                    <a:pt x="51399" y="3504"/>
                    <a:pt x="53362" y="2807"/>
                    <a:pt x="55358" y="2142"/>
                  </a:cubicBezTo>
                  <a:cubicBezTo>
                    <a:pt x="55998" y="1938"/>
                    <a:pt x="57737" y="1011"/>
                    <a:pt x="58554" y="1011"/>
                  </a:cubicBezTo>
                  <a:close/>
                  <a:moveTo>
                    <a:pt x="74106" y="1382"/>
                  </a:moveTo>
                  <a:lnTo>
                    <a:pt x="74106" y="1382"/>
                  </a:lnTo>
                  <a:cubicBezTo>
                    <a:pt x="73472" y="3599"/>
                    <a:pt x="72997" y="5879"/>
                    <a:pt x="72776" y="8191"/>
                  </a:cubicBezTo>
                  <a:cubicBezTo>
                    <a:pt x="72744" y="8286"/>
                    <a:pt x="72776" y="8349"/>
                    <a:pt x="72776" y="8349"/>
                  </a:cubicBezTo>
                  <a:cubicBezTo>
                    <a:pt x="64162" y="12054"/>
                    <a:pt x="55611" y="15633"/>
                    <a:pt x="47124" y="19433"/>
                  </a:cubicBezTo>
                  <a:cubicBezTo>
                    <a:pt x="42912" y="21365"/>
                    <a:pt x="42057" y="25862"/>
                    <a:pt x="40156" y="29757"/>
                  </a:cubicBezTo>
                  <a:cubicBezTo>
                    <a:pt x="37781" y="34539"/>
                    <a:pt x="35089" y="39163"/>
                    <a:pt x="32144" y="43628"/>
                  </a:cubicBezTo>
                  <a:cubicBezTo>
                    <a:pt x="33253" y="38276"/>
                    <a:pt x="33728" y="32829"/>
                    <a:pt x="33664" y="27382"/>
                  </a:cubicBezTo>
                  <a:cubicBezTo>
                    <a:pt x="33633" y="24247"/>
                    <a:pt x="33411" y="21112"/>
                    <a:pt x="33031" y="18008"/>
                  </a:cubicBezTo>
                  <a:cubicBezTo>
                    <a:pt x="32778" y="16266"/>
                    <a:pt x="33569" y="16076"/>
                    <a:pt x="35089" y="15443"/>
                  </a:cubicBezTo>
                  <a:cubicBezTo>
                    <a:pt x="36546" y="14841"/>
                    <a:pt x="37971" y="14303"/>
                    <a:pt x="39428" y="13701"/>
                  </a:cubicBezTo>
                  <a:cubicBezTo>
                    <a:pt x="50829" y="9204"/>
                    <a:pt x="62388" y="5087"/>
                    <a:pt x="74106" y="1382"/>
                  </a:cubicBezTo>
                  <a:close/>
                  <a:moveTo>
                    <a:pt x="6334" y="26495"/>
                  </a:moveTo>
                  <a:cubicBezTo>
                    <a:pt x="11338" y="27509"/>
                    <a:pt x="16310" y="28997"/>
                    <a:pt x="20553" y="31911"/>
                  </a:cubicBezTo>
                  <a:cubicBezTo>
                    <a:pt x="24639" y="34761"/>
                    <a:pt x="27362" y="38751"/>
                    <a:pt x="30244" y="42710"/>
                  </a:cubicBezTo>
                  <a:cubicBezTo>
                    <a:pt x="30529" y="43121"/>
                    <a:pt x="30814" y="43502"/>
                    <a:pt x="31099" y="43882"/>
                  </a:cubicBezTo>
                  <a:cubicBezTo>
                    <a:pt x="30691" y="43786"/>
                    <a:pt x="30270" y="43744"/>
                    <a:pt x="29851" y="43744"/>
                  </a:cubicBezTo>
                  <a:cubicBezTo>
                    <a:pt x="29295" y="43744"/>
                    <a:pt x="28741" y="43819"/>
                    <a:pt x="28217" y="43945"/>
                  </a:cubicBezTo>
                  <a:cubicBezTo>
                    <a:pt x="28027" y="44040"/>
                    <a:pt x="27869" y="44103"/>
                    <a:pt x="27679" y="44198"/>
                  </a:cubicBezTo>
                  <a:cubicBezTo>
                    <a:pt x="27647" y="44230"/>
                    <a:pt x="27584" y="44230"/>
                    <a:pt x="27584" y="44262"/>
                  </a:cubicBezTo>
                  <a:cubicBezTo>
                    <a:pt x="27584" y="44230"/>
                    <a:pt x="27552" y="44230"/>
                    <a:pt x="27552" y="44230"/>
                  </a:cubicBezTo>
                  <a:cubicBezTo>
                    <a:pt x="25715" y="43470"/>
                    <a:pt x="23784" y="42805"/>
                    <a:pt x="21947" y="42076"/>
                  </a:cubicBezTo>
                  <a:cubicBezTo>
                    <a:pt x="17038" y="38244"/>
                    <a:pt x="11243" y="35584"/>
                    <a:pt x="5320" y="33906"/>
                  </a:cubicBezTo>
                  <a:cubicBezTo>
                    <a:pt x="5303" y="33899"/>
                    <a:pt x="5286" y="33896"/>
                    <a:pt x="5271" y="33896"/>
                  </a:cubicBezTo>
                  <a:cubicBezTo>
                    <a:pt x="5144" y="33896"/>
                    <a:pt x="5085" y="34099"/>
                    <a:pt x="5225" y="34128"/>
                  </a:cubicBezTo>
                  <a:cubicBezTo>
                    <a:pt x="10673" y="35806"/>
                    <a:pt x="15455" y="38276"/>
                    <a:pt x="20078" y="41380"/>
                  </a:cubicBezTo>
                  <a:cubicBezTo>
                    <a:pt x="18115" y="40651"/>
                    <a:pt x="16151" y="39955"/>
                    <a:pt x="14219" y="39195"/>
                  </a:cubicBezTo>
                  <a:cubicBezTo>
                    <a:pt x="10356" y="37706"/>
                    <a:pt x="6556" y="35838"/>
                    <a:pt x="2660" y="34413"/>
                  </a:cubicBezTo>
                  <a:cubicBezTo>
                    <a:pt x="4909" y="32481"/>
                    <a:pt x="6271" y="29472"/>
                    <a:pt x="6334" y="26495"/>
                  </a:cubicBezTo>
                  <a:close/>
                  <a:moveTo>
                    <a:pt x="79331" y="6354"/>
                  </a:moveTo>
                  <a:lnTo>
                    <a:pt x="79331" y="6354"/>
                  </a:lnTo>
                  <a:cubicBezTo>
                    <a:pt x="77178" y="9616"/>
                    <a:pt x="75626" y="13163"/>
                    <a:pt x="74644" y="17058"/>
                  </a:cubicBezTo>
                  <a:cubicBezTo>
                    <a:pt x="74644" y="17185"/>
                    <a:pt x="74676" y="17280"/>
                    <a:pt x="74707" y="17343"/>
                  </a:cubicBezTo>
                  <a:cubicBezTo>
                    <a:pt x="73599" y="17660"/>
                    <a:pt x="72491" y="17945"/>
                    <a:pt x="71350" y="18261"/>
                  </a:cubicBezTo>
                  <a:lnTo>
                    <a:pt x="63022" y="20478"/>
                  </a:lnTo>
                  <a:cubicBezTo>
                    <a:pt x="60583" y="21112"/>
                    <a:pt x="57891" y="21587"/>
                    <a:pt x="55548" y="22568"/>
                  </a:cubicBezTo>
                  <a:cubicBezTo>
                    <a:pt x="53584" y="23392"/>
                    <a:pt x="52159" y="24944"/>
                    <a:pt x="50639" y="26464"/>
                  </a:cubicBezTo>
                  <a:cubicBezTo>
                    <a:pt x="48675" y="28427"/>
                    <a:pt x="46680" y="30422"/>
                    <a:pt x="44717" y="32354"/>
                  </a:cubicBezTo>
                  <a:cubicBezTo>
                    <a:pt x="40631" y="36344"/>
                    <a:pt x="36483" y="40335"/>
                    <a:pt x="32303" y="44293"/>
                  </a:cubicBezTo>
                  <a:lnTo>
                    <a:pt x="32271" y="44293"/>
                  </a:lnTo>
                  <a:cubicBezTo>
                    <a:pt x="35216" y="40145"/>
                    <a:pt x="37813" y="35806"/>
                    <a:pt x="40125" y="31277"/>
                  </a:cubicBezTo>
                  <a:cubicBezTo>
                    <a:pt x="41233" y="29061"/>
                    <a:pt x="42247" y="26812"/>
                    <a:pt x="43228" y="24500"/>
                  </a:cubicBezTo>
                  <a:cubicBezTo>
                    <a:pt x="43830" y="23138"/>
                    <a:pt x="44432" y="21872"/>
                    <a:pt x="45667" y="20985"/>
                  </a:cubicBezTo>
                  <a:cubicBezTo>
                    <a:pt x="46712" y="20225"/>
                    <a:pt x="48074" y="19813"/>
                    <a:pt x="49245" y="19275"/>
                  </a:cubicBezTo>
                  <a:cubicBezTo>
                    <a:pt x="59316" y="14968"/>
                    <a:pt x="69324" y="10661"/>
                    <a:pt x="79331" y="6354"/>
                  </a:cubicBezTo>
                  <a:close/>
                  <a:moveTo>
                    <a:pt x="85507" y="15158"/>
                  </a:moveTo>
                  <a:lnTo>
                    <a:pt x="85507" y="15158"/>
                  </a:lnTo>
                  <a:cubicBezTo>
                    <a:pt x="78793" y="18895"/>
                    <a:pt x="72459" y="23233"/>
                    <a:pt x="66568" y="28269"/>
                  </a:cubicBezTo>
                  <a:cubicBezTo>
                    <a:pt x="66315" y="28427"/>
                    <a:pt x="66442" y="28680"/>
                    <a:pt x="66600" y="28775"/>
                  </a:cubicBezTo>
                  <a:cubicBezTo>
                    <a:pt x="54566" y="32069"/>
                    <a:pt x="43545" y="37738"/>
                    <a:pt x="33031" y="44388"/>
                  </a:cubicBezTo>
                  <a:cubicBezTo>
                    <a:pt x="32936" y="44452"/>
                    <a:pt x="32904" y="44515"/>
                    <a:pt x="32904" y="44578"/>
                  </a:cubicBezTo>
                  <a:cubicBezTo>
                    <a:pt x="32873" y="44547"/>
                    <a:pt x="32841" y="44547"/>
                    <a:pt x="32778" y="44515"/>
                  </a:cubicBezTo>
                  <a:cubicBezTo>
                    <a:pt x="36673" y="41031"/>
                    <a:pt x="40473" y="37421"/>
                    <a:pt x="44242" y="33779"/>
                  </a:cubicBezTo>
                  <a:cubicBezTo>
                    <a:pt x="46142" y="31942"/>
                    <a:pt x="47979" y="30106"/>
                    <a:pt x="49847" y="28237"/>
                  </a:cubicBezTo>
                  <a:cubicBezTo>
                    <a:pt x="51906" y="26179"/>
                    <a:pt x="53806" y="23867"/>
                    <a:pt x="56624" y="22885"/>
                  </a:cubicBezTo>
                  <a:cubicBezTo>
                    <a:pt x="61596" y="21175"/>
                    <a:pt x="66917" y="20130"/>
                    <a:pt x="72016" y="18768"/>
                  </a:cubicBezTo>
                  <a:cubicBezTo>
                    <a:pt x="76544" y="17596"/>
                    <a:pt x="81010" y="16361"/>
                    <a:pt x="85507" y="15158"/>
                  </a:cubicBezTo>
                  <a:close/>
                  <a:moveTo>
                    <a:pt x="94479" y="25886"/>
                  </a:moveTo>
                  <a:cubicBezTo>
                    <a:pt x="96640" y="25886"/>
                    <a:pt x="98802" y="25952"/>
                    <a:pt x="100961" y="26084"/>
                  </a:cubicBezTo>
                  <a:cubicBezTo>
                    <a:pt x="88832" y="30486"/>
                    <a:pt x="77241" y="36186"/>
                    <a:pt x="65713" y="42045"/>
                  </a:cubicBezTo>
                  <a:cubicBezTo>
                    <a:pt x="64852" y="42483"/>
                    <a:pt x="64285" y="42666"/>
                    <a:pt x="63724" y="42666"/>
                  </a:cubicBezTo>
                  <a:cubicBezTo>
                    <a:pt x="63152" y="42666"/>
                    <a:pt x="62587" y="42475"/>
                    <a:pt x="61723" y="42171"/>
                  </a:cubicBezTo>
                  <a:cubicBezTo>
                    <a:pt x="60330" y="41665"/>
                    <a:pt x="58905" y="41285"/>
                    <a:pt x="57479" y="40968"/>
                  </a:cubicBezTo>
                  <a:cubicBezTo>
                    <a:pt x="55214" y="40504"/>
                    <a:pt x="52901" y="40252"/>
                    <a:pt x="50542" y="40252"/>
                  </a:cubicBezTo>
                  <a:cubicBezTo>
                    <a:pt x="50164" y="40252"/>
                    <a:pt x="49784" y="40258"/>
                    <a:pt x="49404" y="40271"/>
                  </a:cubicBezTo>
                  <a:cubicBezTo>
                    <a:pt x="43923" y="40427"/>
                    <a:pt x="38595" y="41930"/>
                    <a:pt x="33781" y="44600"/>
                  </a:cubicBezTo>
                  <a:lnTo>
                    <a:pt x="33781" y="44600"/>
                  </a:lnTo>
                  <a:cubicBezTo>
                    <a:pt x="44485" y="38552"/>
                    <a:pt x="55088" y="32782"/>
                    <a:pt x="67043" y="29536"/>
                  </a:cubicBezTo>
                  <a:cubicBezTo>
                    <a:pt x="75978" y="27097"/>
                    <a:pt x="85224" y="25886"/>
                    <a:pt x="94479" y="25886"/>
                  </a:cubicBezTo>
                  <a:close/>
                  <a:moveTo>
                    <a:pt x="33499" y="44760"/>
                  </a:moveTo>
                  <a:cubicBezTo>
                    <a:pt x="33450" y="44794"/>
                    <a:pt x="33404" y="44845"/>
                    <a:pt x="33379" y="44895"/>
                  </a:cubicBezTo>
                  <a:cubicBezTo>
                    <a:pt x="33348" y="44895"/>
                    <a:pt x="33348" y="44863"/>
                    <a:pt x="33316" y="44863"/>
                  </a:cubicBezTo>
                  <a:cubicBezTo>
                    <a:pt x="33377" y="44829"/>
                    <a:pt x="33438" y="44794"/>
                    <a:pt x="33499" y="44760"/>
                  </a:cubicBezTo>
                  <a:close/>
                  <a:moveTo>
                    <a:pt x="29605" y="44212"/>
                  </a:moveTo>
                  <a:cubicBezTo>
                    <a:pt x="30264" y="44212"/>
                    <a:pt x="30910" y="44324"/>
                    <a:pt x="31511" y="44547"/>
                  </a:cubicBezTo>
                  <a:cubicBezTo>
                    <a:pt x="31479" y="44705"/>
                    <a:pt x="31479" y="44863"/>
                    <a:pt x="31447" y="45022"/>
                  </a:cubicBezTo>
                  <a:cubicBezTo>
                    <a:pt x="31429" y="45191"/>
                    <a:pt x="31555" y="45282"/>
                    <a:pt x="31667" y="45282"/>
                  </a:cubicBezTo>
                  <a:cubicBezTo>
                    <a:pt x="31744" y="45282"/>
                    <a:pt x="31815" y="45239"/>
                    <a:pt x="31827" y="45148"/>
                  </a:cubicBezTo>
                  <a:cubicBezTo>
                    <a:pt x="31891" y="44990"/>
                    <a:pt x="31891" y="44863"/>
                    <a:pt x="31922" y="44705"/>
                  </a:cubicBezTo>
                  <a:cubicBezTo>
                    <a:pt x="31954" y="44737"/>
                    <a:pt x="31986" y="44737"/>
                    <a:pt x="31986" y="44737"/>
                  </a:cubicBezTo>
                  <a:cubicBezTo>
                    <a:pt x="32038" y="44842"/>
                    <a:pt x="32156" y="44903"/>
                    <a:pt x="32249" y="44903"/>
                  </a:cubicBezTo>
                  <a:cubicBezTo>
                    <a:pt x="32268" y="44903"/>
                    <a:pt x="32286" y="44900"/>
                    <a:pt x="32303" y="44895"/>
                  </a:cubicBezTo>
                  <a:cubicBezTo>
                    <a:pt x="33221" y="45370"/>
                    <a:pt x="33981" y="46098"/>
                    <a:pt x="34583" y="47048"/>
                  </a:cubicBezTo>
                  <a:cubicBezTo>
                    <a:pt x="34630" y="47143"/>
                    <a:pt x="34709" y="47183"/>
                    <a:pt x="34789" y="47183"/>
                  </a:cubicBezTo>
                  <a:cubicBezTo>
                    <a:pt x="34868" y="47183"/>
                    <a:pt x="34947" y="47143"/>
                    <a:pt x="34994" y="47080"/>
                  </a:cubicBezTo>
                  <a:cubicBezTo>
                    <a:pt x="35058" y="47080"/>
                    <a:pt x="35058" y="47112"/>
                    <a:pt x="35089" y="47112"/>
                  </a:cubicBezTo>
                  <a:lnTo>
                    <a:pt x="35089" y="47143"/>
                  </a:lnTo>
                  <a:cubicBezTo>
                    <a:pt x="34803" y="47222"/>
                    <a:pt x="34538" y="47278"/>
                    <a:pt x="34241" y="47278"/>
                  </a:cubicBezTo>
                  <a:cubicBezTo>
                    <a:pt x="34177" y="47278"/>
                    <a:pt x="34112" y="47276"/>
                    <a:pt x="34044" y="47270"/>
                  </a:cubicBezTo>
                  <a:cubicBezTo>
                    <a:pt x="32928" y="45701"/>
                    <a:pt x="30689" y="45080"/>
                    <a:pt x="28754" y="45080"/>
                  </a:cubicBezTo>
                  <a:cubicBezTo>
                    <a:pt x="28659" y="45080"/>
                    <a:pt x="28564" y="45082"/>
                    <a:pt x="28471" y="45085"/>
                  </a:cubicBezTo>
                  <a:cubicBezTo>
                    <a:pt x="28281" y="44895"/>
                    <a:pt x="28091" y="44705"/>
                    <a:pt x="27932" y="44452"/>
                  </a:cubicBezTo>
                  <a:cubicBezTo>
                    <a:pt x="28484" y="44292"/>
                    <a:pt x="29049" y="44212"/>
                    <a:pt x="29605" y="44212"/>
                  </a:cubicBezTo>
                  <a:close/>
                  <a:moveTo>
                    <a:pt x="28787" y="45497"/>
                  </a:moveTo>
                  <a:cubicBezTo>
                    <a:pt x="30497" y="45877"/>
                    <a:pt x="32207" y="46098"/>
                    <a:pt x="33474" y="47397"/>
                  </a:cubicBezTo>
                  <a:cubicBezTo>
                    <a:pt x="31669" y="47397"/>
                    <a:pt x="30054" y="46763"/>
                    <a:pt x="28787" y="45497"/>
                  </a:cubicBezTo>
                  <a:close/>
                  <a:moveTo>
                    <a:pt x="50534" y="41051"/>
                  </a:moveTo>
                  <a:cubicBezTo>
                    <a:pt x="50834" y="41051"/>
                    <a:pt x="51134" y="41055"/>
                    <a:pt x="51431" y="41063"/>
                  </a:cubicBezTo>
                  <a:cubicBezTo>
                    <a:pt x="54439" y="41126"/>
                    <a:pt x="57479" y="41601"/>
                    <a:pt x="60393" y="42520"/>
                  </a:cubicBezTo>
                  <a:cubicBezTo>
                    <a:pt x="61235" y="42800"/>
                    <a:pt x="62937" y="43787"/>
                    <a:pt x="63775" y="43787"/>
                  </a:cubicBezTo>
                  <a:cubicBezTo>
                    <a:pt x="63788" y="43787"/>
                    <a:pt x="63801" y="43787"/>
                    <a:pt x="63813" y="43787"/>
                  </a:cubicBezTo>
                  <a:lnTo>
                    <a:pt x="63813" y="43787"/>
                  </a:lnTo>
                  <a:cubicBezTo>
                    <a:pt x="63465" y="45053"/>
                    <a:pt x="64098" y="46605"/>
                    <a:pt x="64257" y="47840"/>
                  </a:cubicBezTo>
                  <a:cubicBezTo>
                    <a:pt x="64605" y="50437"/>
                    <a:pt x="64605" y="52971"/>
                    <a:pt x="64415" y="55599"/>
                  </a:cubicBezTo>
                  <a:cubicBezTo>
                    <a:pt x="63275" y="55314"/>
                    <a:pt x="62166" y="54997"/>
                    <a:pt x="60963" y="54681"/>
                  </a:cubicBezTo>
                  <a:cubicBezTo>
                    <a:pt x="52222" y="52210"/>
                    <a:pt x="43672" y="49202"/>
                    <a:pt x="34963" y="46668"/>
                  </a:cubicBezTo>
                  <a:cubicBezTo>
                    <a:pt x="34931" y="46637"/>
                    <a:pt x="34899" y="46573"/>
                    <a:pt x="34836" y="46478"/>
                  </a:cubicBezTo>
                  <a:cubicBezTo>
                    <a:pt x="34614" y="46098"/>
                    <a:pt x="34329" y="45718"/>
                    <a:pt x="34013" y="45402"/>
                  </a:cubicBezTo>
                  <a:cubicBezTo>
                    <a:pt x="35438" y="44578"/>
                    <a:pt x="36958" y="43913"/>
                    <a:pt x="38446" y="43312"/>
                  </a:cubicBezTo>
                  <a:cubicBezTo>
                    <a:pt x="41550" y="42140"/>
                    <a:pt x="44780" y="41380"/>
                    <a:pt x="48074" y="41126"/>
                  </a:cubicBezTo>
                  <a:cubicBezTo>
                    <a:pt x="48885" y="41080"/>
                    <a:pt x="49714" y="41051"/>
                    <a:pt x="50534" y="41051"/>
                  </a:cubicBezTo>
                  <a:close/>
                  <a:moveTo>
                    <a:pt x="102513" y="26400"/>
                  </a:moveTo>
                  <a:cubicBezTo>
                    <a:pt x="104951" y="29536"/>
                    <a:pt x="106376" y="32924"/>
                    <a:pt x="106313" y="36914"/>
                  </a:cubicBezTo>
                  <a:cubicBezTo>
                    <a:pt x="106155" y="36978"/>
                    <a:pt x="106060" y="37136"/>
                    <a:pt x="106155" y="37294"/>
                  </a:cubicBezTo>
                  <a:cubicBezTo>
                    <a:pt x="106155" y="37358"/>
                    <a:pt x="106186" y="37389"/>
                    <a:pt x="106186" y="37421"/>
                  </a:cubicBezTo>
                  <a:cubicBezTo>
                    <a:pt x="106186" y="37516"/>
                    <a:pt x="106218" y="37548"/>
                    <a:pt x="106250" y="37579"/>
                  </a:cubicBezTo>
                  <a:cubicBezTo>
                    <a:pt x="104255" y="38561"/>
                    <a:pt x="97382" y="41696"/>
                    <a:pt x="96591" y="42108"/>
                  </a:cubicBezTo>
                  <a:cubicBezTo>
                    <a:pt x="93075" y="43755"/>
                    <a:pt x="89560" y="45433"/>
                    <a:pt x="86045" y="47017"/>
                  </a:cubicBezTo>
                  <a:cubicBezTo>
                    <a:pt x="79078" y="50120"/>
                    <a:pt x="71984" y="52907"/>
                    <a:pt x="65017" y="56042"/>
                  </a:cubicBezTo>
                  <a:cubicBezTo>
                    <a:pt x="65207" y="53889"/>
                    <a:pt x="65302" y="51799"/>
                    <a:pt x="65080" y="49645"/>
                  </a:cubicBezTo>
                  <a:cubicBezTo>
                    <a:pt x="64922" y="47872"/>
                    <a:pt x="64035" y="45528"/>
                    <a:pt x="64257" y="43755"/>
                  </a:cubicBezTo>
                  <a:cubicBezTo>
                    <a:pt x="65048" y="43502"/>
                    <a:pt x="65967" y="42836"/>
                    <a:pt x="66600" y="42520"/>
                  </a:cubicBezTo>
                  <a:cubicBezTo>
                    <a:pt x="78318" y="36598"/>
                    <a:pt x="90099" y="30834"/>
                    <a:pt x="102513" y="26400"/>
                  </a:cubicBezTo>
                  <a:close/>
                  <a:moveTo>
                    <a:pt x="106851" y="37674"/>
                  </a:moveTo>
                  <a:cubicBezTo>
                    <a:pt x="107200" y="37801"/>
                    <a:pt x="107612" y="37959"/>
                    <a:pt x="107960" y="38118"/>
                  </a:cubicBezTo>
                  <a:cubicBezTo>
                    <a:pt x="108118" y="38213"/>
                    <a:pt x="108245" y="38244"/>
                    <a:pt x="108403" y="38339"/>
                  </a:cubicBezTo>
                  <a:cubicBezTo>
                    <a:pt x="101183" y="41823"/>
                    <a:pt x="94026" y="45307"/>
                    <a:pt x="86837" y="48790"/>
                  </a:cubicBezTo>
                  <a:cubicBezTo>
                    <a:pt x="79648" y="52210"/>
                    <a:pt x="72522" y="56169"/>
                    <a:pt x="65048" y="58766"/>
                  </a:cubicBezTo>
                  <a:cubicBezTo>
                    <a:pt x="64257" y="57563"/>
                    <a:pt x="61311" y="57246"/>
                    <a:pt x="60140" y="56802"/>
                  </a:cubicBezTo>
                  <a:cubicBezTo>
                    <a:pt x="57416" y="55821"/>
                    <a:pt x="54661" y="54839"/>
                    <a:pt x="51937" y="53762"/>
                  </a:cubicBezTo>
                  <a:cubicBezTo>
                    <a:pt x="49182" y="52717"/>
                    <a:pt x="46427" y="51514"/>
                    <a:pt x="43703" y="50374"/>
                  </a:cubicBezTo>
                  <a:lnTo>
                    <a:pt x="43703" y="50374"/>
                  </a:lnTo>
                  <a:cubicBezTo>
                    <a:pt x="50449" y="52654"/>
                    <a:pt x="57448" y="54427"/>
                    <a:pt x="64257" y="56232"/>
                  </a:cubicBezTo>
                  <a:lnTo>
                    <a:pt x="64415" y="56232"/>
                  </a:lnTo>
                  <a:cubicBezTo>
                    <a:pt x="64415" y="56296"/>
                    <a:pt x="64510" y="56327"/>
                    <a:pt x="64542" y="56327"/>
                  </a:cubicBezTo>
                  <a:cubicBezTo>
                    <a:pt x="64542" y="56437"/>
                    <a:pt x="64613" y="56524"/>
                    <a:pt x="64715" y="56524"/>
                  </a:cubicBezTo>
                  <a:cubicBezTo>
                    <a:pt x="64731" y="56524"/>
                    <a:pt x="64747" y="56522"/>
                    <a:pt x="64763" y="56517"/>
                  </a:cubicBezTo>
                  <a:cubicBezTo>
                    <a:pt x="72586" y="53921"/>
                    <a:pt x="80154" y="50437"/>
                    <a:pt x="87660" y="47048"/>
                  </a:cubicBezTo>
                  <a:cubicBezTo>
                    <a:pt x="91460" y="45307"/>
                    <a:pt x="95261" y="43502"/>
                    <a:pt x="98998" y="41696"/>
                  </a:cubicBezTo>
                  <a:cubicBezTo>
                    <a:pt x="100993" y="40746"/>
                    <a:pt x="102925" y="39796"/>
                    <a:pt x="104888" y="38815"/>
                  </a:cubicBezTo>
                  <a:cubicBezTo>
                    <a:pt x="105458" y="38498"/>
                    <a:pt x="106408" y="38244"/>
                    <a:pt x="106851" y="37674"/>
                  </a:cubicBezTo>
                  <a:close/>
                  <a:moveTo>
                    <a:pt x="887" y="34603"/>
                  </a:moveTo>
                  <a:cubicBezTo>
                    <a:pt x="4845" y="36756"/>
                    <a:pt x="9342" y="38308"/>
                    <a:pt x="13554" y="39923"/>
                  </a:cubicBezTo>
                  <a:cubicBezTo>
                    <a:pt x="18115" y="41696"/>
                    <a:pt x="22643" y="43438"/>
                    <a:pt x="27362" y="44737"/>
                  </a:cubicBezTo>
                  <a:cubicBezTo>
                    <a:pt x="28442" y="46922"/>
                    <a:pt x="30874" y="48250"/>
                    <a:pt x="33270" y="48250"/>
                  </a:cubicBezTo>
                  <a:cubicBezTo>
                    <a:pt x="33964" y="48250"/>
                    <a:pt x="34656" y="48138"/>
                    <a:pt x="35311" y="47903"/>
                  </a:cubicBezTo>
                  <a:cubicBezTo>
                    <a:pt x="35564" y="47872"/>
                    <a:pt x="35596" y="47682"/>
                    <a:pt x="35596" y="47523"/>
                  </a:cubicBezTo>
                  <a:cubicBezTo>
                    <a:pt x="40030" y="49772"/>
                    <a:pt x="44622" y="51640"/>
                    <a:pt x="49214" y="53509"/>
                  </a:cubicBezTo>
                  <a:cubicBezTo>
                    <a:pt x="50354" y="53984"/>
                    <a:pt x="61438" y="58006"/>
                    <a:pt x="64257" y="58956"/>
                  </a:cubicBezTo>
                  <a:lnTo>
                    <a:pt x="64257" y="58988"/>
                  </a:lnTo>
                  <a:cubicBezTo>
                    <a:pt x="64257" y="59019"/>
                    <a:pt x="64225" y="59083"/>
                    <a:pt x="64225" y="59114"/>
                  </a:cubicBezTo>
                  <a:cubicBezTo>
                    <a:pt x="64193" y="59241"/>
                    <a:pt x="64257" y="59431"/>
                    <a:pt x="64383" y="59494"/>
                  </a:cubicBezTo>
                  <a:cubicBezTo>
                    <a:pt x="64415" y="59558"/>
                    <a:pt x="64510" y="59558"/>
                    <a:pt x="64542" y="59589"/>
                  </a:cubicBezTo>
                  <a:cubicBezTo>
                    <a:pt x="64542" y="59621"/>
                    <a:pt x="64573" y="59621"/>
                    <a:pt x="64605" y="59621"/>
                  </a:cubicBezTo>
                  <a:cubicBezTo>
                    <a:pt x="64668" y="59906"/>
                    <a:pt x="64827" y="60191"/>
                    <a:pt x="65017" y="60413"/>
                  </a:cubicBezTo>
                  <a:cubicBezTo>
                    <a:pt x="55073" y="56897"/>
                    <a:pt x="45445" y="52749"/>
                    <a:pt x="35659" y="48917"/>
                  </a:cubicBezTo>
                  <a:cubicBezTo>
                    <a:pt x="35764" y="48708"/>
                    <a:pt x="35610" y="48434"/>
                    <a:pt x="35374" y="48434"/>
                  </a:cubicBezTo>
                  <a:cubicBezTo>
                    <a:pt x="35325" y="48434"/>
                    <a:pt x="35271" y="48446"/>
                    <a:pt x="35216" y="48474"/>
                  </a:cubicBezTo>
                  <a:cubicBezTo>
                    <a:pt x="34317" y="48847"/>
                    <a:pt x="33363" y="49038"/>
                    <a:pt x="32414" y="49038"/>
                  </a:cubicBezTo>
                  <a:cubicBezTo>
                    <a:pt x="31590" y="49038"/>
                    <a:pt x="30770" y="48894"/>
                    <a:pt x="29991" y="48600"/>
                  </a:cubicBezTo>
                  <a:cubicBezTo>
                    <a:pt x="28439" y="48030"/>
                    <a:pt x="27520" y="46953"/>
                    <a:pt x="26507" y="45782"/>
                  </a:cubicBezTo>
                  <a:cubicBezTo>
                    <a:pt x="26602" y="45623"/>
                    <a:pt x="26602" y="45307"/>
                    <a:pt x="26317" y="45212"/>
                  </a:cubicBezTo>
                  <a:cubicBezTo>
                    <a:pt x="17671" y="42298"/>
                    <a:pt x="9184" y="38878"/>
                    <a:pt x="538" y="35964"/>
                  </a:cubicBezTo>
                  <a:cubicBezTo>
                    <a:pt x="697" y="35521"/>
                    <a:pt x="792" y="35078"/>
                    <a:pt x="887" y="34603"/>
                  </a:cubicBezTo>
                  <a:close/>
                  <a:moveTo>
                    <a:pt x="108910" y="38846"/>
                  </a:moveTo>
                  <a:lnTo>
                    <a:pt x="108910" y="38846"/>
                  </a:lnTo>
                  <a:cubicBezTo>
                    <a:pt x="108847" y="39290"/>
                    <a:pt x="108783" y="39765"/>
                    <a:pt x="108847" y="40176"/>
                  </a:cubicBezTo>
                  <a:cubicBezTo>
                    <a:pt x="94627" y="47397"/>
                    <a:pt x="80091" y="53762"/>
                    <a:pt x="65682" y="60539"/>
                  </a:cubicBezTo>
                  <a:cubicBezTo>
                    <a:pt x="65365" y="60191"/>
                    <a:pt x="65207" y="59811"/>
                    <a:pt x="65080" y="59399"/>
                  </a:cubicBezTo>
                  <a:cubicBezTo>
                    <a:pt x="65143" y="59304"/>
                    <a:pt x="65175" y="59273"/>
                    <a:pt x="65175" y="59178"/>
                  </a:cubicBezTo>
                  <a:cubicBezTo>
                    <a:pt x="72522" y="57056"/>
                    <a:pt x="79426" y="53097"/>
                    <a:pt x="86298" y="49772"/>
                  </a:cubicBezTo>
                  <a:cubicBezTo>
                    <a:pt x="93836" y="46130"/>
                    <a:pt x="101404" y="42488"/>
                    <a:pt x="108910" y="38846"/>
                  </a:cubicBezTo>
                  <a:close/>
                  <a:moveTo>
                    <a:pt x="59737" y="0"/>
                  </a:moveTo>
                  <a:cubicBezTo>
                    <a:pt x="59702" y="0"/>
                    <a:pt x="59667" y="7"/>
                    <a:pt x="59633" y="20"/>
                  </a:cubicBezTo>
                  <a:cubicBezTo>
                    <a:pt x="43577" y="5087"/>
                    <a:pt x="28122" y="11674"/>
                    <a:pt x="13396" y="19813"/>
                  </a:cubicBezTo>
                  <a:cubicBezTo>
                    <a:pt x="13111" y="19972"/>
                    <a:pt x="13111" y="20352"/>
                    <a:pt x="13396" y="20510"/>
                  </a:cubicBezTo>
                  <a:cubicBezTo>
                    <a:pt x="14409" y="21017"/>
                    <a:pt x="15360" y="21618"/>
                    <a:pt x="16278" y="22252"/>
                  </a:cubicBezTo>
                  <a:cubicBezTo>
                    <a:pt x="12984" y="23328"/>
                    <a:pt x="9786" y="24595"/>
                    <a:pt x="6524" y="25704"/>
                  </a:cubicBezTo>
                  <a:cubicBezTo>
                    <a:pt x="6271" y="25767"/>
                    <a:pt x="6176" y="26084"/>
                    <a:pt x="6271" y="26305"/>
                  </a:cubicBezTo>
                  <a:cubicBezTo>
                    <a:pt x="6176" y="26305"/>
                    <a:pt x="6144" y="26337"/>
                    <a:pt x="6144" y="26400"/>
                  </a:cubicBezTo>
                  <a:cubicBezTo>
                    <a:pt x="5669" y="29472"/>
                    <a:pt x="4434" y="31911"/>
                    <a:pt x="2312" y="34128"/>
                  </a:cubicBezTo>
                  <a:cubicBezTo>
                    <a:pt x="2280" y="34191"/>
                    <a:pt x="2217" y="34223"/>
                    <a:pt x="2217" y="34254"/>
                  </a:cubicBezTo>
                  <a:lnTo>
                    <a:pt x="1172" y="33906"/>
                  </a:lnTo>
                  <a:cubicBezTo>
                    <a:pt x="1135" y="33887"/>
                    <a:pt x="1098" y="33880"/>
                    <a:pt x="1062" y="33880"/>
                  </a:cubicBezTo>
                  <a:cubicBezTo>
                    <a:pt x="976" y="33880"/>
                    <a:pt x="900" y="33924"/>
                    <a:pt x="855" y="33969"/>
                  </a:cubicBezTo>
                  <a:cubicBezTo>
                    <a:pt x="760" y="33969"/>
                    <a:pt x="633" y="34001"/>
                    <a:pt x="602" y="34128"/>
                  </a:cubicBezTo>
                  <a:cubicBezTo>
                    <a:pt x="380" y="34634"/>
                    <a:pt x="222" y="35236"/>
                    <a:pt x="63" y="35806"/>
                  </a:cubicBezTo>
                  <a:cubicBezTo>
                    <a:pt x="0" y="35964"/>
                    <a:pt x="95" y="36091"/>
                    <a:pt x="158" y="36123"/>
                  </a:cubicBezTo>
                  <a:cubicBezTo>
                    <a:pt x="158" y="36186"/>
                    <a:pt x="158" y="36249"/>
                    <a:pt x="253" y="36281"/>
                  </a:cubicBezTo>
                  <a:cubicBezTo>
                    <a:pt x="8487" y="40113"/>
                    <a:pt x="17386" y="43026"/>
                    <a:pt x="26064" y="45813"/>
                  </a:cubicBezTo>
                  <a:cubicBezTo>
                    <a:pt x="26877" y="48416"/>
                    <a:pt x="29753" y="49654"/>
                    <a:pt x="32465" y="49654"/>
                  </a:cubicBezTo>
                  <a:cubicBezTo>
                    <a:pt x="33449" y="49654"/>
                    <a:pt x="34413" y="49491"/>
                    <a:pt x="35248" y="49170"/>
                  </a:cubicBezTo>
                  <a:cubicBezTo>
                    <a:pt x="44812" y="53952"/>
                    <a:pt x="55104" y="57658"/>
                    <a:pt x="65238" y="61173"/>
                  </a:cubicBezTo>
                  <a:cubicBezTo>
                    <a:pt x="65266" y="61178"/>
                    <a:pt x="65292" y="61181"/>
                    <a:pt x="65317" y="61181"/>
                  </a:cubicBezTo>
                  <a:cubicBezTo>
                    <a:pt x="65439" y="61181"/>
                    <a:pt x="65540" y="61119"/>
                    <a:pt x="65618" y="61014"/>
                  </a:cubicBezTo>
                  <a:cubicBezTo>
                    <a:pt x="80534" y="55124"/>
                    <a:pt x="95071" y="47872"/>
                    <a:pt x="109353" y="40620"/>
                  </a:cubicBezTo>
                  <a:cubicBezTo>
                    <a:pt x="109575" y="40556"/>
                    <a:pt x="109543" y="40271"/>
                    <a:pt x="109385" y="40145"/>
                  </a:cubicBezTo>
                  <a:cubicBezTo>
                    <a:pt x="109385" y="39638"/>
                    <a:pt x="109322" y="39068"/>
                    <a:pt x="109385" y="38593"/>
                  </a:cubicBezTo>
                  <a:lnTo>
                    <a:pt x="109385" y="38498"/>
                  </a:lnTo>
                  <a:cubicBezTo>
                    <a:pt x="109417" y="38371"/>
                    <a:pt x="109385" y="38244"/>
                    <a:pt x="109290" y="38181"/>
                  </a:cubicBezTo>
                  <a:cubicBezTo>
                    <a:pt x="109037" y="37959"/>
                    <a:pt x="108625" y="37896"/>
                    <a:pt x="108277" y="37769"/>
                  </a:cubicBezTo>
                  <a:cubicBezTo>
                    <a:pt x="107865" y="37643"/>
                    <a:pt x="107517" y="37548"/>
                    <a:pt x="107137" y="37421"/>
                  </a:cubicBezTo>
                  <a:cubicBezTo>
                    <a:pt x="107137" y="37389"/>
                    <a:pt x="107168" y="37389"/>
                    <a:pt x="107168" y="37326"/>
                  </a:cubicBezTo>
                  <a:cubicBezTo>
                    <a:pt x="107200" y="37231"/>
                    <a:pt x="107168" y="37073"/>
                    <a:pt x="107073" y="36978"/>
                  </a:cubicBezTo>
                  <a:cubicBezTo>
                    <a:pt x="107200" y="33051"/>
                    <a:pt x="105901" y="29061"/>
                    <a:pt x="103051" y="26305"/>
                  </a:cubicBezTo>
                  <a:cubicBezTo>
                    <a:pt x="103083" y="26242"/>
                    <a:pt x="103178" y="26242"/>
                    <a:pt x="103210" y="26210"/>
                  </a:cubicBezTo>
                  <a:cubicBezTo>
                    <a:pt x="103653" y="26052"/>
                    <a:pt x="103558" y="25419"/>
                    <a:pt x="103083" y="25387"/>
                  </a:cubicBezTo>
                  <a:cubicBezTo>
                    <a:pt x="100270" y="25164"/>
                    <a:pt x="97453" y="25053"/>
                    <a:pt x="94640" y="25053"/>
                  </a:cubicBezTo>
                  <a:cubicBezTo>
                    <a:pt x="85449" y="25053"/>
                    <a:pt x="76290" y="26241"/>
                    <a:pt x="67392" y="28617"/>
                  </a:cubicBezTo>
                  <a:cubicBezTo>
                    <a:pt x="73947" y="23012"/>
                    <a:pt x="81168" y="18230"/>
                    <a:pt x="88832" y="14303"/>
                  </a:cubicBezTo>
                  <a:cubicBezTo>
                    <a:pt x="89205" y="14131"/>
                    <a:pt x="89006" y="13620"/>
                    <a:pt x="88659" y="13620"/>
                  </a:cubicBezTo>
                  <a:cubicBezTo>
                    <a:pt x="88623" y="13620"/>
                    <a:pt x="88585" y="13626"/>
                    <a:pt x="88547" y="13638"/>
                  </a:cubicBezTo>
                  <a:cubicBezTo>
                    <a:pt x="84208" y="14778"/>
                    <a:pt x="79838" y="15950"/>
                    <a:pt x="75499" y="17121"/>
                  </a:cubicBezTo>
                  <a:cubicBezTo>
                    <a:pt x="76481" y="13004"/>
                    <a:pt x="78223" y="9204"/>
                    <a:pt x="80693" y="5752"/>
                  </a:cubicBezTo>
                  <a:cubicBezTo>
                    <a:pt x="80851" y="5488"/>
                    <a:pt x="80592" y="5246"/>
                    <a:pt x="80354" y="5246"/>
                  </a:cubicBezTo>
                  <a:cubicBezTo>
                    <a:pt x="80307" y="5246"/>
                    <a:pt x="80260" y="5256"/>
                    <a:pt x="80218" y="5277"/>
                  </a:cubicBezTo>
                  <a:cubicBezTo>
                    <a:pt x="78033" y="6227"/>
                    <a:pt x="75847" y="7146"/>
                    <a:pt x="73662" y="8096"/>
                  </a:cubicBezTo>
                  <a:cubicBezTo>
                    <a:pt x="73947" y="5657"/>
                    <a:pt x="74454" y="3282"/>
                    <a:pt x="75182" y="907"/>
                  </a:cubicBezTo>
                  <a:cubicBezTo>
                    <a:pt x="75268" y="678"/>
                    <a:pt x="75044" y="423"/>
                    <a:pt x="74789" y="423"/>
                  </a:cubicBezTo>
                  <a:cubicBezTo>
                    <a:pt x="74762" y="423"/>
                    <a:pt x="74735" y="426"/>
                    <a:pt x="74707" y="432"/>
                  </a:cubicBezTo>
                  <a:cubicBezTo>
                    <a:pt x="70052" y="1920"/>
                    <a:pt x="65365" y="3440"/>
                    <a:pt x="60741" y="5087"/>
                  </a:cubicBezTo>
                  <a:lnTo>
                    <a:pt x="60741" y="4960"/>
                  </a:lnTo>
                  <a:cubicBezTo>
                    <a:pt x="60900" y="4929"/>
                    <a:pt x="60995" y="4802"/>
                    <a:pt x="60995" y="4612"/>
                  </a:cubicBezTo>
                  <a:cubicBezTo>
                    <a:pt x="61090" y="3029"/>
                    <a:pt x="60773" y="1635"/>
                    <a:pt x="60045" y="210"/>
                  </a:cubicBezTo>
                  <a:cubicBezTo>
                    <a:pt x="59995" y="86"/>
                    <a:pt x="59867" y="0"/>
                    <a:pt x="59737"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602;p33">
              <a:extLst>
                <a:ext uri="{FF2B5EF4-FFF2-40B4-BE49-F238E27FC236}">
                  <a16:creationId xmlns:a16="http://schemas.microsoft.com/office/drawing/2014/main" id="{8A057ADA-456F-4143-BB55-A39B51D7FC2E}"/>
                </a:ext>
              </a:extLst>
            </p:cNvPr>
            <p:cNvSpPr/>
            <p:nvPr/>
          </p:nvSpPr>
          <p:spPr>
            <a:xfrm>
              <a:off x="18588475" y="1343325"/>
              <a:ext cx="1096550" cy="542350"/>
            </a:xfrm>
            <a:custGeom>
              <a:avLst/>
              <a:gdLst/>
              <a:ahLst/>
              <a:cxnLst/>
              <a:rect l="l" t="t" r="r" b="b"/>
              <a:pathLst>
                <a:path w="43862" h="21694" extrusionOk="0">
                  <a:moveTo>
                    <a:pt x="43862" y="0"/>
                  </a:moveTo>
                  <a:lnTo>
                    <a:pt x="43862" y="0"/>
                  </a:lnTo>
                  <a:cubicBezTo>
                    <a:pt x="36293" y="3642"/>
                    <a:pt x="28788" y="7284"/>
                    <a:pt x="21219" y="10926"/>
                  </a:cubicBezTo>
                  <a:cubicBezTo>
                    <a:pt x="14346" y="14251"/>
                    <a:pt x="7443" y="18178"/>
                    <a:pt x="95" y="20332"/>
                  </a:cubicBezTo>
                  <a:cubicBezTo>
                    <a:pt x="95" y="20427"/>
                    <a:pt x="32" y="20490"/>
                    <a:pt x="0" y="20553"/>
                  </a:cubicBezTo>
                  <a:cubicBezTo>
                    <a:pt x="127" y="20965"/>
                    <a:pt x="285" y="21345"/>
                    <a:pt x="602" y="21693"/>
                  </a:cubicBezTo>
                  <a:cubicBezTo>
                    <a:pt x="15043" y="14916"/>
                    <a:pt x="29579" y="8551"/>
                    <a:pt x="43799" y="1330"/>
                  </a:cubicBezTo>
                  <a:cubicBezTo>
                    <a:pt x="43799" y="919"/>
                    <a:pt x="43830" y="444"/>
                    <a:pt x="43862" y="0"/>
                  </a:cubicBezTo>
                  <a:close/>
                </a:path>
              </a:pathLst>
            </a:custGeom>
            <a:solidFill>
              <a:srgbClr val="5B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603;p33">
              <a:extLst>
                <a:ext uri="{FF2B5EF4-FFF2-40B4-BE49-F238E27FC236}">
                  <a16:creationId xmlns:a16="http://schemas.microsoft.com/office/drawing/2014/main" id="{B2958395-1959-4C54-9625-19A532264F53}"/>
                </a:ext>
              </a:extLst>
            </p:cNvPr>
            <p:cNvSpPr/>
            <p:nvPr/>
          </p:nvSpPr>
          <p:spPr>
            <a:xfrm>
              <a:off x="18054050" y="1315600"/>
              <a:ext cx="1618325" cy="527325"/>
            </a:xfrm>
            <a:custGeom>
              <a:avLst/>
              <a:gdLst/>
              <a:ahLst/>
              <a:cxnLst/>
              <a:rect l="l" t="t" r="r" b="b"/>
              <a:pathLst>
                <a:path w="64733" h="21093" extrusionOk="0">
                  <a:moveTo>
                    <a:pt x="63149" y="1"/>
                  </a:moveTo>
                  <a:cubicBezTo>
                    <a:pt x="62705" y="602"/>
                    <a:pt x="61755" y="824"/>
                    <a:pt x="61154" y="1141"/>
                  </a:cubicBezTo>
                  <a:cubicBezTo>
                    <a:pt x="59222" y="2154"/>
                    <a:pt x="57258" y="3104"/>
                    <a:pt x="55295" y="4054"/>
                  </a:cubicBezTo>
                  <a:cubicBezTo>
                    <a:pt x="51558" y="5860"/>
                    <a:pt x="47758" y="7633"/>
                    <a:pt x="43957" y="9375"/>
                  </a:cubicBezTo>
                  <a:cubicBezTo>
                    <a:pt x="36452" y="12795"/>
                    <a:pt x="28851" y="16247"/>
                    <a:pt x="21061" y="18844"/>
                  </a:cubicBezTo>
                  <a:cubicBezTo>
                    <a:pt x="21039" y="18849"/>
                    <a:pt x="21019" y="18852"/>
                    <a:pt x="21001" y="18852"/>
                  </a:cubicBezTo>
                  <a:cubicBezTo>
                    <a:pt x="20913" y="18852"/>
                    <a:pt x="20865" y="18790"/>
                    <a:pt x="20839" y="18685"/>
                  </a:cubicBezTo>
                  <a:lnTo>
                    <a:pt x="20712" y="18559"/>
                  </a:lnTo>
                  <a:lnTo>
                    <a:pt x="20554" y="18559"/>
                  </a:lnTo>
                  <a:cubicBezTo>
                    <a:pt x="13745" y="16817"/>
                    <a:pt x="6778" y="15012"/>
                    <a:pt x="1" y="12700"/>
                  </a:cubicBezTo>
                  <a:lnTo>
                    <a:pt x="1" y="12700"/>
                  </a:lnTo>
                  <a:cubicBezTo>
                    <a:pt x="2724" y="13840"/>
                    <a:pt x="5479" y="15044"/>
                    <a:pt x="8235" y="16120"/>
                  </a:cubicBezTo>
                  <a:cubicBezTo>
                    <a:pt x="10958" y="17134"/>
                    <a:pt x="13713" y="18179"/>
                    <a:pt x="16437" y="19160"/>
                  </a:cubicBezTo>
                  <a:cubicBezTo>
                    <a:pt x="17672" y="19604"/>
                    <a:pt x="20586" y="19921"/>
                    <a:pt x="21346" y="21092"/>
                  </a:cubicBezTo>
                  <a:cubicBezTo>
                    <a:pt x="28851" y="18464"/>
                    <a:pt x="35977" y="14473"/>
                    <a:pt x="43166" y="11053"/>
                  </a:cubicBezTo>
                  <a:cubicBezTo>
                    <a:pt x="50355" y="7570"/>
                    <a:pt x="57512" y="4086"/>
                    <a:pt x="64732" y="602"/>
                  </a:cubicBezTo>
                  <a:cubicBezTo>
                    <a:pt x="64574" y="507"/>
                    <a:pt x="64447" y="476"/>
                    <a:pt x="64257" y="476"/>
                  </a:cubicBezTo>
                  <a:cubicBezTo>
                    <a:pt x="63846" y="317"/>
                    <a:pt x="63497" y="159"/>
                    <a:pt x="63149" y="1"/>
                  </a:cubicBezTo>
                  <a:close/>
                </a:path>
              </a:pathLst>
            </a:custGeom>
            <a:solidFill>
              <a:srgbClr val="5B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604;p33">
              <a:extLst>
                <a:ext uri="{FF2B5EF4-FFF2-40B4-BE49-F238E27FC236}">
                  <a16:creationId xmlns:a16="http://schemas.microsoft.com/office/drawing/2014/main" id="{7F176CF6-2C46-4498-A73F-2E4F9FF7D641}"/>
                </a:ext>
              </a:extLst>
            </p:cNvPr>
            <p:cNvSpPr/>
            <p:nvPr/>
          </p:nvSpPr>
          <p:spPr>
            <a:xfrm>
              <a:off x="18561550" y="1032175"/>
              <a:ext cx="1060150" cy="741075"/>
            </a:xfrm>
            <a:custGeom>
              <a:avLst/>
              <a:gdLst/>
              <a:ahLst/>
              <a:cxnLst/>
              <a:rect l="l" t="t" r="r" b="b"/>
              <a:pathLst>
                <a:path w="42406" h="29643" extrusionOk="0">
                  <a:moveTo>
                    <a:pt x="38150" y="10536"/>
                  </a:moveTo>
                  <a:cubicBezTo>
                    <a:pt x="38293" y="10536"/>
                    <a:pt x="38426" y="10750"/>
                    <a:pt x="38257" y="10863"/>
                  </a:cubicBezTo>
                  <a:cubicBezTo>
                    <a:pt x="33538" y="13365"/>
                    <a:pt x="28661" y="15581"/>
                    <a:pt x="23752" y="17545"/>
                  </a:cubicBezTo>
                  <a:cubicBezTo>
                    <a:pt x="23744" y="17548"/>
                    <a:pt x="23736" y="17549"/>
                    <a:pt x="23728" y="17549"/>
                  </a:cubicBezTo>
                  <a:cubicBezTo>
                    <a:pt x="23647" y="17549"/>
                    <a:pt x="23603" y="17415"/>
                    <a:pt x="23689" y="17387"/>
                  </a:cubicBezTo>
                  <a:cubicBezTo>
                    <a:pt x="28598" y="15296"/>
                    <a:pt x="33380" y="12985"/>
                    <a:pt x="38098" y="10546"/>
                  </a:cubicBezTo>
                  <a:cubicBezTo>
                    <a:pt x="38116" y="10539"/>
                    <a:pt x="38133" y="10536"/>
                    <a:pt x="38150" y="10536"/>
                  </a:cubicBezTo>
                  <a:close/>
                  <a:moveTo>
                    <a:pt x="32455" y="3789"/>
                  </a:moveTo>
                  <a:cubicBezTo>
                    <a:pt x="32590" y="3789"/>
                    <a:pt x="32695" y="3971"/>
                    <a:pt x="32556" y="4054"/>
                  </a:cubicBezTo>
                  <a:cubicBezTo>
                    <a:pt x="22549" y="9153"/>
                    <a:pt x="12288" y="13840"/>
                    <a:pt x="2122" y="18590"/>
                  </a:cubicBezTo>
                  <a:cubicBezTo>
                    <a:pt x="2112" y="18593"/>
                    <a:pt x="2102" y="18595"/>
                    <a:pt x="2092" y="18595"/>
                  </a:cubicBezTo>
                  <a:cubicBezTo>
                    <a:pt x="2015" y="18595"/>
                    <a:pt x="1971" y="18491"/>
                    <a:pt x="2027" y="18463"/>
                  </a:cubicBezTo>
                  <a:cubicBezTo>
                    <a:pt x="12130" y="13555"/>
                    <a:pt x="22169" y="8456"/>
                    <a:pt x="32398" y="3801"/>
                  </a:cubicBezTo>
                  <a:cubicBezTo>
                    <a:pt x="32417" y="3793"/>
                    <a:pt x="32437" y="3789"/>
                    <a:pt x="32455" y="3789"/>
                  </a:cubicBezTo>
                  <a:close/>
                  <a:moveTo>
                    <a:pt x="28993" y="11517"/>
                  </a:moveTo>
                  <a:cubicBezTo>
                    <a:pt x="29107" y="11517"/>
                    <a:pt x="29212" y="11698"/>
                    <a:pt x="29073" y="11781"/>
                  </a:cubicBezTo>
                  <a:cubicBezTo>
                    <a:pt x="24386" y="13935"/>
                    <a:pt x="19794" y="16215"/>
                    <a:pt x="15297" y="18685"/>
                  </a:cubicBezTo>
                  <a:cubicBezTo>
                    <a:pt x="15281" y="18695"/>
                    <a:pt x="15267" y="18700"/>
                    <a:pt x="15254" y="18700"/>
                  </a:cubicBezTo>
                  <a:cubicBezTo>
                    <a:pt x="15185" y="18700"/>
                    <a:pt x="15149" y="18580"/>
                    <a:pt x="15202" y="18527"/>
                  </a:cubicBezTo>
                  <a:cubicBezTo>
                    <a:pt x="19730" y="16056"/>
                    <a:pt x="24291" y="13681"/>
                    <a:pt x="28946" y="11528"/>
                  </a:cubicBezTo>
                  <a:cubicBezTo>
                    <a:pt x="28962" y="11520"/>
                    <a:pt x="28977" y="11517"/>
                    <a:pt x="28993" y="11517"/>
                  </a:cubicBezTo>
                  <a:close/>
                  <a:moveTo>
                    <a:pt x="37948" y="4820"/>
                  </a:moveTo>
                  <a:cubicBezTo>
                    <a:pt x="38144" y="4820"/>
                    <a:pt x="38257" y="5108"/>
                    <a:pt x="38067" y="5162"/>
                  </a:cubicBezTo>
                  <a:cubicBezTo>
                    <a:pt x="26096" y="10419"/>
                    <a:pt x="14568" y="16310"/>
                    <a:pt x="2977" y="22264"/>
                  </a:cubicBezTo>
                  <a:cubicBezTo>
                    <a:pt x="2972" y="22269"/>
                    <a:pt x="2964" y="22272"/>
                    <a:pt x="2955" y="22272"/>
                  </a:cubicBezTo>
                  <a:cubicBezTo>
                    <a:pt x="2917" y="22272"/>
                    <a:pt x="2868" y="22220"/>
                    <a:pt x="2946" y="22169"/>
                  </a:cubicBezTo>
                  <a:cubicBezTo>
                    <a:pt x="14188" y="15676"/>
                    <a:pt x="26033" y="10103"/>
                    <a:pt x="37845" y="4846"/>
                  </a:cubicBezTo>
                  <a:cubicBezTo>
                    <a:pt x="37881" y="4828"/>
                    <a:pt x="37915" y="4820"/>
                    <a:pt x="37948" y="4820"/>
                  </a:cubicBezTo>
                  <a:close/>
                  <a:moveTo>
                    <a:pt x="41363" y="6928"/>
                  </a:moveTo>
                  <a:cubicBezTo>
                    <a:pt x="41581" y="6928"/>
                    <a:pt x="41718" y="7200"/>
                    <a:pt x="41487" y="7316"/>
                  </a:cubicBezTo>
                  <a:cubicBezTo>
                    <a:pt x="29263" y="13745"/>
                    <a:pt x="16722" y="19888"/>
                    <a:pt x="4213" y="25937"/>
                  </a:cubicBezTo>
                  <a:cubicBezTo>
                    <a:pt x="4196" y="25954"/>
                    <a:pt x="4179" y="25961"/>
                    <a:pt x="4164" y="25961"/>
                  </a:cubicBezTo>
                  <a:cubicBezTo>
                    <a:pt x="4090" y="25961"/>
                    <a:pt x="4039" y="25805"/>
                    <a:pt x="4118" y="25779"/>
                  </a:cubicBezTo>
                  <a:cubicBezTo>
                    <a:pt x="16437" y="19382"/>
                    <a:pt x="28788" y="12953"/>
                    <a:pt x="41297" y="6936"/>
                  </a:cubicBezTo>
                  <a:cubicBezTo>
                    <a:pt x="41320" y="6930"/>
                    <a:pt x="41342" y="6928"/>
                    <a:pt x="41363" y="6928"/>
                  </a:cubicBezTo>
                  <a:close/>
                  <a:moveTo>
                    <a:pt x="38542" y="0"/>
                  </a:moveTo>
                  <a:cubicBezTo>
                    <a:pt x="26128" y="4434"/>
                    <a:pt x="14347" y="10229"/>
                    <a:pt x="2597" y="16120"/>
                  </a:cubicBezTo>
                  <a:cubicBezTo>
                    <a:pt x="1964" y="16436"/>
                    <a:pt x="1046" y="17133"/>
                    <a:pt x="254" y="17355"/>
                  </a:cubicBezTo>
                  <a:cubicBezTo>
                    <a:pt x="1" y="19128"/>
                    <a:pt x="919" y="21472"/>
                    <a:pt x="1077" y="23245"/>
                  </a:cubicBezTo>
                  <a:cubicBezTo>
                    <a:pt x="1267" y="25399"/>
                    <a:pt x="1236" y="27489"/>
                    <a:pt x="1014" y="29642"/>
                  </a:cubicBezTo>
                  <a:cubicBezTo>
                    <a:pt x="7981" y="26507"/>
                    <a:pt x="15043" y="23720"/>
                    <a:pt x="22011" y="20617"/>
                  </a:cubicBezTo>
                  <a:cubicBezTo>
                    <a:pt x="25589" y="19033"/>
                    <a:pt x="29104" y="17387"/>
                    <a:pt x="32588" y="15708"/>
                  </a:cubicBezTo>
                  <a:cubicBezTo>
                    <a:pt x="33411" y="15328"/>
                    <a:pt x="40220" y="12225"/>
                    <a:pt x="42247" y="11179"/>
                  </a:cubicBezTo>
                  <a:cubicBezTo>
                    <a:pt x="42215" y="11148"/>
                    <a:pt x="42184" y="11084"/>
                    <a:pt x="42184" y="11021"/>
                  </a:cubicBezTo>
                  <a:cubicBezTo>
                    <a:pt x="42184" y="10989"/>
                    <a:pt x="42120" y="10926"/>
                    <a:pt x="42120" y="10894"/>
                  </a:cubicBezTo>
                  <a:cubicBezTo>
                    <a:pt x="42089" y="10736"/>
                    <a:pt x="42184" y="10578"/>
                    <a:pt x="42279" y="10514"/>
                  </a:cubicBezTo>
                  <a:lnTo>
                    <a:pt x="42342" y="10514"/>
                  </a:lnTo>
                  <a:cubicBezTo>
                    <a:pt x="42405" y="6524"/>
                    <a:pt x="40980" y="3136"/>
                    <a:pt x="38542" y="0"/>
                  </a:cubicBezTo>
                  <a:close/>
                </a:path>
              </a:pathLst>
            </a:custGeom>
            <a:solidFill>
              <a:srgbClr val="FFF8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605;p33">
              <a:extLst>
                <a:ext uri="{FF2B5EF4-FFF2-40B4-BE49-F238E27FC236}">
                  <a16:creationId xmlns:a16="http://schemas.microsoft.com/office/drawing/2014/main" id="{6D5A5921-92D4-4840-9E71-961367832659}"/>
                </a:ext>
              </a:extLst>
            </p:cNvPr>
            <p:cNvSpPr/>
            <p:nvPr/>
          </p:nvSpPr>
          <p:spPr>
            <a:xfrm>
              <a:off x="18663175" y="1204925"/>
              <a:ext cx="941000" cy="477375"/>
            </a:xfrm>
            <a:custGeom>
              <a:avLst/>
              <a:gdLst/>
              <a:ahLst/>
              <a:cxnLst/>
              <a:rect l="l" t="t" r="r" b="b"/>
              <a:pathLst>
                <a:path w="37640" h="19095" extrusionOk="0">
                  <a:moveTo>
                    <a:pt x="37333" y="0"/>
                  </a:moveTo>
                  <a:cubicBezTo>
                    <a:pt x="37302" y="0"/>
                    <a:pt x="37267" y="8"/>
                    <a:pt x="37232" y="26"/>
                  </a:cubicBezTo>
                  <a:cubicBezTo>
                    <a:pt x="24723" y="6043"/>
                    <a:pt x="12372" y="12472"/>
                    <a:pt x="116" y="18900"/>
                  </a:cubicBezTo>
                  <a:cubicBezTo>
                    <a:pt x="1" y="18958"/>
                    <a:pt x="43" y="19095"/>
                    <a:pt x="147" y="19095"/>
                  </a:cubicBezTo>
                  <a:cubicBezTo>
                    <a:pt x="157" y="19095"/>
                    <a:pt x="168" y="19093"/>
                    <a:pt x="179" y="19090"/>
                  </a:cubicBezTo>
                  <a:cubicBezTo>
                    <a:pt x="12657" y="13010"/>
                    <a:pt x="25166" y="6898"/>
                    <a:pt x="37422" y="406"/>
                  </a:cubicBezTo>
                  <a:cubicBezTo>
                    <a:pt x="37640" y="297"/>
                    <a:pt x="37530" y="0"/>
                    <a:pt x="37333"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606;p33">
              <a:extLst>
                <a:ext uri="{FF2B5EF4-FFF2-40B4-BE49-F238E27FC236}">
                  <a16:creationId xmlns:a16="http://schemas.microsoft.com/office/drawing/2014/main" id="{B9C93B87-C913-423C-9285-272D6F690742}"/>
                </a:ext>
              </a:extLst>
            </p:cNvPr>
            <p:cNvSpPr/>
            <p:nvPr/>
          </p:nvSpPr>
          <p:spPr>
            <a:xfrm>
              <a:off x="19149950" y="1295875"/>
              <a:ext cx="371225" cy="176625"/>
            </a:xfrm>
            <a:custGeom>
              <a:avLst/>
              <a:gdLst/>
              <a:ahLst/>
              <a:cxnLst/>
              <a:rect l="l" t="t" r="r" b="b"/>
              <a:pathLst>
                <a:path w="14849" h="7065" extrusionOk="0">
                  <a:moveTo>
                    <a:pt x="14619" y="0"/>
                  </a:moveTo>
                  <a:cubicBezTo>
                    <a:pt x="14591" y="0"/>
                    <a:pt x="14561" y="9"/>
                    <a:pt x="14531" y="30"/>
                  </a:cubicBezTo>
                  <a:cubicBezTo>
                    <a:pt x="9812" y="2500"/>
                    <a:pt x="5030" y="4748"/>
                    <a:pt x="58" y="6870"/>
                  </a:cubicBezTo>
                  <a:cubicBezTo>
                    <a:pt x="0" y="6928"/>
                    <a:pt x="48" y="7064"/>
                    <a:pt x="128" y="7064"/>
                  </a:cubicBezTo>
                  <a:cubicBezTo>
                    <a:pt x="136" y="7064"/>
                    <a:pt x="145" y="7063"/>
                    <a:pt x="153" y="7060"/>
                  </a:cubicBezTo>
                  <a:cubicBezTo>
                    <a:pt x="5093" y="5065"/>
                    <a:pt x="9970" y="2817"/>
                    <a:pt x="14689" y="346"/>
                  </a:cubicBezTo>
                  <a:cubicBezTo>
                    <a:pt x="14848" y="240"/>
                    <a:pt x="14763" y="0"/>
                    <a:pt x="14619"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607;p33">
              <a:extLst>
                <a:ext uri="{FF2B5EF4-FFF2-40B4-BE49-F238E27FC236}">
                  <a16:creationId xmlns:a16="http://schemas.microsoft.com/office/drawing/2014/main" id="{67A2D5CE-7E2D-4D37-9148-75D25F34613E}"/>
                </a:ext>
              </a:extLst>
            </p:cNvPr>
            <p:cNvSpPr/>
            <p:nvPr/>
          </p:nvSpPr>
          <p:spPr>
            <a:xfrm>
              <a:off x="18634575" y="1152875"/>
              <a:ext cx="882800" cy="436025"/>
            </a:xfrm>
            <a:custGeom>
              <a:avLst/>
              <a:gdLst/>
              <a:ahLst/>
              <a:cxnLst/>
              <a:rect l="l" t="t" r="r" b="b"/>
              <a:pathLst>
                <a:path w="35312" h="17441" extrusionOk="0">
                  <a:moveTo>
                    <a:pt x="35016" y="0"/>
                  </a:moveTo>
                  <a:cubicBezTo>
                    <a:pt x="34987" y="0"/>
                    <a:pt x="34957" y="5"/>
                    <a:pt x="34924" y="18"/>
                  </a:cubicBezTo>
                  <a:cubicBezTo>
                    <a:pt x="23048" y="5275"/>
                    <a:pt x="11267" y="10848"/>
                    <a:pt x="56" y="17341"/>
                  </a:cubicBezTo>
                  <a:cubicBezTo>
                    <a:pt x="0" y="17341"/>
                    <a:pt x="19" y="17441"/>
                    <a:pt x="68" y="17441"/>
                  </a:cubicBezTo>
                  <a:cubicBezTo>
                    <a:pt x="74" y="17441"/>
                    <a:pt x="81" y="17439"/>
                    <a:pt x="88" y="17436"/>
                  </a:cubicBezTo>
                  <a:cubicBezTo>
                    <a:pt x="11647" y="11482"/>
                    <a:pt x="23207" y="5560"/>
                    <a:pt x="35146" y="334"/>
                  </a:cubicBezTo>
                  <a:cubicBezTo>
                    <a:pt x="35311" y="251"/>
                    <a:pt x="35212" y="0"/>
                    <a:pt x="35016"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608;p33">
              <a:extLst>
                <a:ext uri="{FF2B5EF4-FFF2-40B4-BE49-F238E27FC236}">
                  <a16:creationId xmlns:a16="http://schemas.microsoft.com/office/drawing/2014/main" id="{5A856DFB-7C85-4DFA-85B7-687EC40D6F73}"/>
                </a:ext>
              </a:extLst>
            </p:cNvPr>
            <p:cNvSpPr/>
            <p:nvPr/>
          </p:nvSpPr>
          <p:spPr>
            <a:xfrm>
              <a:off x="18610800" y="1126900"/>
              <a:ext cx="768150" cy="370150"/>
            </a:xfrm>
            <a:custGeom>
              <a:avLst/>
              <a:gdLst/>
              <a:ahLst/>
              <a:cxnLst/>
              <a:rect l="l" t="t" r="r" b="b"/>
              <a:pathLst>
                <a:path w="30726" h="14806" extrusionOk="0">
                  <a:moveTo>
                    <a:pt x="30485" y="0"/>
                  </a:moveTo>
                  <a:cubicBezTo>
                    <a:pt x="30467" y="0"/>
                    <a:pt x="30447" y="4"/>
                    <a:pt x="30428" y="12"/>
                  </a:cubicBezTo>
                  <a:cubicBezTo>
                    <a:pt x="20199" y="4667"/>
                    <a:pt x="10160" y="9766"/>
                    <a:pt x="57" y="14674"/>
                  </a:cubicBezTo>
                  <a:cubicBezTo>
                    <a:pt x="1" y="14702"/>
                    <a:pt x="45" y="14806"/>
                    <a:pt x="122" y="14806"/>
                  </a:cubicBezTo>
                  <a:cubicBezTo>
                    <a:pt x="132" y="14806"/>
                    <a:pt x="142" y="14804"/>
                    <a:pt x="152" y="14801"/>
                  </a:cubicBezTo>
                  <a:cubicBezTo>
                    <a:pt x="10318" y="10051"/>
                    <a:pt x="20579" y="5332"/>
                    <a:pt x="30586" y="265"/>
                  </a:cubicBezTo>
                  <a:cubicBezTo>
                    <a:pt x="30725" y="182"/>
                    <a:pt x="30620" y="0"/>
                    <a:pt x="30485"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609;p33">
              <a:extLst>
                <a:ext uri="{FF2B5EF4-FFF2-40B4-BE49-F238E27FC236}">
                  <a16:creationId xmlns:a16="http://schemas.microsoft.com/office/drawing/2014/main" id="{1A43D277-6EE7-4D4D-BDDE-98CC58A61282}"/>
                </a:ext>
              </a:extLst>
            </p:cNvPr>
            <p:cNvSpPr/>
            <p:nvPr/>
          </p:nvSpPr>
          <p:spPr>
            <a:xfrm>
              <a:off x="17795950" y="1018800"/>
              <a:ext cx="1690350" cy="474175"/>
            </a:xfrm>
            <a:custGeom>
              <a:avLst/>
              <a:gdLst/>
              <a:ahLst/>
              <a:cxnLst/>
              <a:rect l="l" t="t" r="r" b="b"/>
              <a:pathLst>
                <a:path w="67614" h="18967" extrusionOk="0">
                  <a:moveTo>
                    <a:pt x="61237" y="1"/>
                  </a:moveTo>
                  <a:cubicBezTo>
                    <a:pt x="51947" y="1"/>
                    <a:pt x="42665" y="1191"/>
                    <a:pt x="33696" y="3639"/>
                  </a:cubicBezTo>
                  <a:cubicBezTo>
                    <a:pt x="21810" y="6898"/>
                    <a:pt x="11261" y="12620"/>
                    <a:pt x="650" y="18570"/>
                  </a:cubicBezTo>
                  <a:lnTo>
                    <a:pt x="650" y="18570"/>
                  </a:lnTo>
                  <a:cubicBezTo>
                    <a:pt x="5415" y="15966"/>
                    <a:pt x="10678" y="14527"/>
                    <a:pt x="16120" y="14311"/>
                  </a:cubicBezTo>
                  <a:cubicBezTo>
                    <a:pt x="16416" y="14304"/>
                    <a:pt x="16712" y="14301"/>
                    <a:pt x="17008" y="14301"/>
                  </a:cubicBezTo>
                  <a:cubicBezTo>
                    <a:pt x="19409" y="14301"/>
                    <a:pt x="21828" y="14532"/>
                    <a:pt x="24196" y="15040"/>
                  </a:cubicBezTo>
                  <a:cubicBezTo>
                    <a:pt x="25621" y="15356"/>
                    <a:pt x="27014" y="15736"/>
                    <a:pt x="28408" y="16211"/>
                  </a:cubicBezTo>
                  <a:cubicBezTo>
                    <a:pt x="29281" y="16519"/>
                    <a:pt x="29866" y="16710"/>
                    <a:pt x="30452" y="16710"/>
                  </a:cubicBezTo>
                  <a:cubicBezTo>
                    <a:pt x="31014" y="16710"/>
                    <a:pt x="31577" y="16535"/>
                    <a:pt x="32398" y="16116"/>
                  </a:cubicBezTo>
                  <a:cubicBezTo>
                    <a:pt x="43926" y="10321"/>
                    <a:pt x="55485" y="4621"/>
                    <a:pt x="67614" y="187"/>
                  </a:cubicBezTo>
                  <a:cubicBezTo>
                    <a:pt x="65491" y="63"/>
                    <a:pt x="63364" y="1"/>
                    <a:pt x="61237" y="1"/>
                  </a:cubicBezTo>
                  <a:close/>
                  <a:moveTo>
                    <a:pt x="650" y="18570"/>
                  </a:moveTo>
                  <a:lnTo>
                    <a:pt x="650" y="18570"/>
                  </a:lnTo>
                  <a:cubicBezTo>
                    <a:pt x="507" y="18649"/>
                    <a:pt x="364" y="18728"/>
                    <a:pt x="222" y="18808"/>
                  </a:cubicBezTo>
                  <a:cubicBezTo>
                    <a:pt x="208" y="18816"/>
                    <a:pt x="193" y="18825"/>
                    <a:pt x="179" y="18835"/>
                  </a:cubicBezTo>
                  <a:lnTo>
                    <a:pt x="179" y="18835"/>
                  </a:lnTo>
                  <a:cubicBezTo>
                    <a:pt x="336" y="18747"/>
                    <a:pt x="493" y="18659"/>
                    <a:pt x="650" y="18570"/>
                  </a:cubicBezTo>
                  <a:close/>
                  <a:moveTo>
                    <a:pt x="179" y="18835"/>
                  </a:moveTo>
                  <a:cubicBezTo>
                    <a:pt x="119" y="18868"/>
                    <a:pt x="60" y="18902"/>
                    <a:pt x="1" y="18935"/>
                  </a:cubicBezTo>
                  <a:cubicBezTo>
                    <a:pt x="32" y="18935"/>
                    <a:pt x="32" y="18967"/>
                    <a:pt x="64" y="18967"/>
                  </a:cubicBezTo>
                  <a:cubicBezTo>
                    <a:pt x="88" y="18918"/>
                    <a:pt x="131" y="18869"/>
                    <a:pt x="179" y="18835"/>
                  </a:cubicBezTo>
                  <a:close/>
                </a:path>
              </a:pathLst>
            </a:custGeom>
            <a:solidFill>
              <a:srgbClr val="FFF8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610;p33">
              <a:extLst>
                <a:ext uri="{FF2B5EF4-FFF2-40B4-BE49-F238E27FC236}">
                  <a16:creationId xmlns:a16="http://schemas.microsoft.com/office/drawing/2014/main" id="{54C09494-77DF-4DF4-B181-C337EB2D5BC3}"/>
                </a:ext>
              </a:extLst>
            </p:cNvPr>
            <p:cNvSpPr/>
            <p:nvPr/>
          </p:nvSpPr>
          <p:spPr>
            <a:xfrm>
              <a:off x="18938225" y="1320075"/>
              <a:ext cx="352850" cy="179675"/>
            </a:xfrm>
            <a:custGeom>
              <a:avLst/>
              <a:gdLst/>
              <a:ahLst/>
              <a:cxnLst/>
              <a:rect l="l" t="t" r="r" b="b"/>
              <a:pathLst>
                <a:path w="14114" h="7187" extrusionOk="0">
                  <a:moveTo>
                    <a:pt x="13903" y="1"/>
                  </a:moveTo>
                  <a:cubicBezTo>
                    <a:pt x="13886" y="1"/>
                    <a:pt x="13867" y="4"/>
                    <a:pt x="13847" y="12"/>
                  </a:cubicBezTo>
                  <a:cubicBezTo>
                    <a:pt x="9160" y="2102"/>
                    <a:pt x="4632" y="4540"/>
                    <a:pt x="103" y="7011"/>
                  </a:cubicBezTo>
                  <a:cubicBezTo>
                    <a:pt x="0" y="7088"/>
                    <a:pt x="65" y="7186"/>
                    <a:pt x="143" y="7186"/>
                  </a:cubicBezTo>
                  <a:cubicBezTo>
                    <a:pt x="161" y="7186"/>
                    <a:pt x="180" y="7181"/>
                    <a:pt x="198" y="7169"/>
                  </a:cubicBezTo>
                  <a:cubicBezTo>
                    <a:pt x="4695" y="4730"/>
                    <a:pt x="9319" y="2482"/>
                    <a:pt x="13974" y="265"/>
                  </a:cubicBezTo>
                  <a:cubicBezTo>
                    <a:pt x="14113" y="182"/>
                    <a:pt x="14032" y="1"/>
                    <a:pt x="13903" y="1"/>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611;p33">
              <a:extLst>
                <a:ext uri="{FF2B5EF4-FFF2-40B4-BE49-F238E27FC236}">
                  <a16:creationId xmlns:a16="http://schemas.microsoft.com/office/drawing/2014/main" id="{8EB03F82-579D-4325-B41B-CCA261959F87}"/>
                </a:ext>
              </a:extLst>
            </p:cNvPr>
            <p:cNvSpPr/>
            <p:nvPr/>
          </p:nvSpPr>
          <p:spPr>
            <a:xfrm>
              <a:off x="17781700" y="751100"/>
              <a:ext cx="1318250" cy="735550"/>
            </a:xfrm>
            <a:custGeom>
              <a:avLst/>
              <a:gdLst/>
              <a:ahLst/>
              <a:cxnLst/>
              <a:rect l="l" t="t" r="r" b="b"/>
              <a:pathLst>
                <a:path w="52730" h="29422" extrusionOk="0">
                  <a:moveTo>
                    <a:pt x="52730" y="1"/>
                  </a:moveTo>
                  <a:lnTo>
                    <a:pt x="52730" y="1"/>
                  </a:lnTo>
                  <a:cubicBezTo>
                    <a:pt x="48233" y="1236"/>
                    <a:pt x="43767" y="2439"/>
                    <a:pt x="39239" y="3611"/>
                  </a:cubicBezTo>
                  <a:cubicBezTo>
                    <a:pt x="34171" y="4973"/>
                    <a:pt x="28819" y="6018"/>
                    <a:pt x="23847" y="7728"/>
                  </a:cubicBezTo>
                  <a:cubicBezTo>
                    <a:pt x="20997" y="8710"/>
                    <a:pt x="19129" y="11022"/>
                    <a:pt x="17070" y="13080"/>
                  </a:cubicBezTo>
                  <a:cubicBezTo>
                    <a:pt x="15202" y="14949"/>
                    <a:pt x="13333" y="16785"/>
                    <a:pt x="11433" y="18622"/>
                  </a:cubicBezTo>
                  <a:cubicBezTo>
                    <a:pt x="7728" y="22264"/>
                    <a:pt x="3896" y="25811"/>
                    <a:pt x="1" y="29358"/>
                  </a:cubicBezTo>
                  <a:cubicBezTo>
                    <a:pt x="64" y="29390"/>
                    <a:pt x="96" y="29390"/>
                    <a:pt x="127" y="29421"/>
                  </a:cubicBezTo>
                  <a:cubicBezTo>
                    <a:pt x="127" y="29358"/>
                    <a:pt x="159" y="29263"/>
                    <a:pt x="254" y="29231"/>
                  </a:cubicBezTo>
                  <a:cubicBezTo>
                    <a:pt x="10736" y="22581"/>
                    <a:pt x="21789" y="16975"/>
                    <a:pt x="33823" y="13618"/>
                  </a:cubicBezTo>
                  <a:cubicBezTo>
                    <a:pt x="33665" y="13523"/>
                    <a:pt x="33570" y="13270"/>
                    <a:pt x="33791" y="13112"/>
                  </a:cubicBezTo>
                  <a:cubicBezTo>
                    <a:pt x="39650" y="8076"/>
                    <a:pt x="45984" y="3738"/>
                    <a:pt x="52730" y="1"/>
                  </a:cubicBezTo>
                  <a:close/>
                </a:path>
              </a:pathLst>
            </a:custGeom>
            <a:solidFill>
              <a:srgbClr val="FFF8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612;p33">
              <a:extLst>
                <a:ext uri="{FF2B5EF4-FFF2-40B4-BE49-F238E27FC236}">
                  <a16:creationId xmlns:a16="http://schemas.microsoft.com/office/drawing/2014/main" id="{9A56D117-FF42-41BF-A832-D2639FE0FBA9}"/>
                </a:ext>
              </a:extLst>
            </p:cNvPr>
            <p:cNvSpPr/>
            <p:nvPr/>
          </p:nvSpPr>
          <p:spPr>
            <a:xfrm>
              <a:off x="17771400" y="531000"/>
              <a:ext cx="1174150" cy="946925"/>
            </a:xfrm>
            <a:custGeom>
              <a:avLst/>
              <a:gdLst/>
              <a:ahLst/>
              <a:cxnLst/>
              <a:rect l="l" t="t" r="r" b="b"/>
              <a:pathLst>
                <a:path w="46966" h="37877" extrusionOk="0">
                  <a:moveTo>
                    <a:pt x="46966" y="1"/>
                  </a:moveTo>
                  <a:cubicBezTo>
                    <a:pt x="36959" y="4308"/>
                    <a:pt x="26920" y="8615"/>
                    <a:pt x="16880" y="12922"/>
                  </a:cubicBezTo>
                  <a:cubicBezTo>
                    <a:pt x="15709" y="13460"/>
                    <a:pt x="14410" y="13872"/>
                    <a:pt x="13365" y="14569"/>
                  </a:cubicBezTo>
                  <a:cubicBezTo>
                    <a:pt x="12130" y="15487"/>
                    <a:pt x="11560" y="16754"/>
                    <a:pt x="10958" y="18084"/>
                  </a:cubicBezTo>
                  <a:cubicBezTo>
                    <a:pt x="9977" y="20396"/>
                    <a:pt x="8932" y="22644"/>
                    <a:pt x="7823" y="24861"/>
                  </a:cubicBezTo>
                  <a:cubicBezTo>
                    <a:pt x="5543" y="29421"/>
                    <a:pt x="2914" y="33728"/>
                    <a:pt x="1" y="37877"/>
                  </a:cubicBezTo>
                  <a:lnTo>
                    <a:pt x="33" y="37877"/>
                  </a:lnTo>
                  <a:cubicBezTo>
                    <a:pt x="4181" y="33918"/>
                    <a:pt x="8298" y="29960"/>
                    <a:pt x="12415" y="25938"/>
                  </a:cubicBezTo>
                  <a:cubicBezTo>
                    <a:pt x="14442" y="23974"/>
                    <a:pt x="16374" y="22011"/>
                    <a:pt x="18369" y="20016"/>
                  </a:cubicBezTo>
                  <a:cubicBezTo>
                    <a:pt x="19857" y="18559"/>
                    <a:pt x="21282" y="16975"/>
                    <a:pt x="23278" y="16152"/>
                  </a:cubicBezTo>
                  <a:cubicBezTo>
                    <a:pt x="25589" y="15139"/>
                    <a:pt x="28281" y="14727"/>
                    <a:pt x="30752" y="14030"/>
                  </a:cubicBezTo>
                  <a:lnTo>
                    <a:pt x="39049" y="11813"/>
                  </a:lnTo>
                  <a:cubicBezTo>
                    <a:pt x="40157" y="11497"/>
                    <a:pt x="41329" y="11243"/>
                    <a:pt x="42437" y="10927"/>
                  </a:cubicBezTo>
                  <a:cubicBezTo>
                    <a:pt x="42342" y="10832"/>
                    <a:pt x="42311" y="10768"/>
                    <a:pt x="42342" y="10642"/>
                  </a:cubicBezTo>
                  <a:cubicBezTo>
                    <a:pt x="43261" y="6810"/>
                    <a:pt x="44813" y="3263"/>
                    <a:pt x="46966" y="1"/>
                  </a:cubicBezTo>
                  <a:close/>
                </a:path>
              </a:pathLst>
            </a:custGeom>
            <a:solidFill>
              <a:srgbClr val="FFF8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 name="Google Shape;613;p33">
              <a:extLst>
                <a:ext uri="{FF2B5EF4-FFF2-40B4-BE49-F238E27FC236}">
                  <a16:creationId xmlns:a16="http://schemas.microsoft.com/office/drawing/2014/main" id="{5B6B0666-C8E3-4018-8825-795EE3C73E0B}"/>
                </a:ext>
              </a:extLst>
            </p:cNvPr>
            <p:cNvSpPr/>
            <p:nvPr/>
          </p:nvSpPr>
          <p:spPr>
            <a:xfrm>
              <a:off x="17769025" y="527850"/>
              <a:ext cx="1180500" cy="953250"/>
            </a:xfrm>
            <a:custGeom>
              <a:avLst/>
              <a:gdLst/>
              <a:ahLst/>
              <a:cxnLst/>
              <a:rect l="l" t="t" r="r" b="b"/>
              <a:pathLst>
                <a:path w="47220" h="38130" extrusionOk="0">
                  <a:moveTo>
                    <a:pt x="47029" y="159"/>
                  </a:moveTo>
                  <a:lnTo>
                    <a:pt x="47029" y="159"/>
                  </a:lnTo>
                  <a:cubicBezTo>
                    <a:pt x="44939" y="3420"/>
                    <a:pt x="43387" y="6936"/>
                    <a:pt x="42469" y="10704"/>
                  </a:cubicBezTo>
                  <a:cubicBezTo>
                    <a:pt x="42437" y="10799"/>
                    <a:pt x="42469" y="10894"/>
                    <a:pt x="42532" y="10958"/>
                  </a:cubicBezTo>
                  <a:cubicBezTo>
                    <a:pt x="41962" y="11116"/>
                    <a:pt x="41456" y="11243"/>
                    <a:pt x="40949" y="11401"/>
                  </a:cubicBezTo>
                  <a:cubicBezTo>
                    <a:pt x="40347" y="11559"/>
                    <a:pt x="39777" y="11718"/>
                    <a:pt x="39207" y="11876"/>
                  </a:cubicBezTo>
                  <a:lnTo>
                    <a:pt x="30878" y="14093"/>
                  </a:lnTo>
                  <a:cubicBezTo>
                    <a:pt x="30181" y="14283"/>
                    <a:pt x="29421" y="14473"/>
                    <a:pt x="28693" y="14631"/>
                  </a:cubicBezTo>
                  <a:cubicBezTo>
                    <a:pt x="26920" y="15075"/>
                    <a:pt x="25051" y="15518"/>
                    <a:pt x="23404" y="16215"/>
                  </a:cubicBezTo>
                  <a:cubicBezTo>
                    <a:pt x="21567" y="17006"/>
                    <a:pt x="20206" y="18400"/>
                    <a:pt x="18844" y="19762"/>
                  </a:cubicBezTo>
                  <a:lnTo>
                    <a:pt x="18464" y="20142"/>
                  </a:lnTo>
                  <a:cubicBezTo>
                    <a:pt x="16310" y="22295"/>
                    <a:pt x="14410" y="24195"/>
                    <a:pt x="12510" y="26064"/>
                  </a:cubicBezTo>
                  <a:cubicBezTo>
                    <a:pt x="8900" y="29579"/>
                    <a:pt x="5036" y="33316"/>
                    <a:pt x="286" y="37845"/>
                  </a:cubicBezTo>
                  <a:cubicBezTo>
                    <a:pt x="3168" y="33696"/>
                    <a:pt x="5796" y="29421"/>
                    <a:pt x="7950" y="25050"/>
                  </a:cubicBezTo>
                  <a:cubicBezTo>
                    <a:pt x="9153" y="22738"/>
                    <a:pt x="10230" y="20300"/>
                    <a:pt x="11085" y="18305"/>
                  </a:cubicBezTo>
                  <a:cubicBezTo>
                    <a:pt x="11655" y="17006"/>
                    <a:pt x="12193" y="15708"/>
                    <a:pt x="13460" y="14790"/>
                  </a:cubicBezTo>
                  <a:cubicBezTo>
                    <a:pt x="14252" y="14220"/>
                    <a:pt x="15202" y="13840"/>
                    <a:pt x="16152" y="13460"/>
                  </a:cubicBezTo>
                  <a:cubicBezTo>
                    <a:pt x="16437" y="13333"/>
                    <a:pt x="16754" y="13206"/>
                    <a:pt x="17039" y="13111"/>
                  </a:cubicBezTo>
                  <a:cubicBezTo>
                    <a:pt x="27901" y="8392"/>
                    <a:pt x="38732" y="3769"/>
                    <a:pt x="47029" y="159"/>
                  </a:cubicBezTo>
                  <a:close/>
                  <a:moveTo>
                    <a:pt x="47219" y="0"/>
                  </a:moveTo>
                  <a:lnTo>
                    <a:pt x="47061" y="95"/>
                  </a:lnTo>
                  <a:cubicBezTo>
                    <a:pt x="38827" y="3642"/>
                    <a:pt x="27933" y="8297"/>
                    <a:pt x="16975" y="13016"/>
                  </a:cubicBezTo>
                  <a:cubicBezTo>
                    <a:pt x="16722" y="13143"/>
                    <a:pt x="16405" y="13270"/>
                    <a:pt x="16120" y="13365"/>
                  </a:cubicBezTo>
                  <a:cubicBezTo>
                    <a:pt x="15170" y="13745"/>
                    <a:pt x="14220" y="14125"/>
                    <a:pt x="13397" y="14726"/>
                  </a:cubicBezTo>
                  <a:cubicBezTo>
                    <a:pt x="12130" y="15645"/>
                    <a:pt x="11528" y="17038"/>
                    <a:pt x="10958" y="18242"/>
                  </a:cubicBezTo>
                  <a:cubicBezTo>
                    <a:pt x="10103" y="20268"/>
                    <a:pt x="9027" y="22675"/>
                    <a:pt x="7855" y="25019"/>
                  </a:cubicBezTo>
                  <a:cubicBezTo>
                    <a:pt x="5638" y="29421"/>
                    <a:pt x="3009" y="33759"/>
                    <a:pt x="33" y="38003"/>
                  </a:cubicBezTo>
                  <a:lnTo>
                    <a:pt x="1" y="38035"/>
                  </a:lnTo>
                  <a:lnTo>
                    <a:pt x="33" y="38066"/>
                  </a:lnTo>
                  <a:cubicBezTo>
                    <a:pt x="33" y="38066"/>
                    <a:pt x="96" y="38130"/>
                    <a:pt x="128" y="38130"/>
                  </a:cubicBezTo>
                  <a:cubicBezTo>
                    <a:pt x="4941" y="33538"/>
                    <a:pt x="8868" y="29737"/>
                    <a:pt x="12510" y="26095"/>
                  </a:cubicBezTo>
                  <a:cubicBezTo>
                    <a:pt x="14410" y="24227"/>
                    <a:pt x="16342" y="22327"/>
                    <a:pt x="18464" y="20205"/>
                  </a:cubicBezTo>
                  <a:lnTo>
                    <a:pt x="18844" y="19793"/>
                  </a:lnTo>
                  <a:cubicBezTo>
                    <a:pt x="20206" y="18495"/>
                    <a:pt x="21567" y="17070"/>
                    <a:pt x="23373" y="16310"/>
                  </a:cubicBezTo>
                  <a:cubicBezTo>
                    <a:pt x="25019" y="15581"/>
                    <a:pt x="26888" y="15170"/>
                    <a:pt x="28661" y="14726"/>
                  </a:cubicBezTo>
                  <a:cubicBezTo>
                    <a:pt x="29390" y="14536"/>
                    <a:pt x="30118" y="14378"/>
                    <a:pt x="30847" y="14156"/>
                  </a:cubicBezTo>
                  <a:lnTo>
                    <a:pt x="39144" y="11971"/>
                  </a:lnTo>
                  <a:cubicBezTo>
                    <a:pt x="39746" y="11813"/>
                    <a:pt x="40316" y="11654"/>
                    <a:pt x="40886" y="11496"/>
                  </a:cubicBezTo>
                  <a:cubicBezTo>
                    <a:pt x="41424" y="11338"/>
                    <a:pt x="41962" y="11211"/>
                    <a:pt x="42532" y="11053"/>
                  </a:cubicBezTo>
                  <a:lnTo>
                    <a:pt x="42596" y="11053"/>
                  </a:lnTo>
                  <a:lnTo>
                    <a:pt x="42564" y="11021"/>
                  </a:lnTo>
                  <a:cubicBezTo>
                    <a:pt x="42532" y="10926"/>
                    <a:pt x="42469" y="10863"/>
                    <a:pt x="42532" y="10768"/>
                  </a:cubicBezTo>
                  <a:cubicBezTo>
                    <a:pt x="43419" y="6967"/>
                    <a:pt x="45003" y="3357"/>
                    <a:pt x="47156" y="127"/>
                  </a:cubicBezTo>
                  <a:lnTo>
                    <a:pt x="4721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614;p33">
              <a:extLst>
                <a:ext uri="{FF2B5EF4-FFF2-40B4-BE49-F238E27FC236}">
                  <a16:creationId xmlns:a16="http://schemas.microsoft.com/office/drawing/2014/main" id="{08269869-9A4A-42FD-93BD-CCAD2829D610}"/>
                </a:ext>
              </a:extLst>
            </p:cNvPr>
            <p:cNvSpPr/>
            <p:nvPr/>
          </p:nvSpPr>
          <p:spPr>
            <a:xfrm>
              <a:off x="17767450" y="406700"/>
              <a:ext cx="1047475" cy="1056975"/>
            </a:xfrm>
            <a:custGeom>
              <a:avLst/>
              <a:gdLst/>
              <a:ahLst/>
              <a:cxnLst/>
              <a:rect l="l" t="t" r="r" b="b"/>
              <a:pathLst>
                <a:path w="41899" h="42279" extrusionOk="0">
                  <a:moveTo>
                    <a:pt x="41899" y="1"/>
                  </a:moveTo>
                  <a:cubicBezTo>
                    <a:pt x="30181" y="3706"/>
                    <a:pt x="18622" y="7760"/>
                    <a:pt x="7284" y="12352"/>
                  </a:cubicBezTo>
                  <a:cubicBezTo>
                    <a:pt x="5796" y="12922"/>
                    <a:pt x="4371" y="13524"/>
                    <a:pt x="2914" y="14094"/>
                  </a:cubicBezTo>
                  <a:cubicBezTo>
                    <a:pt x="1426" y="14727"/>
                    <a:pt x="634" y="14980"/>
                    <a:pt x="856" y="16690"/>
                  </a:cubicBezTo>
                  <a:cubicBezTo>
                    <a:pt x="1267" y="19762"/>
                    <a:pt x="1457" y="22898"/>
                    <a:pt x="1489" y="26033"/>
                  </a:cubicBezTo>
                  <a:cubicBezTo>
                    <a:pt x="1521" y="31480"/>
                    <a:pt x="1109" y="36958"/>
                    <a:pt x="0" y="42279"/>
                  </a:cubicBezTo>
                  <a:cubicBezTo>
                    <a:pt x="2914" y="37814"/>
                    <a:pt x="5638" y="33222"/>
                    <a:pt x="7981" y="28408"/>
                  </a:cubicBezTo>
                  <a:cubicBezTo>
                    <a:pt x="9881" y="24513"/>
                    <a:pt x="10705" y="20016"/>
                    <a:pt x="14948" y="18116"/>
                  </a:cubicBezTo>
                  <a:cubicBezTo>
                    <a:pt x="23467" y="14315"/>
                    <a:pt x="32018" y="10673"/>
                    <a:pt x="40600" y="7031"/>
                  </a:cubicBezTo>
                  <a:cubicBezTo>
                    <a:pt x="40569" y="6968"/>
                    <a:pt x="40569" y="6905"/>
                    <a:pt x="40569" y="6810"/>
                  </a:cubicBezTo>
                  <a:cubicBezTo>
                    <a:pt x="40790" y="4498"/>
                    <a:pt x="41265" y="2218"/>
                    <a:pt x="41899" y="1"/>
                  </a:cubicBezTo>
                  <a:close/>
                </a:path>
              </a:pathLst>
            </a:custGeom>
            <a:solidFill>
              <a:srgbClr val="FFF8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615;p33">
              <a:extLst>
                <a:ext uri="{FF2B5EF4-FFF2-40B4-BE49-F238E27FC236}">
                  <a16:creationId xmlns:a16="http://schemas.microsoft.com/office/drawing/2014/main" id="{5D44DAC8-00A3-45FC-9003-CA13E4549819}"/>
                </a:ext>
              </a:extLst>
            </p:cNvPr>
            <p:cNvSpPr/>
            <p:nvPr/>
          </p:nvSpPr>
          <p:spPr>
            <a:xfrm>
              <a:off x="17764275" y="405925"/>
              <a:ext cx="1053025" cy="1064100"/>
            </a:xfrm>
            <a:custGeom>
              <a:avLst/>
              <a:gdLst/>
              <a:ahLst/>
              <a:cxnLst/>
              <a:rect l="l" t="t" r="r" b="b"/>
              <a:pathLst>
                <a:path w="42121" h="42564" extrusionOk="0">
                  <a:moveTo>
                    <a:pt x="41962" y="127"/>
                  </a:moveTo>
                  <a:lnTo>
                    <a:pt x="41962" y="127"/>
                  </a:lnTo>
                  <a:cubicBezTo>
                    <a:pt x="41329" y="2375"/>
                    <a:pt x="40886" y="4592"/>
                    <a:pt x="40601" y="6841"/>
                  </a:cubicBezTo>
                  <a:cubicBezTo>
                    <a:pt x="40601" y="6936"/>
                    <a:pt x="40601" y="6967"/>
                    <a:pt x="40664" y="7062"/>
                  </a:cubicBezTo>
                  <a:lnTo>
                    <a:pt x="37560" y="8361"/>
                  </a:lnTo>
                  <a:cubicBezTo>
                    <a:pt x="30150" y="11528"/>
                    <a:pt x="22518" y="14758"/>
                    <a:pt x="15044" y="18083"/>
                  </a:cubicBezTo>
                  <a:cubicBezTo>
                    <a:pt x="11750" y="19572"/>
                    <a:pt x="10515" y="22517"/>
                    <a:pt x="9217" y="25684"/>
                  </a:cubicBezTo>
                  <a:cubicBezTo>
                    <a:pt x="8836" y="26602"/>
                    <a:pt x="8456" y="27520"/>
                    <a:pt x="8045" y="28376"/>
                  </a:cubicBezTo>
                  <a:cubicBezTo>
                    <a:pt x="5860" y="32904"/>
                    <a:pt x="3199" y="37496"/>
                    <a:pt x="191" y="42088"/>
                  </a:cubicBezTo>
                  <a:cubicBezTo>
                    <a:pt x="1173" y="37021"/>
                    <a:pt x="1711" y="31637"/>
                    <a:pt x="1616" y="26064"/>
                  </a:cubicBezTo>
                  <a:cubicBezTo>
                    <a:pt x="1584" y="22929"/>
                    <a:pt x="1394" y="19762"/>
                    <a:pt x="983" y="16658"/>
                  </a:cubicBezTo>
                  <a:cubicBezTo>
                    <a:pt x="793" y="15075"/>
                    <a:pt x="1426" y="14821"/>
                    <a:pt x="2819" y="14251"/>
                  </a:cubicBezTo>
                  <a:lnTo>
                    <a:pt x="3009" y="14188"/>
                  </a:lnTo>
                  <a:cubicBezTo>
                    <a:pt x="4403" y="13618"/>
                    <a:pt x="5860" y="13016"/>
                    <a:pt x="7348" y="12446"/>
                  </a:cubicBezTo>
                  <a:cubicBezTo>
                    <a:pt x="18686" y="7917"/>
                    <a:pt x="30308" y="3769"/>
                    <a:pt x="41962" y="127"/>
                  </a:cubicBezTo>
                  <a:close/>
                  <a:moveTo>
                    <a:pt x="42121" y="0"/>
                  </a:moveTo>
                  <a:lnTo>
                    <a:pt x="42026" y="32"/>
                  </a:lnTo>
                  <a:cubicBezTo>
                    <a:pt x="30371" y="3674"/>
                    <a:pt x="18717" y="7854"/>
                    <a:pt x="7348" y="12351"/>
                  </a:cubicBezTo>
                  <a:cubicBezTo>
                    <a:pt x="5860" y="12953"/>
                    <a:pt x="4403" y="13491"/>
                    <a:pt x="3009" y="14093"/>
                  </a:cubicBezTo>
                  <a:lnTo>
                    <a:pt x="2819" y="14188"/>
                  </a:lnTo>
                  <a:cubicBezTo>
                    <a:pt x="1394" y="14726"/>
                    <a:pt x="698" y="15043"/>
                    <a:pt x="919" y="16721"/>
                  </a:cubicBezTo>
                  <a:cubicBezTo>
                    <a:pt x="1299" y="19793"/>
                    <a:pt x="1489" y="22929"/>
                    <a:pt x="1553" y="26064"/>
                  </a:cubicBezTo>
                  <a:cubicBezTo>
                    <a:pt x="1584" y="31701"/>
                    <a:pt x="1109" y="37211"/>
                    <a:pt x="32" y="42310"/>
                  </a:cubicBezTo>
                  <a:lnTo>
                    <a:pt x="1" y="42563"/>
                  </a:lnTo>
                  <a:lnTo>
                    <a:pt x="159" y="42373"/>
                  </a:lnTo>
                  <a:cubicBezTo>
                    <a:pt x="3199" y="37686"/>
                    <a:pt x="5891" y="33031"/>
                    <a:pt x="8140" y="28439"/>
                  </a:cubicBezTo>
                  <a:cubicBezTo>
                    <a:pt x="8583" y="27552"/>
                    <a:pt x="8995" y="26634"/>
                    <a:pt x="9343" y="25747"/>
                  </a:cubicBezTo>
                  <a:cubicBezTo>
                    <a:pt x="10642" y="22612"/>
                    <a:pt x="11877" y="19635"/>
                    <a:pt x="15107" y="18178"/>
                  </a:cubicBezTo>
                  <a:cubicBezTo>
                    <a:pt x="22549" y="14853"/>
                    <a:pt x="30245" y="11591"/>
                    <a:pt x="37655" y="8424"/>
                  </a:cubicBezTo>
                  <a:lnTo>
                    <a:pt x="40822" y="7094"/>
                  </a:lnTo>
                  <a:lnTo>
                    <a:pt x="40759" y="7062"/>
                  </a:lnTo>
                  <a:cubicBezTo>
                    <a:pt x="40727" y="6999"/>
                    <a:pt x="40727" y="6967"/>
                    <a:pt x="40727" y="6904"/>
                  </a:cubicBezTo>
                  <a:cubicBezTo>
                    <a:pt x="40981" y="4592"/>
                    <a:pt x="41392" y="2375"/>
                    <a:pt x="42089" y="95"/>
                  </a:cubicBezTo>
                  <a:lnTo>
                    <a:pt x="42121"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616;p33">
              <a:extLst>
                <a:ext uri="{FF2B5EF4-FFF2-40B4-BE49-F238E27FC236}">
                  <a16:creationId xmlns:a16="http://schemas.microsoft.com/office/drawing/2014/main" id="{18AC0DDC-B94B-4CB5-8992-5E10432D028B}"/>
                </a:ext>
              </a:extLst>
            </p:cNvPr>
            <p:cNvSpPr/>
            <p:nvPr/>
          </p:nvSpPr>
          <p:spPr>
            <a:xfrm>
              <a:off x="16974150" y="1237225"/>
              <a:ext cx="1612750" cy="644500"/>
            </a:xfrm>
            <a:custGeom>
              <a:avLst/>
              <a:gdLst/>
              <a:ahLst/>
              <a:cxnLst/>
              <a:rect l="l" t="t" r="r" b="b"/>
              <a:pathLst>
                <a:path w="64510" h="25780" extrusionOk="0">
                  <a:moveTo>
                    <a:pt x="380" y="1"/>
                  </a:moveTo>
                  <a:cubicBezTo>
                    <a:pt x="285" y="444"/>
                    <a:pt x="158" y="919"/>
                    <a:pt x="0" y="1362"/>
                  </a:cubicBezTo>
                  <a:cubicBezTo>
                    <a:pt x="8677" y="4276"/>
                    <a:pt x="17165" y="7696"/>
                    <a:pt x="25810" y="10610"/>
                  </a:cubicBezTo>
                  <a:cubicBezTo>
                    <a:pt x="26095" y="10705"/>
                    <a:pt x="26127" y="11021"/>
                    <a:pt x="25969" y="11180"/>
                  </a:cubicBezTo>
                  <a:cubicBezTo>
                    <a:pt x="27014" y="12351"/>
                    <a:pt x="27932" y="13396"/>
                    <a:pt x="29452" y="13967"/>
                  </a:cubicBezTo>
                  <a:cubicBezTo>
                    <a:pt x="30270" y="14300"/>
                    <a:pt x="31124" y="14466"/>
                    <a:pt x="31973" y="14466"/>
                  </a:cubicBezTo>
                  <a:cubicBezTo>
                    <a:pt x="32899" y="14466"/>
                    <a:pt x="33819" y="14268"/>
                    <a:pt x="34678" y="13872"/>
                  </a:cubicBezTo>
                  <a:cubicBezTo>
                    <a:pt x="34733" y="13844"/>
                    <a:pt x="34788" y="13832"/>
                    <a:pt x="34839" y="13832"/>
                  </a:cubicBezTo>
                  <a:cubicBezTo>
                    <a:pt x="35082" y="13832"/>
                    <a:pt x="35257" y="14100"/>
                    <a:pt x="35153" y="14283"/>
                  </a:cubicBezTo>
                  <a:cubicBezTo>
                    <a:pt x="44970" y="18115"/>
                    <a:pt x="54566" y="22295"/>
                    <a:pt x="64510" y="25779"/>
                  </a:cubicBezTo>
                  <a:cubicBezTo>
                    <a:pt x="64288" y="25557"/>
                    <a:pt x="64193" y="25272"/>
                    <a:pt x="64098" y="24987"/>
                  </a:cubicBezTo>
                  <a:lnTo>
                    <a:pt x="64035" y="24987"/>
                  </a:lnTo>
                  <a:cubicBezTo>
                    <a:pt x="63972" y="24956"/>
                    <a:pt x="63908" y="24956"/>
                    <a:pt x="63877" y="24892"/>
                  </a:cubicBezTo>
                  <a:cubicBezTo>
                    <a:pt x="63750" y="24829"/>
                    <a:pt x="63655" y="24671"/>
                    <a:pt x="63718" y="24512"/>
                  </a:cubicBezTo>
                  <a:cubicBezTo>
                    <a:pt x="63718" y="24481"/>
                    <a:pt x="63750" y="24417"/>
                    <a:pt x="63750" y="24386"/>
                  </a:cubicBezTo>
                  <a:lnTo>
                    <a:pt x="63750" y="24354"/>
                  </a:lnTo>
                  <a:cubicBezTo>
                    <a:pt x="60931" y="23404"/>
                    <a:pt x="49847" y="19350"/>
                    <a:pt x="48707" y="18875"/>
                  </a:cubicBezTo>
                  <a:cubicBezTo>
                    <a:pt x="44115" y="17038"/>
                    <a:pt x="39491" y="15170"/>
                    <a:pt x="35089" y="12921"/>
                  </a:cubicBezTo>
                  <a:cubicBezTo>
                    <a:pt x="35089" y="13080"/>
                    <a:pt x="34994" y="13238"/>
                    <a:pt x="34804" y="13301"/>
                  </a:cubicBezTo>
                  <a:cubicBezTo>
                    <a:pt x="34149" y="13536"/>
                    <a:pt x="33458" y="13648"/>
                    <a:pt x="32763" y="13648"/>
                  </a:cubicBezTo>
                  <a:cubicBezTo>
                    <a:pt x="30367" y="13648"/>
                    <a:pt x="27936" y="12320"/>
                    <a:pt x="26855" y="10135"/>
                  </a:cubicBezTo>
                  <a:cubicBezTo>
                    <a:pt x="22137" y="8836"/>
                    <a:pt x="17576" y="7094"/>
                    <a:pt x="13048" y="5321"/>
                  </a:cubicBezTo>
                  <a:cubicBezTo>
                    <a:pt x="8836" y="3674"/>
                    <a:pt x="4339" y="2186"/>
                    <a:pt x="380" y="1"/>
                  </a:cubicBezTo>
                  <a:close/>
                </a:path>
              </a:pathLst>
            </a:custGeom>
            <a:solidFill>
              <a:srgbClr val="5B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617;p33">
              <a:extLst>
                <a:ext uri="{FF2B5EF4-FFF2-40B4-BE49-F238E27FC236}">
                  <a16:creationId xmlns:a16="http://schemas.microsoft.com/office/drawing/2014/main" id="{2A9AE5F7-BE05-4595-8406-36F67D3955F0}"/>
                </a:ext>
              </a:extLst>
            </p:cNvPr>
            <p:cNvSpPr/>
            <p:nvPr/>
          </p:nvSpPr>
          <p:spPr>
            <a:xfrm>
              <a:off x="17966975" y="1397300"/>
              <a:ext cx="610425" cy="364875"/>
            </a:xfrm>
            <a:custGeom>
              <a:avLst/>
              <a:gdLst/>
              <a:ahLst/>
              <a:cxnLst/>
              <a:rect l="l" t="t" r="r" b="b"/>
              <a:pathLst>
                <a:path w="24417" h="14595" extrusionOk="0">
                  <a:moveTo>
                    <a:pt x="10262" y="0"/>
                  </a:moveTo>
                  <a:cubicBezTo>
                    <a:pt x="9469" y="0"/>
                    <a:pt x="8669" y="45"/>
                    <a:pt x="7886" y="90"/>
                  </a:cubicBezTo>
                  <a:lnTo>
                    <a:pt x="7981" y="1451"/>
                  </a:lnTo>
                  <a:cubicBezTo>
                    <a:pt x="11623" y="1673"/>
                    <a:pt x="15233" y="2465"/>
                    <a:pt x="18685" y="3700"/>
                  </a:cubicBezTo>
                  <a:cubicBezTo>
                    <a:pt x="18880" y="3812"/>
                    <a:pt x="18829" y="4096"/>
                    <a:pt x="18641" y="4096"/>
                  </a:cubicBezTo>
                  <a:cubicBezTo>
                    <a:pt x="18616" y="4096"/>
                    <a:pt x="18588" y="4091"/>
                    <a:pt x="18558" y="4080"/>
                  </a:cubicBezTo>
                  <a:lnTo>
                    <a:pt x="18273" y="4998"/>
                  </a:lnTo>
                  <a:cubicBezTo>
                    <a:pt x="19445" y="5315"/>
                    <a:pt x="20617" y="5663"/>
                    <a:pt x="21757" y="6075"/>
                  </a:cubicBezTo>
                  <a:cubicBezTo>
                    <a:pt x="22023" y="6134"/>
                    <a:pt x="21930" y="6525"/>
                    <a:pt x="21710" y="6525"/>
                  </a:cubicBezTo>
                  <a:cubicBezTo>
                    <a:pt x="21695" y="6525"/>
                    <a:pt x="21679" y="6523"/>
                    <a:pt x="21662" y="6518"/>
                  </a:cubicBezTo>
                  <a:cubicBezTo>
                    <a:pt x="14992" y="4295"/>
                    <a:pt x="8094" y="3183"/>
                    <a:pt x="1130" y="3183"/>
                  </a:cubicBezTo>
                  <a:cubicBezTo>
                    <a:pt x="753" y="3183"/>
                    <a:pt x="377" y="3187"/>
                    <a:pt x="0" y="3193"/>
                  </a:cubicBezTo>
                  <a:lnTo>
                    <a:pt x="0" y="4302"/>
                  </a:lnTo>
                  <a:cubicBezTo>
                    <a:pt x="5796" y="5093"/>
                    <a:pt x="11559" y="6392"/>
                    <a:pt x="17133" y="8134"/>
                  </a:cubicBezTo>
                  <a:cubicBezTo>
                    <a:pt x="17359" y="8190"/>
                    <a:pt x="17308" y="8497"/>
                    <a:pt x="17138" y="8497"/>
                  </a:cubicBezTo>
                  <a:cubicBezTo>
                    <a:pt x="17117" y="8497"/>
                    <a:pt x="17094" y="8492"/>
                    <a:pt x="17070" y="8482"/>
                  </a:cubicBezTo>
                  <a:cubicBezTo>
                    <a:pt x="14568" y="7785"/>
                    <a:pt x="12066" y="7152"/>
                    <a:pt x="9532" y="6550"/>
                  </a:cubicBezTo>
                  <a:lnTo>
                    <a:pt x="9311" y="7564"/>
                  </a:lnTo>
                  <a:cubicBezTo>
                    <a:pt x="13554" y="8609"/>
                    <a:pt x="17576" y="10002"/>
                    <a:pt x="21313" y="12092"/>
                  </a:cubicBezTo>
                  <a:cubicBezTo>
                    <a:pt x="21491" y="12211"/>
                    <a:pt x="21392" y="12412"/>
                    <a:pt x="21223" y="12412"/>
                  </a:cubicBezTo>
                  <a:cubicBezTo>
                    <a:pt x="21211" y="12412"/>
                    <a:pt x="21199" y="12411"/>
                    <a:pt x="21187" y="12409"/>
                  </a:cubicBezTo>
                  <a:lnTo>
                    <a:pt x="20838" y="13676"/>
                  </a:lnTo>
                  <a:cubicBezTo>
                    <a:pt x="21978" y="13992"/>
                    <a:pt x="23087" y="14309"/>
                    <a:pt x="24227" y="14594"/>
                  </a:cubicBezTo>
                  <a:cubicBezTo>
                    <a:pt x="24417" y="11966"/>
                    <a:pt x="24417" y="9400"/>
                    <a:pt x="24069" y="6835"/>
                  </a:cubicBezTo>
                  <a:cubicBezTo>
                    <a:pt x="23910" y="5600"/>
                    <a:pt x="23309" y="4048"/>
                    <a:pt x="23625" y="2750"/>
                  </a:cubicBezTo>
                  <a:lnTo>
                    <a:pt x="23625" y="2750"/>
                  </a:lnTo>
                  <a:cubicBezTo>
                    <a:pt x="23601" y="2752"/>
                    <a:pt x="23576" y="2753"/>
                    <a:pt x="23550" y="2753"/>
                  </a:cubicBezTo>
                  <a:cubicBezTo>
                    <a:pt x="22699" y="2753"/>
                    <a:pt x="21003" y="1760"/>
                    <a:pt x="20173" y="1483"/>
                  </a:cubicBezTo>
                  <a:cubicBezTo>
                    <a:pt x="17291" y="565"/>
                    <a:pt x="14283" y="90"/>
                    <a:pt x="11243" y="26"/>
                  </a:cubicBezTo>
                  <a:cubicBezTo>
                    <a:pt x="10918" y="8"/>
                    <a:pt x="10591" y="0"/>
                    <a:pt x="10262" y="0"/>
                  </a:cubicBezTo>
                  <a:close/>
                </a:path>
              </a:pathLst>
            </a:custGeom>
            <a:solidFill>
              <a:srgbClr val="FFF8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618;p33">
              <a:extLst>
                <a:ext uri="{FF2B5EF4-FFF2-40B4-BE49-F238E27FC236}">
                  <a16:creationId xmlns:a16="http://schemas.microsoft.com/office/drawing/2014/main" id="{BF452C28-5832-4F03-A8E7-35F8E1DA0D4E}"/>
                </a:ext>
              </a:extLst>
            </p:cNvPr>
            <p:cNvSpPr/>
            <p:nvPr/>
          </p:nvSpPr>
          <p:spPr>
            <a:xfrm>
              <a:off x="17928175" y="1471150"/>
              <a:ext cx="590600" cy="91250"/>
            </a:xfrm>
            <a:custGeom>
              <a:avLst/>
              <a:gdLst/>
              <a:ahLst/>
              <a:cxnLst/>
              <a:rect l="l" t="t" r="r" b="b"/>
              <a:pathLst>
                <a:path w="23624" h="3650" extrusionOk="0">
                  <a:moveTo>
                    <a:pt x="3797" y="0"/>
                  </a:moveTo>
                  <a:cubicBezTo>
                    <a:pt x="2585" y="0"/>
                    <a:pt x="1372" y="37"/>
                    <a:pt x="159" y="113"/>
                  </a:cubicBezTo>
                  <a:lnTo>
                    <a:pt x="127" y="113"/>
                  </a:lnTo>
                  <a:cubicBezTo>
                    <a:pt x="0" y="144"/>
                    <a:pt x="0" y="334"/>
                    <a:pt x="159" y="334"/>
                  </a:cubicBezTo>
                  <a:cubicBezTo>
                    <a:pt x="634" y="303"/>
                    <a:pt x="1109" y="303"/>
                    <a:pt x="1584" y="303"/>
                  </a:cubicBezTo>
                  <a:cubicBezTo>
                    <a:pt x="1973" y="296"/>
                    <a:pt x="2362" y="293"/>
                    <a:pt x="2750" y="293"/>
                  </a:cubicBezTo>
                  <a:cubicBezTo>
                    <a:pt x="9755" y="293"/>
                    <a:pt x="16614" y="1377"/>
                    <a:pt x="23245" y="3628"/>
                  </a:cubicBezTo>
                  <a:cubicBezTo>
                    <a:pt x="23279" y="3643"/>
                    <a:pt x="23310" y="3649"/>
                    <a:pt x="23338" y="3649"/>
                  </a:cubicBezTo>
                  <a:cubicBezTo>
                    <a:pt x="23554" y="3649"/>
                    <a:pt x="23624" y="3268"/>
                    <a:pt x="23372" y="3184"/>
                  </a:cubicBezTo>
                  <a:cubicBezTo>
                    <a:pt x="22232" y="2804"/>
                    <a:pt x="21029" y="2456"/>
                    <a:pt x="19888" y="2171"/>
                  </a:cubicBezTo>
                  <a:cubicBezTo>
                    <a:pt x="14632" y="747"/>
                    <a:pt x="9228" y="0"/>
                    <a:pt x="3797"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619;p33">
              <a:extLst>
                <a:ext uri="{FF2B5EF4-FFF2-40B4-BE49-F238E27FC236}">
                  <a16:creationId xmlns:a16="http://schemas.microsoft.com/office/drawing/2014/main" id="{F1D0E6D2-64F7-4A4D-8D4A-B3ED20B70372}"/>
                </a:ext>
              </a:extLst>
            </p:cNvPr>
            <p:cNvSpPr/>
            <p:nvPr/>
          </p:nvSpPr>
          <p:spPr>
            <a:xfrm>
              <a:off x="17837300" y="1526125"/>
              <a:ext cx="666950" cy="181475"/>
            </a:xfrm>
            <a:custGeom>
              <a:avLst/>
              <a:gdLst/>
              <a:ahLst/>
              <a:cxnLst/>
              <a:rect l="l" t="t" r="r" b="b"/>
              <a:pathLst>
                <a:path w="26678" h="7259" extrusionOk="0">
                  <a:moveTo>
                    <a:pt x="131" y="0"/>
                  </a:moveTo>
                  <a:cubicBezTo>
                    <a:pt x="48" y="0"/>
                    <a:pt x="1" y="164"/>
                    <a:pt x="88" y="194"/>
                  </a:cubicBezTo>
                  <a:lnTo>
                    <a:pt x="120" y="194"/>
                  </a:lnTo>
                  <a:cubicBezTo>
                    <a:pt x="9241" y="1777"/>
                    <a:pt x="17886" y="3361"/>
                    <a:pt x="26342" y="7256"/>
                  </a:cubicBezTo>
                  <a:lnTo>
                    <a:pt x="26374" y="7256"/>
                  </a:lnTo>
                  <a:cubicBezTo>
                    <a:pt x="26384" y="7258"/>
                    <a:pt x="26394" y="7259"/>
                    <a:pt x="26405" y="7259"/>
                  </a:cubicBezTo>
                  <a:cubicBezTo>
                    <a:pt x="26551" y="7259"/>
                    <a:pt x="26678" y="7058"/>
                    <a:pt x="26500" y="6939"/>
                  </a:cubicBezTo>
                  <a:cubicBezTo>
                    <a:pt x="22795" y="4881"/>
                    <a:pt x="18741" y="3456"/>
                    <a:pt x="14529" y="2411"/>
                  </a:cubicBezTo>
                  <a:cubicBezTo>
                    <a:pt x="9779" y="1270"/>
                    <a:pt x="4870" y="605"/>
                    <a:pt x="152" y="4"/>
                  </a:cubicBezTo>
                  <a:cubicBezTo>
                    <a:pt x="144" y="1"/>
                    <a:pt x="137" y="0"/>
                    <a:pt x="131"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620;p33">
              <a:extLst>
                <a:ext uri="{FF2B5EF4-FFF2-40B4-BE49-F238E27FC236}">
                  <a16:creationId xmlns:a16="http://schemas.microsoft.com/office/drawing/2014/main" id="{65C567BD-7BC9-446C-B3FB-005F19922E48}"/>
                </a:ext>
              </a:extLst>
            </p:cNvPr>
            <p:cNvSpPr/>
            <p:nvPr/>
          </p:nvSpPr>
          <p:spPr>
            <a:xfrm>
              <a:off x="17834750" y="1530950"/>
              <a:ext cx="661900" cy="208250"/>
            </a:xfrm>
            <a:custGeom>
              <a:avLst/>
              <a:gdLst/>
              <a:ahLst/>
              <a:cxnLst/>
              <a:rect l="l" t="t" r="r" b="b"/>
              <a:pathLst>
                <a:path w="26476" h="8330" extrusionOk="0">
                  <a:moveTo>
                    <a:pt x="190" y="1"/>
                  </a:moveTo>
                  <a:lnTo>
                    <a:pt x="0" y="127"/>
                  </a:lnTo>
                  <a:cubicBezTo>
                    <a:pt x="32" y="159"/>
                    <a:pt x="64" y="254"/>
                    <a:pt x="95" y="317"/>
                  </a:cubicBezTo>
                  <a:cubicBezTo>
                    <a:pt x="8804" y="2914"/>
                    <a:pt x="17355" y="5923"/>
                    <a:pt x="26127" y="8330"/>
                  </a:cubicBezTo>
                  <a:lnTo>
                    <a:pt x="26476" y="7063"/>
                  </a:lnTo>
                  <a:lnTo>
                    <a:pt x="26444" y="7063"/>
                  </a:lnTo>
                  <a:cubicBezTo>
                    <a:pt x="17988" y="3136"/>
                    <a:pt x="9343" y="1552"/>
                    <a:pt x="222" y="1"/>
                  </a:cubicBezTo>
                  <a:close/>
                </a:path>
              </a:pathLst>
            </a:custGeom>
            <a:solidFill>
              <a:srgbClr val="FFF8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621;p33">
              <a:extLst>
                <a:ext uri="{FF2B5EF4-FFF2-40B4-BE49-F238E27FC236}">
                  <a16:creationId xmlns:a16="http://schemas.microsoft.com/office/drawing/2014/main" id="{256B455B-D99D-4EFD-B92C-0DDA6B3C68FA}"/>
                </a:ext>
              </a:extLst>
            </p:cNvPr>
            <p:cNvSpPr/>
            <p:nvPr/>
          </p:nvSpPr>
          <p:spPr>
            <a:xfrm>
              <a:off x="17318550" y="398225"/>
              <a:ext cx="1151975" cy="1064675"/>
            </a:xfrm>
            <a:custGeom>
              <a:avLst/>
              <a:gdLst/>
              <a:ahLst/>
              <a:cxnLst/>
              <a:rect l="l" t="t" r="r" b="b"/>
              <a:pathLst>
                <a:path w="46079" h="42587" extrusionOk="0">
                  <a:moveTo>
                    <a:pt x="44367" y="1"/>
                  </a:moveTo>
                  <a:cubicBezTo>
                    <a:pt x="43549" y="1"/>
                    <a:pt x="41808" y="928"/>
                    <a:pt x="41138" y="1132"/>
                  </a:cubicBezTo>
                  <a:cubicBezTo>
                    <a:pt x="39175" y="1765"/>
                    <a:pt x="37180" y="2493"/>
                    <a:pt x="35216" y="3190"/>
                  </a:cubicBezTo>
                  <a:cubicBezTo>
                    <a:pt x="31004" y="4710"/>
                    <a:pt x="26887" y="6325"/>
                    <a:pt x="22770" y="8067"/>
                  </a:cubicBezTo>
                  <a:cubicBezTo>
                    <a:pt x="15011" y="11392"/>
                    <a:pt x="7411" y="15129"/>
                    <a:pt x="0" y="19151"/>
                  </a:cubicBezTo>
                  <a:cubicBezTo>
                    <a:pt x="8804" y="24187"/>
                    <a:pt x="15265" y="32705"/>
                    <a:pt x="17418" y="42586"/>
                  </a:cubicBezTo>
                  <a:cubicBezTo>
                    <a:pt x="18812" y="33434"/>
                    <a:pt x="19097" y="24377"/>
                    <a:pt x="17798" y="15224"/>
                  </a:cubicBezTo>
                  <a:cubicBezTo>
                    <a:pt x="17798" y="15003"/>
                    <a:pt x="17861" y="14844"/>
                    <a:pt x="18052" y="14749"/>
                  </a:cubicBezTo>
                  <a:cubicBezTo>
                    <a:pt x="27299" y="10917"/>
                    <a:pt x="36673" y="7402"/>
                    <a:pt x="46079" y="4108"/>
                  </a:cubicBezTo>
                  <a:lnTo>
                    <a:pt x="46079" y="3918"/>
                  </a:lnTo>
                  <a:cubicBezTo>
                    <a:pt x="45920" y="3887"/>
                    <a:pt x="45825" y="3760"/>
                    <a:pt x="45825" y="3602"/>
                  </a:cubicBezTo>
                  <a:cubicBezTo>
                    <a:pt x="45857" y="2493"/>
                    <a:pt x="46015" y="435"/>
                    <a:pt x="44559" y="23"/>
                  </a:cubicBezTo>
                  <a:cubicBezTo>
                    <a:pt x="44502" y="8"/>
                    <a:pt x="44438" y="1"/>
                    <a:pt x="44367" y="1"/>
                  </a:cubicBezTo>
                  <a:close/>
                </a:path>
              </a:pathLst>
            </a:custGeom>
            <a:solidFill>
              <a:srgbClr val="FFF8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622;p33">
              <a:extLst>
                <a:ext uri="{FF2B5EF4-FFF2-40B4-BE49-F238E27FC236}">
                  <a16:creationId xmlns:a16="http://schemas.microsoft.com/office/drawing/2014/main" id="{371BFFDB-B537-4936-A4ED-B8953A3D9602}"/>
                </a:ext>
              </a:extLst>
            </p:cNvPr>
            <p:cNvSpPr/>
            <p:nvPr/>
          </p:nvSpPr>
          <p:spPr>
            <a:xfrm>
              <a:off x="18163425" y="1435075"/>
              <a:ext cx="276525" cy="66000"/>
            </a:xfrm>
            <a:custGeom>
              <a:avLst/>
              <a:gdLst/>
              <a:ahLst/>
              <a:cxnLst/>
              <a:rect l="l" t="t" r="r" b="b"/>
              <a:pathLst>
                <a:path w="11061" h="2640" extrusionOk="0">
                  <a:moveTo>
                    <a:pt x="125" y="1"/>
                  </a:moveTo>
                  <a:lnTo>
                    <a:pt x="125" y="1"/>
                  </a:lnTo>
                  <a:cubicBezTo>
                    <a:pt x="1" y="1"/>
                    <a:pt x="36" y="194"/>
                    <a:pt x="154" y="194"/>
                  </a:cubicBezTo>
                  <a:cubicBezTo>
                    <a:pt x="3796" y="605"/>
                    <a:pt x="7280" y="1397"/>
                    <a:pt x="10700" y="2632"/>
                  </a:cubicBezTo>
                  <a:cubicBezTo>
                    <a:pt x="10719" y="2637"/>
                    <a:pt x="10738" y="2639"/>
                    <a:pt x="10756" y="2639"/>
                  </a:cubicBezTo>
                  <a:cubicBezTo>
                    <a:pt x="10971" y="2639"/>
                    <a:pt x="11061" y="2308"/>
                    <a:pt x="10827" y="2221"/>
                  </a:cubicBezTo>
                  <a:cubicBezTo>
                    <a:pt x="7375" y="986"/>
                    <a:pt x="3796" y="194"/>
                    <a:pt x="154" y="4"/>
                  </a:cubicBezTo>
                  <a:cubicBezTo>
                    <a:pt x="144" y="2"/>
                    <a:pt x="134" y="1"/>
                    <a:pt x="125" y="1"/>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623;p33">
              <a:extLst>
                <a:ext uri="{FF2B5EF4-FFF2-40B4-BE49-F238E27FC236}">
                  <a16:creationId xmlns:a16="http://schemas.microsoft.com/office/drawing/2014/main" id="{AA255510-A44C-4F2D-9F3F-BBF9D7C22056}"/>
                </a:ext>
              </a:extLst>
            </p:cNvPr>
            <p:cNvSpPr/>
            <p:nvPr/>
          </p:nvSpPr>
          <p:spPr>
            <a:xfrm>
              <a:off x="17923425" y="1400325"/>
              <a:ext cx="507525" cy="122750"/>
            </a:xfrm>
            <a:custGeom>
              <a:avLst/>
              <a:gdLst/>
              <a:ahLst/>
              <a:cxnLst/>
              <a:rect l="l" t="t" r="r" b="b"/>
              <a:pathLst>
                <a:path w="20301" h="4910" extrusionOk="0">
                  <a:moveTo>
                    <a:pt x="9628" y="0"/>
                  </a:moveTo>
                  <a:cubicBezTo>
                    <a:pt x="6302" y="254"/>
                    <a:pt x="3104" y="1014"/>
                    <a:pt x="0" y="2186"/>
                  </a:cubicBezTo>
                  <a:lnTo>
                    <a:pt x="285" y="2851"/>
                  </a:lnTo>
                  <a:lnTo>
                    <a:pt x="317" y="2851"/>
                  </a:lnTo>
                  <a:cubicBezTo>
                    <a:pt x="1499" y="2783"/>
                    <a:pt x="2680" y="2750"/>
                    <a:pt x="3857" y="2750"/>
                  </a:cubicBezTo>
                  <a:cubicBezTo>
                    <a:pt x="9335" y="2750"/>
                    <a:pt x="14755" y="3475"/>
                    <a:pt x="20047" y="4909"/>
                  </a:cubicBezTo>
                  <a:lnTo>
                    <a:pt x="20300" y="4022"/>
                  </a:lnTo>
                  <a:cubicBezTo>
                    <a:pt x="16880" y="2787"/>
                    <a:pt x="13396" y="1995"/>
                    <a:pt x="9754" y="1552"/>
                  </a:cubicBezTo>
                  <a:cubicBezTo>
                    <a:pt x="9628" y="1552"/>
                    <a:pt x="9596" y="1362"/>
                    <a:pt x="9754" y="1362"/>
                  </a:cubicBezTo>
                  <a:lnTo>
                    <a:pt x="9628" y="0"/>
                  </a:lnTo>
                  <a:close/>
                </a:path>
              </a:pathLst>
            </a:custGeom>
            <a:solidFill>
              <a:srgbClr val="FFF8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624;p33">
              <a:extLst>
                <a:ext uri="{FF2B5EF4-FFF2-40B4-BE49-F238E27FC236}">
                  <a16:creationId xmlns:a16="http://schemas.microsoft.com/office/drawing/2014/main" id="{C9D8748F-5469-4971-83E5-7E25292245A6}"/>
                </a:ext>
              </a:extLst>
            </p:cNvPr>
            <p:cNvSpPr/>
            <p:nvPr/>
          </p:nvSpPr>
          <p:spPr>
            <a:xfrm>
              <a:off x="17963800" y="1506400"/>
              <a:ext cx="438375" cy="104600"/>
            </a:xfrm>
            <a:custGeom>
              <a:avLst/>
              <a:gdLst/>
              <a:ahLst/>
              <a:cxnLst/>
              <a:rect l="l" t="t" r="r" b="b"/>
              <a:pathLst>
                <a:path w="17535" h="4184" extrusionOk="0">
                  <a:moveTo>
                    <a:pt x="159" y="1"/>
                  </a:moveTo>
                  <a:cubicBezTo>
                    <a:pt x="0" y="1"/>
                    <a:pt x="0" y="223"/>
                    <a:pt x="127" y="254"/>
                  </a:cubicBezTo>
                  <a:cubicBezTo>
                    <a:pt x="3389" y="824"/>
                    <a:pt x="6556" y="1458"/>
                    <a:pt x="9723" y="2218"/>
                  </a:cubicBezTo>
                  <a:cubicBezTo>
                    <a:pt x="12256" y="2788"/>
                    <a:pt x="14727" y="3453"/>
                    <a:pt x="17228" y="4181"/>
                  </a:cubicBezTo>
                  <a:cubicBezTo>
                    <a:pt x="17237" y="4183"/>
                    <a:pt x="17246" y="4183"/>
                    <a:pt x="17255" y="4183"/>
                  </a:cubicBezTo>
                  <a:cubicBezTo>
                    <a:pt x="17430" y="4183"/>
                    <a:pt x="17535" y="3892"/>
                    <a:pt x="17323" y="3801"/>
                  </a:cubicBezTo>
                  <a:cubicBezTo>
                    <a:pt x="11718" y="2059"/>
                    <a:pt x="5954" y="761"/>
                    <a:pt x="159" y="1"/>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625;p33">
              <a:extLst>
                <a:ext uri="{FF2B5EF4-FFF2-40B4-BE49-F238E27FC236}">
                  <a16:creationId xmlns:a16="http://schemas.microsoft.com/office/drawing/2014/main" id="{528ECC27-A551-4B74-BC3D-036F4A37876A}"/>
                </a:ext>
              </a:extLst>
            </p:cNvPr>
            <p:cNvSpPr/>
            <p:nvPr/>
          </p:nvSpPr>
          <p:spPr>
            <a:xfrm>
              <a:off x="17813375" y="1454950"/>
              <a:ext cx="393500" cy="131450"/>
            </a:xfrm>
            <a:custGeom>
              <a:avLst/>
              <a:gdLst/>
              <a:ahLst/>
              <a:cxnLst/>
              <a:rect l="l" t="t" r="r" b="b"/>
              <a:pathLst>
                <a:path w="15740" h="5258" extrusionOk="0">
                  <a:moveTo>
                    <a:pt x="4434" y="1"/>
                  </a:moveTo>
                  <a:cubicBezTo>
                    <a:pt x="2914" y="602"/>
                    <a:pt x="1425" y="1299"/>
                    <a:pt x="0" y="2091"/>
                  </a:cubicBezTo>
                  <a:cubicBezTo>
                    <a:pt x="317" y="2407"/>
                    <a:pt x="602" y="2787"/>
                    <a:pt x="855" y="3167"/>
                  </a:cubicBezTo>
                  <a:lnTo>
                    <a:pt x="1045" y="3041"/>
                  </a:lnTo>
                  <a:cubicBezTo>
                    <a:pt x="950" y="3009"/>
                    <a:pt x="982" y="2851"/>
                    <a:pt x="1109" y="2851"/>
                  </a:cubicBezTo>
                  <a:cubicBezTo>
                    <a:pt x="5827" y="3452"/>
                    <a:pt x="10736" y="4117"/>
                    <a:pt x="15486" y="5258"/>
                  </a:cubicBezTo>
                  <a:lnTo>
                    <a:pt x="15740" y="4244"/>
                  </a:lnTo>
                  <a:cubicBezTo>
                    <a:pt x="12573" y="3484"/>
                    <a:pt x="9406" y="2851"/>
                    <a:pt x="6144" y="2217"/>
                  </a:cubicBezTo>
                  <a:cubicBezTo>
                    <a:pt x="6017" y="2186"/>
                    <a:pt x="6049" y="1996"/>
                    <a:pt x="6176" y="1996"/>
                  </a:cubicBezTo>
                  <a:lnTo>
                    <a:pt x="6176" y="887"/>
                  </a:lnTo>
                  <a:cubicBezTo>
                    <a:pt x="5701" y="887"/>
                    <a:pt x="5226" y="919"/>
                    <a:pt x="4751" y="919"/>
                  </a:cubicBezTo>
                  <a:cubicBezTo>
                    <a:pt x="4744" y="921"/>
                    <a:pt x="4738" y="922"/>
                    <a:pt x="4732" y="922"/>
                  </a:cubicBezTo>
                  <a:cubicBezTo>
                    <a:pt x="4648" y="922"/>
                    <a:pt x="4601" y="725"/>
                    <a:pt x="4719" y="666"/>
                  </a:cubicBezTo>
                  <a:lnTo>
                    <a:pt x="4434" y="1"/>
                  </a:lnTo>
                  <a:close/>
                </a:path>
              </a:pathLst>
            </a:custGeom>
            <a:solidFill>
              <a:srgbClr val="FFF8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 name="Google Shape;626;p33">
              <a:extLst>
                <a:ext uri="{FF2B5EF4-FFF2-40B4-BE49-F238E27FC236}">
                  <a16:creationId xmlns:a16="http://schemas.microsoft.com/office/drawing/2014/main" id="{3EE8B8E7-C157-42C0-8ECB-8FA81AFEA90F}"/>
                </a:ext>
              </a:extLst>
            </p:cNvPr>
            <p:cNvSpPr/>
            <p:nvPr/>
          </p:nvSpPr>
          <p:spPr>
            <a:xfrm>
              <a:off x="17660575" y="1479750"/>
              <a:ext cx="178950" cy="76575"/>
            </a:xfrm>
            <a:custGeom>
              <a:avLst/>
              <a:gdLst/>
              <a:ahLst/>
              <a:cxnLst/>
              <a:rect l="l" t="t" r="r" b="b"/>
              <a:pathLst>
                <a:path w="7158" h="3063" extrusionOk="0">
                  <a:moveTo>
                    <a:pt x="7142" y="2804"/>
                  </a:moveTo>
                  <a:cubicBezTo>
                    <a:pt x="7128" y="2804"/>
                    <a:pt x="7103" y="2814"/>
                    <a:pt x="7068" y="2864"/>
                  </a:cubicBezTo>
                  <a:lnTo>
                    <a:pt x="7068" y="2864"/>
                  </a:lnTo>
                  <a:cubicBezTo>
                    <a:pt x="7098" y="2856"/>
                    <a:pt x="7128" y="2849"/>
                    <a:pt x="7157" y="2840"/>
                  </a:cubicBezTo>
                  <a:lnTo>
                    <a:pt x="7157" y="2809"/>
                  </a:lnTo>
                  <a:cubicBezTo>
                    <a:pt x="7157" y="2809"/>
                    <a:pt x="7152" y="2804"/>
                    <a:pt x="7142" y="2804"/>
                  </a:cubicBezTo>
                  <a:close/>
                  <a:moveTo>
                    <a:pt x="1707" y="1"/>
                  </a:moveTo>
                  <a:cubicBezTo>
                    <a:pt x="1139" y="1"/>
                    <a:pt x="563" y="81"/>
                    <a:pt x="0" y="244"/>
                  </a:cubicBezTo>
                  <a:cubicBezTo>
                    <a:pt x="190" y="465"/>
                    <a:pt x="349" y="687"/>
                    <a:pt x="539" y="877"/>
                  </a:cubicBezTo>
                  <a:cubicBezTo>
                    <a:pt x="668" y="871"/>
                    <a:pt x="800" y="867"/>
                    <a:pt x="933" y="867"/>
                  </a:cubicBezTo>
                  <a:cubicBezTo>
                    <a:pt x="2791" y="867"/>
                    <a:pt x="4989" y="1496"/>
                    <a:pt x="6112" y="3062"/>
                  </a:cubicBezTo>
                  <a:cubicBezTo>
                    <a:pt x="6312" y="3022"/>
                    <a:pt x="6536" y="2982"/>
                    <a:pt x="6762" y="2935"/>
                  </a:cubicBezTo>
                  <a:lnTo>
                    <a:pt x="6762" y="2935"/>
                  </a:lnTo>
                  <a:cubicBezTo>
                    <a:pt x="6796" y="2952"/>
                    <a:pt x="6833" y="2959"/>
                    <a:pt x="6868" y="2959"/>
                  </a:cubicBezTo>
                  <a:cubicBezTo>
                    <a:pt x="6952" y="2959"/>
                    <a:pt x="7031" y="2920"/>
                    <a:pt x="7062" y="2872"/>
                  </a:cubicBezTo>
                  <a:cubicBezTo>
                    <a:pt x="7064" y="2869"/>
                    <a:pt x="7066" y="2867"/>
                    <a:pt x="7068" y="2864"/>
                  </a:cubicBezTo>
                  <a:lnTo>
                    <a:pt x="7068" y="2864"/>
                  </a:lnTo>
                  <a:cubicBezTo>
                    <a:pt x="6967" y="2890"/>
                    <a:pt x="6865" y="2913"/>
                    <a:pt x="6762" y="2935"/>
                  </a:cubicBezTo>
                  <a:lnTo>
                    <a:pt x="6762" y="2935"/>
                  </a:lnTo>
                  <a:cubicBezTo>
                    <a:pt x="6718" y="2912"/>
                    <a:pt x="6678" y="2872"/>
                    <a:pt x="6651" y="2809"/>
                  </a:cubicBezTo>
                  <a:cubicBezTo>
                    <a:pt x="6049" y="1859"/>
                    <a:pt x="5289" y="1162"/>
                    <a:pt x="4371" y="687"/>
                  </a:cubicBezTo>
                  <a:cubicBezTo>
                    <a:pt x="4349" y="691"/>
                    <a:pt x="4329" y="693"/>
                    <a:pt x="4310" y="693"/>
                  </a:cubicBezTo>
                  <a:cubicBezTo>
                    <a:pt x="4187" y="693"/>
                    <a:pt x="4109" y="611"/>
                    <a:pt x="4054" y="529"/>
                  </a:cubicBezTo>
                  <a:cubicBezTo>
                    <a:pt x="4022" y="497"/>
                    <a:pt x="4022" y="497"/>
                    <a:pt x="3990" y="497"/>
                  </a:cubicBezTo>
                  <a:cubicBezTo>
                    <a:pt x="3959" y="624"/>
                    <a:pt x="3959" y="750"/>
                    <a:pt x="3895" y="909"/>
                  </a:cubicBezTo>
                  <a:cubicBezTo>
                    <a:pt x="3871" y="1005"/>
                    <a:pt x="3806" y="1047"/>
                    <a:pt x="3735" y="1047"/>
                  </a:cubicBezTo>
                  <a:cubicBezTo>
                    <a:pt x="3621" y="1047"/>
                    <a:pt x="3496" y="939"/>
                    <a:pt x="3515" y="782"/>
                  </a:cubicBezTo>
                  <a:cubicBezTo>
                    <a:pt x="3547" y="624"/>
                    <a:pt x="3547" y="497"/>
                    <a:pt x="3579" y="307"/>
                  </a:cubicBezTo>
                  <a:cubicBezTo>
                    <a:pt x="2988" y="105"/>
                    <a:pt x="2353" y="1"/>
                    <a:pt x="1707" y="1"/>
                  </a:cubicBezTo>
                  <a:close/>
                </a:path>
              </a:pathLst>
            </a:custGeom>
            <a:solidFill>
              <a:srgbClr val="5B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 name="Google Shape;627;p33">
              <a:extLst>
                <a:ext uri="{FF2B5EF4-FFF2-40B4-BE49-F238E27FC236}">
                  <a16:creationId xmlns:a16="http://schemas.microsoft.com/office/drawing/2014/main" id="{CC04D5B8-5F6A-4B5D-8428-DCC4F43710ED}"/>
                </a:ext>
              </a:extLst>
            </p:cNvPr>
            <p:cNvSpPr/>
            <p:nvPr/>
          </p:nvSpPr>
          <p:spPr>
            <a:xfrm>
              <a:off x="17681150" y="1509575"/>
              <a:ext cx="116400" cy="47550"/>
            </a:xfrm>
            <a:custGeom>
              <a:avLst/>
              <a:gdLst/>
              <a:ahLst/>
              <a:cxnLst/>
              <a:rect l="l" t="t" r="r" b="b"/>
              <a:pathLst>
                <a:path w="4656" h="1902" extrusionOk="0">
                  <a:moveTo>
                    <a:pt x="1" y="1"/>
                  </a:moveTo>
                  <a:cubicBezTo>
                    <a:pt x="1269" y="1239"/>
                    <a:pt x="2811" y="1902"/>
                    <a:pt x="4535" y="1902"/>
                  </a:cubicBezTo>
                  <a:cubicBezTo>
                    <a:pt x="4575" y="1902"/>
                    <a:pt x="4616" y="1902"/>
                    <a:pt x="4656" y="1901"/>
                  </a:cubicBezTo>
                  <a:cubicBezTo>
                    <a:pt x="3452" y="602"/>
                    <a:pt x="1742" y="381"/>
                    <a:pt x="1" y="1"/>
                  </a:cubicBezTo>
                  <a:close/>
                </a:path>
              </a:pathLst>
            </a:custGeom>
            <a:solidFill>
              <a:srgbClr val="5B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 name="Google Shape;628;p33">
              <a:extLst>
                <a:ext uri="{FF2B5EF4-FFF2-40B4-BE49-F238E27FC236}">
                  <a16:creationId xmlns:a16="http://schemas.microsoft.com/office/drawing/2014/main" id="{DEC3860A-3893-4042-B210-272E8340F401}"/>
                </a:ext>
              </a:extLst>
            </p:cNvPr>
            <p:cNvSpPr/>
            <p:nvPr/>
          </p:nvSpPr>
          <p:spPr>
            <a:xfrm>
              <a:off x="17537850" y="1302950"/>
              <a:ext cx="201900" cy="171025"/>
            </a:xfrm>
            <a:custGeom>
              <a:avLst/>
              <a:gdLst/>
              <a:ahLst/>
              <a:cxnLst/>
              <a:rect l="l" t="t" r="r" b="b"/>
              <a:pathLst>
                <a:path w="8076" h="6841" extrusionOk="0">
                  <a:moveTo>
                    <a:pt x="919" y="0"/>
                  </a:moveTo>
                  <a:lnTo>
                    <a:pt x="666" y="950"/>
                  </a:lnTo>
                  <a:cubicBezTo>
                    <a:pt x="848" y="1080"/>
                    <a:pt x="752" y="1339"/>
                    <a:pt x="589" y="1339"/>
                  </a:cubicBezTo>
                  <a:cubicBezTo>
                    <a:pt x="553" y="1339"/>
                    <a:pt x="515" y="1327"/>
                    <a:pt x="476" y="1299"/>
                  </a:cubicBezTo>
                  <a:lnTo>
                    <a:pt x="0" y="2027"/>
                  </a:lnTo>
                  <a:cubicBezTo>
                    <a:pt x="1679" y="3167"/>
                    <a:pt x="3357" y="4402"/>
                    <a:pt x="4941" y="5669"/>
                  </a:cubicBezTo>
                  <a:cubicBezTo>
                    <a:pt x="5099" y="5764"/>
                    <a:pt x="4941" y="6049"/>
                    <a:pt x="4782" y="6049"/>
                  </a:cubicBezTo>
                  <a:lnTo>
                    <a:pt x="5163" y="6841"/>
                  </a:lnTo>
                  <a:cubicBezTo>
                    <a:pt x="5728" y="6652"/>
                    <a:pt x="6315" y="6565"/>
                    <a:pt x="6899" y="6565"/>
                  </a:cubicBezTo>
                  <a:cubicBezTo>
                    <a:pt x="7296" y="6565"/>
                    <a:pt x="7691" y="6605"/>
                    <a:pt x="8076" y="6682"/>
                  </a:cubicBezTo>
                  <a:cubicBezTo>
                    <a:pt x="7791" y="6271"/>
                    <a:pt x="7506" y="5922"/>
                    <a:pt x="7221" y="5542"/>
                  </a:cubicBezTo>
                  <a:lnTo>
                    <a:pt x="7221" y="5542"/>
                  </a:lnTo>
                  <a:cubicBezTo>
                    <a:pt x="7345" y="5716"/>
                    <a:pt x="7177" y="5949"/>
                    <a:pt x="6991" y="5949"/>
                  </a:cubicBezTo>
                  <a:cubicBezTo>
                    <a:pt x="6941" y="5949"/>
                    <a:pt x="6889" y="5931"/>
                    <a:pt x="6841" y="5890"/>
                  </a:cubicBezTo>
                  <a:cubicBezTo>
                    <a:pt x="5004" y="3705"/>
                    <a:pt x="3041" y="1774"/>
                    <a:pt x="919" y="0"/>
                  </a:cubicBezTo>
                  <a:close/>
                </a:path>
              </a:pathLst>
            </a:custGeom>
            <a:solidFill>
              <a:srgbClr val="FFF8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 name="Google Shape;629;p33">
              <a:extLst>
                <a:ext uri="{FF2B5EF4-FFF2-40B4-BE49-F238E27FC236}">
                  <a16:creationId xmlns:a16="http://schemas.microsoft.com/office/drawing/2014/main" id="{D467A415-8274-4FD2-BAB8-8F9D72FEF7FC}"/>
                </a:ext>
              </a:extLst>
            </p:cNvPr>
            <p:cNvSpPr/>
            <p:nvPr/>
          </p:nvSpPr>
          <p:spPr>
            <a:xfrm>
              <a:off x="17162825" y="1077225"/>
              <a:ext cx="559850" cy="374775"/>
            </a:xfrm>
            <a:custGeom>
              <a:avLst/>
              <a:gdLst/>
              <a:ahLst/>
              <a:cxnLst/>
              <a:rect l="l" t="t" r="r" b="b"/>
              <a:pathLst>
                <a:path w="22394" h="14991" extrusionOk="0">
                  <a:moveTo>
                    <a:pt x="156" y="0"/>
                  </a:moveTo>
                  <a:cubicBezTo>
                    <a:pt x="46" y="0"/>
                    <a:pt x="1" y="196"/>
                    <a:pt x="149" y="225"/>
                  </a:cubicBezTo>
                  <a:cubicBezTo>
                    <a:pt x="6007" y="2220"/>
                    <a:pt x="11360" y="5134"/>
                    <a:pt x="15983" y="9029"/>
                  </a:cubicBezTo>
                  <a:cubicBezTo>
                    <a:pt x="18073" y="10803"/>
                    <a:pt x="20069" y="12734"/>
                    <a:pt x="21874" y="14919"/>
                  </a:cubicBezTo>
                  <a:cubicBezTo>
                    <a:pt x="21917" y="14969"/>
                    <a:pt x="21969" y="14990"/>
                    <a:pt x="22022" y="14990"/>
                  </a:cubicBezTo>
                  <a:cubicBezTo>
                    <a:pt x="22204" y="14990"/>
                    <a:pt x="22394" y="14743"/>
                    <a:pt x="22222" y="14571"/>
                  </a:cubicBezTo>
                  <a:cubicBezTo>
                    <a:pt x="16585" y="7636"/>
                    <a:pt x="8826" y="2347"/>
                    <a:pt x="180" y="3"/>
                  </a:cubicBezTo>
                  <a:cubicBezTo>
                    <a:pt x="172" y="1"/>
                    <a:pt x="164" y="0"/>
                    <a:pt x="156"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 name="Google Shape;630;p33">
              <a:extLst>
                <a:ext uri="{FF2B5EF4-FFF2-40B4-BE49-F238E27FC236}">
                  <a16:creationId xmlns:a16="http://schemas.microsoft.com/office/drawing/2014/main" id="{3D370D07-DBFB-4B9C-AA90-E0415ED1F402}"/>
                </a:ext>
              </a:extLst>
            </p:cNvPr>
            <p:cNvSpPr/>
            <p:nvPr/>
          </p:nvSpPr>
          <p:spPr>
            <a:xfrm>
              <a:off x="17028775" y="1037700"/>
              <a:ext cx="689600" cy="444200"/>
            </a:xfrm>
            <a:custGeom>
              <a:avLst/>
              <a:gdLst/>
              <a:ahLst/>
              <a:cxnLst/>
              <a:rect l="l" t="t" r="r" b="b"/>
              <a:pathLst>
                <a:path w="27584" h="17768" extrusionOk="0">
                  <a:moveTo>
                    <a:pt x="3674" y="1"/>
                  </a:moveTo>
                  <a:cubicBezTo>
                    <a:pt x="3611" y="2946"/>
                    <a:pt x="2249" y="5923"/>
                    <a:pt x="0" y="7918"/>
                  </a:cubicBezTo>
                  <a:cubicBezTo>
                    <a:pt x="3896" y="9343"/>
                    <a:pt x="7696" y="11180"/>
                    <a:pt x="11559" y="12700"/>
                  </a:cubicBezTo>
                  <a:cubicBezTo>
                    <a:pt x="13491" y="13460"/>
                    <a:pt x="15486" y="14157"/>
                    <a:pt x="17418" y="14885"/>
                  </a:cubicBezTo>
                  <a:cubicBezTo>
                    <a:pt x="12795" y="11782"/>
                    <a:pt x="7949" y="9280"/>
                    <a:pt x="2565" y="7633"/>
                  </a:cubicBezTo>
                  <a:cubicBezTo>
                    <a:pt x="2416" y="7603"/>
                    <a:pt x="2492" y="7377"/>
                    <a:pt x="2633" y="7377"/>
                  </a:cubicBezTo>
                  <a:cubicBezTo>
                    <a:pt x="2642" y="7377"/>
                    <a:pt x="2651" y="7378"/>
                    <a:pt x="2660" y="7380"/>
                  </a:cubicBezTo>
                  <a:cubicBezTo>
                    <a:pt x="8583" y="9090"/>
                    <a:pt x="14378" y="11782"/>
                    <a:pt x="19287" y="15582"/>
                  </a:cubicBezTo>
                  <a:cubicBezTo>
                    <a:pt x="21187" y="16247"/>
                    <a:pt x="23055" y="16976"/>
                    <a:pt x="24892" y="17736"/>
                  </a:cubicBezTo>
                  <a:lnTo>
                    <a:pt x="24955" y="17767"/>
                  </a:lnTo>
                  <a:cubicBezTo>
                    <a:pt x="24987" y="17736"/>
                    <a:pt x="24987" y="17672"/>
                    <a:pt x="25019" y="17672"/>
                  </a:cubicBezTo>
                  <a:cubicBezTo>
                    <a:pt x="25209" y="17577"/>
                    <a:pt x="25367" y="17514"/>
                    <a:pt x="25589" y="17451"/>
                  </a:cubicBezTo>
                  <a:lnTo>
                    <a:pt x="25177" y="16659"/>
                  </a:lnTo>
                  <a:cubicBezTo>
                    <a:pt x="25145" y="16659"/>
                    <a:pt x="25114" y="16659"/>
                    <a:pt x="25050" y="16627"/>
                  </a:cubicBezTo>
                  <a:cubicBezTo>
                    <a:pt x="18558" y="11782"/>
                    <a:pt x="11844" y="7792"/>
                    <a:pt x="4371" y="4783"/>
                  </a:cubicBezTo>
                  <a:cubicBezTo>
                    <a:pt x="4251" y="4753"/>
                    <a:pt x="4272" y="4527"/>
                    <a:pt x="4407" y="4527"/>
                  </a:cubicBezTo>
                  <a:cubicBezTo>
                    <a:pt x="4416" y="4527"/>
                    <a:pt x="4425" y="4528"/>
                    <a:pt x="4434" y="4530"/>
                  </a:cubicBezTo>
                  <a:cubicBezTo>
                    <a:pt x="9976" y="6588"/>
                    <a:pt x="15455" y="9280"/>
                    <a:pt x="20395" y="12605"/>
                  </a:cubicBezTo>
                  <a:lnTo>
                    <a:pt x="20870" y="11909"/>
                  </a:lnTo>
                  <a:cubicBezTo>
                    <a:pt x="17355" y="9470"/>
                    <a:pt x="13650" y="7285"/>
                    <a:pt x="9818" y="5321"/>
                  </a:cubicBezTo>
                  <a:cubicBezTo>
                    <a:pt x="9702" y="5264"/>
                    <a:pt x="9797" y="5127"/>
                    <a:pt x="9911" y="5127"/>
                  </a:cubicBezTo>
                  <a:cubicBezTo>
                    <a:pt x="9922" y="5127"/>
                    <a:pt x="9933" y="5129"/>
                    <a:pt x="9944" y="5131"/>
                  </a:cubicBezTo>
                  <a:cubicBezTo>
                    <a:pt x="13808" y="6873"/>
                    <a:pt x="17577" y="9027"/>
                    <a:pt x="21060" y="11497"/>
                  </a:cubicBezTo>
                  <a:lnTo>
                    <a:pt x="21345" y="10547"/>
                  </a:lnTo>
                  <a:cubicBezTo>
                    <a:pt x="16722" y="6683"/>
                    <a:pt x="11401" y="3801"/>
                    <a:pt x="5511" y="1774"/>
                  </a:cubicBezTo>
                  <a:cubicBezTo>
                    <a:pt x="5372" y="1719"/>
                    <a:pt x="5379" y="1542"/>
                    <a:pt x="5490" y="1542"/>
                  </a:cubicBezTo>
                  <a:lnTo>
                    <a:pt x="5490" y="1542"/>
                  </a:lnTo>
                  <a:cubicBezTo>
                    <a:pt x="5505" y="1542"/>
                    <a:pt x="5523" y="1545"/>
                    <a:pt x="5542" y="1553"/>
                  </a:cubicBezTo>
                  <a:cubicBezTo>
                    <a:pt x="14220" y="3960"/>
                    <a:pt x="21947" y="9217"/>
                    <a:pt x="27584" y="16152"/>
                  </a:cubicBezTo>
                  <a:cubicBezTo>
                    <a:pt x="24702" y="12194"/>
                    <a:pt x="21979" y="8172"/>
                    <a:pt x="17893" y="5416"/>
                  </a:cubicBezTo>
                  <a:cubicBezTo>
                    <a:pt x="13650" y="2471"/>
                    <a:pt x="8678" y="1014"/>
                    <a:pt x="3674" y="1"/>
                  </a:cubicBezTo>
                  <a:close/>
                </a:path>
              </a:pathLst>
            </a:custGeom>
            <a:solidFill>
              <a:srgbClr val="FFF8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 name="Google Shape;631;p33">
              <a:extLst>
                <a:ext uri="{FF2B5EF4-FFF2-40B4-BE49-F238E27FC236}">
                  <a16:creationId xmlns:a16="http://schemas.microsoft.com/office/drawing/2014/main" id="{315A4639-FC27-47EF-8BF2-A3B3B2721B90}"/>
                </a:ext>
              </a:extLst>
            </p:cNvPr>
            <p:cNvSpPr/>
            <p:nvPr/>
          </p:nvSpPr>
          <p:spPr>
            <a:xfrm>
              <a:off x="17132875" y="1149900"/>
              <a:ext cx="532475" cy="303500"/>
            </a:xfrm>
            <a:custGeom>
              <a:avLst/>
              <a:gdLst/>
              <a:ahLst/>
              <a:cxnLst/>
              <a:rect l="l" t="t" r="r" b="b"/>
              <a:pathLst>
                <a:path w="21299" h="12140" extrusionOk="0">
                  <a:moveTo>
                    <a:pt x="193" y="1"/>
                  </a:moveTo>
                  <a:cubicBezTo>
                    <a:pt x="64" y="1"/>
                    <a:pt x="1" y="235"/>
                    <a:pt x="143" y="263"/>
                  </a:cubicBezTo>
                  <a:cubicBezTo>
                    <a:pt x="7680" y="3304"/>
                    <a:pt x="14363" y="7294"/>
                    <a:pt x="20855" y="12107"/>
                  </a:cubicBezTo>
                  <a:cubicBezTo>
                    <a:pt x="20886" y="12139"/>
                    <a:pt x="20950" y="12139"/>
                    <a:pt x="20981" y="12139"/>
                  </a:cubicBezTo>
                  <a:cubicBezTo>
                    <a:pt x="21140" y="12139"/>
                    <a:pt x="21298" y="11854"/>
                    <a:pt x="21140" y="11727"/>
                  </a:cubicBezTo>
                  <a:cubicBezTo>
                    <a:pt x="19556" y="10461"/>
                    <a:pt x="17878" y="9226"/>
                    <a:pt x="16168" y="8086"/>
                  </a:cubicBezTo>
                  <a:cubicBezTo>
                    <a:pt x="11227" y="4760"/>
                    <a:pt x="5812" y="2068"/>
                    <a:pt x="238" y="10"/>
                  </a:cubicBezTo>
                  <a:cubicBezTo>
                    <a:pt x="223" y="4"/>
                    <a:pt x="207" y="1"/>
                    <a:pt x="193" y="1"/>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632;p33">
              <a:extLst>
                <a:ext uri="{FF2B5EF4-FFF2-40B4-BE49-F238E27FC236}">
                  <a16:creationId xmlns:a16="http://schemas.microsoft.com/office/drawing/2014/main" id="{D89AA48C-8004-416B-A591-08B35AEBFA26}"/>
                </a:ext>
              </a:extLst>
            </p:cNvPr>
            <p:cNvSpPr/>
            <p:nvPr/>
          </p:nvSpPr>
          <p:spPr>
            <a:xfrm>
              <a:off x="17161775" y="939550"/>
              <a:ext cx="576400" cy="507500"/>
            </a:xfrm>
            <a:custGeom>
              <a:avLst/>
              <a:gdLst/>
              <a:ahLst/>
              <a:cxnLst/>
              <a:rect l="l" t="t" r="r" b="b"/>
              <a:pathLst>
                <a:path w="23056" h="20300" extrusionOk="0">
                  <a:moveTo>
                    <a:pt x="8646" y="0"/>
                  </a:moveTo>
                  <a:cubicBezTo>
                    <a:pt x="8615" y="127"/>
                    <a:pt x="8583" y="190"/>
                    <a:pt x="8456" y="222"/>
                  </a:cubicBezTo>
                  <a:cubicBezTo>
                    <a:pt x="5638" y="1330"/>
                    <a:pt x="2788" y="2344"/>
                    <a:pt x="1" y="3357"/>
                  </a:cubicBezTo>
                  <a:cubicBezTo>
                    <a:pt x="4846" y="4434"/>
                    <a:pt x="9660" y="6049"/>
                    <a:pt x="13650" y="9057"/>
                  </a:cubicBezTo>
                  <a:cubicBezTo>
                    <a:pt x="17577" y="12003"/>
                    <a:pt x="20586" y="16120"/>
                    <a:pt x="23056" y="20300"/>
                  </a:cubicBezTo>
                  <a:cubicBezTo>
                    <a:pt x="20649" y="12066"/>
                    <a:pt x="15677" y="4877"/>
                    <a:pt x="8646" y="0"/>
                  </a:cubicBezTo>
                  <a:close/>
                </a:path>
              </a:pathLst>
            </a:custGeom>
            <a:solidFill>
              <a:srgbClr val="FFF8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 name="Google Shape;633;p33">
              <a:extLst>
                <a:ext uri="{FF2B5EF4-FFF2-40B4-BE49-F238E27FC236}">
                  <a16:creationId xmlns:a16="http://schemas.microsoft.com/office/drawing/2014/main" id="{D5D759FF-58B0-4EF4-8B22-EB1722495B93}"/>
                </a:ext>
              </a:extLst>
            </p:cNvPr>
            <p:cNvSpPr/>
            <p:nvPr/>
          </p:nvSpPr>
          <p:spPr>
            <a:xfrm>
              <a:off x="17271325" y="1165075"/>
              <a:ext cx="287925" cy="170500"/>
            </a:xfrm>
            <a:custGeom>
              <a:avLst/>
              <a:gdLst/>
              <a:ahLst/>
              <a:cxnLst/>
              <a:rect l="l" t="t" r="r" b="b"/>
              <a:pathLst>
                <a:path w="11517" h="6820" extrusionOk="0">
                  <a:moveTo>
                    <a:pt x="209" y="1"/>
                  </a:moveTo>
                  <a:cubicBezTo>
                    <a:pt x="95" y="1"/>
                    <a:pt x="0" y="137"/>
                    <a:pt x="116" y="195"/>
                  </a:cubicBezTo>
                  <a:cubicBezTo>
                    <a:pt x="4011" y="2158"/>
                    <a:pt x="7653" y="4312"/>
                    <a:pt x="11168" y="6782"/>
                  </a:cubicBezTo>
                  <a:cubicBezTo>
                    <a:pt x="11200" y="6808"/>
                    <a:pt x="11232" y="6820"/>
                    <a:pt x="11261" y="6820"/>
                  </a:cubicBezTo>
                  <a:cubicBezTo>
                    <a:pt x="11411" y="6820"/>
                    <a:pt x="11517" y="6534"/>
                    <a:pt x="11358" y="6402"/>
                  </a:cubicBezTo>
                  <a:cubicBezTo>
                    <a:pt x="7843" y="3932"/>
                    <a:pt x="4106" y="1778"/>
                    <a:pt x="242" y="5"/>
                  </a:cubicBezTo>
                  <a:cubicBezTo>
                    <a:pt x="231" y="2"/>
                    <a:pt x="220" y="1"/>
                    <a:pt x="209" y="1"/>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8" name="مربع نص 37">
            <a:extLst>
              <a:ext uri="{FF2B5EF4-FFF2-40B4-BE49-F238E27FC236}">
                <a16:creationId xmlns:a16="http://schemas.microsoft.com/office/drawing/2014/main" id="{38CF3A31-9CF7-4470-B383-8C731FE939DA}"/>
              </a:ext>
            </a:extLst>
          </p:cNvPr>
          <p:cNvSpPr txBox="1"/>
          <p:nvPr/>
        </p:nvSpPr>
        <p:spPr>
          <a:xfrm>
            <a:off x="5730561" y="54535"/>
            <a:ext cx="4471427" cy="523220"/>
          </a:xfrm>
          <a:prstGeom prst="rect">
            <a:avLst/>
          </a:prstGeom>
          <a:noFill/>
        </p:spPr>
        <p:txBody>
          <a:bodyPr wrap="square" rtlCol="1">
            <a:spAutoFit/>
          </a:bodyPr>
          <a:lstStyle/>
          <a:p>
            <a:r>
              <a:rPr lang="ar-SA" sz="2800" b="1" dirty="0">
                <a:solidFill>
                  <a:srgbClr val="C00000"/>
                </a:solidFill>
              </a:rPr>
              <a:t>الربط برؤية 2030</a:t>
            </a:r>
            <a:endParaRPr lang="ar-SA" sz="2800" b="1" i="0" u="none" strike="noStrike" cap="none" dirty="0">
              <a:solidFill>
                <a:srgbClr val="C00000"/>
              </a:solidFill>
              <a:latin typeface="Arial"/>
              <a:ea typeface="Arial"/>
              <a:cs typeface="Arial"/>
              <a:sym typeface="Arial"/>
            </a:endParaRPr>
          </a:p>
        </p:txBody>
      </p:sp>
      <p:sp>
        <p:nvSpPr>
          <p:cNvPr id="39" name="مربع نص 38">
            <a:extLst>
              <a:ext uri="{FF2B5EF4-FFF2-40B4-BE49-F238E27FC236}">
                <a16:creationId xmlns:a16="http://schemas.microsoft.com/office/drawing/2014/main" id="{392A78A7-288E-4C99-8034-3298932C2BEC}"/>
              </a:ext>
            </a:extLst>
          </p:cNvPr>
          <p:cNvSpPr txBox="1"/>
          <p:nvPr/>
        </p:nvSpPr>
        <p:spPr>
          <a:xfrm>
            <a:off x="482320" y="959912"/>
            <a:ext cx="8589468" cy="3293209"/>
          </a:xfrm>
          <a:prstGeom prst="rect">
            <a:avLst/>
          </a:prstGeom>
          <a:noFill/>
        </p:spPr>
        <p:txBody>
          <a:bodyPr wrap="square" rtlCol="1">
            <a:spAutoFit/>
          </a:bodyPr>
          <a:lstStyle/>
          <a:p>
            <a:pPr algn="justLow" rtl="1"/>
            <a:r>
              <a:rPr lang="ar-SA" sz="3200" b="1" i="0" u="none" strike="noStrike" cap="none" dirty="0">
                <a:solidFill>
                  <a:schemeClr val="tx1"/>
                </a:solidFill>
                <a:cs typeface="Akhbar MT" pitchFamily="2" charset="-78"/>
                <a:sym typeface="Arial"/>
              </a:rPr>
              <a:t>	</a:t>
            </a:r>
            <a:r>
              <a:rPr lang="ar-SA" sz="2200" b="1" i="0" u="none" strike="noStrike" cap="none" dirty="0">
                <a:solidFill>
                  <a:schemeClr val="tx1"/>
                </a:solidFill>
                <a:cs typeface="Akhbar MT" pitchFamily="2" charset="-78"/>
                <a:sym typeface="Arial"/>
              </a:rPr>
              <a:t>ان برنامج التحول الوطني الذي يهدف الى تحقيق رؤية 2030 يولي حماية البيئة والحفاظ على الموارد الطبيعية  والتنمية المستدامة أولوية كبيرة؛ ويتضمن ذلك العديد من الأهداف والبرامج وقد اعتنت المملكة العربية السعودية بالحياة الفطرية في البحار والمحيطات بمختلف المجالات وانشئت الهيئة السعودية للحياة الفطرية والتي اعتنت بحماية الحياة الفطرية في البحار، واهتمت بإجراء البحوث العلمية في المراكز العلمية وخصصت اساطيل بحرية واطلقت السفن المختصة للدارسات البحرية.</a:t>
            </a:r>
          </a:p>
          <a:p>
            <a:pPr algn="justLow" rtl="1"/>
            <a:r>
              <a:rPr lang="ar-SA" sz="2200" b="1" dirty="0">
                <a:solidFill>
                  <a:schemeClr val="tx1"/>
                </a:solidFill>
                <a:cs typeface="Akhbar MT" pitchFamily="2" charset="-78"/>
              </a:rPr>
              <a:t>	فاطلقت مدينة الملك عبد العزيز للعلوم والتقنية سفينة ناجل للبحث العلمي بالخليج العربي لمراقبة الأنظمة البحرية والتعرف على المكونات البحرية</a:t>
            </a:r>
          </a:p>
          <a:p>
            <a:pPr algn="justLow" rtl="1"/>
            <a:r>
              <a:rPr lang="ar-SA" sz="2200" b="1" dirty="0">
                <a:solidFill>
                  <a:schemeClr val="tx1"/>
                </a:solidFill>
                <a:cs typeface="Akhbar MT" pitchFamily="2" charset="-78"/>
              </a:rPr>
              <a:t>	وسفينة الأبحاث العزيزي التي ابحرت لدراسة الشعب المرجانية والبنيات البحرية في السواحل الجنوبية وجزر فرسان والتي اطلقتها مؤسسة خالد بن سلطان للمحافظة على الحياة في المحيطات والبحار </a:t>
            </a:r>
          </a:p>
        </p:txBody>
      </p:sp>
      <p:sp>
        <p:nvSpPr>
          <p:cNvPr id="3" name="AutoShape 2" descr="فيديوجراف.. كيف تستثمر في أسهم أرامكو السعودية؟ - معلومات مباشر">
            <a:extLst>
              <a:ext uri="{FF2B5EF4-FFF2-40B4-BE49-F238E27FC236}">
                <a16:creationId xmlns:a16="http://schemas.microsoft.com/office/drawing/2014/main" id="{DEDB68B6-3D3F-4C25-A1D8-7F07C3EB0044}"/>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sp>
        <p:nvSpPr>
          <p:cNvPr id="4" name="AutoShape 4">
            <a:extLst>
              <a:ext uri="{FF2B5EF4-FFF2-40B4-BE49-F238E27FC236}">
                <a16:creationId xmlns:a16="http://schemas.microsoft.com/office/drawing/2014/main" id="{435D452D-2565-4CC6-8C16-CB3A99AC8772}"/>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pic>
        <p:nvPicPr>
          <p:cNvPr id="6" name="صورة 5" descr="صورة تحتوي على مياه, قارب, سماء, خارجي&#10;&#10;تم إنشاء الوصف تلقائياً">
            <a:extLst>
              <a:ext uri="{FF2B5EF4-FFF2-40B4-BE49-F238E27FC236}">
                <a16:creationId xmlns:a16="http://schemas.microsoft.com/office/drawing/2014/main" id="{D69F50DD-3AB0-4E16-AE6C-BC9F1CEF64A8}"/>
              </a:ext>
            </a:extLst>
          </p:cNvPr>
          <p:cNvPicPr>
            <a:picLocks noChangeAspect="1"/>
          </p:cNvPicPr>
          <p:nvPr/>
        </p:nvPicPr>
        <p:blipFill>
          <a:blip r:embed="rId3"/>
          <a:stretch>
            <a:fillRect/>
          </a:stretch>
        </p:blipFill>
        <p:spPr>
          <a:xfrm>
            <a:off x="482320" y="-2508"/>
            <a:ext cx="1353178" cy="989753"/>
          </a:xfrm>
          <a:prstGeom prst="rect">
            <a:avLst/>
          </a:prstGeom>
        </p:spPr>
      </p:pic>
      <p:pic>
        <p:nvPicPr>
          <p:cNvPr id="8" name="صورة 7" descr="صورة تحتوي على مياه, قارب, سماء, خارجي&#10;&#10;تم إنشاء الوصف تلقائياً">
            <a:extLst>
              <a:ext uri="{FF2B5EF4-FFF2-40B4-BE49-F238E27FC236}">
                <a16:creationId xmlns:a16="http://schemas.microsoft.com/office/drawing/2014/main" id="{C636231A-6017-415B-87E8-1D2C1B65685B}"/>
              </a:ext>
            </a:extLst>
          </p:cNvPr>
          <p:cNvPicPr>
            <a:picLocks noChangeAspect="1"/>
          </p:cNvPicPr>
          <p:nvPr/>
        </p:nvPicPr>
        <p:blipFill>
          <a:blip r:embed="rId4"/>
          <a:stretch>
            <a:fillRect/>
          </a:stretch>
        </p:blipFill>
        <p:spPr>
          <a:xfrm>
            <a:off x="132629" y="4149630"/>
            <a:ext cx="1478458" cy="831182"/>
          </a:xfrm>
          <a:prstGeom prst="rect">
            <a:avLst/>
          </a:prstGeom>
        </p:spPr>
      </p:pic>
    </p:spTree>
    <p:extLst>
      <p:ext uri="{BB962C8B-B14F-4D97-AF65-F5344CB8AC3E}">
        <p14:creationId xmlns:p14="http://schemas.microsoft.com/office/powerpoint/2010/main" val="3376472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0" name="مستطيل: زوايا مستديرة 9">
            <a:extLst>
              <a:ext uri="{FF2B5EF4-FFF2-40B4-BE49-F238E27FC236}">
                <a16:creationId xmlns:a16="http://schemas.microsoft.com/office/drawing/2014/main" id="{68CE5562-B6FF-498D-81D1-DC7155B267C0}"/>
              </a:ext>
            </a:extLst>
          </p:cNvPr>
          <p:cNvSpPr/>
          <p:nvPr/>
        </p:nvSpPr>
        <p:spPr>
          <a:xfrm>
            <a:off x="1565493" y="1098817"/>
            <a:ext cx="6201015" cy="3181190"/>
          </a:xfrm>
          <a:prstGeom prst="roundRect">
            <a:avLst/>
          </a:prstGeom>
          <a:solidFill>
            <a:schemeClr val="tx1">
              <a:lumMod val="20000"/>
              <a:lumOff val="80000"/>
            </a:schemeClr>
          </a:solid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tx1"/>
                </a:solidFill>
              </a:rPr>
              <a:t>الاستراتيجيات المتبعة</a:t>
            </a:r>
            <a:r>
              <a:rPr lang="ar-SA" sz="1800" dirty="0">
                <a:solidFill>
                  <a:schemeClr val="tx1"/>
                </a:solidFill>
              </a:rPr>
              <a:t>:</a:t>
            </a:r>
          </a:p>
          <a:p>
            <a:pPr algn="ctr"/>
            <a:r>
              <a:rPr lang="ar-SA" sz="1800" dirty="0">
                <a:solidFill>
                  <a:schemeClr val="tx1"/>
                </a:solidFill>
              </a:rPr>
              <a:t>قراءة الصور</a:t>
            </a:r>
          </a:p>
          <a:p>
            <a:pPr algn="ctr"/>
            <a:r>
              <a:rPr lang="ar-SA" sz="1800" dirty="0">
                <a:solidFill>
                  <a:schemeClr val="tx1"/>
                </a:solidFill>
              </a:rPr>
              <a:t>الرسوم المتحركة</a:t>
            </a:r>
          </a:p>
          <a:p>
            <a:pPr algn="ctr"/>
            <a:r>
              <a:rPr lang="ar-SA" sz="1800" dirty="0">
                <a:solidFill>
                  <a:schemeClr val="tx1"/>
                </a:solidFill>
              </a:rPr>
              <a:t>العصف الذهني</a:t>
            </a:r>
          </a:p>
          <a:p>
            <a:pPr algn="ctr"/>
            <a:r>
              <a:rPr lang="ar-SA" sz="1800" dirty="0">
                <a:solidFill>
                  <a:schemeClr val="tx1"/>
                </a:solidFill>
              </a:rPr>
              <a:t>الحوار والمناقشة</a:t>
            </a:r>
            <a:endParaRPr lang="en-US" sz="1800" dirty="0">
              <a:solidFill>
                <a:schemeClr val="tx1"/>
              </a:solidFill>
            </a:endParaRPr>
          </a:p>
          <a:p>
            <a:pPr algn="ctr"/>
            <a:r>
              <a:rPr lang="ar-SA" sz="1800" dirty="0">
                <a:solidFill>
                  <a:schemeClr val="tx1"/>
                </a:solidFill>
              </a:rPr>
              <a:t>الدقيقة الواحدة</a:t>
            </a:r>
          </a:p>
          <a:p>
            <a:pPr algn="ctr"/>
            <a:r>
              <a:rPr lang="ar-SA" sz="1800" dirty="0">
                <a:solidFill>
                  <a:schemeClr val="tx1"/>
                </a:solidFill>
              </a:rPr>
              <a:t>من أنا</a:t>
            </a:r>
            <a:endParaRPr lang="en-US" sz="1800" dirty="0">
              <a:solidFill>
                <a:schemeClr val="tx1"/>
              </a:solidFill>
            </a:endParaRPr>
          </a:p>
          <a:p>
            <a:pPr algn="ctr"/>
            <a:r>
              <a:rPr lang="ar-SA" sz="1800" dirty="0">
                <a:solidFill>
                  <a:schemeClr val="tx1"/>
                </a:solidFill>
              </a:rPr>
              <a:t>القفل والمفتاح</a:t>
            </a:r>
          </a:p>
          <a:p>
            <a:pPr algn="ctr"/>
            <a:r>
              <a:rPr lang="ar-SA" sz="1800" dirty="0">
                <a:solidFill>
                  <a:schemeClr val="tx1"/>
                </a:solidFill>
              </a:rPr>
              <a:t>الاستنتاج</a:t>
            </a:r>
          </a:p>
        </p:txBody>
      </p:sp>
      <p:pic>
        <p:nvPicPr>
          <p:cNvPr id="3" name="صورة 2" descr="صورة تحتوي على نص, قصاصة فنية&#10;&#10;تم إنشاء الوصف تلقائياً">
            <a:extLst>
              <a:ext uri="{FF2B5EF4-FFF2-40B4-BE49-F238E27FC236}">
                <a16:creationId xmlns:a16="http://schemas.microsoft.com/office/drawing/2014/main" id="{79C51AB3-D473-44C3-BFDF-7F0880547CF6}"/>
              </a:ext>
            </a:extLst>
          </p:cNvPr>
          <p:cNvPicPr>
            <a:picLocks noChangeAspect="1"/>
          </p:cNvPicPr>
          <p:nvPr/>
        </p:nvPicPr>
        <p:blipFill>
          <a:blip r:embed="rId3"/>
          <a:stretch>
            <a:fillRect/>
          </a:stretch>
        </p:blipFill>
        <p:spPr>
          <a:xfrm>
            <a:off x="474160" y="3276708"/>
            <a:ext cx="1091333" cy="1535950"/>
          </a:xfrm>
          <a:prstGeom prst="rect">
            <a:avLst/>
          </a:prstGeom>
        </p:spPr>
      </p:pic>
      <p:pic>
        <p:nvPicPr>
          <p:cNvPr id="5" name="صورة 4" descr="صورة تحتوي على نص, قصاصة فنية&#10;&#10;تم إنشاء الوصف تلقائياً">
            <a:extLst>
              <a:ext uri="{FF2B5EF4-FFF2-40B4-BE49-F238E27FC236}">
                <a16:creationId xmlns:a16="http://schemas.microsoft.com/office/drawing/2014/main" id="{82943A1B-0F28-496D-903C-ED7802C4E162}"/>
              </a:ext>
            </a:extLst>
          </p:cNvPr>
          <p:cNvPicPr>
            <a:picLocks noChangeAspect="1"/>
          </p:cNvPicPr>
          <p:nvPr/>
        </p:nvPicPr>
        <p:blipFill>
          <a:blip r:embed="rId4"/>
          <a:stretch>
            <a:fillRect/>
          </a:stretch>
        </p:blipFill>
        <p:spPr>
          <a:xfrm>
            <a:off x="7766508" y="1022466"/>
            <a:ext cx="1210401" cy="1815602"/>
          </a:xfrm>
          <a:prstGeom prst="rect">
            <a:avLst/>
          </a:prstGeom>
        </p:spPr>
      </p:pic>
    </p:spTree>
    <p:extLst>
      <p:ext uri="{BB962C8B-B14F-4D97-AF65-F5344CB8AC3E}">
        <p14:creationId xmlns:p14="http://schemas.microsoft.com/office/powerpoint/2010/main" val="5731109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استراتيجية القفل والمفتاح جاهزة للطباعة – موقع المحيط">
            <a:extLst>
              <a:ext uri="{FF2B5EF4-FFF2-40B4-BE49-F238E27FC236}">
                <a16:creationId xmlns:a16="http://schemas.microsoft.com/office/drawing/2014/main" id="{E9C2316B-A14C-4C26-8888-F8F6351077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153" r="-503"/>
          <a:stretch/>
        </p:blipFill>
        <p:spPr bwMode="auto">
          <a:xfrm>
            <a:off x="1296307" y="607252"/>
            <a:ext cx="6701064" cy="322171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oogle Shape;2518;p58">
            <a:extLst>
              <a:ext uri="{FF2B5EF4-FFF2-40B4-BE49-F238E27FC236}">
                <a16:creationId xmlns:a16="http://schemas.microsoft.com/office/drawing/2014/main" id="{1CE803E3-5410-4D17-BBD5-CB74694B93A7}"/>
              </a:ext>
            </a:extLst>
          </p:cNvPr>
          <p:cNvGrpSpPr/>
          <p:nvPr/>
        </p:nvGrpSpPr>
        <p:grpSpPr>
          <a:xfrm>
            <a:off x="598264" y="520986"/>
            <a:ext cx="1980294" cy="338521"/>
            <a:chOff x="1816609" y="3851001"/>
            <a:chExt cx="1093674" cy="222193"/>
          </a:xfrm>
        </p:grpSpPr>
        <p:sp>
          <p:nvSpPr>
            <p:cNvPr id="8" name="Google Shape;2519;p58">
              <a:extLst>
                <a:ext uri="{FF2B5EF4-FFF2-40B4-BE49-F238E27FC236}">
                  <a16:creationId xmlns:a16="http://schemas.microsoft.com/office/drawing/2014/main" id="{13734C7C-EC8A-4C43-81C8-1D6F62F194C1}"/>
                </a:ext>
              </a:extLst>
            </p:cNvPr>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2520;p58">
              <a:extLst>
                <a:ext uri="{FF2B5EF4-FFF2-40B4-BE49-F238E27FC236}">
                  <a16:creationId xmlns:a16="http://schemas.microsoft.com/office/drawing/2014/main" id="{0765C429-2FD3-4240-8FD1-B241D2FA42F1}"/>
                </a:ext>
              </a:extLst>
            </p:cNvPr>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2521;p58">
              <a:extLst>
                <a:ext uri="{FF2B5EF4-FFF2-40B4-BE49-F238E27FC236}">
                  <a16:creationId xmlns:a16="http://schemas.microsoft.com/office/drawing/2014/main" id="{EB9840DF-0F5D-4721-A15A-E2C9F8EC546B}"/>
                </a:ext>
              </a:extLst>
            </p:cNvPr>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522;p58">
              <a:extLst>
                <a:ext uri="{FF2B5EF4-FFF2-40B4-BE49-F238E27FC236}">
                  <a16:creationId xmlns:a16="http://schemas.microsoft.com/office/drawing/2014/main" id="{91F7B850-6770-49AD-B57F-4F48814A6848}"/>
                </a:ext>
              </a:extLst>
            </p:cNvPr>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2523;p58">
              <a:extLst>
                <a:ext uri="{FF2B5EF4-FFF2-40B4-BE49-F238E27FC236}">
                  <a16:creationId xmlns:a16="http://schemas.microsoft.com/office/drawing/2014/main" id="{38ADBABF-7833-4618-8ECC-3CD0F96CD938}"/>
                </a:ext>
              </a:extLst>
            </p:cNvPr>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2524;p58">
              <a:extLst>
                <a:ext uri="{FF2B5EF4-FFF2-40B4-BE49-F238E27FC236}">
                  <a16:creationId xmlns:a16="http://schemas.microsoft.com/office/drawing/2014/main" id="{B89D93EC-7B8E-4712-9B31-27F3CAFE18DD}"/>
                </a:ext>
              </a:extLst>
            </p:cNvPr>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2525;p58">
              <a:extLst>
                <a:ext uri="{FF2B5EF4-FFF2-40B4-BE49-F238E27FC236}">
                  <a16:creationId xmlns:a16="http://schemas.microsoft.com/office/drawing/2014/main" id="{D1CFB401-967E-4C8E-961E-4EF1B927880F}"/>
                </a:ext>
              </a:extLst>
            </p:cNvPr>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2526;p58">
              <a:extLst>
                <a:ext uri="{FF2B5EF4-FFF2-40B4-BE49-F238E27FC236}">
                  <a16:creationId xmlns:a16="http://schemas.microsoft.com/office/drawing/2014/main" id="{9AD2BAE2-7059-425D-BDEE-0DEC9C0F3BEA}"/>
                </a:ext>
              </a:extLst>
            </p:cNvPr>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2527;p58">
              <a:extLst>
                <a:ext uri="{FF2B5EF4-FFF2-40B4-BE49-F238E27FC236}">
                  <a16:creationId xmlns:a16="http://schemas.microsoft.com/office/drawing/2014/main" id="{EBBA4B83-F846-4B00-A3A0-C6E97AE4C83E}"/>
                </a:ext>
              </a:extLst>
            </p:cNvPr>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7" name="مستطيل 16">
            <a:extLst>
              <a:ext uri="{FF2B5EF4-FFF2-40B4-BE49-F238E27FC236}">
                <a16:creationId xmlns:a16="http://schemas.microsoft.com/office/drawing/2014/main" id="{B31A85DA-777A-482A-9B91-C8D474CC9CB3}"/>
              </a:ext>
            </a:extLst>
          </p:cNvPr>
          <p:cNvSpPr/>
          <p:nvPr/>
        </p:nvSpPr>
        <p:spPr>
          <a:xfrm>
            <a:off x="-1161096" y="138787"/>
            <a:ext cx="5674951" cy="46166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2400" b="1" dirty="0">
                <a:ln/>
                <a:solidFill>
                  <a:schemeClr val="accent4">
                    <a:lumMod val="50000"/>
                  </a:schemeClr>
                </a:solidFill>
              </a:rPr>
              <a:t>استراتيجية القفل والمفتاح</a:t>
            </a:r>
            <a:endParaRPr lang="ar-SA" sz="2400" b="1" cap="none" spc="0" dirty="0">
              <a:ln/>
              <a:solidFill>
                <a:schemeClr val="accent4">
                  <a:lumMod val="50000"/>
                </a:schemeClr>
              </a:solidFill>
              <a:effectLst/>
            </a:endParaRPr>
          </a:p>
        </p:txBody>
      </p:sp>
      <p:sp>
        <p:nvSpPr>
          <p:cNvPr id="5" name="مربع نص 4">
            <a:extLst>
              <a:ext uri="{FF2B5EF4-FFF2-40B4-BE49-F238E27FC236}">
                <a16:creationId xmlns:a16="http://schemas.microsoft.com/office/drawing/2014/main" id="{5A1ACDFF-5BD2-4677-A289-FE440AE6D3D0}"/>
              </a:ext>
            </a:extLst>
          </p:cNvPr>
          <p:cNvSpPr txBox="1"/>
          <p:nvPr/>
        </p:nvSpPr>
        <p:spPr>
          <a:xfrm>
            <a:off x="6739709" y="3018971"/>
            <a:ext cx="1257662" cy="338554"/>
          </a:xfrm>
          <a:prstGeom prst="rect">
            <a:avLst/>
          </a:prstGeom>
          <a:noFill/>
        </p:spPr>
        <p:txBody>
          <a:bodyPr wrap="square" rtlCol="1">
            <a:spAutoFit/>
          </a:bodyPr>
          <a:lstStyle/>
          <a:p>
            <a:r>
              <a:rPr lang="ar-SA" sz="1600" b="1" dirty="0">
                <a:solidFill>
                  <a:schemeClr val="bg1"/>
                </a:solidFill>
              </a:rPr>
              <a:t>الاسفنج</a:t>
            </a:r>
          </a:p>
        </p:txBody>
      </p:sp>
      <p:sp>
        <p:nvSpPr>
          <p:cNvPr id="20" name="مربع نص 19">
            <a:extLst>
              <a:ext uri="{FF2B5EF4-FFF2-40B4-BE49-F238E27FC236}">
                <a16:creationId xmlns:a16="http://schemas.microsoft.com/office/drawing/2014/main" id="{5BA20303-2393-4584-B4AE-03C8064275E2}"/>
              </a:ext>
            </a:extLst>
          </p:cNvPr>
          <p:cNvSpPr txBox="1"/>
          <p:nvPr/>
        </p:nvSpPr>
        <p:spPr>
          <a:xfrm>
            <a:off x="4424680" y="3002094"/>
            <a:ext cx="1257662" cy="338554"/>
          </a:xfrm>
          <a:prstGeom prst="rect">
            <a:avLst/>
          </a:prstGeom>
          <a:noFill/>
        </p:spPr>
        <p:txBody>
          <a:bodyPr wrap="square" rtlCol="1">
            <a:spAutoFit/>
          </a:bodyPr>
          <a:lstStyle/>
          <a:p>
            <a:r>
              <a:rPr lang="ar-SA" sz="1600" b="1" dirty="0">
                <a:solidFill>
                  <a:schemeClr val="bg1"/>
                </a:solidFill>
              </a:rPr>
              <a:t>قنديل البحر</a:t>
            </a:r>
          </a:p>
        </p:txBody>
      </p:sp>
      <p:sp>
        <p:nvSpPr>
          <p:cNvPr id="21" name="مربع نص 20">
            <a:extLst>
              <a:ext uri="{FF2B5EF4-FFF2-40B4-BE49-F238E27FC236}">
                <a16:creationId xmlns:a16="http://schemas.microsoft.com/office/drawing/2014/main" id="{88C3AA03-6D28-4BE9-B95F-E59C762B6C21}"/>
              </a:ext>
            </a:extLst>
          </p:cNvPr>
          <p:cNvSpPr txBox="1"/>
          <p:nvPr/>
        </p:nvSpPr>
        <p:spPr>
          <a:xfrm>
            <a:off x="1949727" y="2924628"/>
            <a:ext cx="1257662" cy="338554"/>
          </a:xfrm>
          <a:prstGeom prst="rect">
            <a:avLst/>
          </a:prstGeom>
          <a:noFill/>
        </p:spPr>
        <p:txBody>
          <a:bodyPr wrap="square" rtlCol="1">
            <a:spAutoFit/>
          </a:bodyPr>
          <a:lstStyle/>
          <a:p>
            <a:r>
              <a:rPr lang="ar-SA" sz="1600" b="1" dirty="0">
                <a:solidFill>
                  <a:schemeClr val="bg1"/>
                </a:solidFill>
              </a:rPr>
              <a:t>الحبار</a:t>
            </a:r>
          </a:p>
        </p:txBody>
      </p:sp>
      <p:sp>
        <p:nvSpPr>
          <p:cNvPr id="6" name="مربع نص 5">
            <a:extLst>
              <a:ext uri="{FF2B5EF4-FFF2-40B4-BE49-F238E27FC236}">
                <a16:creationId xmlns:a16="http://schemas.microsoft.com/office/drawing/2014/main" id="{80AD6E3B-CCC9-4E4E-9408-FD59FE10B04B}"/>
              </a:ext>
            </a:extLst>
          </p:cNvPr>
          <p:cNvSpPr txBox="1"/>
          <p:nvPr/>
        </p:nvSpPr>
        <p:spPr>
          <a:xfrm>
            <a:off x="6473371" y="1910334"/>
            <a:ext cx="783771" cy="307777"/>
          </a:xfrm>
          <a:prstGeom prst="rect">
            <a:avLst/>
          </a:prstGeom>
          <a:noFill/>
        </p:spPr>
        <p:txBody>
          <a:bodyPr wrap="square" rtlCol="1">
            <a:spAutoFit/>
          </a:bodyPr>
          <a:lstStyle/>
          <a:p>
            <a:r>
              <a:rPr lang="ar-SA" dirty="0"/>
              <a:t>الرخويات</a:t>
            </a:r>
          </a:p>
        </p:txBody>
      </p:sp>
      <p:sp>
        <p:nvSpPr>
          <p:cNvPr id="23" name="مربع نص 22">
            <a:extLst>
              <a:ext uri="{FF2B5EF4-FFF2-40B4-BE49-F238E27FC236}">
                <a16:creationId xmlns:a16="http://schemas.microsoft.com/office/drawing/2014/main" id="{C97DDAB9-27FD-4514-8738-C7A6183DAB96}"/>
              </a:ext>
            </a:extLst>
          </p:cNvPr>
          <p:cNvSpPr txBox="1"/>
          <p:nvPr/>
        </p:nvSpPr>
        <p:spPr>
          <a:xfrm>
            <a:off x="4254953" y="1878509"/>
            <a:ext cx="1144361" cy="307777"/>
          </a:xfrm>
          <a:prstGeom prst="rect">
            <a:avLst/>
          </a:prstGeom>
          <a:noFill/>
        </p:spPr>
        <p:txBody>
          <a:bodyPr wrap="square" rtlCol="1">
            <a:spAutoFit/>
          </a:bodyPr>
          <a:lstStyle/>
          <a:p>
            <a:r>
              <a:rPr lang="ar-SA" dirty="0"/>
              <a:t>الاسفنجيات</a:t>
            </a:r>
          </a:p>
        </p:txBody>
      </p:sp>
      <p:sp>
        <p:nvSpPr>
          <p:cNvPr id="24" name="مربع نص 23">
            <a:extLst>
              <a:ext uri="{FF2B5EF4-FFF2-40B4-BE49-F238E27FC236}">
                <a16:creationId xmlns:a16="http://schemas.microsoft.com/office/drawing/2014/main" id="{021E360B-44C3-4D65-9EB3-454F77231942}"/>
              </a:ext>
            </a:extLst>
          </p:cNvPr>
          <p:cNvSpPr txBox="1"/>
          <p:nvPr/>
        </p:nvSpPr>
        <p:spPr>
          <a:xfrm>
            <a:off x="2125422" y="1882573"/>
            <a:ext cx="783771" cy="307777"/>
          </a:xfrm>
          <a:prstGeom prst="rect">
            <a:avLst/>
          </a:prstGeom>
          <a:noFill/>
        </p:spPr>
        <p:txBody>
          <a:bodyPr wrap="square" rtlCol="1">
            <a:spAutoFit/>
          </a:bodyPr>
          <a:lstStyle/>
          <a:p>
            <a:r>
              <a:rPr lang="ar-SA" dirty="0"/>
              <a:t>اللاسعات</a:t>
            </a:r>
          </a:p>
        </p:txBody>
      </p:sp>
      <p:pic>
        <p:nvPicPr>
          <p:cNvPr id="26" name="صورة 25" descr="صورة تحتوي على نص, قصاصة فنية&#10;&#10;تم إنشاء الوصف تلقائياً">
            <a:extLst>
              <a:ext uri="{FF2B5EF4-FFF2-40B4-BE49-F238E27FC236}">
                <a16:creationId xmlns:a16="http://schemas.microsoft.com/office/drawing/2014/main" id="{482A034A-722C-4DDD-8D93-57DC4301A9F2}"/>
              </a:ext>
            </a:extLst>
          </p:cNvPr>
          <p:cNvPicPr>
            <a:picLocks noChangeAspect="1"/>
          </p:cNvPicPr>
          <p:nvPr/>
        </p:nvPicPr>
        <p:blipFill rotWithShape="1">
          <a:blip r:embed="rId3"/>
          <a:srcRect l="6026" r="4737"/>
          <a:stretch/>
        </p:blipFill>
        <p:spPr>
          <a:xfrm>
            <a:off x="663975" y="2937103"/>
            <a:ext cx="566621" cy="892428"/>
          </a:xfrm>
          <a:prstGeom prst="rect">
            <a:avLst/>
          </a:prstGeom>
        </p:spPr>
      </p:pic>
      <p:pic>
        <p:nvPicPr>
          <p:cNvPr id="27" name="صورة 26" descr="صورة تحتوي على نص&#10;&#10;تم إنشاء الوصف تلقائياً">
            <a:extLst>
              <a:ext uri="{FF2B5EF4-FFF2-40B4-BE49-F238E27FC236}">
                <a16:creationId xmlns:a16="http://schemas.microsoft.com/office/drawing/2014/main" id="{5F60195A-C3E2-42FE-81B5-F6C8F25F3F21}"/>
              </a:ext>
            </a:extLst>
          </p:cNvPr>
          <p:cNvPicPr>
            <a:picLocks noChangeAspect="1"/>
          </p:cNvPicPr>
          <p:nvPr/>
        </p:nvPicPr>
        <p:blipFill>
          <a:blip r:embed="rId4"/>
          <a:stretch>
            <a:fillRect/>
          </a:stretch>
        </p:blipFill>
        <p:spPr>
          <a:xfrm>
            <a:off x="4756551" y="3371254"/>
            <a:ext cx="681035" cy="681035"/>
          </a:xfrm>
          <a:prstGeom prst="rect">
            <a:avLst/>
          </a:prstGeom>
        </p:spPr>
      </p:pic>
      <p:pic>
        <p:nvPicPr>
          <p:cNvPr id="28" name="صورة 27" descr="صورة تحتوي على نص, قصاصة فنية&#10;&#10;تم إنشاء الوصف تلقائياً">
            <a:extLst>
              <a:ext uri="{FF2B5EF4-FFF2-40B4-BE49-F238E27FC236}">
                <a16:creationId xmlns:a16="http://schemas.microsoft.com/office/drawing/2014/main" id="{EB689031-F033-4543-9DFC-FA4B54B7809A}"/>
              </a:ext>
            </a:extLst>
          </p:cNvPr>
          <p:cNvPicPr>
            <a:picLocks noChangeAspect="1"/>
          </p:cNvPicPr>
          <p:nvPr/>
        </p:nvPicPr>
        <p:blipFill>
          <a:blip r:embed="rId5"/>
          <a:stretch>
            <a:fillRect/>
          </a:stretch>
        </p:blipFill>
        <p:spPr>
          <a:xfrm flipH="1">
            <a:off x="7980116" y="2791622"/>
            <a:ext cx="780195" cy="1098052"/>
          </a:xfrm>
          <a:prstGeom prst="rect">
            <a:avLst/>
          </a:prstGeom>
        </p:spPr>
      </p:pic>
      <p:graphicFrame>
        <p:nvGraphicFramePr>
          <p:cNvPr id="2" name="جدول 1">
            <a:extLst>
              <a:ext uri="{FF2B5EF4-FFF2-40B4-BE49-F238E27FC236}">
                <a16:creationId xmlns:a16="http://schemas.microsoft.com/office/drawing/2014/main" id="{308439DE-6A5E-45BB-BB5A-484F77C50AAB}"/>
              </a:ext>
            </a:extLst>
          </p:cNvPr>
          <p:cNvGraphicFramePr>
            <a:graphicFrameLocks noGrp="1"/>
          </p:cNvGraphicFramePr>
          <p:nvPr/>
        </p:nvGraphicFramePr>
        <p:xfrm>
          <a:off x="4080828" y="2797206"/>
          <a:ext cx="982345" cy="196787"/>
        </p:xfrm>
        <a:graphic>
          <a:graphicData uri="http://schemas.openxmlformats.org/drawingml/2006/table">
            <a:tbl>
              <a:tblPr rtl="1" firstRow="1" firstCol="1" bandRow="1">
                <a:tableStyleId>{22DEF0C8-3FE8-4494-BB53-28F14F726246}</a:tableStyleId>
              </a:tblPr>
              <a:tblGrid>
                <a:gridCol w="982345">
                  <a:extLst>
                    <a:ext uri="{9D8B030D-6E8A-4147-A177-3AD203B41FA5}">
                      <a16:colId xmlns:a16="http://schemas.microsoft.com/office/drawing/2014/main" val="1526536812"/>
                    </a:ext>
                  </a:extLst>
                </a:gridCol>
              </a:tblGrid>
              <a:tr h="0">
                <a:tc>
                  <a:txBody>
                    <a:bodyPr/>
                    <a:lstStyle/>
                    <a:p>
                      <a:pPr algn="r" rtl="1">
                        <a:lnSpc>
                          <a:spcPct val="115000"/>
                        </a:lnSpc>
                        <a:spcAft>
                          <a:spcPts val="800"/>
                        </a:spcAft>
                      </a:pPr>
                      <a:r>
                        <a:rPr lang="ar-SA" sz="1200" dirty="0">
                          <a:effectLst/>
                        </a:rPr>
                        <a:t>لا يوجد</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147866933"/>
                  </a:ext>
                </a:extLst>
              </a:tr>
            </a:tbl>
          </a:graphicData>
        </a:graphic>
      </p:graphicFrame>
      <p:sp>
        <p:nvSpPr>
          <p:cNvPr id="3" name="AutoShape 2">
            <a:extLst>
              <a:ext uri="{FF2B5EF4-FFF2-40B4-BE49-F238E27FC236}">
                <a16:creationId xmlns:a16="http://schemas.microsoft.com/office/drawing/2014/main" id="{236FD412-B646-4B9E-AEC2-FF27584B4BCF}"/>
              </a:ext>
            </a:extLst>
          </p:cNvPr>
          <p:cNvSpPr>
            <a:spLocks noChangeAspect="1" noChangeArrowheads="1"/>
          </p:cNvSpPr>
          <p:nvPr/>
        </p:nvSpPr>
        <p:spPr bwMode="auto">
          <a:xfrm>
            <a:off x="8501063" y="521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mc:AlternateContent xmlns:mc="http://schemas.openxmlformats.org/markup-compatibility/2006">
        <mc:Choice xmlns:p14="http://schemas.microsoft.com/office/powerpoint/2010/main" Requires="p14">
          <p:contentPart p14:bwMode="auto" r:id="rId6">
            <p14:nvContentPartPr>
              <p14:cNvPr id="4" name="حبر 3">
                <a:extLst>
                  <a:ext uri="{FF2B5EF4-FFF2-40B4-BE49-F238E27FC236}">
                    <a16:creationId xmlns:a16="http://schemas.microsoft.com/office/drawing/2014/main" id="{B1652954-9775-49EF-9A2F-D40BCED92ED0}"/>
                  </a:ext>
                </a:extLst>
              </p14:cNvPr>
              <p14:cNvContentPartPr/>
              <p14:nvPr/>
            </p14:nvContentPartPr>
            <p14:xfrm>
              <a:off x="4984509" y="1935091"/>
              <a:ext cx="1467000" cy="902520"/>
            </p14:xfrm>
          </p:contentPart>
        </mc:Choice>
        <mc:Fallback>
          <p:pic>
            <p:nvPicPr>
              <p:cNvPr id="4" name="حبر 3">
                <a:extLst>
                  <a:ext uri="{FF2B5EF4-FFF2-40B4-BE49-F238E27FC236}">
                    <a16:creationId xmlns:a16="http://schemas.microsoft.com/office/drawing/2014/main" id="{B1652954-9775-49EF-9A2F-D40BCED92ED0}"/>
                  </a:ext>
                </a:extLst>
              </p:cNvPr>
              <p:cNvPicPr/>
              <p:nvPr/>
            </p:nvPicPr>
            <p:blipFill>
              <a:blip r:embed="rId7"/>
              <a:stretch>
                <a:fillRect/>
              </a:stretch>
            </p:blipFill>
            <p:spPr>
              <a:xfrm>
                <a:off x="4948869" y="1899451"/>
                <a:ext cx="1538640" cy="97416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8" name="حبر 17">
                <a:extLst>
                  <a:ext uri="{FF2B5EF4-FFF2-40B4-BE49-F238E27FC236}">
                    <a16:creationId xmlns:a16="http://schemas.microsoft.com/office/drawing/2014/main" id="{F24FA00A-58E2-4C72-9787-CB438249425D}"/>
                  </a:ext>
                </a:extLst>
              </p14:cNvPr>
              <p14:cNvContentPartPr/>
              <p14:nvPr/>
            </p14:nvContentPartPr>
            <p14:xfrm>
              <a:off x="2686269" y="1877131"/>
              <a:ext cx="1493640" cy="815400"/>
            </p14:xfrm>
          </p:contentPart>
        </mc:Choice>
        <mc:Fallback>
          <p:pic>
            <p:nvPicPr>
              <p:cNvPr id="18" name="حبر 17">
                <a:extLst>
                  <a:ext uri="{FF2B5EF4-FFF2-40B4-BE49-F238E27FC236}">
                    <a16:creationId xmlns:a16="http://schemas.microsoft.com/office/drawing/2014/main" id="{F24FA00A-58E2-4C72-9787-CB438249425D}"/>
                  </a:ext>
                </a:extLst>
              </p:cNvPr>
              <p:cNvPicPr/>
              <p:nvPr/>
            </p:nvPicPr>
            <p:blipFill>
              <a:blip r:embed="rId9"/>
              <a:stretch>
                <a:fillRect/>
              </a:stretch>
            </p:blipFill>
            <p:spPr>
              <a:xfrm>
                <a:off x="2650269" y="1841131"/>
                <a:ext cx="1565280" cy="88704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9" name="حبر 18">
                <a:extLst>
                  <a:ext uri="{FF2B5EF4-FFF2-40B4-BE49-F238E27FC236}">
                    <a16:creationId xmlns:a16="http://schemas.microsoft.com/office/drawing/2014/main" id="{88CC66A7-85E2-4D82-8D81-24D253833A53}"/>
                  </a:ext>
                </a:extLst>
              </p14:cNvPr>
              <p14:cNvContentPartPr/>
              <p14:nvPr/>
            </p14:nvContentPartPr>
            <p14:xfrm>
              <a:off x="2626869" y="1994491"/>
              <a:ext cx="3712320" cy="1169640"/>
            </p14:xfrm>
          </p:contentPart>
        </mc:Choice>
        <mc:Fallback>
          <p:pic>
            <p:nvPicPr>
              <p:cNvPr id="19" name="حبر 18">
                <a:extLst>
                  <a:ext uri="{FF2B5EF4-FFF2-40B4-BE49-F238E27FC236}">
                    <a16:creationId xmlns:a16="http://schemas.microsoft.com/office/drawing/2014/main" id="{88CC66A7-85E2-4D82-8D81-24D253833A53}"/>
                  </a:ext>
                </a:extLst>
              </p:cNvPr>
              <p:cNvPicPr/>
              <p:nvPr/>
            </p:nvPicPr>
            <p:blipFill>
              <a:blip r:embed="rId11"/>
              <a:stretch>
                <a:fillRect/>
              </a:stretch>
            </p:blipFill>
            <p:spPr>
              <a:xfrm>
                <a:off x="2591229" y="1958491"/>
                <a:ext cx="3783960" cy="1241280"/>
              </a:xfrm>
              <a:prstGeom prst="rect">
                <a:avLst/>
              </a:prstGeom>
            </p:spPr>
          </p:pic>
        </mc:Fallback>
      </mc:AlternateContent>
    </p:spTree>
    <p:extLst>
      <p:ext uri="{BB962C8B-B14F-4D97-AF65-F5344CB8AC3E}">
        <p14:creationId xmlns:p14="http://schemas.microsoft.com/office/powerpoint/2010/main" val="30652473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70DAF9F-1EAF-429F-AACA-3C8ED366EE0A}"/>
              </a:ext>
            </a:extLst>
          </p:cNvPr>
          <p:cNvSpPr>
            <a:spLocks noGrp="1"/>
          </p:cNvSpPr>
          <p:nvPr>
            <p:ph type="ctrTitle"/>
          </p:nvPr>
        </p:nvSpPr>
        <p:spPr>
          <a:xfrm>
            <a:off x="2302114" y="1209985"/>
            <a:ext cx="4287371" cy="517214"/>
          </a:xfrm>
        </p:spPr>
        <p:txBody>
          <a:bodyPr/>
          <a:lstStyle/>
          <a:p>
            <a:r>
              <a:rPr lang="ar-SA" dirty="0">
                <a:solidFill>
                  <a:srgbClr val="FF0000"/>
                </a:solidFill>
                <a:latin typeface="Impact" panose="020B0806030902050204" pitchFamily="34" charset="0"/>
                <a:cs typeface="+mn-cs"/>
              </a:rPr>
              <a:t>تقويم ختامي</a:t>
            </a:r>
          </a:p>
        </p:txBody>
      </p:sp>
      <p:pic>
        <p:nvPicPr>
          <p:cNvPr id="5" name="Picture 2">
            <a:extLst>
              <a:ext uri="{FF2B5EF4-FFF2-40B4-BE49-F238E27FC236}">
                <a16:creationId xmlns:a16="http://schemas.microsoft.com/office/drawing/2014/main" id="{B6C6D07F-6AF6-41D9-A6ED-CFA19F83F0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0"/>
            <a:ext cx="2554287" cy="255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عنوان فرعي 6">
            <a:extLst>
              <a:ext uri="{FF2B5EF4-FFF2-40B4-BE49-F238E27FC236}">
                <a16:creationId xmlns:a16="http://schemas.microsoft.com/office/drawing/2014/main" id="{FDD0ADC6-D2D6-4157-937F-E55A2255385F}"/>
              </a:ext>
            </a:extLst>
          </p:cNvPr>
          <p:cNvSpPr>
            <a:spLocks noGrp="1"/>
          </p:cNvSpPr>
          <p:nvPr>
            <p:ph type="subTitle" idx="1"/>
          </p:nvPr>
        </p:nvSpPr>
        <p:spPr>
          <a:xfrm>
            <a:off x="68942" y="2311402"/>
            <a:ext cx="9006115" cy="1104900"/>
          </a:xfrm>
        </p:spPr>
        <p:txBody>
          <a:bodyPr/>
          <a:lstStyle/>
          <a:p>
            <a:r>
              <a:rPr lang="ar-SA" sz="2400" b="1" dirty="0"/>
              <a:t>ورقة عمل تفاعلية</a:t>
            </a:r>
            <a:endParaRPr lang="en-US" sz="1200" b="1" dirty="0"/>
          </a:p>
          <a:p>
            <a:r>
              <a:rPr lang="en-US" sz="1200" b="1" dirty="0"/>
              <a:t>https://www.liveworksheets.com/worksheets/ar/%D8%B9%D9%84%D9%88%D9%85/%D8%B9%D9%84%D9%88%D9%85/%D8%B4%D8%B9%D8%A8_%D8%A7%D9%84%D9%84%D8%A7%D9%81%D9%82%D8%A7%D8%B1%D9%8A%D8%A7%D8%AA_bi1550699ml</a:t>
            </a:r>
            <a:endParaRPr lang="ar-SA" sz="1200" b="1" dirty="0"/>
          </a:p>
        </p:txBody>
      </p:sp>
    </p:spTree>
    <p:extLst>
      <p:ext uri="{BB962C8B-B14F-4D97-AF65-F5344CB8AC3E}">
        <p14:creationId xmlns:p14="http://schemas.microsoft.com/office/powerpoint/2010/main" val="21852510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grpSp>
        <p:nvGrpSpPr>
          <p:cNvPr id="54" name="Google Shape;2518;p58">
            <a:extLst>
              <a:ext uri="{FF2B5EF4-FFF2-40B4-BE49-F238E27FC236}">
                <a16:creationId xmlns:a16="http://schemas.microsoft.com/office/drawing/2014/main" id="{7664B6F9-F2C2-4B4B-AD1F-D39184EB3C0E}"/>
              </a:ext>
            </a:extLst>
          </p:cNvPr>
          <p:cNvGrpSpPr/>
          <p:nvPr/>
        </p:nvGrpSpPr>
        <p:grpSpPr>
          <a:xfrm>
            <a:off x="3611044" y="1191856"/>
            <a:ext cx="1921912" cy="326735"/>
            <a:chOff x="1816609" y="3851001"/>
            <a:chExt cx="1093674" cy="222193"/>
          </a:xfrm>
        </p:grpSpPr>
        <p:sp>
          <p:nvSpPr>
            <p:cNvPr id="55" name="Google Shape;2519;p58">
              <a:extLst>
                <a:ext uri="{FF2B5EF4-FFF2-40B4-BE49-F238E27FC236}">
                  <a16:creationId xmlns:a16="http://schemas.microsoft.com/office/drawing/2014/main" id="{997CDF9B-A439-428B-8F5C-8EB34F3AD09A}"/>
                </a:ext>
              </a:extLst>
            </p:cNvPr>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2520;p58">
              <a:extLst>
                <a:ext uri="{FF2B5EF4-FFF2-40B4-BE49-F238E27FC236}">
                  <a16:creationId xmlns:a16="http://schemas.microsoft.com/office/drawing/2014/main" id="{9D5099AE-F5CD-4B7D-972D-908BFAEFD253}"/>
                </a:ext>
              </a:extLst>
            </p:cNvPr>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2521;p58">
              <a:extLst>
                <a:ext uri="{FF2B5EF4-FFF2-40B4-BE49-F238E27FC236}">
                  <a16:creationId xmlns:a16="http://schemas.microsoft.com/office/drawing/2014/main" id="{9DD24A96-D0EB-4F6E-8B03-9788228EDFF3}"/>
                </a:ext>
              </a:extLst>
            </p:cNvPr>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2522;p58">
              <a:extLst>
                <a:ext uri="{FF2B5EF4-FFF2-40B4-BE49-F238E27FC236}">
                  <a16:creationId xmlns:a16="http://schemas.microsoft.com/office/drawing/2014/main" id="{584C493C-2F12-4799-A385-E13632E0E831}"/>
                </a:ext>
              </a:extLst>
            </p:cNvPr>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2523;p58">
              <a:extLst>
                <a:ext uri="{FF2B5EF4-FFF2-40B4-BE49-F238E27FC236}">
                  <a16:creationId xmlns:a16="http://schemas.microsoft.com/office/drawing/2014/main" id="{7A39D7FC-5E72-4E57-8BEA-F84F19F1513A}"/>
                </a:ext>
              </a:extLst>
            </p:cNvPr>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2524;p58">
              <a:extLst>
                <a:ext uri="{FF2B5EF4-FFF2-40B4-BE49-F238E27FC236}">
                  <a16:creationId xmlns:a16="http://schemas.microsoft.com/office/drawing/2014/main" id="{ECB78C8F-F7CC-4608-9AF8-03F8A4E8837D}"/>
                </a:ext>
              </a:extLst>
            </p:cNvPr>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2525;p58">
              <a:extLst>
                <a:ext uri="{FF2B5EF4-FFF2-40B4-BE49-F238E27FC236}">
                  <a16:creationId xmlns:a16="http://schemas.microsoft.com/office/drawing/2014/main" id="{1C5D4900-9654-4085-9480-BCE17A3DA101}"/>
                </a:ext>
              </a:extLst>
            </p:cNvPr>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2526;p58">
              <a:extLst>
                <a:ext uri="{FF2B5EF4-FFF2-40B4-BE49-F238E27FC236}">
                  <a16:creationId xmlns:a16="http://schemas.microsoft.com/office/drawing/2014/main" id="{BC1D8CFD-46E5-4C2E-A218-6DC9662A771D}"/>
                </a:ext>
              </a:extLst>
            </p:cNvPr>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2527;p58">
              <a:extLst>
                <a:ext uri="{FF2B5EF4-FFF2-40B4-BE49-F238E27FC236}">
                  <a16:creationId xmlns:a16="http://schemas.microsoft.com/office/drawing/2014/main" id="{0C09FD9E-525C-4D08-84EA-5DC94F80B6C0}"/>
                </a:ext>
              </a:extLst>
            </p:cNvPr>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 name="مستطيل 2">
            <a:extLst>
              <a:ext uri="{FF2B5EF4-FFF2-40B4-BE49-F238E27FC236}">
                <a16:creationId xmlns:a16="http://schemas.microsoft.com/office/drawing/2014/main" id="{3188193F-B410-457D-8645-68C4F3F0F10D}"/>
              </a:ext>
            </a:extLst>
          </p:cNvPr>
          <p:cNvSpPr/>
          <p:nvPr/>
        </p:nvSpPr>
        <p:spPr>
          <a:xfrm>
            <a:off x="3654120" y="637216"/>
            <a:ext cx="1835760" cy="461665"/>
          </a:xfrm>
          <a:prstGeom prst="rect">
            <a:avLst/>
          </a:prstGeom>
        </p:spPr>
        <p:txBody>
          <a:bodyPr wrap="none">
            <a:spAutoFit/>
          </a:bodyPr>
          <a:lstStyle/>
          <a:p>
            <a:pPr algn="ctr"/>
            <a:r>
              <a:rPr lang="ar-SA" sz="2400" dirty="0">
                <a:ln w="0"/>
                <a:solidFill>
                  <a:schemeClr val="tx1"/>
                </a:solidFill>
                <a:effectLst>
                  <a:outerShdw blurRad="38100" dist="19050" dir="2700000" algn="tl" rotWithShape="0">
                    <a:schemeClr val="dk1">
                      <a:alpha val="40000"/>
                    </a:schemeClr>
                  </a:outerShdw>
                </a:effectLst>
              </a:rPr>
              <a:t>ماذا تعلمنا اليوم </a:t>
            </a:r>
          </a:p>
        </p:txBody>
      </p:sp>
      <p:grpSp>
        <p:nvGrpSpPr>
          <p:cNvPr id="27" name="Google Shape;866;p31">
            <a:extLst>
              <a:ext uri="{FF2B5EF4-FFF2-40B4-BE49-F238E27FC236}">
                <a16:creationId xmlns:a16="http://schemas.microsoft.com/office/drawing/2014/main" id="{645A3F8C-E1A0-4073-8FAD-E1993A727036}"/>
              </a:ext>
            </a:extLst>
          </p:cNvPr>
          <p:cNvGrpSpPr/>
          <p:nvPr/>
        </p:nvGrpSpPr>
        <p:grpSpPr>
          <a:xfrm>
            <a:off x="449944" y="2478701"/>
            <a:ext cx="2782602" cy="2027583"/>
            <a:chOff x="1146625" y="2025923"/>
            <a:chExt cx="1901098" cy="2324526"/>
          </a:xfrm>
        </p:grpSpPr>
        <p:sp>
          <p:nvSpPr>
            <p:cNvPr id="28" name="Google Shape;867;p31">
              <a:extLst>
                <a:ext uri="{FF2B5EF4-FFF2-40B4-BE49-F238E27FC236}">
                  <a16:creationId xmlns:a16="http://schemas.microsoft.com/office/drawing/2014/main" id="{4623A7F8-0DCC-4EB2-B31B-75867CAD896B}"/>
                </a:ext>
              </a:extLst>
            </p:cNvPr>
            <p:cNvSpPr/>
            <p:nvPr/>
          </p:nvSpPr>
          <p:spPr>
            <a:xfrm>
              <a:off x="1146625" y="2025923"/>
              <a:ext cx="1901098" cy="2324526"/>
            </a:xfrm>
            <a:custGeom>
              <a:avLst/>
              <a:gdLst/>
              <a:ahLst/>
              <a:cxnLst/>
              <a:rect l="l" t="t" r="r" b="b"/>
              <a:pathLst>
                <a:path w="56030" h="81334" extrusionOk="0">
                  <a:moveTo>
                    <a:pt x="33260" y="1336"/>
                  </a:moveTo>
                  <a:cubicBezTo>
                    <a:pt x="33539" y="1336"/>
                    <a:pt x="33817" y="1370"/>
                    <a:pt x="34076" y="1387"/>
                  </a:cubicBezTo>
                  <a:cubicBezTo>
                    <a:pt x="34442" y="1411"/>
                    <a:pt x="34814" y="1418"/>
                    <a:pt x="35183" y="1418"/>
                  </a:cubicBezTo>
                  <a:cubicBezTo>
                    <a:pt x="35544" y="1418"/>
                    <a:pt x="35901" y="1411"/>
                    <a:pt x="36248" y="1409"/>
                  </a:cubicBezTo>
                  <a:cubicBezTo>
                    <a:pt x="36252" y="1409"/>
                    <a:pt x="36255" y="1409"/>
                    <a:pt x="36258" y="1409"/>
                  </a:cubicBezTo>
                  <a:cubicBezTo>
                    <a:pt x="36642" y="1409"/>
                    <a:pt x="37019" y="1563"/>
                    <a:pt x="37424" y="1563"/>
                  </a:cubicBezTo>
                  <a:cubicBezTo>
                    <a:pt x="37593" y="1563"/>
                    <a:pt x="37768" y="1536"/>
                    <a:pt x="37950" y="1460"/>
                  </a:cubicBezTo>
                  <a:cubicBezTo>
                    <a:pt x="38099" y="1398"/>
                    <a:pt x="38283" y="1367"/>
                    <a:pt x="38479" y="1367"/>
                  </a:cubicBezTo>
                  <a:cubicBezTo>
                    <a:pt x="38804" y="1367"/>
                    <a:pt x="39162" y="1454"/>
                    <a:pt x="39449" y="1632"/>
                  </a:cubicBezTo>
                  <a:cubicBezTo>
                    <a:pt x="39511" y="1671"/>
                    <a:pt x="39567" y="1684"/>
                    <a:pt x="39622" y="1684"/>
                  </a:cubicBezTo>
                  <a:cubicBezTo>
                    <a:pt x="39751" y="1684"/>
                    <a:pt x="39866" y="1608"/>
                    <a:pt x="39999" y="1608"/>
                  </a:cubicBezTo>
                  <a:cubicBezTo>
                    <a:pt x="40013" y="1608"/>
                    <a:pt x="40027" y="1609"/>
                    <a:pt x="40041" y="1610"/>
                  </a:cubicBezTo>
                  <a:cubicBezTo>
                    <a:pt x="41406" y="1781"/>
                    <a:pt x="42770" y="1956"/>
                    <a:pt x="44123" y="2195"/>
                  </a:cubicBezTo>
                  <a:cubicBezTo>
                    <a:pt x="44885" y="2330"/>
                    <a:pt x="45647" y="2473"/>
                    <a:pt x="46409" y="2603"/>
                  </a:cubicBezTo>
                  <a:cubicBezTo>
                    <a:pt x="47120" y="2725"/>
                    <a:pt x="47905" y="2785"/>
                    <a:pt x="48484" y="3303"/>
                  </a:cubicBezTo>
                  <a:cubicBezTo>
                    <a:pt x="48751" y="3541"/>
                    <a:pt x="49171" y="3490"/>
                    <a:pt x="49483" y="3737"/>
                  </a:cubicBezTo>
                  <a:cubicBezTo>
                    <a:pt x="50081" y="4210"/>
                    <a:pt x="50396" y="4821"/>
                    <a:pt x="50790" y="5416"/>
                  </a:cubicBezTo>
                  <a:cubicBezTo>
                    <a:pt x="51012" y="5750"/>
                    <a:pt x="51030" y="6218"/>
                    <a:pt x="51476" y="6445"/>
                  </a:cubicBezTo>
                  <a:cubicBezTo>
                    <a:pt x="51593" y="6505"/>
                    <a:pt x="51531" y="6690"/>
                    <a:pt x="51541" y="6821"/>
                  </a:cubicBezTo>
                  <a:cubicBezTo>
                    <a:pt x="51569" y="7195"/>
                    <a:pt x="51588" y="7555"/>
                    <a:pt x="51778" y="7924"/>
                  </a:cubicBezTo>
                  <a:cubicBezTo>
                    <a:pt x="51972" y="8300"/>
                    <a:pt x="51771" y="8758"/>
                    <a:pt x="51889" y="9199"/>
                  </a:cubicBezTo>
                  <a:cubicBezTo>
                    <a:pt x="52021" y="9696"/>
                    <a:pt x="52105" y="10221"/>
                    <a:pt x="52166" y="10743"/>
                  </a:cubicBezTo>
                  <a:cubicBezTo>
                    <a:pt x="52256" y="11520"/>
                    <a:pt x="52309" y="12297"/>
                    <a:pt x="52381" y="13074"/>
                  </a:cubicBezTo>
                  <a:cubicBezTo>
                    <a:pt x="52432" y="13630"/>
                    <a:pt x="52491" y="14190"/>
                    <a:pt x="52540" y="14742"/>
                  </a:cubicBezTo>
                  <a:cubicBezTo>
                    <a:pt x="52585" y="15263"/>
                    <a:pt x="52581" y="15798"/>
                    <a:pt x="52618" y="16329"/>
                  </a:cubicBezTo>
                  <a:cubicBezTo>
                    <a:pt x="52633" y="16551"/>
                    <a:pt x="52401" y="16651"/>
                    <a:pt x="52176" y="16651"/>
                  </a:cubicBezTo>
                  <a:cubicBezTo>
                    <a:pt x="52129" y="16651"/>
                    <a:pt x="52082" y="16646"/>
                    <a:pt x="52038" y="16638"/>
                  </a:cubicBezTo>
                  <a:cubicBezTo>
                    <a:pt x="51774" y="16586"/>
                    <a:pt x="51512" y="16568"/>
                    <a:pt x="51250" y="16568"/>
                  </a:cubicBezTo>
                  <a:cubicBezTo>
                    <a:pt x="50637" y="16568"/>
                    <a:pt x="50026" y="16667"/>
                    <a:pt x="49413" y="16667"/>
                  </a:cubicBezTo>
                  <a:cubicBezTo>
                    <a:pt x="49315" y="16667"/>
                    <a:pt x="49217" y="16664"/>
                    <a:pt x="49119" y="16659"/>
                  </a:cubicBezTo>
                  <a:cubicBezTo>
                    <a:pt x="49042" y="16654"/>
                    <a:pt x="48943" y="16635"/>
                    <a:pt x="48847" y="16635"/>
                  </a:cubicBezTo>
                  <a:cubicBezTo>
                    <a:pt x="48699" y="16635"/>
                    <a:pt x="48559" y="16680"/>
                    <a:pt x="48517" y="16893"/>
                  </a:cubicBezTo>
                  <a:cubicBezTo>
                    <a:pt x="48511" y="16918"/>
                    <a:pt x="48452" y="16955"/>
                    <a:pt x="48425" y="16955"/>
                  </a:cubicBezTo>
                  <a:cubicBezTo>
                    <a:pt x="48422" y="16955"/>
                    <a:pt x="48420" y="16955"/>
                    <a:pt x="48418" y="16954"/>
                  </a:cubicBezTo>
                  <a:cubicBezTo>
                    <a:pt x="48197" y="16876"/>
                    <a:pt x="47979" y="16846"/>
                    <a:pt x="47762" y="16846"/>
                  </a:cubicBezTo>
                  <a:cubicBezTo>
                    <a:pt x="47095" y="16846"/>
                    <a:pt x="46445" y="17131"/>
                    <a:pt x="45778" y="17162"/>
                  </a:cubicBezTo>
                  <a:cubicBezTo>
                    <a:pt x="44389" y="17225"/>
                    <a:pt x="42988" y="17165"/>
                    <a:pt x="41595" y="17309"/>
                  </a:cubicBezTo>
                  <a:cubicBezTo>
                    <a:pt x="41142" y="17356"/>
                    <a:pt x="40684" y="17371"/>
                    <a:pt x="40225" y="17371"/>
                  </a:cubicBezTo>
                  <a:cubicBezTo>
                    <a:pt x="39458" y="17371"/>
                    <a:pt x="38686" y="17330"/>
                    <a:pt x="37919" y="17330"/>
                  </a:cubicBezTo>
                  <a:cubicBezTo>
                    <a:pt x="37912" y="17330"/>
                    <a:pt x="37905" y="17330"/>
                    <a:pt x="37898" y="17330"/>
                  </a:cubicBezTo>
                  <a:cubicBezTo>
                    <a:pt x="37461" y="17330"/>
                    <a:pt x="37025" y="17351"/>
                    <a:pt x="36589" y="17352"/>
                  </a:cubicBezTo>
                  <a:cubicBezTo>
                    <a:pt x="36558" y="17352"/>
                    <a:pt x="36527" y="17352"/>
                    <a:pt x="36495" y="17352"/>
                  </a:cubicBezTo>
                  <a:cubicBezTo>
                    <a:pt x="35771" y="17352"/>
                    <a:pt x="35047" y="17344"/>
                    <a:pt x="34323" y="17344"/>
                  </a:cubicBezTo>
                  <a:cubicBezTo>
                    <a:pt x="33940" y="17344"/>
                    <a:pt x="33557" y="17346"/>
                    <a:pt x="33174" y="17353"/>
                  </a:cubicBezTo>
                  <a:cubicBezTo>
                    <a:pt x="32847" y="17360"/>
                    <a:pt x="32520" y="17362"/>
                    <a:pt x="32193" y="17362"/>
                  </a:cubicBezTo>
                  <a:cubicBezTo>
                    <a:pt x="31767" y="17362"/>
                    <a:pt x="31340" y="17359"/>
                    <a:pt x="30915" y="17359"/>
                  </a:cubicBezTo>
                  <a:cubicBezTo>
                    <a:pt x="30386" y="17359"/>
                    <a:pt x="29859" y="17364"/>
                    <a:pt x="29334" y="17385"/>
                  </a:cubicBezTo>
                  <a:cubicBezTo>
                    <a:pt x="28763" y="17409"/>
                    <a:pt x="28193" y="17416"/>
                    <a:pt x="27622" y="17416"/>
                  </a:cubicBezTo>
                  <a:cubicBezTo>
                    <a:pt x="26980" y="17416"/>
                    <a:pt x="26338" y="17407"/>
                    <a:pt x="25696" y="17407"/>
                  </a:cubicBezTo>
                  <a:cubicBezTo>
                    <a:pt x="24935" y="17407"/>
                    <a:pt x="24175" y="17419"/>
                    <a:pt x="23414" y="17468"/>
                  </a:cubicBezTo>
                  <a:cubicBezTo>
                    <a:pt x="22490" y="17528"/>
                    <a:pt x="21548" y="17571"/>
                    <a:pt x="20641" y="17658"/>
                  </a:cubicBezTo>
                  <a:cubicBezTo>
                    <a:pt x="19529" y="17765"/>
                    <a:pt x="18414" y="17819"/>
                    <a:pt x="17298" y="17819"/>
                  </a:cubicBezTo>
                  <a:cubicBezTo>
                    <a:pt x="17123" y="17819"/>
                    <a:pt x="16948" y="17818"/>
                    <a:pt x="16773" y="17815"/>
                  </a:cubicBezTo>
                  <a:cubicBezTo>
                    <a:pt x="15443" y="17794"/>
                    <a:pt x="14109" y="17701"/>
                    <a:pt x="12781" y="17701"/>
                  </a:cubicBezTo>
                  <a:cubicBezTo>
                    <a:pt x="12411" y="17701"/>
                    <a:pt x="12041" y="17708"/>
                    <a:pt x="11672" y="17726"/>
                  </a:cubicBezTo>
                  <a:cubicBezTo>
                    <a:pt x="10711" y="17772"/>
                    <a:pt x="9751" y="17802"/>
                    <a:pt x="8791" y="17802"/>
                  </a:cubicBezTo>
                  <a:cubicBezTo>
                    <a:pt x="8616" y="17802"/>
                    <a:pt x="8440" y="17801"/>
                    <a:pt x="8265" y="17799"/>
                  </a:cubicBezTo>
                  <a:cubicBezTo>
                    <a:pt x="7532" y="17792"/>
                    <a:pt x="6796" y="17677"/>
                    <a:pt x="6068" y="17677"/>
                  </a:cubicBezTo>
                  <a:cubicBezTo>
                    <a:pt x="5945" y="17677"/>
                    <a:pt x="5823" y="17680"/>
                    <a:pt x="5700" y="17688"/>
                  </a:cubicBezTo>
                  <a:cubicBezTo>
                    <a:pt x="5591" y="17695"/>
                    <a:pt x="5480" y="17698"/>
                    <a:pt x="5370" y="17698"/>
                  </a:cubicBezTo>
                  <a:cubicBezTo>
                    <a:pt x="4898" y="17698"/>
                    <a:pt x="4422" y="17647"/>
                    <a:pt x="3949" y="17647"/>
                  </a:cubicBezTo>
                  <a:cubicBezTo>
                    <a:pt x="3497" y="17647"/>
                    <a:pt x="3048" y="17693"/>
                    <a:pt x="2609" y="17874"/>
                  </a:cubicBezTo>
                  <a:cubicBezTo>
                    <a:pt x="2568" y="17891"/>
                    <a:pt x="2510" y="17902"/>
                    <a:pt x="2454" y="17902"/>
                  </a:cubicBezTo>
                  <a:cubicBezTo>
                    <a:pt x="2349" y="17902"/>
                    <a:pt x="2251" y="17862"/>
                    <a:pt x="2270" y="17741"/>
                  </a:cubicBezTo>
                  <a:cubicBezTo>
                    <a:pt x="2309" y="17489"/>
                    <a:pt x="2122" y="17195"/>
                    <a:pt x="2169" y="17082"/>
                  </a:cubicBezTo>
                  <a:cubicBezTo>
                    <a:pt x="2457" y="16370"/>
                    <a:pt x="2382" y="15627"/>
                    <a:pt x="2476" y="14904"/>
                  </a:cubicBezTo>
                  <a:cubicBezTo>
                    <a:pt x="2530" y="14496"/>
                    <a:pt x="3015" y="14120"/>
                    <a:pt x="2677" y="13702"/>
                  </a:cubicBezTo>
                  <a:cubicBezTo>
                    <a:pt x="2463" y="13437"/>
                    <a:pt x="2680" y="13108"/>
                    <a:pt x="2634" y="13042"/>
                  </a:cubicBezTo>
                  <a:cubicBezTo>
                    <a:pt x="2321" y="12594"/>
                    <a:pt x="3155" y="12197"/>
                    <a:pt x="2648" y="11777"/>
                  </a:cubicBezTo>
                  <a:cubicBezTo>
                    <a:pt x="2432" y="11598"/>
                    <a:pt x="2873" y="11604"/>
                    <a:pt x="2843" y="11335"/>
                  </a:cubicBezTo>
                  <a:cubicBezTo>
                    <a:pt x="2782" y="10801"/>
                    <a:pt x="2868" y="10238"/>
                    <a:pt x="2951" y="9684"/>
                  </a:cubicBezTo>
                  <a:cubicBezTo>
                    <a:pt x="3058" y="8966"/>
                    <a:pt x="3045" y="8228"/>
                    <a:pt x="3216" y="7507"/>
                  </a:cubicBezTo>
                  <a:cubicBezTo>
                    <a:pt x="3313" y="7102"/>
                    <a:pt x="3723" y="6837"/>
                    <a:pt x="3723" y="6389"/>
                  </a:cubicBezTo>
                  <a:cubicBezTo>
                    <a:pt x="3723" y="5842"/>
                    <a:pt x="4105" y="5400"/>
                    <a:pt x="4303" y="4916"/>
                  </a:cubicBezTo>
                  <a:cubicBezTo>
                    <a:pt x="4695" y="3955"/>
                    <a:pt x="5709" y="3783"/>
                    <a:pt x="6433" y="3277"/>
                  </a:cubicBezTo>
                  <a:cubicBezTo>
                    <a:pt x="6906" y="2948"/>
                    <a:pt x="7630" y="2927"/>
                    <a:pt x="8157" y="2579"/>
                  </a:cubicBezTo>
                  <a:cubicBezTo>
                    <a:pt x="8173" y="2569"/>
                    <a:pt x="8193" y="2565"/>
                    <a:pt x="8216" y="2565"/>
                  </a:cubicBezTo>
                  <a:cubicBezTo>
                    <a:pt x="8297" y="2565"/>
                    <a:pt x="8415" y="2614"/>
                    <a:pt x="8499" y="2628"/>
                  </a:cubicBezTo>
                  <a:cubicBezTo>
                    <a:pt x="8855" y="2583"/>
                    <a:pt x="9186" y="2651"/>
                    <a:pt x="9459" y="2287"/>
                  </a:cubicBezTo>
                  <a:cubicBezTo>
                    <a:pt x="9569" y="2142"/>
                    <a:pt x="9881" y="2088"/>
                    <a:pt x="10194" y="2088"/>
                  </a:cubicBezTo>
                  <a:cubicBezTo>
                    <a:pt x="10283" y="2088"/>
                    <a:pt x="10372" y="2092"/>
                    <a:pt x="10457" y="2100"/>
                  </a:cubicBezTo>
                  <a:cubicBezTo>
                    <a:pt x="10563" y="2110"/>
                    <a:pt x="10668" y="2115"/>
                    <a:pt x="10774" y="2115"/>
                  </a:cubicBezTo>
                  <a:cubicBezTo>
                    <a:pt x="11375" y="2115"/>
                    <a:pt x="11966" y="1966"/>
                    <a:pt x="12561" y="1868"/>
                  </a:cubicBezTo>
                  <a:cubicBezTo>
                    <a:pt x="12825" y="1825"/>
                    <a:pt x="13096" y="1813"/>
                    <a:pt x="13369" y="1813"/>
                  </a:cubicBezTo>
                  <a:cubicBezTo>
                    <a:pt x="13687" y="1813"/>
                    <a:pt x="14009" y="1829"/>
                    <a:pt x="14327" y="1829"/>
                  </a:cubicBezTo>
                  <a:cubicBezTo>
                    <a:pt x="14444" y="1829"/>
                    <a:pt x="14563" y="1841"/>
                    <a:pt x="14678" y="1841"/>
                  </a:cubicBezTo>
                  <a:cubicBezTo>
                    <a:pt x="14864" y="1841"/>
                    <a:pt x="15043" y="1811"/>
                    <a:pt x="15197" y="1656"/>
                  </a:cubicBezTo>
                  <a:cubicBezTo>
                    <a:pt x="15249" y="1603"/>
                    <a:pt x="15302" y="1583"/>
                    <a:pt x="15358" y="1583"/>
                  </a:cubicBezTo>
                  <a:cubicBezTo>
                    <a:pt x="15432" y="1583"/>
                    <a:pt x="15510" y="1619"/>
                    <a:pt x="15592" y="1664"/>
                  </a:cubicBezTo>
                  <a:cubicBezTo>
                    <a:pt x="15777" y="1765"/>
                    <a:pt x="15960" y="1800"/>
                    <a:pt x="16144" y="1800"/>
                  </a:cubicBezTo>
                  <a:cubicBezTo>
                    <a:pt x="16386" y="1800"/>
                    <a:pt x="16632" y="1739"/>
                    <a:pt x="16892" y="1682"/>
                  </a:cubicBezTo>
                  <a:cubicBezTo>
                    <a:pt x="17145" y="1628"/>
                    <a:pt x="17422" y="1418"/>
                    <a:pt x="17701" y="1418"/>
                  </a:cubicBezTo>
                  <a:cubicBezTo>
                    <a:pt x="17852" y="1418"/>
                    <a:pt x="18003" y="1480"/>
                    <a:pt x="18151" y="1660"/>
                  </a:cubicBezTo>
                  <a:cubicBezTo>
                    <a:pt x="18307" y="1555"/>
                    <a:pt x="18475" y="1536"/>
                    <a:pt x="18646" y="1536"/>
                  </a:cubicBezTo>
                  <a:cubicBezTo>
                    <a:pt x="18738" y="1536"/>
                    <a:pt x="18830" y="1542"/>
                    <a:pt x="18922" y="1542"/>
                  </a:cubicBezTo>
                  <a:cubicBezTo>
                    <a:pt x="18981" y="1542"/>
                    <a:pt x="19039" y="1539"/>
                    <a:pt x="19096" y="1532"/>
                  </a:cubicBezTo>
                  <a:cubicBezTo>
                    <a:pt x="19202" y="1520"/>
                    <a:pt x="19287" y="1481"/>
                    <a:pt x="19377" y="1481"/>
                  </a:cubicBezTo>
                  <a:cubicBezTo>
                    <a:pt x="19437" y="1481"/>
                    <a:pt x="19499" y="1499"/>
                    <a:pt x="19571" y="1554"/>
                  </a:cubicBezTo>
                  <a:cubicBezTo>
                    <a:pt x="19647" y="1614"/>
                    <a:pt x="19740" y="1638"/>
                    <a:pt x="19832" y="1638"/>
                  </a:cubicBezTo>
                  <a:cubicBezTo>
                    <a:pt x="19960" y="1638"/>
                    <a:pt x="20084" y="1591"/>
                    <a:pt x="20155" y="1527"/>
                  </a:cubicBezTo>
                  <a:cubicBezTo>
                    <a:pt x="20223" y="1465"/>
                    <a:pt x="20280" y="1445"/>
                    <a:pt x="20331" y="1445"/>
                  </a:cubicBezTo>
                  <a:cubicBezTo>
                    <a:pt x="20423" y="1445"/>
                    <a:pt x="20495" y="1512"/>
                    <a:pt x="20578" y="1512"/>
                  </a:cubicBezTo>
                  <a:cubicBezTo>
                    <a:pt x="20579" y="1512"/>
                    <a:pt x="20581" y="1512"/>
                    <a:pt x="20582" y="1512"/>
                  </a:cubicBezTo>
                  <a:cubicBezTo>
                    <a:pt x="20585" y="1511"/>
                    <a:pt x="20587" y="1511"/>
                    <a:pt x="20590" y="1511"/>
                  </a:cubicBezTo>
                  <a:cubicBezTo>
                    <a:pt x="20787" y="1511"/>
                    <a:pt x="21017" y="1683"/>
                    <a:pt x="21222" y="1683"/>
                  </a:cubicBezTo>
                  <a:cubicBezTo>
                    <a:pt x="21345" y="1683"/>
                    <a:pt x="21460" y="1620"/>
                    <a:pt x="21552" y="1420"/>
                  </a:cubicBezTo>
                  <a:cubicBezTo>
                    <a:pt x="21592" y="1456"/>
                    <a:pt x="21636" y="1469"/>
                    <a:pt x="21684" y="1469"/>
                  </a:cubicBezTo>
                  <a:cubicBezTo>
                    <a:pt x="21794" y="1469"/>
                    <a:pt x="21920" y="1403"/>
                    <a:pt x="22037" y="1403"/>
                  </a:cubicBezTo>
                  <a:cubicBezTo>
                    <a:pt x="22130" y="1403"/>
                    <a:pt x="22218" y="1444"/>
                    <a:pt x="22288" y="1588"/>
                  </a:cubicBezTo>
                  <a:cubicBezTo>
                    <a:pt x="22313" y="1640"/>
                    <a:pt x="22330" y="1660"/>
                    <a:pt x="22343" y="1660"/>
                  </a:cubicBezTo>
                  <a:cubicBezTo>
                    <a:pt x="22388" y="1660"/>
                    <a:pt x="22390" y="1428"/>
                    <a:pt x="22527" y="1428"/>
                  </a:cubicBezTo>
                  <a:cubicBezTo>
                    <a:pt x="22552" y="1428"/>
                    <a:pt x="22581" y="1435"/>
                    <a:pt x="22616" y="1453"/>
                  </a:cubicBezTo>
                  <a:cubicBezTo>
                    <a:pt x="22704" y="1499"/>
                    <a:pt x="22800" y="1515"/>
                    <a:pt x="22898" y="1515"/>
                  </a:cubicBezTo>
                  <a:cubicBezTo>
                    <a:pt x="23131" y="1515"/>
                    <a:pt x="23381" y="1424"/>
                    <a:pt x="23597" y="1424"/>
                  </a:cubicBezTo>
                  <a:cubicBezTo>
                    <a:pt x="23620" y="1424"/>
                    <a:pt x="23642" y="1425"/>
                    <a:pt x="23665" y="1427"/>
                  </a:cubicBezTo>
                  <a:cubicBezTo>
                    <a:pt x="23715" y="1432"/>
                    <a:pt x="23766" y="1434"/>
                    <a:pt x="23818" y="1434"/>
                  </a:cubicBezTo>
                  <a:cubicBezTo>
                    <a:pt x="24044" y="1434"/>
                    <a:pt x="24276" y="1394"/>
                    <a:pt x="24503" y="1394"/>
                  </a:cubicBezTo>
                  <a:cubicBezTo>
                    <a:pt x="24704" y="1394"/>
                    <a:pt x="24902" y="1426"/>
                    <a:pt x="25090" y="1546"/>
                  </a:cubicBezTo>
                  <a:cubicBezTo>
                    <a:pt x="25134" y="1573"/>
                    <a:pt x="25174" y="1584"/>
                    <a:pt x="25212" y="1584"/>
                  </a:cubicBezTo>
                  <a:cubicBezTo>
                    <a:pt x="25358" y="1584"/>
                    <a:pt x="25475" y="1428"/>
                    <a:pt x="25631" y="1428"/>
                  </a:cubicBezTo>
                  <a:cubicBezTo>
                    <a:pt x="25645" y="1428"/>
                    <a:pt x="25659" y="1429"/>
                    <a:pt x="25674" y="1432"/>
                  </a:cubicBezTo>
                  <a:cubicBezTo>
                    <a:pt x="25909" y="1477"/>
                    <a:pt x="26151" y="1485"/>
                    <a:pt x="26390" y="1485"/>
                  </a:cubicBezTo>
                  <a:cubicBezTo>
                    <a:pt x="26536" y="1485"/>
                    <a:pt x="26681" y="1482"/>
                    <a:pt x="26824" y="1482"/>
                  </a:cubicBezTo>
                  <a:cubicBezTo>
                    <a:pt x="26985" y="1482"/>
                    <a:pt x="27143" y="1486"/>
                    <a:pt x="27297" y="1503"/>
                  </a:cubicBezTo>
                  <a:cubicBezTo>
                    <a:pt x="27369" y="1511"/>
                    <a:pt x="27441" y="1514"/>
                    <a:pt x="27512" y="1514"/>
                  </a:cubicBezTo>
                  <a:cubicBezTo>
                    <a:pt x="27866" y="1514"/>
                    <a:pt x="28214" y="1434"/>
                    <a:pt x="28513" y="1434"/>
                  </a:cubicBezTo>
                  <a:cubicBezTo>
                    <a:pt x="28606" y="1434"/>
                    <a:pt x="28695" y="1442"/>
                    <a:pt x="28778" y="1463"/>
                  </a:cubicBezTo>
                  <a:cubicBezTo>
                    <a:pt x="28892" y="1491"/>
                    <a:pt x="29003" y="1502"/>
                    <a:pt x="29111" y="1502"/>
                  </a:cubicBezTo>
                  <a:cubicBezTo>
                    <a:pt x="29456" y="1502"/>
                    <a:pt x="29772" y="1393"/>
                    <a:pt x="30062" y="1393"/>
                  </a:cubicBezTo>
                  <a:cubicBezTo>
                    <a:pt x="30143" y="1393"/>
                    <a:pt x="30223" y="1401"/>
                    <a:pt x="30300" y="1424"/>
                  </a:cubicBezTo>
                  <a:cubicBezTo>
                    <a:pt x="30418" y="1458"/>
                    <a:pt x="30538" y="1471"/>
                    <a:pt x="30657" y="1471"/>
                  </a:cubicBezTo>
                  <a:cubicBezTo>
                    <a:pt x="30997" y="1471"/>
                    <a:pt x="31336" y="1368"/>
                    <a:pt x="31664" y="1368"/>
                  </a:cubicBezTo>
                  <a:cubicBezTo>
                    <a:pt x="31882" y="1368"/>
                    <a:pt x="32094" y="1413"/>
                    <a:pt x="32298" y="1563"/>
                  </a:cubicBezTo>
                  <a:cubicBezTo>
                    <a:pt x="32599" y="1383"/>
                    <a:pt x="32930" y="1336"/>
                    <a:pt x="33260" y="1336"/>
                  </a:cubicBezTo>
                  <a:close/>
                  <a:moveTo>
                    <a:pt x="51948" y="17784"/>
                  </a:moveTo>
                  <a:cubicBezTo>
                    <a:pt x="52101" y="17784"/>
                    <a:pt x="52269" y="18068"/>
                    <a:pt x="52499" y="18068"/>
                  </a:cubicBezTo>
                  <a:cubicBezTo>
                    <a:pt x="52526" y="18068"/>
                    <a:pt x="52554" y="18064"/>
                    <a:pt x="52582" y="18056"/>
                  </a:cubicBezTo>
                  <a:cubicBezTo>
                    <a:pt x="52584" y="18055"/>
                    <a:pt x="52586" y="18055"/>
                    <a:pt x="52588" y="18055"/>
                  </a:cubicBezTo>
                  <a:cubicBezTo>
                    <a:pt x="52699" y="18055"/>
                    <a:pt x="53016" y="18893"/>
                    <a:pt x="52913" y="18980"/>
                  </a:cubicBezTo>
                  <a:cubicBezTo>
                    <a:pt x="52700" y="19161"/>
                    <a:pt x="52860" y="19350"/>
                    <a:pt x="52897" y="19513"/>
                  </a:cubicBezTo>
                  <a:cubicBezTo>
                    <a:pt x="52984" y="19881"/>
                    <a:pt x="52764" y="20320"/>
                    <a:pt x="53181" y="20621"/>
                  </a:cubicBezTo>
                  <a:cubicBezTo>
                    <a:pt x="53210" y="20642"/>
                    <a:pt x="53206" y="20731"/>
                    <a:pt x="53183" y="20773"/>
                  </a:cubicBezTo>
                  <a:cubicBezTo>
                    <a:pt x="52946" y="21205"/>
                    <a:pt x="53086" y="21651"/>
                    <a:pt x="53126" y="22091"/>
                  </a:cubicBezTo>
                  <a:cubicBezTo>
                    <a:pt x="53181" y="22684"/>
                    <a:pt x="53293" y="23275"/>
                    <a:pt x="53202" y="23875"/>
                  </a:cubicBezTo>
                  <a:cubicBezTo>
                    <a:pt x="53149" y="24223"/>
                    <a:pt x="53457" y="24401"/>
                    <a:pt x="53703" y="24601"/>
                  </a:cubicBezTo>
                  <a:cubicBezTo>
                    <a:pt x="53661" y="24663"/>
                    <a:pt x="53602" y="24681"/>
                    <a:pt x="53543" y="24681"/>
                  </a:cubicBezTo>
                  <a:cubicBezTo>
                    <a:pt x="53464" y="24681"/>
                    <a:pt x="53386" y="24650"/>
                    <a:pt x="53350" y="24650"/>
                  </a:cubicBezTo>
                  <a:cubicBezTo>
                    <a:pt x="53324" y="24650"/>
                    <a:pt x="53320" y="24666"/>
                    <a:pt x="53354" y="24721"/>
                  </a:cubicBezTo>
                  <a:cubicBezTo>
                    <a:pt x="53553" y="25052"/>
                    <a:pt x="53250" y="25425"/>
                    <a:pt x="53460" y="25641"/>
                  </a:cubicBezTo>
                  <a:cubicBezTo>
                    <a:pt x="54164" y="26364"/>
                    <a:pt x="53415" y="27140"/>
                    <a:pt x="53638" y="27901"/>
                  </a:cubicBezTo>
                  <a:cubicBezTo>
                    <a:pt x="53851" y="28633"/>
                    <a:pt x="53824" y="29445"/>
                    <a:pt x="53767" y="30213"/>
                  </a:cubicBezTo>
                  <a:cubicBezTo>
                    <a:pt x="53716" y="30890"/>
                    <a:pt x="53701" y="31599"/>
                    <a:pt x="53883" y="32201"/>
                  </a:cubicBezTo>
                  <a:cubicBezTo>
                    <a:pt x="54116" y="32972"/>
                    <a:pt x="53554" y="33773"/>
                    <a:pt x="54121" y="34478"/>
                  </a:cubicBezTo>
                  <a:cubicBezTo>
                    <a:pt x="53553" y="34914"/>
                    <a:pt x="53872" y="35468"/>
                    <a:pt x="53944" y="35950"/>
                  </a:cubicBezTo>
                  <a:cubicBezTo>
                    <a:pt x="54064" y="36756"/>
                    <a:pt x="53788" y="37598"/>
                    <a:pt x="54209" y="38373"/>
                  </a:cubicBezTo>
                  <a:cubicBezTo>
                    <a:pt x="53768" y="38675"/>
                    <a:pt x="54019" y="39098"/>
                    <a:pt x="54005" y="39459"/>
                  </a:cubicBezTo>
                  <a:cubicBezTo>
                    <a:pt x="53965" y="40541"/>
                    <a:pt x="53920" y="41629"/>
                    <a:pt x="53992" y="42709"/>
                  </a:cubicBezTo>
                  <a:cubicBezTo>
                    <a:pt x="54026" y="43220"/>
                    <a:pt x="53950" y="43725"/>
                    <a:pt x="54004" y="44238"/>
                  </a:cubicBezTo>
                  <a:cubicBezTo>
                    <a:pt x="54053" y="44708"/>
                    <a:pt x="54284" y="45275"/>
                    <a:pt x="54127" y="45624"/>
                  </a:cubicBezTo>
                  <a:cubicBezTo>
                    <a:pt x="53848" y="46250"/>
                    <a:pt x="54077" y="46806"/>
                    <a:pt x="54066" y="47386"/>
                  </a:cubicBezTo>
                  <a:cubicBezTo>
                    <a:pt x="54045" y="48554"/>
                    <a:pt x="54058" y="49722"/>
                    <a:pt x="54058" y="50890"/>
                  </a:cubicBezTo>
                  <a:cubicBezTo>
                    <a:pt x="54058" y="51791"/>
                    <a:pt x="54155" y="52705"/>
                    <a:pt x="54027" y="53590"/>
                  </a:cubicBezTo>
                  <a:cubicBezTo>
                    <a:pt x="53901" y="54452"/>
                    <a:pt x="53989" y="55302"/>
                    <a:pt x="53979" y="56155"/>
                  </a:cubicBezTo>
                  <a:cubicBezTo>
                    <a:pt x="53968" y="56968"/>
                    <a:pt x="53882" y="57779"/>
                    <a:pt x="53907" y="58592"/>
                  </a:cubicBezTo>
                  <a:cubicBezTo>
                    <a:pt x="53929" y="59332"/>
                    <a:pt x="54080" y="60089"/>
                    <a:pt x="53827" y="60810"/>
                  </a:cubicBezTo>
                  <a:cubicBezTo>
                    <a:pt x="53394" y="62037"/>
                    <a:pt x="53887" y="63234"/>
                    <a:pt x="53887" y="64443"/>
                  </a:cubicBezTo>
                  <a:cubicBezTo>
                    <a:pt x="53887" y="65810"/>
                    <a:pt x="53898" y="67181"/>
                    <a:pt x="53713" y="68548"/>
                  </a:cubicBezTo>
                  <a:cubicBezTo>
                    <a:pt x="53576" y="69555"/>
                    <a:pt x="53475" y="70575"/>
                    <a:pt x="53343" y="71578"/>
                  </a:cubicBezTo>
                  <a:cubicBezTo>
                    <a:pt x="53136" y="73170"/>
                    <a:pt x="52770" y="74779"/>
                    <a:pt x="51752" y="76172"/>
                  </a:cubicBezTo>
                  <a:cubicBezTo>
                    <a:pt x="51200" y="76929"/>
                    <a:pt x="50495" y="77574"/>
                    <a:pt x="49722" y="78105"/>
                  </a:cubicBezTo>
                  <a:cubicBezTo>
                    <a:pt x="49362" y="78353"/>
                    <a:pt x="48766" y="78445"/>
                    <a:pt x="48273" y="78594"/>
                  </a:cubicBezTo>
                  <a:cubicBezTo>
                    <a:pt x="47260" y="78899"/>
                    <a:pt x="46209" y="78765"/>
                    <a:pt x="45178" y="78837"/>
                  </a:cubicBezTo>
                  <a:cubicBezTo>
                    <a:pt x="43691" y="78939"/>
                    <a:pt x="42184" y="78872"/>
                    <a:pt x="40707" y="79038"/>
                  </a:cubicBezTo>
                  <a:cubicBezTo>
                    <a:pt x="39974" y="79120"/>
                    <a:pt x="39234" y="79275"/>
                    <a:pt x="38493" y="79337"/>
                  </a:cubicBezTo>
                  <a:cubicBezTo>
                    <a:pt x="37299" y="79439"/>
                    <a:pt x="36097" y="79451"/>
                    <a:pt x="34903" y="79544"/>
                  </a:cubicBezTo>
                  <a:cubicBezTo>
                    <a:pt x="34492" y="79575"/>
                    <a:pt x="34056" y="79608"/>
                    <a:pt x="33656" y="79608"/>
                  </a:cubicBezTo>
                  <a:cubicBezTo>
                    <a:pt x="33546" y="79608"/>
                    <a:pt x="33440" y="79605"/>
                    <a:pt x="33337" y="79600"/>
                  </a:cubicBezTo>
                  <a:cubicBezTo>
                    <a:pt x="33269" y="79596"/>
                    <a:pt x="33201" y="79595"/>
                    <a:pt x="33133" y="79595"/>
                  </a:cubicBezTo>
                  <a:cubicBezTo>
                    <a:pt x="32688" y="79595"/>
                    <a:pt x="32251" y="79665"/>
                    <a:pt x="31818" y="79665"/>
                  </a:cubicBezTo>
                  <a:cubicBezTo>
                    <a:pt x="31675" y="79665"/>
                    <a:pt x="31532" y="79657"/>
                    <a:pt x="31390" y="79637"/>
                  </a:cubicBezTo>
                  <a:cubicBezTo>
                    <a:pt x="31197" y="79609"/>
                    <a:pt x="31003" y="79598"/>
                    <a:pt x="30810" y="79598"/>
                  </a:cubicBezTo>
                  <a:cubicBezTo>
                    <a:pt x="30306" y="79598"/>
                    <a:pt x="29809" y="79675"/>
                    <a:pt x="29341" y="79740"/>
                  </a:cubicBezTo>
                  <a:cubicBezTo>
                    <a:pt x="28149" y="79905"/>
                    <a:pt x="26952" y="79894"/>
                    <a:pt x="25765" y="80021"/>
                  </a:cubicBezTo>
                  <a:cubicBezTo>
                    <a:pt x="25329" y="80068"/>
                    <a:pt x="24892" y="80082"/>
                    <a:pt x="24454" y="80082"/>
                  </a:cubicBezTo>
                  <a:cubicBezTo>
                    <a:pt x="23808" y="80082"/>
                    <a:pt x="23161" y="80052"/>
                    <a:pt x="22514" y="80052"/>
                  </a:cubicBezTo>
                  <a:cubicBezTo>
                    <a:pt x="22301" y="80052"/>
                    <a:pt x="22087" y="80055"/>
                    <a:pt x="21873" y="80064"/>
                  </a:cubicBezTo>
                  <a:cubicBezTo>
                    <a:pt x="21808" y="80067"/>
                    <a:pt x="21743" y="80068"/>
                    <a:pt x="21677" y="80068"/>
                  </a:cubicBezTo>
                  <a:cubicBezTo>
                    <a:pt x="21032" y="80068"/>
                    <a:pt x="20358" y="79947"/>
                    <a:pt x="19709" y="79904"/>
                  </a:cubicBezTo>
                  <a:cubicBezTo>
                    <a:pt x="18790" y="79844"/>
                    <a:pt x="17883" y="79671"/>
                    <a:pt x="16953" y="79660"/>
                  </a:cubicBezTo>
                  <a:cubicBezTo>
                    <a:pt x="16393" y="79654"/>
                    <a:pt x="15816" y="79504"/>
                    <a:pt x="15244" y="79425"/>
                  </a:cubicBezTo>
                  <a:cubicBezTo>
                    <a:pt x="13561" y="79191"/>
                    <a:pt x="11870" y="79143"/>
                    <a:pt x="10177" y="79120"/>
                  </a:cubicBezTo>
                  <a:cubicBezTo>
                    <a:pt x="9131" y="79105"/>
                    <a:pt x="8171" y="78904"/>
                    <a:pt x="7345" y="78331"/>
                  </a:cubicBezTo>
                  <a:cubicBezTo>
                    <a:pt x="6830" y="77973"/>
                    <a:pt x="6223" y="77760"/>
                    <a:pt x="5676" y="77469"/>
                  </a:cubicBezTo>
                  <a:cubicBezTo>
                    <a:pt x="5130" y="77179"/>
                    <a:pt x="4888" y="76747"/>
                    <a:pt x="4528" y="76378"/>
                  </a:cubicBezTo>
                  <a:cubicBezTo>
                    <a:pt x="4324" y="76170"/>
                    <a:pt x="4434" y="75732"/>
                    <a:pt x="3977" y="75646"/>
                  </a:cubicBezTo>
                  <a:cubicBezTo>
                    <a:pt x="4253" y="75114"/>
                    <a:pt x="3599" y="74685"/>
                    <a:pt x="3752" y="74219"/>
                  </a:cubicBezTo>
                  <a:cubicBezTo>
                    <a:pt x="3849" y="73927"/>
                    <a:pt x="3574" y="73921"/>
                    <a:pt x="3572" y="73838"/>
                  </a:cubicBezTo>
                  <a:cubicBezTo>
                    <a:pt x="3552" y="73201"/>
                    <a:pt x="3367" y="72638"/>
                    <a:pt x="3108" y="72034"/>
                  </a:cubicBezTo>
                  <a:cubicBezTo>
                    <a:pt x="2939" y="71640"/>
                    <a:pt x="2956" y="71049"/>
                    <a:pt x="2915" y="70546"/>
                  </a:cubicBezTo>
                  <a:cubicBezTo>
                    <a:pt x="2887" y="70203"/>
                    <a:pt x="2881" y="69856"/>
                    <a:pt x="2509" y="69632"/>
                  </a:cubicBezTo>
                  <a:cubicBezTo>
                    <a:pt x="2462" y="69603"/>
                    <a:pt x="2440" y="69442"/>
                    <a:pt x="2465" y="69427"/>
                  </a:cubicBezTo>
                  <a:cubicBezTo>
                    <a:pt x="2890" y="69180"/>
                    <a:pt x="2274" y="68699"/>
                    <a:pt x="2732" y="68470"/>
                  </a:cubicBezTo>
                  <a:cubicBezTo>
                    <a:pt x="2315" y="67847"/>
                    <a:pt x="2664" y="67104"/>
                    <a:pt x="2321" y="66446"/>
                  </a:cubicBezTo>
                  <a:cubicBezTo>
                    <a:pt x="2099" y="66019"/>
                    <a:pt x="2501" y="65508"/>
                    <a:pt x="2297" y="65015"/>
                  </a:cubicBezTo>
                  <a:cubicBezTo>
                    <a:pt x="2187" y="64750"/>
                    <a:pt x="2227" y="64435"/>
                    <a:pt x="2203" y="64142"/>
                  </a:cubicBezTo>
                  <a:cubicBezTo>
                    <a:pt x="2199" y="64089"/>
                    <a:pt x="2193" y="64030"/>
                    <a:pt x="2212" y="63982"/>
                  </a:cubicBezTo>
                  <a:cubicBezTo>
                    <a:pt x="2524" y="63156"/>
                    <a:pt x="2144" y="62308"/>
                    <a:pt x="2293" y="61489"/>
                  </a:cubicBezTo>
                  <a:cubicBezTo>
                    <a:pt x="2501" y="60352"/>
                    <a:pt x="2045" y="59227"/>
                    <a:pt x="2332" y="58077"/>
                  </a:cubicBezTo>
                  <a:cubicBezTo>
                    <a:pt x="2445" y="57629"/>
                    <a:pt x="2429" y="57046"/>
                    <a:pt x="2144" y="56567"/>
                  </a:cubicBezTo>
                  <a:cubicBezTo>
                    <a:pt x="2068" y="56440"/>
                    <a:pt x="2180" y="56406"/>
                    <a:pt x="2256" y="56348"/>
                  </a:cubicBezTo>
                  <a:cubicBezTo>
                    <a:pt x="2357" y="56269"/>
                    <a:pt x="2464" y="56160"/>
                    <a:pt x="2371" y="56051"/>
                  </a:cubicBezTo>
                  <a:cubicBezTo>
                    <a:pt x="1783" y="55362"/>
                    <a:pt x="2512" y="54645"/>
                    <a:pt x="2302" y="53939"/>
                  </a:cubicBezTo>
                  <a:cubicBezTo>
                    <a:pt x="2200" y="53600"/>
                    <a:pt x="2309" y="53215"/>
                    <a:pt x="2112" y="52878"/>
                  </a:cubicBezTo>
                  <a:cubicBezTo>
                    <a:pt x="2093" y="52845"/>
                    <a:pt x="2054" y="52789"/>
                    <a:pt x="2066" y="52777"/>
                  </a:cubicBezTo>
                  <a:cubicBezTo>
                    <a:pt x="2625" y="52189"/>
                    <a:pt x="1990" y="51483"/>
                    <a:pt x="2292" y="50835"/>
                  </a:cubicBezTo>
                  <a:cubicBezTo>
                    <a:pt x="2381" y="50642"/>
                    <a:pt x="2353" y="50177"/>
                    <a:pt x="2192" y="49835"/>
                  </a:cubicBezTo>
                  <a:cubicBezTo>
                    <a:pt x="2106" y="49653"/>
                    <a:pt x="2136" y="49344"/>
                    <a:pt x="2184" y="49156"/>
                  </a:cubicBezTo>
                  <a:cubicBezTo>
                    <a:pt x="2332" y="48581"/>
                    <a:pt x="2140" y="48064"/>
                    <a:pt x="2028" y="47529"/>
                  </a:cubicBezTo>
                  <a:cubicBezTo>
                    <a:pt x="2000" y="47400"/>
                    <a:pt x="2002" y="47312"/>
                    <a:pt x="2167" y="47260"/>
                  </a:cubicBezTo>
                  <a:cubicBezTo>
                    <a:pt x="2231" y="47240"/>
                    <a:pt x="2319" y="47106"/>
                    <a:pt x="2311" y="47099"/>
                  </a:cubicBezTo>
                  <a:cubicBezTo>
                    <a:pt x="1680" y="46504"/>
                    <a:pt x="2512" y="45773"/>
                    <a:pt x="2085" y="45140"/>
                  </a:cubicBezTo>
                  <a:cubicBezTo>
                    <a:pt x="1952" y="44944"/>
                    <a:pt x="1965" y="44619"/>
                    <a:pt x="2021" y="44375"/>
                  </a:cubicBezTo>
                  <a:cubicBezTo>
                    <a:pt x="2150" y="43812"/>
                    <a:pt x="2140" y="43311"/>
                    <a:pt x="1958" y="42728"/>
                  </a:cubicBezTo>
                  <a:cubicBezTo>
                    <a:pt x="1838" y="42341"/>
                    <a:pt x="2115" y="41834"/>
                    <a:pt x="1735" y="41402"/>
                  </a:cubicBezTo>
                  <a:cubicBezTo>
                    <a:pt x="1551" y="41193"/>
                    <a:pt x="1949" y="41055"/>
                    <a:pt x="1934" y="40739"/>
                  </a:cubicBezTo>
                  <a:cubicBezTo>
                    <a:pt x="1902" y="40094"/>
                    <a:pt x="1645" y="39414"/>
                    <a:pt x="1960" y="38765"/>
                  </a:cubicBezTo>
                  <a:cubicBezTo>
                    <a:pt x="1381" y="38559"/>
                    <a:pt x="2255" y="37950"/>
                    <a:pt x="1625" y="37738"/>
                  </a:cubicBezTo>
                  <a:cubicBezTo>
                    <a:pt x="1612" y="37733"/>
                    <a:pt x="1766" y="37432"/>
                    <a:pt x="1761" y="37272"/>
                  </a:cubicBezTo>
                  <a:cubicBezTo>
                    <a:pt x="1750" y="36871"/>
                    <a:pt x="1774" y="36447"/>
                    <a:pt x="1635" y="36079"/>
                  </a:cubicBezTo>
                  <a:cubicBezTo>
                    <a:pt x="1358" y="35342"/>
                    <a:pt x="1763" y="34650"/>
                    <a:pt x="1687" y="33942"/>
                  </a:cubicBezTo>
                  <a:cubicBezTo>
                    <a:pt x="1653" y="33629"/>
                    <a:pt x="1477" y="33331"/>
                    <a:pt x="1812" y="33073"/>
                  </a:cubicBezTo>
                  <a:cubicBezTo>
                    <a:pt x="1405" y="32813"/>
                    <a:pt x="1741" y="32452"/>
                    <a:pt x="1659" y="32146"/>
                  </a:cubicBezTo>
                  <a:cubicBezTo>
                    <a:pt x="1592" y="31897"/>
                    <a:pt x="1421" y="31648"/>
                    <a:pt x="1766" y="31417"/>
                  </a:cubicBezTo>
                  <a:cubicBezTo>
                    <a:pt x="1809" y="31388"/>
                    <a:pt x="1701" y="30965"/>
                    <a:pt x="1674" y="30727"/>
                  </a:cubicBezTo>
                  <a:cubicBezTo>
                    <a:pt x="1592" y="30014"/>
                    <a:pt x="2216" y="29301"/>
                    <a:pt x="1682" y="28577"/>
                  </a:cubicBezTo>
                  <a:cubicBezTo>
                    <a:pt x="1654" y="28540"/>
                    <a:pt x="1634" y="28182"/>
                    <a:pt x="1601" y="27975"/>
                  </a:cubicBezTo>
                  <a:cubicBezTo>
                    <a:pt x="1584" y="27867"/>
                    <a:pt x="1531" y="27748"/>
                    <a:pt x="1730" y="27748"/>
                  </a:cubicBezTo>
                  <a:cubicBezTo>
                    <a:pt x="1736" y="27748"/>
                    <a:pt x="1743" y="27748"/>
                    <a:pt x="1751" y="27749"/>
                  </a:cubicBezTo>
                  <a:cubicBezTo>
                    <a:pt x="1753" y="27749"/>
                    <a:pt x="1755" y="27749"/>
                    <a:pt x="1757" y="27749"/>
                  </a:cubicBezTo>
                  <a:cubicBezTo>
                    <a:pt x="1875" y="27749"/>
                    <a:pt x="1979" y="27642"/>
                    <a:pt x="1945" y="27564"/>
                  </a:cubicBezTo>
                  <a:cubicBezTo>
                    <a:pt x="1679" y="26935"/>
                    <a:pt x="1858" y="26323"/>
                    <a:pt x="2005" y="25709"/>
                  </a:cubicBezTo>
                  <a:cubicBezTo>
                    <a:pt x="2034" y="25582"/>
                    <a:pt x="1901" y="25414"/>
                    <a:pt x="1922" y="25395"/>
                  </a:cubicBezTo>
                  <a:cubicBezTo>
                    <a:pt x="2075" y="25265"/>
                    <a:pt x="1444" y="24906"/>
                    <a:pt x="1965" y="24906"/>
                  </a:cubicBezTo>
                  <a:cubicBezTo>
                    <a:pt x="2001" y="24906"/>
                    <a:pt x="2043" y="24908"/>
                    <a:pt x="2090" y="24912"/>
                  </a:cubicBezTo>
                  <a:cubicBezTo>
                    <a:pt x="2098" y="24759"/>
                    <a:pt x="2126" y="24604"/>
                    <a:pt x="2110" y="24454"/>
                  </a:cubicBezTo>
                  <a:cubicBezTo>
                    <a:pt x="2018" y="23535"/>
                    <a:pt x="1924" y="22633"/>
                    <a:pt x="2182" y="21705"/>
                  </a:cubicBezTo>
                  <a:cubicBezTo>
                    <a:pt x="2315" y="21230"/>
                    <a:pt x="2016" y="20661"/>
                    <a:pt x="2125" y="20173"/>
                  </a:cubicBezTo>
                  <a:cubicBezTo>
                    <a:pt x="2192" y="19866"/>
                    <a:pt x="2034" y="19655"/>
                    <a:pt x="2046" y="19401"/>
                  </a:cubicBezTo>
                  <a:cubicBezTo>
                    <a:pt x="2063" y="19105"/>
                    <a:pt x="2299" y="18955"/>
                    <a:pt x="2551" y="18955"/>
                  </a:cubicBezTo>
                  <a:cubicBezTo>
                    <a:pt x="2582" y="18955"/>
                    <a:pt x="2614" y="18957"/>
                    <a:pt x="2646" y="18962"/>
                  </a:cubicBezTo>
                  <a:cubicBezTo>
                    <a:pt x="2739" y="18976"/>
                    <a:pt x="2829" y="18982"/>
                    <a:pt x="2917" y="18982"/>
                  </a:cubicBezTo>
                  <a:cubicBezTo>
                    <a:pt x="3225" y="18982"/>
                    <a:pt x="3513" y="18909"/>
                    <a:pt x="3806" y="18847"/>
                  </a:cubicBezTo>
                  <a:cubicBezTo>
                    <a:pt x="3870" y="18834"/>
                    <a:pt x="3933" y="18828"/>
                    <a:pt x="3994" y="18828"/>
                  </a:cubicBezTo>
                  <a:cubicBezTo>
                    <a:pt x="4259" y="18828"/>
                    <a:pt x="4507" y="18927"/>
                    <a:pt x="4778" y="18927"/>
                  </a:cubicBezTo>
                  <a:cubicBezTo>
                    <a:pt x="4815" y="18927"/>
                    <a:pt x="4852" y="18926"/>
                    <a:pt x="4889" y="18921"/>
                  </a:cubicBezTo>
                  <a:cubicBezTo>
                    <a:pt x="5113" y="18897"/>
                    <a:pt x="5337" y="18887"/>
                    <a:pt x="5561" y="18887"/>
                  </a:cubicBezTo>
                  <a:cubicBezTo>
                    <a:pt x="6194" y="18887"/>
                    <a:pt x="6827" y="18969"/>
                    <a:pt x="7463" y="19050"/>
                  </a:cubicBezTo>
                  <a:cubicBezTo>
                    <a:pt x="8039" y="19123"/>
                    <a:pt x="8619" y="19159"/>
                    <a:pt x="9201" y="19159"/>
                  </a:cubicBezTo>
                  <a:cubicBezTo>
                    <a:pt x="9722" y="19159"/>
                    <a:pt x="10246" y="19130"/>
                    <a:pt x="10770" y="19074"/>
                  </a:cubicBezTo>
                  <a:cubicBezTo>
                    <a:pt x="10860" y="19064"/>
                    <a:pt x="10952" y="19063"/>
                    <a:pt x="11044" y="19063"/>
                  </a:cubicBezTo>
                  <a:cubicBezTo>
                    <a:pt x="11103" y="19063"/>
                    <a:pt x="11162" y="19063"/>
                    <a:pt x="11221" y="19063"/>
                  </a:cubicBezTo>
                  <a:cubicBezTo>
                    <a:pt x="11494" y="19063"/>
                    <a:pt x="11761" y="19046"/>
                    <a:pt x="11995" y="18853"/>
                  </a:cubicBezTo>
                  <a:cubicBezTo>
                    <a:pt x="12151" y="19009"/>
                    <a:pt x="12323" y="19054"/>
                    <a:pt x="12498" y="19054"/>
                  </a:cubicBezTo>
                  <a:cubicBezTo>
                    <a:pt x="12747" y="19054"/>
                    <a:pt x="13005" y="18963"/>
                    <a:pt x="13244" y="18963"/>
                  </a:cubicBezTo>
                  <a:cubicBezTo>
                    <a:pt x="13324" y="18963"/>
                    <a:pt x="13402" y="18973"/>
                    <a:pt x="13477" y="19001"/>
                  </a:cubicBezTo>
                  <a:cubicBezTo>
                    <a:pt x="13722" y="19091"/>
                    <a:pt x="13965" y="19115"/>
                    <a:pt x="14207" y="19115"/>
                  </a:cubicBezTo>
                  <a:cubicBezTo>
                    <a:pt x="14479" y="19115"/>
                    <a:pt x="14750" y="19085"/>
                    <a:pt x="15021" y="19085"/>
                  </a:cubicBezTo>
                  <a:cubicBezTo>
                    <a:pt x="15124" y="19085"/>
                    <a:pt x="15228" y="19089"/>
                    <a:pt x="15331" y="19101"/>
                  </a:cubicBezTo>
                  <a:cubicBezTo>
                    <a:pt x="15613" y="19134"/>
                    <a:pt x="15899" y="19138"/>
                    <a:pt x="16184" y="19138"/>
                  </a:cubicBezTo>
                  <a:cubicBezTo>
                    <a:pt x="16266" y="19138"/>
                    <a:pt x="16349" y="19137"/>
                    <a:pt x="16431" y="19137"/>
                  </a:cubicBezTo>
                  <a:cubicBezTo>
                    <a:pt x="16720" y="19137"/>
                    <a:pt x="17007" y="19141"/>
                    <a:pt x="17286" y="19176"/>
                  </a:cubicBezTo>
                  <a:cubicBezTo>
                    <a:pt x="17385" y="19188"/>
                    <a:pt x="17483" y="19192"/>
                    <a:pt x="17579" y="19192"/>
                  </a:cubicBezTo>
                  <a:cubicBezTo>
                    <a:pt x="17978" y="19192"/>
                    <a:pt x="18355" y="19108"/>
                    <a:pt x="18747" y="19108"/>
                  </a:cubicBezTo>
                  <a:cubicBezTo>
                    <a:pt x="18756" y="19108"/>
                    <a:pt x="18765" y="19108"/>
                    <a:pt x="18774" y="19108"/>
                  </a:cubicBezTo>
                  <a:cubicBezTo>
                    <a:pt x="18848" y="19109"/>
                    <a:pt x="18922" y="19109"/>
                    <a:pt x="18996" y="19109"/>
                  </a:cubicBezTo>
                  <a:cubicBezTo>
                    <a:pt x="20344" y="19109"/>
                    <a:pt x="21692" y="18988"/>
                    <a:pt x="23039" y="18903"/>
                  </a:cubicBezTo>
                  <a:cubicBezTo>
                    <a:pt x="23749" y="18859"/>
                    <a:pt x="24455" y="18766"/>
                    <a:pt x="25164" y="18724"/>
                  </a:cubicBezTo>
                  <a:cubicBezTo>
                    <a:pt x="25182" y="18723"/>
                    <a:pt x="25199" y="18722"/>
                    <a:pt x="25217" y="18722"/>
                  </a:cubicBezTo>
                  <a:cubicBezTo>
                    <a:pt x="25427" y="18722"/>
                    <a:pt x="25629" y="18791"/>
                    <a:pt x="25860" y="18791"/>
                  </a:cubicBezTo>
                  <a:cubicBezTo>
                    <a:pt x="25886" y="18791"/>
                    <a:pt x="25913" y="18790"/>
                    <a:pt x="25940" y="18788"/>
                  </a:cubicBezTo>
                  <a:cubicBezTo>
                    <a:pt x="26465" y="18749"/>
                    <a:pt x="26988" y="18658"/>
                    <a:pt x="27507" y="18652"/>
                  </a:cubicBezTo>
                  <a:cubicBezTo>
                    <a:pt x="27511" y="18652"/>
                    <a:pt x="27516" y="18652"/>
                    <a:pt x="27520" y="18652"/>
                  </a:cubicBezTo>
                  <a:cubicBezTo>
                    <a:pt x="27834" y="18652"/>
                    <a:pt x="28138" y="18770"/>
                    <a:pt x="28492" y="18770"/>
                  </a:cubicBezTo>
                  <a:cubicBezTo>
                    <a:pt x="28510" y="18770"/>
                    <a:pt x="28528" y="18769"/>
                    <a:pt x="28546" y="18769"/>
                  </a:cubicBezTo>
                  <a:cubicBezTo>
                    <a:pt x="28614" y="18766"/>
                    <a:pt x="28683" y="18765"/>
                    <a:pt x="28751" y="18765"/>
                  </a:cubicBezTo>
                  <a:cubicBezTo>
                    <a:pt x="29115" y="18765"/>
                    <a:pt x="29480" y="18794"/>
                    <a:pt x="29844" y="18794"/>
                  </a:cubicBezTo>
                  <a:cubicBezTo>
                    <a:pt x="30144" y="18794"/>
                    <a:pt x="30444" y="18775"/>
                    <a:pt x="30742" y="18704"/>
                  </a:cubicBezTo>
                  <a:cubicBezTo>
                    <a:pt x="30779" y="18695"/>
                    <a:pt x="30815" y="18691"/>
                    <a:pt x="30849" y="18691"/>
                  </a:cubicBezTo>
                  <a:cubicBezTo>
                    <a:pt x="31031" y="18691"/>
                    <a:pt x="31170" y="18802"/>
                    <a:pt x="31335" y="18840"/>
                  </a:cubicBezTo>
                  <a:cubicBezTo>
                    <a:pt x="31364" y="18846"/>
                    <a:pt x="31385" y="18852"/>
                    <a:pt x="31401" y="18852"/>
                  </a:cubicBezTo>
                  <a:cubicBezTo>
                    <a:pt x="31443" y="18852"/>
                    <a:pt x="31459" y="18818"/>
                    <a:pt x="31498" y="18689"/>
                  </a:cubicBezTo>
                  <a:cubicBezTo>
                    <a:pt x="31518" y="18620"/>
                    <a:pt x="31565" y="18599"/>
                    <a:pt x="31609" y="18599"/>
                  </a:cubicBezTo>
                  <a:cubicBezTo>
                    <a:pt x="31637" y="18599"/>
                    <a:pt x="31664" y="18608"/>
                    <a:pt x="31682" y="18617"/>
                  </a:cubicBezTo>
                  <a:cubicBezTo>
                    <a:pt x="31878" y="18718"/>
                    <a:pt x="32076" y="18747"/>
                    <a:pt x="32276" y="18747"/>
                  </a:cubicBezTo>
                  <a:cubicBezTo>
                    <a:pt x="32560" y="18747"/>
                    <a:pt x="32845" y="18688"/>
                    <a:pt x="33124" y="18688"/>
                  </a:cubicBezTo>
                  <a:cubicBezTo>
                    <a:pt x="33194" y="18688"/>
                    <a:pt x="33262" y="18691"/>
                    <a:pt x="33331" y="18700"/>
                  </a:cubicBezTo>
                  <a:cubicBezTo>
                    <a:pt x="33509" y="18725"/>
                    <a:pt x="33679" y="18728"/>
                    <a:pt x="33849" y="18728"/>
                  </a:cubicBezTo>
                  <a:cubicBezTo>
                    <a:pt x="33917" y="18728"/>
                    <a:pt x="33985" y="18728"/>
                    <a:pt x="34053" y="18728"/>
                  </a:cubicBezTo>
                  <a:cubicBezTo>
                    <a:pt x="34115" y="18728"/>
                    <a:pt x="34177" y="18728"/>
                    <a:pt x="34239" y="18730"/>
                  </a:cubicBezTo>
                  <a:cubicBezTo>
                    <a:pt x="34258" y="18730"/>
                    <a:pt x="34277" y="18731"/>
                    <a:pt x="34296" y="18731"/>
                  </a:cubicBezTo>
                  <a:cubicBezTo>
                    <a:pt x="34656" y="18731"/>
                    <a:pt x="35041" y="18630"/>
                    <a:pt x="35359" y="18630"/>
                  </a:cubicBezTo>
                  <a:cubicBezTo>
                    <a:pt x="35440" y="18630"/>
                    <a:pt x="35516" y="18636"/>
                    <a:pt x="35586" y="18653"/>
                  </a:cubicBezTo>
                  <a:cubicBezTo>
                    <a:pt x="35740" y="18689"/>
                    <a:pt x="35891" y="18702"/>
                    <a:pt x="36039" y="18702"/>
                  </a:cubicBezTo>
                  <a:cubicBezTo>
                    <a:pt x="36403" y="18702"/>
                    <a:pt x="36754" y="18626"/>
                    <a:pt x="37103" y="18626"/>
                  </a:cubicBezTo>
                  <a:cubicBezTo>
                    <a:pt x="37242" y="18626"/>
                    <a:pt x="37381" y="18638"/>
                    <a:pt x="37520" y="18671"/>
                  </a:cubicBezTo>
                  <a:cubicBezTo>
                    <a:pt x="37608" y="18692"/>
                    <a:pt x="37684" y="18705"/>
                    <a:pt x="37757" y="18705"/>
                  </a:cubicBezTo>
                  <a:cubicBezTo>
                    <a:pt x="37877" y="18705"/>
                    <a:pt x="37989" y="18672"/>
                    <a:pt x="38129" y="18593"/>
                  </a:cubicBezTo>
                  <a:cubicBezTo>
                    <a:pt x="38207" y="18549"/>
                    <a:pt x="38285" y="18532"/>
                    <a:pt x="38364" y="18532"/>
                  </a:cubicBezTo>
                  <a:cubicBezTo>
                    <a:pt x="38623" y="18532"/>
                    <a:pt x="38886" y="18718"/>
                    <a:pt x="39168" y="18718"/>
                  </a:cubicBezTo>
                  <a:cubicBezTo>
                    <a:pt x="39216" y="18718"/>
                    <a:pt x="39264" y="18713"/>
                    <a:pt x="39312" y="18700"/>
                  </a:cubicBezTo>
                  <a:cubicBezTo>
                    <a:pt x="39408" y="18676"/>
                    <a:pt x="39504" y="18667"/>
                    <a:pt x="39600" y="18667"/>
                  </a:cubicBezTo>
                  <a:cubicBezTo>
                    <a:pt x="39860" y="18667"/>
                    <a:pt x="40123" y="18732"/>
                    <a:pt x="40389" y="18732"/>
                  </a:cubicBezTo>
                  <a:cubicBezTo>
                    <a:pt x="40520" y="18732"/>
                    <a:pt x="40652" y="18716"/>
                    <a:pt x="40785" y="18669"/>
                  </a:cubicBezTo>
                  <a:cubicBezTo>
                    <a:pt x="40975" y="18601"/>
                    <a:pt x="41169" y="18580"/>
                    <a:pt x="41364" y="18580"/>
                  </a:cubicBezTo>
                  <a:cubicBezTo>
                    <a:pt x="41678" y="18580"/>
                    <a:pt x="41999" y="18634"/>
                    <a:pt x="42322" y="18634"/>
                  </a:cubicBezTo>
                  <a:cubicBezTo>
                    <a:pt x="42448" y="18634"/>
                    <a:pt x="42574" y="18626"/>
                    <a:pt x="42701" y="18603"/>
                  </a:cubicBezTo>
                  <a:cubicBezTo>
                    <a:pt x="43044" y="18541"/>
                    <a:pt x="43393" y="18530"/>
                    <a:pt x="43744" y="18530"/>
                  </a:cubicBezTo>
                  <a:cubicBezTo>
                    <a:pt x="43917" y="18530"/>
                    <a:pt x="44090" y="18533"/>
                    <a:pt x="44262" y="18533"/>
                  </a:cubicBezTo>
                  <a:cubicBezTo>
                    <a:pt x="44740" y="18533"/>
                    <a:pt x="45218" y="18514"/>
                    <a:pt x="45684" y="18372"/>
                  </a:cubicBezTo>
                  <a:cubicBezTo>
                    <a:pt x="45718" y="18362"/>
                    <a:pt x="45761" y="18335"/>
                    <a:pt x="45789" y="18335"/>
                  </a:cubicBezTo>
                  <a:cubicBezTo>
                    <a:pt x="45794" y="18335"/>
                    <a:pt x="45798" y="18336"/>
                    <a:pt x="45802" y="18338"/>
                  </a:cubicBezTo>
                  <a:cubicBezTo>
                    <a:pt x="46010" y="18446"/>
                    <a:pt x="46219" y="18486"/>
                    <a:pt x="46426" y="18486"/>
                  </a:cubicBezTo>
                  <a:cubicBezTo>
                    <a:pt x="46760" y="18486"/>
                    <a:pt x="47088" y="18382"/>
                    <a:pt x="47396" y="18288"/>
                  </a:cubicBezTo>
                  <a:cubicBezTo>
                    <a:pt x="47574" y="18233"/>
                    <a:pt x="47757" y="18219"/>
                    <a:pt x="47941" y="18219"/>
                  </a:cubicBezTo>
                  <a:cubicBezTo>
                    <a:pt x="48136" y="18219"/>
                    <a:pt x="48332" y="18235"/>
                    <a:pt x="48520" y="18235"/>
                  </a:cubicBezTo>
                  <a:cubicBezTo>
                    <a:pt x="48744" y="18235"/>
                    <a:pt x="48958" y="18213"/>
                    <a:pt x="49149" y="18114"/>
                  </a:cubicBezTo>
                  <a:cubicBezTo>
                    <a:pt x="49366" y="18002"/>
                    <a:pt x="49590" y="17979"/>
                    <a:pt x="49814" y="17979"/>
                  </a:cubicBezTo>
                  <a:cubicBezTo>
                    <a:pt x="49973" y="17979"/>
                    <a:pt x="50132" y="17991"/>
                    <a:pt x="50288" y="17991"/>
                  </a:cubicBezTo>
                  <a:cubicBezTo>
                    <a:pt x="50512" y="17991"/>
                    <a:pt x="50731" y="17967"/>
                    <a:pt x="50937" y="17852"/>
                  </a:cubicBezTo>
                  <a:cubicBezTo>
                    <a:pt x="50972" y="17832"/>
                    <a:pt x="51020" y="17824"/>
                    <a:pt x="51074" y="17824"/>
                  </a:cubicBezTo>
                  <a:cubicBezTo>
                    <a:pt x="51187" y="17824"/>
                    <a:pt x="51323" y="17861"/>
                    <a:pt x="51401" y="17913"/>
                  </a:cubicBezTo>
                  <a:cubicBezTo>
                    <a:pt x="51503" y="17978"/>
                    <a:pt x="51560" y="18031"/>
                    <a:pt x="51618" y="18031"/>
                  </a:cubicBezTo>
                  <a:cubicBezTo>
                    <a:pt x="51674" y="18031"/>
                    <a:pt x="51731" y="17983"/>
                    <a:pt x="51829" y="17855"/>
                  </a:cubicBezTo>
                  <a:cubicBezTo>
                    <a:pt x="51868" y="17804"/>
                    <a:pt x="51908" y="17784"/>
                    <a:pt x="51948" y="17784"/>
                  </a:cubicBezTo>
                  <a:close/>
                  <a:moveTo>
                    <a:pt x="34717" y="0"/>
                  </a:moveTo>
                  <a:cubicBezTo>
                    <a:pt x="34341" y="0"/>
                    <a:pt x="33964" y="8"/>
                    <a:pt x="33590" y="25"/>
                  </a:cubicBezTo>
                  <a:cubicBezTo>
                    <a:pt x="33064" y="50"/>
                    <a:pt x="32506" y="233"/>
                    <a:pt x="32002" y="233"/>
                  </a:cubicBezTo>
                  <a:cubicBezTo>
                    <a:pt x="31868" y="233"/>
                    <a:pt x="31738" y="220"/>
                    <a:pt x="31614" y="188"/>
                  </a:cubicBezTo>
                  <a:cubicBezTo>
                    <a:pt x="31378" y="127"/>
                    <a:pt x="31148" y="109"/>
                    <a:pt x="30921" y="109"/>
                  </a:cubicBezTo>
                  <a:cubicBezTo>
                    <a:pt x="30567" y="109"/>
                    <a:pt x="30220" y="154"/>
                    <a:pt x="29868" y="154"/>
                  </a:cubicBezTo>
                  <a:cubicBezTo>
                    <a:pt x="29755" y="154"/>
                    <a:pt x="29640" y="149"/>
                    <a:pt x="29525" y="136"/>
                  </a:cubicBezTo>
                  <a:cubicBezTo>
                    <a:pt x="29330" y="115"/>
                    <a:pt x="29133" y="107"/>
                    <a:pt x="28935" y="107"/>
                  </a:cubicBezTo>
                  <a:cubicBezTo>
                    <a:pt x="28215" y="107"/>
                    <a:pt x="27482" y="218"/>
                    <a:pt x="26756" y="227"/>
                  </a:cubicBezTo>
                  <a:cubicBezTo>
                    <a:pt x="26736" y="227"/>
                    <a:pt x="26717" y="227"/>
                    <a:pt x="26698" y="227"/>
                  </a:cubicBezTo>
                  <a:cubicBezTo>
                    <a:pt x="26002" y="227"/>
                    <a:pt x="25314" y="86"/>
                    <a:pt x="24612" y="86"/>
                  </a:cubicBezTo>
                  <a:cubicBezTo>
                    <a:pt x="24482" y="86"/>
                    <a:pt x="24352" y="91"/>
                    <a:pt x="24222" y="102"/>
                  </a:cubicBezTo>
                  <a:cubicBezTo>
                    <a:pt x="23971" y="124"/>
                    <a:pt x="23719" y="167"/>
                    <a:pt x="23457" y="167"/>
                  </a:cubicBezTo>
                  <a:cubicBezTo>
                    <a:pt x="23328" y="167"/>
                    <a:pt x="23197" y="157"/>
                    <a:pt x="23063" y="129"/>
                  </a:cubicBezTo>
                  <a:cubicBezTo>
                    <a:pt x="22736" y="62"/>
                    <a:pt x="22332" y="7"/>
                    <a:pt x="21992" y="7"/>
                  </a:cubicBezTo>
                  <a:cubicBezTo>
                    <a:pt x="21806" y="7"/>
                    <a:pt x="21639" y="23"/>
                    <a:pt x="21514" y="63"/>
                  </a:cubicBezTo>
                  <a:cubicBezTo>
                    <a:pt x="21219" y="157"/>
                    <a:pt x="20932" y="186"/>
                    <a:pt x="20649" y="186"/>
                  </a:cubicBezTo>
                  <a:cubicBezTo>
                    <a:pt x="20188" y="186"/>
                    <a:pt x="19739" y="109"/>
                    <a:pt x="19287" y="109"/>
                  </a:cubicBezTo>
                  <a:cubicBezTo>
                    <a:pt x="19184" y="109"/>
                    <a:pt x="19081" y="113"/>
                    <a:pt x="18978" y="123"/>
                  </a:cubicBezTo>
                  <a:cubicBezTo>
                    <a:pt x="18879" y="132"/>
                    <a:pt x="18778" y="136"/>
                    <a:pt x="18676" y="136"/>
                  </a:cubicBezTo>
                  <a:cubicBezTo>
                    <a:pt x="18396" y="136"/>
                    <a:pt x="18106" y="110"/>
                    <a:pt x="17837" y="110"/>
                  </a:cubicBezTo>
                  <a:cubicBezTo>
                    <a:pt x="17670" y="110"/>
                    <a:pt x="17511" y="120"/>
                    <a:pt x="17367" y="151"/>
                  </a:cubicBezTo>
                  <a:cubicBezTo>
                    <a:pt x="17049" y="220"/>
                    <a:pt x="16733" y="239"/>
                    <a:pt x="16418" y="239"/>
                  </a:cubicBezTo>
                  <a:cubicBezTo>
                    <a:pt x="16005" y="239"/>
                    <a:pt x="15594" y="206"/>
                    <a:pt x="15186" y="206"/>
                  </a:cubicBezTo>
                  <a:cubicBezTo>
                    <a:pt x="14902" y="206"/>
                    <a:pt x="14620" y="222"/>
                    <a:pt x="14338" y="277"/>
                  </a:cubicBezTo>
                  <a:cubicBezTo>
                    <a:pt x="13903" y="361"/>
                    <a:pt x="13467" y="279"/>
                    <a:pt x="13019" y="360"/>
                  </a:cubicBezTo>
                  <a:cubicBezTo>
                    <a:pt x="12334" y="483"/>
                    <a:pt x="11669" y="712"/>
                    <a:pt x="10979" y="771"/>
                  </a:cubicBezTo>
                  <a:cubicBezTo>
                    <a:pt x="9788" y="873"/>
                    <a:pt x="8569" y="818"/>
                    <a:pt x="7513" y="1469"/>
                  </a:cubicBezTo>
                  <a:cubicBezTo>
                    <a:pt x="7458" y="1503"/>
                    <a:pt x="7376" y="1516"/>
                    <a:pt x="7298" y="1516"/>
                  </a:cubicBezTo>
                  <a:cubicBezTo>
                    <a:pt x="7266" y="1516"/>
                    <a:pt x="7236" y="1514"/>
                    <a:pt x="7207" y="1510"/>
                  </a:cubicBezTo>
                  <a:cubicBezTo>
                    <a:pt x="7131" y="1500"/>
                    <a:pt x="7056" y="1495"/>
                    <a:pt x="6983" y="1495"/>
                  </a:cubicBezTo>
                  <a:cubicBezTo>
                    <a:pt x="6292" y="1495"/>
                    <a:pt x="5732" y="1919"/>
                    <a:pt x="5117" y="2111"/>
                  </a:cubicBezTo>
                  <a:cubicBezTo>
                    <a:pt x="4440" y="2322"/>
                    <a:pt x="3801" y="2845"/>
                    <a:pt x="3342" y="3371"/>
                  </a:cubicBezTo>
                  <a:cubicBezTo>
                    <a:pt x="2669" y="4140"/>
                    <a:pt x="2222" y="5042"/>
                    <a:pt x="1824" y="5980"/>
                  </a:cubicBezTo>
                  <a:cubicBezTo>
                    <a:pt x="1229" y="7380"/>
                    <a:pt x="1090" y="8812"/>
                    <a:pt x="1024" y="10273"/>
                  </a:cubicBezTo>
                  <a:cubicBezTo>
                    <a:pt x="1010" y="10591"/>
                    <a:pt x="1010" y="10913"/>
                    <a:pt x="969" y="11229"/>
                  </a:cubicBezTo>
                  <a:cubicBezTo>
                    <a:pt x="879" y="11935"/>
                    <a:pt x="832" y="12637"/>
                    <a:pt x="911" y="13349"/>
                  </a:cubicBezTo>
                  <a:cubicBezTo>
                    <a:pt x="969" y="13868"/>
                    <a:pt x="1079" y="14432"/>
                    <a:pt x="924" y="14912"/>
                  </a:cubicBezTo>
                  <a:cubicBezTo>
                    <a:pt x="543" y="16092"/>
                    <a:pt x="707" y="17286"/>
                    <a:pt x="682" y="18468"/>
                  </a:cubicBezTo>
                  <a:cubicBezTo>
                    <a:pt x="669" y="19089"/>
                    <a:pt x="727" y="19764"/>
                    <a:pt x="647" y="20341"/>
                  </a:cubicBezTo>
                  <a:cubicBezTo>
                    <a:pt x="517" y="21282"/>
                    <a:pt x="575" y="22225"/>
                    <a:pt x="473" y="23162"/>
                  </a:cubicBezTo>
                  <a:cubicBezTo>
                    <a:pt x="416" y="23688"/>
                    <a:pt x="150" y="24225"/>
                    <a:pt x="274" y="24721"/>
                  </a:cubicBezTo>
                  <a:cubicBezTo>
                    <a:pt x="384" y="25156"/>
                    <a:pt x="399" y="25585"/>
                    <a:pt x="305" y="25968"/>
                  </a:cubicBezTo>
                  <a:cubicBezTo>
                    <a:pt x="101" y="26802"/>
                    <a:pt x="190" y="27648"/>
                    <a:pt x="204" y="28465"/>
                  </a:cubicBezTo>
                  <a:cubicBezTo>
                    <a:pt x="221" y="29595"/>
                    <a:pt x="136" y="30722"/>
                    <a:pt x="131" y="31848"/>
                  </a:cubicBezTo>
                  <a:cubicBezTo>
                    <a:pt x="127" y="32945"/>
                    <a:pt x="1" y="34066"/>
                    <a:pt x="6" y="35159"/>
                  </a:cubicBezTo>
                  <a:cubicBezTo>
                    <a:pt x="11" y="36406"/>
                    <a:pt x="22" y="37672"/>
                    <a:pt x="157" y="38919"/>
                  </a:cubicBezTo>
                  <a:cubicBezTo>
                    <a:pt x="321" y="40432"/>
                    <a:pt x="280" y="41950"/>
                    <a:pt x="417" y="43461"/>
                  </a:cubicBezTo>
                  <a:cubicBezTo>
                    <a:pt x="481" y="44156"/>
                    <a:pt x="354" y="44845"/>
                    <a:pt x="453" y="45552"/>
                  </a:cubicBezTo>
                  <a:cubicBezTo>
                    <a:pt x="514" y="45990"/>
                    <a:pt x="651" y="46479"/>
                    <a:pt x="545" y="46934"/>
                  </a:cubicBezTo>
                  <a:cubicBezTo>
                    <a:pt x="350" y="47776"/>
                    <a:pt x="622" y="48604"/>
                    <a:pt x="575" y="49444"/>
                  </a:cubicBezTo>
                  <a:cubicBezTo>
                    <a:pt x="525" y="50326"/>
                    <a:pt x="734" y="51220"/>
                    <a:pt x="688" y="52103"/>
                  </a:cubicBezTo>
                  <a:cubicBezTo>
                    <a:pt x="658" y="52721"/>
                    <a:pt x="633" y="53359"/>
                    <a:pt x="621" y="53966"/>
                  </a:cubicBezTo>
                  <a:cubicBezTo>
                    <a:pt x="607" y="54643"/>
                    <a:pt x="760" y="55364"/>
                    <a:pt x="741" y="56061"/>
                  </a:cubicBezTo>
                  <a:cubicBezTo>
                    <a:pt x="710" y="57093"/>
                    <a:pt x="618" y="58122"/>
                    <a:pt x="770" y="59153"/>
                  </a:cubicBezTo>
                  <a:cubicBezTo>
                    <a:pt x="789" y="59285"/>
                    <a:pt x="763" y="59421"/>
                    <a:pt x="754" y="59556"/>
                  </a:cubicBezTo>
                  <a:cubicBezTo>
                    <a:pt x="712" y="60212"/>
                    <a:pt x="749" y="60870"/>
                    <a:pt x="740" y="61524"/>
                  </a:cubicBezTo>
                  <a:cubicBezTo>
                    <a:pt x="727" y="62262"/>
                    <a:pt x="870" y="62994"/>
                    <a:pt x="785" y="63737"/>
                  </a:cubicBezTo>
                  <a:cubicBezTo>
                    <a:pt x="756" y="63993"/>
                    <a:pt x="506" y="64161"/>
                    <a:pt x="615" y="64481"/>
                  </a:cubicBezTo>
                  <a:cubicBezTo>
                    <a:pt x="789" y="64988"/>
                    <a:pt x="825" y="65537"/>
                    <a:pt x="879" y="66072"/>
                  </a:cubicBezTo>
                  <a:cubicBezTo>
                    <a:pt x="942" y="66721"/>
                    <a:pt x="806" y="67389"/>
                    <a:pt x="881" y="68018"/>
                  </a:cubicBezTo>
                  <a:cubicBezTo>
                    <a:pt x="977" y="68818"/>
                    <a:pt x="1128" y="69646"/>
                    <a:pt x="1170" y="70426"/>
                  </a:cubicBezTo>
                  <a:cubicBezTo>
                    <a:pt x="1215" y="71254"/>
                    <a:pt x="1651" y="71954"/>
                    <a:pt x="1687" y="72761"/>
                  </a:cubicBezTo>
                  <a:cubicBezTo>
                    <a:pt x="1718" y="73423"/>
                    <a:pt x="1978" y="74082"/>
                    <a:pt x="2181" y="74731"/>
                  </a:cubicBezTo>
                  <a:cubicBezTo>
                    <a:pt x="2429" y="75527"/>
                    <a:pt x="2645" y="76339"/>
                    <a:pt x="3110" y="77063"/>
                  </a:cubicBezTo>
                  <a:cubicBezTo>
                    <a:pt x="3365" y="77460"/>
                    <a:pt x="3754" y="77739"/>
                    <a:pt x="4120" y="78049"/>
                  </a:cubicBezTo>
                  <a:cubicBezTo>
                    <a:pt x="4511" y="78380"/>
                    <a:pt x="4971" y="78671"/>
                    <a:pt x="5383" y="78811"/>
                  </a:cubicBezTo>
                  <a:cubicBezTo>
                    <a:pt x="6246" y="79107"/>
                    <a:pt x="7029" y="79556"/>
                    <a:pt x="7785" y="79965"/>
                  </a:cubicBezTo>
                  <a:cubicBezTo>
                    <a:pt x="8352" y="80272"/>
                    <a:pt x="8910" y="80312"/>
                    <a:pt x="9465" y="80312"/>
                  </a:cubicBezTo>
                  <a:cubicBezTo>
                    <a:pt x="9662" y="80312"/>
                    <a:pt x="9859" y="80307"/>
                    <a:pt x="10057" y="80307"/>
                  </a:cubicBezTo>
                  <a:cubicBezTo>
                    <a:pt x="10219" y="80307"/>
                    <a:pt x="10381" y="80310"/>
                    <a:pt x="10543" y="80323"/>
                  </a:cubicBezTo>
                  <a:cubicBezTo>
                    <a:pt x="10865" y="80348"/>
                    <a:pt x="11208" y="80433"/>
                    <a:pt x="11547" y="80433"/>
                  </a:cubicBezTo>
                  <a:cubicBezTo>
                    <a:pt x="11802" y="80433"/>
                    <a:pt x="12054" y="80385"/>
                    <a:pt x="12293" y="80229"/>
                  </a:cubicBezTo>
                  <a:cubicBezTo>
                    <a:pt x="13259" y="80681"/>
                    <a:pt x="14343" y="80517"/>
                    <a:pt x="15363" y="80649"/>
                  </a:cubicBezTo>
                  <a:cubicBezTo>
                    <a:pt x="16475" y="80793"/>
                    <a:pt x="17610" y="80918"/>
                    <a:pt x="18731" y="81036"/>
                  </a:cubicBezTo>
                  <a:cubicBezTo>
                    <a:pt x="19730" y="81141"/>
                    <a:pt x="20745" y="81158"/>
                    <a:pt x="21747" y="81304"/>
                  </a:cubicBezTo>
                  <a:cubicBezTo>
                    <a:pt x="21893" y="81325"/>
                    <a:pt x="22044" y="81333"/>
                    <a:pt x="22197" y="81333"/>
                  </a:cubicBezTo>
                  <a:cubicBezTo>
                    <a:pt x="22753" y="81333"/>
                    <a:pt x="23348" y="81223"/>
                    <a:pt x="23903" y="81216"/>
                  </a:cubicBezTo>
                  <a:cubicBezTo>
                    <a:pt x="23937" y="81215"/>
                    <a:pt x="23971" y="81215"/>
                    <a:pt x="24005" y="81215"/>
                  </a:cubicBezTo>
                  <a:cubicBezTo>
                    <a:pt x="24604" y="81215"/>
                    <a:pt x="25204" y="81278"/>
                    <a:pt x="25802" y="81278"/>
                  </a:cubicBezTo>
                  <a:cubicBezTo>
                    <a:pt x="26234" y="81278"/>
                    <a:pt x="26665" y="81245"/>
                    <a:pt x="27094" y="81133"/>
                  </a:cubicBezTo>
                  <a:cubicBezTo>
                    <a:pt x="27287" y="81082"/>
                    <a:pt x="27482" y="81067"/>
                    <a:pt x="27677" y="81067"/>
                  </a:cubicBezTo>
                  <a:cubicBezTo>
                    <a:pt x="27995" y="81067"/>
                    <a:pt x="28314" y="81108"/>
                    <a:pt x="28623" y="81108"/>
                  </a:cubicBezTo>
                  <a:cubicBezTo>
                    <a:pt x="28626" y="81108"/>
                    <a:pt x="28629" y="81108"/>
                    <a:pt x="28631" y="81108"/>
                  </a:cubicBezTo>
                  <a:cubicBezTo>
                    <a:pt x="29070" y="81107"/>
                    <a:pt x="29499" y="80875"/>
                    <a:pt x="29876" y="80875"/>
                  </a:cubicBezTo>
                  <a:cubicBezTo>
                    <a:pt x="29966" y="80875"/>
                    <a:pt x="30053" y="80889"/>
                    <a:pt x="30136" y="80921"/>
                  </a:cubicBezTo>
                  <a:cubicBezTo>
                    <a:pt x="30191" y="80943"/>
                    <a:pt x="30245" y="80952"/>
                    <a:pt x="30299" y="80952"/>
                  </a:cubicBezTo>
                  <a:cubicBezTo>
                    <a:pt x="30548" y="80952"/>
                    <a:pt x="30781" y="80760"/>
                    <a:pt x="30998" y="80760"/>
                  </a:cubicBezTo>
                  <a:cubicBezTo>
                    <a:pt x="31110" y="80760"/>
                    <a:pt x="31217" y="80811"/>
                    <a:pt x="31321" y="80965"/>
                  </a:cubicBezTo>
                  <a:cubicBezTo>
                    <a:pt x="31468" y="80781"/>
                    <a:pt x="31636" y="80725"/>
                    <a:pt x="31811" y="80725"/>
                  </a:cubicBezTo>
                  <a:cubicBezTo>
                    <a:pt x="32080" y="80725"/>
                    <a:pt x="32365" y="80856"/>
                    <a:pt x="32623" y="80856"/>
                  </a:cubicBezTo>
                  <a:cubicBezTo>
                    <a:pt x="32640" y="80856"/>
                    <a:pt x="32657" y="80855"/>
                    <a:pt x="32674" y="80854"/>
                  </a:cubicBezTo>
                  <a:cubicBezTo>
                    <a:pt x="33777" y="80774"/>
                    <a:pt x="34899" y="80838"/>
                    <a:pt x="36011" y="80735"/>
                  </a:cubicBezTo>
                  <a:cubicBezTo>
                    <a:pt x="36186" y="80719"/>
                    <a:pt x="36362" y="80722"/>
                    <a:pt x="36538" y="80714"/>
                  </a:cubicBezTo>
                  <a:cubicBezTo>
                    <a:pt x="37209" y="80683"/>
                    <a:pt x="37884" y="80681"/>
                    <a:pt x="38549" y="80611"/>
                  </a:cubicBezTo>
                  <a:cubicBezTo>
                    <a:pt x="39369" y="80526"/>
                    <a:pt x="40193" y="80435"/>
                    <a:pt x="40999" y="80297"/>
                  </a:cubicBezTo>
                  <a:cubicBezTo>
                    <a:pt x="41307" y="80244"/>
                    <a:pt x="41614" y="80229"/>
                    <a:pt x="41919" y="80229"/>
                  </a:cubicBezTo>
                  <a:cubicBezTo>
                    <a:pt x="42320" y="80229"/>
                    <a:pt x="42718" y="80255"/>
                    <a:pt x="43117" y="80255"/>
                  </a:cubicBezTo>
                  <a:cubicBezTo>
                    <a:pt x="43326" y="80255"/>
                    <a:pt x="43534" y="80248"/>
                    <a:pt x="43743" y="80226"/>
                  </a:cubicBezTo>
                  <a:cubicBezTo>
                    <a:pt x="44184" y="80181"/>
                    <a:pt x="44621" y="80084"/>
                    <a:pt x="45069" y="80060"/>
                  </a:cubicBezTo>
                  <a:cubicBezTo>
                    <a:pt x="45083" y="80060"/>
                    <a:pt x="45097" y="80059"/>
                    <a:pt x="45111" y="80059"/>
                  </a:cubicBezTo>
                  <a:cubicBezTo>
                    <a:pt x="45354" y="80059"/>
                    <a:pt x="45584" y="80167"/>
                    <a:pt x="45816" y="80167"/>
                  </a:cubicBezTo>
                  <a:cubicBezTo>
                    <a:pt x="45897" y="80167"/>
                    <a:pt x="45978" y="80154"/>
                    <a:pt x="46060" y="80119"/>
                  </a:cubicBezTo>
                  <a:cubicBezTo>
                    <a:pt x="46469" y="79944"/>
                    <a:pt x="46940" y="79990"/>
                    <a:pt x="47355" y="79969"/>
                  </a:cubicBezTo>
                  <a:cubicBezTo>
                    <a:pt x="48672" y="79902"/>
                    <a:pt x="49799" y="79455"/>
                    <a:pt x="50895" y="78857"/>
                  </a:cubicBezTo>
                  <a:cubicBezTo>
                    <a:pt x="51608" y="78469"/>
                    <a:pt x="52152" y="77907"/>
                    <a:pt x="52623" y="77331"/>
                  </a:cubicBezTo>
                  <a:cubicBezTo>
                    <a:pt x="52932" y="76952"/>
                    <a:pt x="53404" y="76649"/>
                    <a:pt x="53554" y="76201"/>
                  </a:cubicBezTo>
                  <a:cubicBezTo>
                    <a:pt x="53707" y="75742"/>
                    <a:pt x="53995" y="75348"/>
                    <a:pt x="54155" y="74898"/>
                  </a:cubicBezTo>
                  <a:cubicBezTo>
                    <a:pt x="54392" y="74233"/>
                    <a:pt x="54524" y="73534"/>
                    <a:pt x="54547" y="72827"/>
                  </a:cubicBezTo>
                  <a:cubicBezTo>
                    <a:pt x="54556" y="72580"/>
                    <a:pt x="54346" y="72125"/>
                    <a:pt x="54909" y="72125"/>
                  </a:cubicBezTo>
                  <a:cubicBezTo>
                    <a:pt x="54930" y="72125"/>
                    <a:pt x="54952" y="72126"/>
                    <a:pt x="54976" y="72127"/>
                  </a:cubicBezTo>
                  <a:cubicBezTo>
                    <a:pt x="55068" y="71916"/>
                    <a:pt x="54453" y="71827"/>
                    <a:pt x="54814" y="71678"/>
                  </a:cubicBezTo>
                  <a:cubicBezTo>
                    <a:pt x="55166" y="71531"/>
                    <a:pt x="55022" y="71263"/>
                    <a:pt x="54974" y="71224"/>
                  </a:cubicBezTo>
                  <a:cubicBezTo>
                    <a:pt x="54706" y="71009"/>
                    <a:pt x="54821" y="70869"/>
                    <a:pt x="55037" y="70736"/>
                  </a:cubicBezTo>
                  <a:cubicBezTo>
                    <a:pt x="55212" y="70629"/>
                    <a:pt x="55065" y="70482"/>
                    <a:pt x="55105" y="70387"/>
                  </a:cubicBezTo>
                  <a:cubicBezTo>
                    <a:pt x="55206" y="70149"/>
                    <a:pt x="54927" y="69880"/>
                    <a:pt x="55099" y="69727"/>
                  </a:cubicBezTo>
                  <a:cubicBezTo>
                    <a:pt x="55540" y="69335"/>
                    <a:pt x="55311" y="68825"/>
                    <a:pt x="55337" y="68422"/>
                  </a:cubicBezTo>
                  <a:cubicBezTo>
                    <a:pt x="55384" y="67699"/>
                    <a:pt x="55368" y="66975"/>
                    <a:pt x="55292" y="66256"/>
                  </a:cubicBezTo>
                  <a:cubicBezTo>
                    <a:pt x="55257" y="65936"/>
                    <a:pt x="55358" y="65695"/>
                    <a:pt x="55600" y="65482"/>
                  </a:cubicBezTo>
                  <a:cubicBezTo>
                    <a:pt x="55074" y="65259"/>
                    <a:pt x="55816" y="64736"/>
                    <a:pt x="55319" y="64505"/>
                  </a:cubicBezTo>
                  <a:cubicBezTo>
                    <a:pt x="55412" y="63646"/>
                    <a:pt x="55180" y="62786"/>
                    <a:pt x="55369" y="61916"/>
                  </a:cubicBezTo>
                  <a:cubicBezTo>
                    <a:pt x="55484" y="61384"/>
                    <a:pt x="55314" y="60804"/>
                    <a:pt x="55401" y="60262"/>
                  </a:cubicBezTo>
                  <a:cubicBezTo>
                    <a:pt x="55494" y="59678"/>
                    <a:pt x="55276" y="59077"/>
                    <a:pt x="55427" y="58554"/>
                  </a:cubicBezTo>
                  <a:cubicBezTo>
                    <a:pt x="55541" y="58153"/>
                    <a:pt x="55372" y="57721"/>
                    <a:pt x="55635" y="57325"/>
                  </a:cubicBezTo>
                  <a:cubicBezTo>
                    <a:pt x="55686" y="57249"/>
                    <a:pt x="55881" y="56893"/>
                    <a:pt x="55758" y="56691"/>
                  </a:cubicBezTo>
                  <a:cubicBezTo>
                    <a:pt x="55285" y="55918"/>
                    <a:pt x="55992" y="55109"/>
                    <a:pt x="55656" y="54361"/>
                  </a:cubicBezTo>
                  <a:cubicBezTo>
                    <a:pt x="55486" y="53981"/>
                    <a:pt x="55692" y="53621"/>
                    <a:pt x="55792" y="53382"/>
                  </a:cubicBezTo>
                  <a:cubicBezTo>
                    <a:pt x="55987" y="52909"/>
                    <a:pt x="55290" y="52521"/>
                    <a:pt x="55798" y="52016"/>
                  </a:cubicBezTo>
                  <a:cubicBezTo>
                    <a:pt x="55953" y="51861"/>
                    <a:pt x="55863" y="51201"/>
                    <a:pt x="55838" y="50771"/>
                  </a:cubicBezTo>
                  <a:cubicBezTo>
                    <a:pt x="55808" y="50245"/>
                    <a:pt x="56030" y="49647"/>
                    <a:pt x="55821" y="49205"/>
                  </a:cubicBezTo>
                  <a:cubicBezTo>
                    <a:pt x="55598" y="48731"/>
                    <a:pt x="55754" y="48281"/>
                    <a:pt x="55797" y="47912"/>
                  </a:cubicBezTo>
                  <a:cubicBezTo>
                    <a:pt x="55872" y="47269"/>
                    <a:pt x="55654" y="46660"/>
                    <a:pt x="55755" y="46022"/>
                  </a:cubicBezTo>
                  <a:cubicBezTo>
                    <a:pt x="55846" y="45452"/>
                    <a:pt x="55629" y="44840"/>
                    <a:pt x="55721" y="44270"/>
                  </a:cubicBezTo>
                  <a:cubicBezTo>
                    <a:pt x="55770" y="43968"/>
                    <a:pt x="55497" y="43782"/>
                    <a:pt x="55577" y="43570"/>
                  </a:cubicBezTo>
                  <a:cubicBezTo>
                    <a:pt x="55794" y="42995"/>
                    <a:pt x="55931" y="42390"/>
                    <a:pt x="55761" y="41827"/>
                  </a:cubicBezTo>
                  <a:cubicBezTo>
                    <a:pt x="55656" y="41477"/>
                    <a:pt x="55629" y="41096"/>
                    <a:pt x="55668" y="40813"/>
                  </a:cubicBezTo>
                  <a:cubicBezTo>
                    <a:pt x="55804" y="39822"/>
                    <a:pt x="55701" y="38866"/>
                    <a:pt x="55618" y="37881"/>
                  </a:cubicBezTo>
                  <a:cubicBezTo>
                    <a:pt x="55571" y="37323"/>
                    <a:pt x="55582" y="36677"/>
                    <a:pt x="55673" y="36131"/>
                  </a:cubicBezTo>
                  <a:cubicBezTo>
                    <a:pt x="55821" y="35240"/>
                    <a:pt x="55588" y="34379"/>
                    <a:pt x="55643" y="33503"/>
                  </a:cubicBezTo>
                  <a:cubicBezTo>
                    <a:pt x="55690" y="32751"/>
                    <a:pt x="55478" y="31887"/>
                    <a:pt x="55535" y="31128"/>
                  </a:cubicBezTo>
                  <a:cubicBezTo>
                    <a:pt x="55622" y="29988"/>
                    <a:pt x="55278" y="28889"/>
                    <a:pt x="55439" y="27739"/>
                  </a:cubicBezTo>
                  <a:cubicBezTo>
                    <a:pt x="55562" y="26853"/>
                    <a:pt x="55250" y="25909"/>
                    <a:pt x="55262" y="24978"/>
                  </a:cubicBezTo>
                  <a:cubicBezTo>
                    <a:pt x="55272" y="24147"/>
                    <a:pt x="54958" y="23346"/>
                    <a:pt x="54877" y="22514"/>
                  </a:cubicBezTo>
                  <a:cubicBezTo>
                    <a:pt x="54853" y="22266"/>
                    <a:pt x="55070" y="22144"/>
                    <a:pt x="54982" y="21914"/>
                  </a:cubicBezTo>
                  <a:cubicBezTo>
                    <a:pt x="54569" y="20838"/>
                    <a:pt x="54709" y="19707"/>
                    <a:pt x="54656" y="18598"/>
                  </a:cubicBezTo>
                  <a:cubicBezTo>
                    <a:pt x="54612" y="17664"/>
                    <a:pt x="54345" y="16756"/>
                    <a:pt x="54437" y="15794"/>
                  </a:cubicBezTo>
                  <a:cubicBezTo>
                    <a:pt x="54484" y="15305"/>
                    <a:pt x="54340" y="14742"/>
                    <a:pt x="54303" y="14212"/>
                  </a:cubicBezTo>
                  <a:cubicBezTo>
                    <a:pt x="54241" y="13331"/>
                    <a:pt x="54246" y="12432"/>
                    <a:pt x="54095" y="11573"/>
                  </a:cubicBezTo>
                  <a:cubicBezTo>
                    <a:pt x="53988" y="10961"/>
                    <a:pt x="53777" y="10334"/>
                    <a:pt x="53700" y="9711"/>
                  </a:cubicBezTo>
                  <a:cubicBezTo>
                    <a:pt x="53495" y="8026"/>
                    <a:pt x="53254" y="6379"/>
                    <a:pt x="52311" y="4850"/>
                  </a:cubicBezTo>
                  <a:cubicBezTo>
                    <a:pt x="51774" y="3977"/>
                    <a:pt x="51172" y="3230"/>
                    <a:pt x="50286" y="2629"/>
                  </a:cubicBezTo>
                  <a:cubicBezTo>
                    <a:pt x="49319" y="1973"/>
                    <a:pt x="48240" y="1518"/>
                    <a:pt x="47088" y="1353"/>
                  </a:cubicBezTo>
                  <a:cubicBezTo>
                    <a:pt x="46685" y="1295"/>
                    <a:pt x="46347" y="1064"/>
                    <a:pt x="45977" y="1064"/>
                  </a:cubicBezTo>
                  <a:cubicBezTo>
                    <a:pt x="45957" y="1064"/>
                    <a:pt x="45936" y="1064"/>
                    <a:pt x="45916" y="1066"/>
                  </a:cubicBezTo>
                  <a:cubicBezTo>
                    <a:pt x="45829" y="1072"/>
                    <a:pt x="45744" y="1075"/>
                    <a:pt x="45659" y="1075"/>
                  </a:cubicBezTo>
                  <a:cubicBezTo>
                    <a:pt x="44619" y="1075"/>
                    <a:pt x="43660" y="645"/>
                    <a:pt x="42624" y="592"/>
                  </a:cubicBezTo>
                  <a:cubicBezTo>
                    <a:pt x="42611" y="591"/>
                    <a:pt x="42597" y="591"/>
                    <a:pt x="42582" y="591"/>
                  </a:cubicBezTo>
                  <a:cubicBezTo>
                    <a:pt x="42417" y="591"/>
                    <a:pt x="42234" y="633"/>
                    <a:pt x="42062" y="633"/>
                  </a:cubicBezTo>
                  <a:cubicBezTo>
                    <a:pt x="41948" y="633"/>
                    <a:pt x="41838" y="614"/>
                    <a:pt x="41743" y="553"/>
                  </a:cubicBezTo>
                  <a:cubicBezTo>
                    <a:pt x="41092" y="135"/>
                    <a:pt x="40324" y="240"/>
                    <a:pt x="39619" y="179"/>
                  </a:cubicBezTo>
                  <a:cubicBezTo>
                    <a:pt x="38572" y="89"/>
                    <a:pt x="37514" y="108"/>
                    <a:pt x="36458" y="51"/>
                  </a:cubicBezTo>
                  <a:cubicBezTo>
                    <a:pt x="35883" y="19"/>
                    <a:pt x="35300" y="0"/>
                    <a:pt x="347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868;p31">
              <a:extLst>
                <a:ext uri="{FF2B5EF4-FFF2-40B4-BE49-F238E27FC236}">
                  <a16:creationId xmlns:a16="http://schemas.microsoft.com/office/drawing/2014/main" id="{4C7263B3-1BAE-4462-B8E0-67057E139A92}"/>
                </a:ext>
              </a:extLst>
            </p:cNvPr>
            <p:cNvSpPr/>
            <p:nvPr/>
          </p:nvSpPr>
          <p:spPr>
            <a:xfrm>
              <a:off x="1218626" y="2064079"/>
              <a:ext cx="1713838" cy="473513"/>
            </a:xfrm>
            <a:custGeom>
              <a:avLst/>
              <a:gdLst/>
              <a:ahLst/>
              <a:cxnLst/>
              <a:rect l="l" t="t" r="r" b="b"/>
              <a:pathLst>
                <a:path w="50511" h="16568" extrusionOk="0">
                  <a:moveTo>
                    <a:pt x="31138" y="1"/>
                  </a:moveTo>
                  <a:cubicBezTo>
                    <a:pt x="30808" y="1"/>
                    <a:pt x="30477" y="48"/>
                    <a:pt x="30176" y="228"/>
                  </a:cubicBezTo>
                  <a:cubicBezTo>
                    <a:pt x="29972" y="78"/>
                    <a:pt x="29760" y="33"/>
                    <a:pt x="29542" y="33"/>
                  </a:cubicBezTo>
                  <a:cubicBezTo>
                    <a:pt x="29214" y="33"/>
                    <a:pt x="28875" y="136"/>
                    <a:pt x="28535" y="136"/>
                  </a:cubicBezTo>
                  <a:cubicBezTo>
                    <a:pt x="28416" y="136"/>
                    <a:pt x="28296" y="123"/>
                    <a:pt x="28178" y="89"/>
                  </a:cubicBezTo>
                  <a:cubicBezTo>
                    <a:pt x="28101" y="66"/>
                    <a:pt x="28021" y="58"/>
                    <a:pt x="27940" y="58"/>
                  </a:cubicBezTo>
                  <a:cubicBezTo>
                    <a:pt x="27650" y="58"/>
                    <a:pt x="27334" y="167"/>
                    <a:pt x="26989" y="167"/>
                  </a:cubicBezTo>
                  <a:cubicBezTo>
                    <a:pt x="26881" y="167"/>
                    <a:pt x="26770" y="156"/>
                    <a:pt x="26656" y="128"/>
                  </a:cubicBezTo>
                  <a:cubicBezTo>
                    <a:pt x="26573" y="107"/>
                    <a:pt x="26484" y="99"/>
                    <a:pt x="26391" y="99"/>
                  </a:cubicBezTo>
                  <a:cubicBezTo>
                    <a:pt x="26092" y="99"/>
                    <a:pt x="25744" y="179"/>
                    <a:pt x="25390" y="179"/>
                  </a:cubicBezTo>
                  <a:cubicBezTo>
                    <a:pt x="25319" y="179"/>
                    <a:pt x="25247" y="176"/>
                    <a:pt x="25175" y="168"/>
                  </a:cubicBezTo>
                  <a:cubicBezTo>
                    <a:pt x="25021" y="151"/>
                    <a:pt x="24863" y="147"/>
                    <a:pt x="24702" y="147"/>
                  </a:cubicBezTo>
                  <a:cubicBezTo>
                    <a:pt x="24559" y="147"/>
                    <a:pt x="24414" y="150"/>
                    <a:pt x="24268" y="150"/>
                  </a:cubicBezTo>
                  <a:cubicBezTo>
                    <a:pt x="24029" y="150"/>
                    <a:pt x="23787" y="142"/>
                    <a:pt x="23552" y="97"/>
                  </a:cubicBezTo>
                  <a:cubicBezTo>
                    <a:pt x="23537" y="94"/>
                    <a:pt x="23523" y="93"/>
                    <a:pt x="23509" y="93"/>
                  </a:cubicBezTo>
                  <a:cubicBezTo>
                    <a:pt x="23353" y="93"/>
                    <a:pt x="23236" y="249"/>
                    <a:pt x="23090" y="249"/>
                  </a:cubicBezTo>
                  <a:cubicBezTo>
                    <a:pt x="23052" y="249"/>
                    <a:pt x="23012" y="238"/>
                    <a:pt x="22968" y="211"/>
                  </a:cubicBezTo>
                  <a:cubicBezTo>
                    <a:pt x="22780" y="91"/>
                    <a:pt x="22582" y="59"/>
                    <a:pt x="22381" y="59"/>
                  </a:cubicBezTo>
                  <a:cubicBezTo>
                    <a:pt x="22154" y="59"/>
                    <a:pt x="21922" y="99"/>
                    <a:pt x="21696" y="99"/>
                  </a:cubicBezTo>
                  <a:cubicBezTo>
                    <a:pt x="21644" y="99"/>
                    <a:pt x="21593" y="97"/>
                    <a:pt x="21543" y="92"/>
                  </a:cubicBezTo>
                  <a:cubicBezTo>
                    <a:pt x="21520" y="90"/>
                    <a:pt x="21498" y="89"/>
                    <a:pt x="21475" y="89"/>
                  </a:cubicBezTo>
                  <a:cubicBezTo>
                    <a:pt x="21259" y="89"/>
                    <a:pt x="21009" y="180"/>
                    <a:pt x="20776" y="180"/>
                  </a:cubicBezTo>
                  <a:cubicBezTo>
                    <a:pt x="20678" y="180"/>
                    <a:pt x="20582" y="164"/>
                    <a:pt x="20494" y="118"/>
                  </a:cubicBezTo>
                  <a:cubicBezTo>
                    <a:pt x="20459" y="100"/>
                    <a:pt x="20430" y="93"/>
                    <a:pt x="20405" y="93"/>
                  </a:cubicBezTo>
                  <a:cubicBezTo>
                    <a:pt x="20268" y="93"/>
                    <a:pt x="20266" y="325"/>
                    <a:pt x="20221" y="325"/>
                  </a:cubicBezTo>
                  <a:cubicBezTo>
                    <a:pt x="20208" y="325"/>
                    <a:pt x="20191" y="305"/>
                    <a:pt x="20166" y="253"/>
                  </a:cubicBezTo>
                  <a:cubicBezTo>
                    <a:pt x="20096" y="109"/>
                    <a:pt x="20008" y="68"/>
                    <a:pt x="19915" y="68"/>
                  </a:cubicBezTo>
                  <a:cubicBezTo>
                    <a:pt x="19798" y="68"/>
                    <a:pt x="19672" y="134"/>
                    <a:pt x="19562" y="134"/>
                  </a:cubicBezTo>
                  <a:cubicBezTo>
                    <a:pt x="19514" y="134"/>
                    <a:pt x="19470" y="121"/>
                    <a:pt x="19430" y="85"/>
                  </a:cubicBezTo>
                  <a:cubicBezTo>
                    <a:pt x="19338" y="285"/>
                    <a:pt x="19223" y="348"/>
                    <a:pt x="19100" y="348"/>
                  </a:cubicBezTo>
                  <a:cubicBezTo>
                    <a:pt x="18895" y="348"/>
                    <a:pt x="18665" y="176"/>
                    <a:pt x="18468" y="176"/>
                  </a:cubicBezTo>
                  <a:cubicBezTo>
                    <a:pt x="18465" y="176"/>
                    <a:pt x="18463" y="176"/>
                    <a:pt x="18460" y="177"/>
                  </a:cubicBezTo>
                  <a:cubicBezTo>
                    <a:pt x="18459" y="177"/>
                    <a:pt x="18457" y="177"/>
                    <a:pt x="18456" y="177"/>
                  </a:cubicBezTo>
                  <a:cubicBezTo>
                    <a:pt x="18373" y="177"/>
                    <a:pt x="18301" y="110"/>
                    <a:pt x="18209" y="110"/>
                  </a:cubicBezTo>
                  <a:cubicBezTo>
                    <a:pt x="18158" y="110"/>
                    <a:pt x="18101" y="130"/>
                    <a:pt x="18033" y="192"/>
                  </a:cubicBezTo>
                  <a:cubicBezTo>
                    <a:pt x="17962" y="256"/>
                    <a:pt x="17838" y="303"/>
                    <a:pt x="17710" y="303"/>
                  </a:cubicBezTo>
                  <a:cubicBezTo>
                    <a:pt x="17618" y="303"/>
                    <a:pt x="17525" y="279"/>
                    <a:pt x="17449" y="219"/>
                  </a:cubicBezTo>
                  <a:cubicBezTo>
                    <a:pt x="17377" y="164"/>
                    <a:pt x="17315" y="146"/>
                    <a:pt x="17255" y="146"/>
                  </a:cubicBezTo>
                  <a:cubicBezTo>
                    <a:pt x="17165" y="146"/>
                    <a:pt x="17080" y="185"/>
                    <a:pt x="16974" y="197"/>
                  </a:cubicBezTo>
                  <a:cubicBezTo>
                    <a:pt x="16917" y="204"/>
                    <a:pt x="16859" y="207"/>
                    <a:pt x="16800" y="207"/>
                  </a:cubicBezTo>
                  <a:cubicBezTo>
                    <a:pt x="16708" y="207"/>
                    <a:pt x="16616" y="201"/>
                    <a:pt x="16524" y="201"/>
                  </a:cubicBezTo>
                  <a:cubicBezTo>
                    <a:pt x="16353" y="201"/>
                    <a:pt x="16185" y="220"/>
                    <a:pt x="16029" y="325"/>
                  </a:cubicBezTo>
                  <a:cubicBezTo>
                    <a:pt x="15881" y="145"/>
                    <a:pt x="15730" y="83"/>
                    <a:pt x="15579" y="83"/>
                  </a:cubicBezTo>
                  <a:cubicBezTo>
                    <a:pt x="15300" y="83"/>
                    <a:pt x="15023" y="293"/>
                    <a:pt x="14770" y="347"/>
                  </a:cubicBezTo>
                  <a:cubicBezTo>
                    <a:pt x="14510" y="404"/>
                    <a:pt x="14264" y="465"/>
                    <a:pt x="14022" y="465"/>
                  </a:cubicBezTo>
                  <a:cubicBezTo>
                    <a:pt x="13838" y="465"/>
                    <a:pt x="13655" y="430"/>
                    <a:pt x="13470" y="329"/>
                  </a:cubicBezTo>
                  <a:cubicBezTo>
                    <a:pt x="13388" y="284"/>
                    <a:pt x="13310" y="248"/>
                    <a:pt x="13236" y="248"/>
                  </a:cubicBezTo>
                  <a:cubicBezTo>
                    <a:pt x="13180" y="248"/>
                    <a:pt x="13127" y="268"/>
                    <a:pt x="13075" y="321"/>
                  </a:cubicBezTo>
                  <a:cubicBezTo>
                    <a:pt x="12921" y="476"/>
                    <a:pt x="12742" y="506"/>
                    <a:pt x="12556" y="506"/>
                  </a:cubicBezTo>
                  <a:cubicBezTo>
                    <a:pt x="12441" y="506"/>
                    <a:pt x="12322" y="494"/>
                    <a:pt x="12205" y="494"/>
                  </a:cubicBezTo>
                  <a:cubicBezTo>
                    <a:pt x="11887" y="494"/>
                    <a:pt x="11565" y="478"/>
                    <a:pt x="11247" y="478"/>
                  </a:cubicBezTo>
                  <a:cubicBezTo>
                    <a:pt x="10974" y="478"/>
                    <a:pt x="10703" y="490"/>
                    <a:pt x="10439" y="533"/>
                  </a:cubicBezTo>
                  <a:cubicBezTo>
                    <a:pt x="9844" y="631"/>
                    <a:pt x="9253" y="780"/>
                    <a:pt x="8652" y="780"/>
                  </a:cubicBezTo>
                  <a:cubicBezTo>
                    <a:pt x="8546" y="780"/>
                    <a:pt x="8441" y="775"/>
                    <a:pt x="8335" y="765"/>
                  </a:cubicBezTo>
                  <a:cubicBezTo>
                    <a:pt x="8250" y="757"/>
                    <a:pt x="8161" y="753"/>
                    <a:pt x="8072" y="753"/>
                  </a:cubicBezTo>
                  <a:cubicBezTo>
                    <a:pt x="7759" y="753"/>
                    <a:pt x="7447" y="807"/>
                    <a:pt x="7337" y="952"/>
                  </a:cubicBezTo>
                  <a:cubicBezTo>
                    <a:pt x="7064" y="1316"/>
                    <a:pt x="6733" y="1248"/>
                    <a:pt x="6377" y="1293"/>
                  </a:cubicBezTo>
                  <a:cubicBezTo>
                    <a:pt x="6293" y="1279"/>
                    <a:pt x="6175" y="1230"/>
                    <a:pt x="6094" y="1230"/>
                  </a:cubicBezTo>
                  <a:cubicBezTo>
                    <a:pt x="6071" y="1230"/>
                    <a:pt x="6051" y="1234"/>
                    <a:pt x="6035" y="1244"/>
                  </a:cubicBezTo>
                  <a:cubicBezTo>
                    <a:pt x="5508" y="1592"/>
                    <a:pt x="4784" y="1613"/>
                    <a:pt x="4311" y="1942"/>
                  </a:cubicBezTo>
                  <a:cubicBezTo>
                    <a:pt x="3587" y="2448"/>
                    <a:pt x="2573" y="2620"/>
                    <a:pt x="2181" y="3581"/>
                  </a:cubicBezTo>
                  <a:cubicBezTo>
                    <a:pt x="1983" y="4065"/>
                    <a:pt x="1601" y="4507"/>
                    <a:pt x="1601" y="5054"/>
                  </a:cubicBezTo>
                  <a:cubicBezTo>
                    <a:pt x="1601" y="5502"/>
                    <a:pt x="1191" y="5767"/>
                    <a:pt x="1094" y="6172"/>
                  </a:cubicBezTo>
                  <a:cubicBezTo>
                    <a:pt x="923" y="6893"/>
                    <a:pt x="936" y="7631"/>
                    <a:pt x="829" y="8349"/>
                  </a:cubicBezTo>
                  <a:cubicBezTo>
                    <a:pt x="746" y="8903"/>
                    <a:pt x="660" y="9466"/>
                    <a:pt x="721" y="10000"/>
                  </a:cubicBezTo>
                  <a:cubicBezTo>
                    <a:pt x="751" y="10269"/>
                    <a:pt x="310" y="10263"/>
                    <a:pt x="526" y="10442"/>
                  </a:cubicBezTo>
                  <a:cubicBezTo>
                    <a:pt x="1033" y="10862"/>
                    <a:pt x="199" y="11259"/>
                    <a:pt x="512" y="11707"/>
                  </a:cubicBezTo>
                  <a:cubicBezTo>
                    <a:pt x="558" y="11773"/>
                    <a:pt x="341" y="12102"/>
                    <a:pt x="555" y="12367"/>
                  </a:cubicBezTo>
                  <a:cubicBezTo>
                    <a:pt x="893" y="12785"/>
                    <a:pt x="408" y="13161"/>
                    <a:pt x="354" y="13569"/>
                  </a:cubicBezTo>
                  <a:cubicBezTo>
                    <a:pt x="260" y="14292"/>
                    <a:pt x="335" y="15035"/>
                    <a:pt x="47" y="15747"/>
                  </a:cubicBezTo>
                  <a:cubicBezTo>
                    <a:pt x="0" y="15860"/>
                    <a:pt x="187" y="16154"/>
                    <a:pt x="148" y="16406"/>
                  </a:cubicBezTo>
                  <a:cubicBezTo>
                    <a:pt x="129" y="16527"/>
                    <a:pt x="227" y="16567"/>
                    <a:pt x="332" y="16567"/>
                  </a:cubicBezTo>
                  <a:cubicBezTo>
                    <a:pt x="388" y="16567"/>
                    <a:pt x="446" y="16556"/>
                    <a:pt x="487" y="16539"/>
                  </a:cubicBezTo>
                  <a:cubicBezTo>
                    <a:pt x="926" y="16358"/>
                    <a:pt x="1375" y="16312"/>
                    <a:pt x="1827" y="16312"/>
                  </a:cubicBezTo>
                  <a:cubicBezTo>
                    <a:pt x="2300" y="16312"/>
                    <a:pt x="2776" y="16363"/>
                    <a:pt x="3248" y="16363"/>
                  </a:cubicBezTo>
                  <a:cubicBezTo>
                    <a:pt x="3358" y="16363"/>
                    <a:pt x="3469" y="16360"/>
                    <a:pt x="3578" y="16353"/>
                  </a:cubicBezTo>
                  <a:cubicBezTo>
                    <a:pt x="3701" y="16345"/>
                    <a:pt x="3823" y="16342"/>
                    <a:pt x="3946" y="16342"/>
                  </a:cubicBezTo>
                  <a:cubicBezTo>
                    <a:pt x="4674" y="16342"/>
                    <a:pt x="5410" y="16457"/>
                    <a:pt x="6143" y="16464"/>
                  </a:cubicBezTo>
                  <a:cubicBezTo>
                    <a:pt x="6318" y="16466"/>
                    <a:pt x="6494" y="16467"/>
                    <a:pt x="6669" y="16467"/>
                  </a:cubicBezTo>
                  <a:cubicBezTo>
                    <a:pt x="7629" y="16467"/>
                    <a:pt x="8589" y="16437"/>
                    <a:pt x="9550" y="16391"/>
                  </a:cubicBezTo>
                  <a:cubicBezTo>
                    <a:pt x="9919" y="16373"/>
                    <a:pt x="10289" y="16366"/>
                    <a:pt x="10659" y="16366"/>
                  </a:cubicBezTo>
                  <a:cubicBezTo>
                    <a:pt x="11987" y="16366"/>
                    <a:pt x="13321" y="16459"/>
                    <a:pt x="14651" y="16480"/>
                  </a:cubicBezTo>
                  <a:cubicBezTo>
                    <a:pt x="14826" y="16483"/>
                    <a:pt x="15001" y="16484"/>
                    <a:pt x="15176" y="16484"/>
                  </a:cubicBezTo>
                  <a:cubicBezTo>
                    <a:pt x="16292" y="16484"/>
                    <a:pt x="17407" y="16430"/>
                    <a:pt x="18519" y="16323"/>
                  </a:cubicBezTo>
                  <a:cubicBezTo>
                    <a:pt x="19426" y="16236"/>
                    <a:pt x="20368" y="16193"/>
                    <a:pt x="21292" y="16133"/>
                  </a:cubicBezTo>
                  <a:cubicBezTo>
                    <a:pt x="22053" y="16084"/>
                    <a:pt x="22813" y="16072"/>
                    <a:pt x="23574" y="16072"/>
                  </a:cubicBezTo>
                  <a:cubicBezTo>
                    <a:pt x="24216" y="16072"/>
                    <a:pt x="24858" y="16081"/>
                    <a:pt x="25500" y="16081"/>
                  </a:cubicBezTo>
                  <a:cubicBezTo>
                    <a:pt x="26071" y="16081"/>
                    <a:pt x="26641" y="16074"/>
                    <a:pt x="27212" y="16050"/>
                  </a:cubicBezTo>
                  <a:cubicBezTo>
                    <a:pt x="27737" y="16029"/>
                    <a:pt x="28264" y="16024"/>
                    <a:pt x="28793" y="16024"/>
                  </a:cubicBezTo>
                  <a:cubicBezTo>
                    <a:pt x="29218" y="16024"/>
                    <a:pt x="29645" y="16027"/>
                    <a:pt x="30071" y="16027"/>
                  </a:cubicBezTo>
                  <a:cubicBezTo>
                    <a:pt x="30398" y="16027"/>
                    <a:pt x="30725" y="16025"/>
                    <a:pt x="31052" y="16018"/>
                  </a:cubicBezTo>
                  <a:cubicBezTo>
                    <a:pt x="31435" y="16011"/>
                    <a:pt x="31818" y="16009"/>
                    <a:pt x="32201" y="16009"/>
                  </a:cubicBezTo>
                  <a:cubicBezTo>
                    <a:pt x="32925" y="16009"/>
                    <a:pt x="33649" y="16017"/>
                    <a:pt x="34373" y="16017"/>
                  </a:cubicBezTo>
                  <a:cubicBezTo>
                    <a:pt x="34405" y="16017"/>
                    <a:pt x="34436" y="16017"/>
                    <a:pt x="34467" y="16017"/>
                  </a:cubicBezTo>
                  <a:cubicBezTo>
                    <a:pt x="34903" y="16016"/>
                    <a:pt x="35339" y="15995"/>
                    <a:pt x="35776" y="15995"/>
                  </a:cubicBezTo>
                  <a:cubicBezTo>
                    <a:pt x="35783" y="15995"/>
                    <a:pt x="35790" y="15995"/>
                    <a:pt x="35797" y="15995"/>
                  </a:cubicBezTo>
                  <a:cubicBezTo>
                    <a:pt x="36564" y="15995"/>
                    <a:pt x="37336" y="16036"/>
                    <a:pt x="38103" y="16036"/>
                  </a:cubicBezTo>
                  <a:cubicBezTo>
                    <a:pt x="38562" y="16036"/>
                    <a:pt x="39020" y="16021"/>
                    <a:pt x="39473" y="15974"/>
                  </a:cubicBezTo>
                  <a:cubicBezTo>
                    <a:pt x="40866" y="15830"/>
                    <a:pt x="42267" y="15890"/>
                    <a:pt x="43656" y="15827"/>
                  </a:cubicBezTo>
                  <a:cubicBezTo>
                    <a:pt x="44323" y="15796"/>
                    <a:pt x="44973" y="15511"/>
                    <a:pt x="45640" y="15511"/>
                  </a:cubicBezTo>
                  <a:cubicBezTo>
                    <a:pt x="45857" y="15511"/>
                    <a:pt x="46075" y="15541"/>
                    <a:pt x="46296" y="15619"/>
                  </a:cubicBezTo>
                  <a:cubicBezTo>
                    <a:pt x="46298" y="15620"/>
                    <a:pt x="46300" y="15620"/>
                    <a:pt x="46303" y="15620"/>
                  </a:cubicBezTo>
                  <a:cubicBezTo>
                    <a:pt x="46330" y="15620"/>
                    <a:pt x="46389" y="15583"/>
                    <a:pt x="46395" y="15558"/>
                  </a:cubicBezTo>
                  <a:cubicBezTo>
                    <a:pt x="46437" y="15345"/>
                    <a:pt x="46577" y="15300"/>
                    <a:pt x="46725" y="15300"/>
                  </a:cubicBezTo>
                  <a:cubicBezTo>
                    <a:pt x="46821" y="15300"/>
                    <a:pt x="46920" y="15319"/>
                    <a:pt x="46997" y="15324"/>
                  </a:cubicBezTo>
                  <a:cubicBezTo>
                    <a:pt x="47095" y="15329"/>
                    <a:pt x="47193" y="15332"/>
                    <a:pt x="47291" y="15332"/>
                  </a:cubicBezTo>
                  <a:cubicBezTo>
                    <a:pt x="47904" y="15332"/>
                    <a:pt x="48515" y="15233"/>
                    <a:pt x="49128" y="15233"/>
                  </a:cubicBezTo>
                  <a:cubicBezTo>
                    <a:pt x="49390" y="15233"/>
                    <a:pt x="49652" y="15251"/>
                    <a:pt x="49916" y="15303"/>
                  </a:cubicBezTo>
                  <a:cubicBezTo>
                    <a:pt x="49960" y="15311"/>
                    <a:pt x="50007" y="15316"/>
                    <a:pt x="50054" y="15316"/>
                  </a:cubicBezTo>
                  <a:cubicBezTo>
                    <a:pt x="50279" y="15316"/>
                    <a:pt x="50511" y="15216"/>
                    <a:pt x="50496" y="14994"/>
                  </a:cubicBezTo>
                  <a:cubicBezTo>
                    <a:pt x="50459" y="14463"/>
                    <a:pt x="50463" y="13928"/>
                    <a:pt x="50418" y="13407"/>
                  </a:cubicBezTo>
                  <a:cubicBezTo>
                    <a:pt x="50369" y="12855"/>
                    <a:pt x="50310" y="12295"/>
                    <a:pt x="50259" y="11739"/>
                  </a:cubicBezTo>
                  <a:cubicBezTo>
                    <a:pt x="50187" y="10962"/>
                    <a:pt x="50134" y="10185"/>
                    <a:pt x="50044" y="9408"/>
                  </a:cubicBezTo>
                  <a:cubicBezTo>
                    <a:pt x="49983" y="8886"/>
                    <a:pt x="49899" y="8361"/>
                    <a:pt x="49767" y="7864"/>
                  </a:cubicBezTo>
                  <a:cubicBezTo>
                    <a:pt x="49649" y="7423"/>
                    <a:pt x="49850" y="6965"/>
                    <a:pt x="49656" y="6589"/>
                  </a:cubicBezTo>
                  <a:cubicBezTo>
                    <a:pt x="49466" y="6220"/>
                    <a:pt x="49447" y="5860"/>
                    <a:pt x="49419" y="5486"/>
                  </a:cubicBezTo>
                  <a:cubicBezTo>
                    <a:pt x="49409" y="5355"/>
                    <a:pt x="49471" y="5170"/>
                    <a:pt x="49354" y="5110"/>
                  </a:cubicBezTo>
                  <a:cubicBezTo>
                    <a:pt x="48908" y="4883"/>
                    <a:pt x="48890" y="4415"/>
                    <a:pt x="48668" y="4081"/>
                  </a:cubicBezTo>
                  <a:cubicBezTo>
                    <a:pt x="48274" y="3486"/>
                    <a:pt x="47959" y="2875"/>
                    <a:pt x="47361" y="2402"/>
                  </a:cubicBezTo>
                  <a:cubicBezTo>
                    <a:pt x="47049" y="2155"/>
                    <a:pt x="46629" y="2206"/>
                    <a:pt x="46362" y="1968"/>
                  </a:cubicBezTo>
                  <a:cubicBezTo>
                    <a:pt x="45783" y="1450"/>
                    <a:pt x="44998" y="1390"/>
                    <a:pt x="44287" y="1268"/>
                  </a:cubicBezTo>
                  <a:cubicBezTo>
                    <a:pt x="43525" y="1138"/>
                    <a:pt x="42763" y="995"/>
                    <a:pt x="42001" y="860"/>
                  </a:cubicBezTo>
                  <a:cubicBezTo>
                    <a:pt x="40648" y="621"/>
                    <a:pt x="39284" y="446"/>
                    <a:pt x="37919" y="275"/>
                  </a:cubicBezTo>
                  <a:cubicBezTo>
                    <a:pt x="37905" y="274"/>
                    <a:pt x="37891" y="273"/>
                    <a:pt x="37877" y="273"/>
                  </a:cubicBezTo>
                  <a:cubicBezTo>
                    <a:pt x="37744" y="273"/>
                    <a:pt x="37629" y="349"/>
                    <a:pt x="37500" y="349"/>
                  </a:cubicBezTo>
                  <a:cubicBezTo>
                    <a:pt x="37445" y="349"/>
                    <a:pt x="37389" y="336"/>
                    <a:pt x="37327" y="297"/>
                  </a:cubicBezTo>
                  <a:cubicBezTo>
                    <a:pt x="37040" y="119"/>
                    <a:pt x="36682" y="32"/>
                    <a:pt x="36357" y="32"/>
                  </a:cubicBezTo>
                  <a:cubicBezTo>
                    <a:pt x="36161" y="32"/>
                    <a:pt x="35977" y="63"/>
                    <a:pt x="35828" y="125"/>
                  </a:cubicBezTo>
                  <a:cubicBezTo>
                    <a:pt x="35646" y="201"/>
                    <a:pt x="35471" y="228"/>
                    <a:pt x="35302" y="228"/>
                  </a:cubicBezTo>
                  <a:cubicBezTo>
                    <a:pt x="34897" y="228"/>
                    <a:pt x="34520" y="74"/>
                    <a:pt x="34136" y="74"/>
                  </a:cubicBezTo>
                  <a:cubicBezTo>
                    <a:pt x="34133" y="74"/>
                    <a:pt x="34130" y="74"/>
                    <a:pt x="34126" y="74"/>
                  </a:cubicBezTo>
                  <a:cubicBezTo>
                    <a:pt x="33779" y="76"/>
                    <a:pt x="33422" y="83"/>
                    <a:pt x="33061" y="83"/>
                  </a:cubicBezTo>
                  <a:cubicBezTo>
                    <a:pt x="32692" y="83"/>
                    <a:pt x="32320" y="76"/>
                    <a:pt x="31954" y="52"/>
                  </a:cubicBezTo>
                  <a:cubicBezTo>
                    <a:pt x="31695" y="35"/>
                    <a:pt x="31417" y="1"/>
                    <a:pt x="31138" y="1"/>
                  </a:cubicBezTo>
                  <a:close/>
                </a:path>
              </a:pathLst>
            </a:custGeom>
            <a:solidFill>
              <a:srgbClr val="FEB8B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SA" dirty="0"/>
                <a:t>خصائص اللافقاريات</a:t>
              </a:r>
              <a:endParaRPr dirty="0"/>
            </a:p>
          </p:txBody>
        </p:sp>
      </p:grpSp>
      <p:grpSp>
        <p:nvGrpSpPr>
          <p:cNvPr id="30" name="Google Shape;869;p31">
            <a:extLst>
              <a:ext uri="{FF2B5EF4-FFF2-40B4-BE49-F238E27FC236}">
                <a16:creationId xmlns:a16="http://schemas.microsoft.com/office/drawing/2014/main" id="{BA24078C-195D-4AB0-9D0E-5E8142F168F2}"/>
              </a:ext>
            </a:extLst>
          </p:cNvPr>
          <p:cNvGrpSpPr/>
          <p:nvPr/>
        </p:nvGrpSpPr>
        <p:grpSpPr>
          <a:xfrm>
            <a:off x="3269991" y="2478701"/>
            <a:ext cx="2437379" cy="2027583"/>
            <a:chOff x="3621450" y="2025923"/>
            <a:chExt cx="1901098" cy="2324526"/>
          </a:xfrm>
        </p:grpSpPr>
        <p:sp>
          <p:nvSpPr>
            <p:cNvPr id="31" name="Google Shape;870;p31">
              <a:extLst>
                <a:ext uri="{FF2B5EF4-FFF2-40B4-BE49-F238E27FC236}">
                  <a16:creationId xmlns:a16="http://schemas.microsoft.com/office/drawing/2014/main" id="{99077383-D800-49BA-8D94-8868A42FA73E}"/>
                </a:ext>
              </a:extLst>
            </p:cNvPr>
            <p:cNvSpPr/>
            <p:nvPr/>
          </p:nvSpPr>
          <p:spPr>
            <a:xfrm>
              <a:off x="3621450" y="2025923"/>
              <a:ext cx="1901098" cy="2324526"/>
            </a:xfrm>
            <a:custGeom>
              <a:avLst/>
              <a:gdLst/>
              <a:ahLst/>
              <a:cxnLst/>
              <a:rect l="l" t="t" r="r" b="b"/>
              <a:pathLst>
                <a:path w="56030" h="81334" extrusionOk="0">
                  <a:moveTo>
                    <a:pt x="33260" y="1336"/>
                  </a:moveTo>
                  <a:cubicBezTo>
                    <a:pt x="33539" y="1336"/>
                    <a:pt x="33817" y="1370"/>
                    <a:pt x="34076" y="1387"/>
                  </a:cubicBezTo>
                  <a:cubicBezTo>
                    <a:pt x="34442" y="1411"/>
                    <a:pt x="34814" y="1418"/>
                    <a:pt x="35183" y="1418"/>
                  </a:cubicBezTo>
                  <a:cubicBezTo>
                    <a:pt x="35544" y="1418"/>
                    <a:pt x="35901" y="1411"/>
                    <a:pt x="36248" y="1409"/>
                  </a:cubicBezTo>
                  <a:cubicBezTo>
                    <a:pt x="36252" y="1409"/>
                    <a:pt x="36255" y="1409"/>
                    <a:pt x="36258" y="1409"/>
                  </a:cubicBezTo>
                  <a:cubicBezTo>
                    <a:pt x="36642" y="1409"/>
                    <a:pt x="37019" y="1563"/>
                    <a:pt x="37424" y="1563"/>
                  </a:cubicBezTo>
                  <a:cubicBezTo>
                    <a:pt x="37593" y="1563"/>
                    <a:pt x="37768" y="1536"/>
                    <a:pt x="37950" y="1460"/>
                  </a:cubicBezTo>
                  <a:cubicBezTo>
                    <a:pt x="38099" y="1398"/>
                    <a:pt x="38283" y="1367"/>
                    <a:pt x="38479" y="1367"/>
                  </a:cubicBezTo>
                  <a:cubicBezTo>
                    <a:pt x="38804" y="1367"/>
                    <a:pt x="39162" y="1454"/>
                    <a:pt x="39449" y="1632"/>
                  </a:cubicBezTo>
                  <a:cubicBezTo>
                    <a:pt x="39511" y="1671"/>
                    <a:pt x="39567" y="1684"/>
                    <a:pt x="39622" y="1684"/>
                  </a:cubicBezTo>
                  <a:cubicBezTo>
                    <a:pt x="39751" y="1684"/>
                    <a:pt x="39866" y="1608"/>
                    <a:pt x="39999" y="1608"/>
                  </a:cubicBezTo>
                  <a:cubicBezTo>
                    <a:pt x="40013" y="1608"/>
                    <a:pt x="40027" y="1609"/>
                    <a:pt x="40041" y="1610"/>
                  </a:cubicBezTo>
                  <a:cubicBezTo>
                    <a:pt x="41406" y="1781"/>
                    <a:pt x="42770" y="1956"/>
                    <a:pt x="44123" y="2195"/>
                  </a:cubicBezTo>
                  <a:cubicBezTo>
                    <a:pt x="44885" y="2330"/>
                    <a:pt x="45647" y="2473"/>
                    <a:pt x="46409" y="2603"/>
                  </a:cubicBezTo>
                  <a:cubicBezTo>
                    <a:pt x="47120" y="2725"/>
                    <a:pt x="47905" y="2785"/>
                    <a:pt x="48484" y="3303"/>
                  </a:cubicBezTo>
                  <a:cubicBezTo>
                    <a:pt x="48751" y="3541"/>
                    <a:pt x="49171" y="3490"/>
                    <a:pt x="49483" y="3737"/>
                  </a:cubicBezTo>
                  <a:cubicBezTo>
                    <a:pt x="50081" y="4210"/>
                    <a:pt x="50396" y="4821"/>
                    <a:pt x="50790" y="5416"/>
                  </a:cubicBezTo>
                  <a:cubicBezTo>
                    <a:pt x="51012" y="5750"/>
                    <a:pt x="51030" y="6218"/>
                    <a:pt x="51476" y="6445"/>
                  </a:cubicBezTo>
                  <a:cubicBezTo>
                    <a:pt x="51593" y="6505"/>
                    <a:pt x="51531" y="6690"/>
                    <a:pt x="51541" y="6821"/>
                  </a:cubicBezTo>
                  <a:cubicBezTo>
                    <a:pt x="51569" y="7195"/>
                    <a:pt x="51588" y="7555"/>
                    <a:pt x="51778" y="7924"/>
                  </a:cubicBezTo>
                  <a:cubicBezTo>
                    <a:pt x="51972" y="8300"/>
                    <a:pt x="51771" y="8758"/>
                    <a:pt x="51889" y="9199"/>
                  </a:cubicBezTo>
                  <a:cubicBezTo>
                    <a:pt x="52021" y="9696"/>
                    <a:pt x="52105" y="10221"/>
                    <a:pt x="52166" y="10743"/>
                  </a:cubicBezTo>
                  <a:cubicBezTo>
                    <a:pt x="52256" y="11520"/>
                    <a:pt x="52309" y="12297"/>
                    <a:pt x="52381" y="13074"/>
                  </a:cubicBezTo>
                  <a:cubicBezTo>
                    <a:pt x="52432" y="13630"/>
                    <a:pt x="52491" y="14190"/>
                    <a:pt x="52540" y="14742"/>
                  </a:cubicBezTo>
                  <a:cubicBezTo>
                    <a:pt x="52585" y="15263"/>
                    <a:pt x="52581" y="15798"/>
                    <a:pt x="52618" y="16329"/>
                  </a:cubicBezTo>
                  <a:cubicBezTo>
                    <a:pt x="52633" y="16551"/>
                    <a:pt x="52401" y="16651"/>
                    <a:pt x="52176" y="16651"/>
                  </a:cubicBezTo>
                  <a:cubicBezTo>
                    <a:pt x="52129" y="16651"/>
                    <a:pt x="52082" y="16646"/>
                    <a:pt x="52038" y="16638"/>
                  </a:cubicBezTo>
                  <a:cubicBezTo>
                    <a:pt x="51774" y="16586"/>
                    <a:pt x="51512" y="16568"/>
                    <a:pt x="51250" y="16568"/>
                  </a:cubicBezTo>
                  <a:cubicBezTo>
                    <a:pt x="50637" y="16568"/>
                    <a:pt x="50026" y="16667"/>
                    <a:pt x="49413" y="16667"/>
                  </a:cubicBezTo>
                  <a:cubicBezTo>
                    <a:pt x="49315" y="16667"/>
                    <a:pt x="49217" y="16664"/>
                    <a:pt x="49119" y="16659"/>
                  </a:cubicBezTo>
                  <a:cubicBezTo>
                    <a:pt x="49042" y="16654"/>
                    <a:pt x="48943" y="16635"/>
                    <a:pt x="48847" y="16635"/>
                  </a:cubicBezTo>
                  <a:cubicBezTo>
                    <a:pt x="48699" y="16635"/>
                    <a:pt x="48559" y="16680"/>
                    <a:pt x="48517" y="16893"/>
                  </a:cubicBezTo>
                  <a:cubicBezTo>
                    <a:pt x="48511" y="16918"/>
                    <a:pt x="48452" y="16955"/>
                    <a:pt x="48425" y="16955"/>
                  </a:cubicBezTo>
                  <a:cubicBezTo>
                    <a:pt x="48422" y="16955"/>
                    <a:pt x="48420" y="16955"/>
                    <a:pt x="48418" y="16954"/>
                  </a:cubicBezTo>
                  <a:cubicBezTo>
                    <a:pt x="48197" y="16876"/>
                    <a:pt x="47979" y="16846"/>
                    <a:pt x="47762" y="16846"/>
                  </a:cubicBezTo>
                  <a:cubicBezTo>
                    <a:pt x="47095" y="16846"/>
                    <a:pt x="46445" y="17131"/>
                    <a:pt x="45778" y="17162"/>
                  </a:cubicBezTo>
                  <a:cubicBezTo>
                    <a:pt x="44389" y="17225"/>
                    <a:pt x="42988" y="17165"/>
                    <a:pt x="41595" y="17309"/>
                  </a:cubicBezTo>
                  <a:cubicBezTo>
                    <a:pt x="41142" y="17356"/>
                    <a:pt x="40684" y="17371"/>
                    <a:pt x="40225" y="17371"/>
                  </a:cubicBezTo>
                  <a:cubicBezTo>
                    <a:pt x="39458" y="17371"/>
                    <a:pt x="38686" y="17330"/>
                    <a:pt x="37919" y="17330"/>
                  </a:cubicBezTo>
                  <a:cubicBezTo>
                    <a:pt x="37912" y="17330"/>
                    <a:pt x="37905" y="17330"/>
                    <a:pt x="37898" y="17330"/>
                  </a:cubicBezTo>
                  <a:cubicBezTo>
                    <a:pt x="37461" y="17330"/>
                    <a:pt x="37025" y="17351"/>
                    <a:pt x="36589" y="17352"/>
                  </a:cubicBezTo>
                  <a:cubicBezTo>
                    <a:pt x="36558" y="17352"/>
                    <a:pt x="36527" y="17352"/>
                    <a:pt x="36495" y="17352"/>
                  </a:cubicBezTo>
                  <a:cubicBezTo>
                    <a:pt x="35771" y="17352"/>
                    <a:pt x="35047" y="17344"/>
                    <a:pt x="34323" y="17344"/>
                  </a:cubicBezTo>
                  <a:cubicBezTo>
                    <a:pt x="33940" y="17344"/>
                    <a:pt x="33557" y="17346"/>
                    <a:pt x="33174" y="17353"/>
                  </a:cubicBezTo>
                  <a:cubicBezTo>
                    <a:pt x="32847" y="17360"/>
                    <a:pt x="32520" y="17362"/>
                    <a:pt x="32193" y="17362"/>
                  </a:cubicBezTo>
                  <a:cubicBezTo>
                    <a:pt x="31767" y="17362"/>
                    <a:pt x="31340" y="17359"/>
                    <a:pt x="30915" y="17359"/>
                  </a:cubicBezTo>
                  <a:cubicBezTo>
                    <a:pt x="30386" y="17359"/>
                    <a:pt x="29859" y="17364"/>
                    <a:pt x="29334" y="17385"/>
                  </a:cubicBezTo>
                  <a:cubicBezTo>
                    <a:pt x="28763" y="17409"/>
                    <a:pt x="28193" y="17416"/>
                    <a:pt x="27622" y="17416"/>
                  </a:cubicBezTo>
                  <a:cubicBezTo>
                    <a:pt x="26980" y="17416"/>
                    <a:pt x="26338" y="17407"/>
                    <a:pt x="25696" y="17407"/>
                  </a:cubicBezTo>
                  <a:cubicBezTo>
                    <a:pt x="24935" y="17407"/>
                    <a:pt x="24175" y="17419"/>
                    <a:pt x="23414" y="17468"/>
                  </a:cubicBezTo>
                  <a:cubicBezTo>
                    <a:pt x="22490" y="17528"/>
                    <a:pt x="21548" y="17571"/>
                    <a:pt x="20641" y="17658"/>
                  </a:cubicBezTo>
                  <a:cubicBezTo>
                    <a:pt x="19529" y="17765"/>
                    <a:pt x="18414" y="17819"/>
                    <a:pt x="17298" y="17819"/>
                  </a:cubicBezTo>
                  <a:cubicBezTo>
                    <a:pt x="17123" y="17819"/>
                    <a:pt x="16948" y="17818"/>
                    <a:pt x="16773" y="17815"/>
                  </a:cubicBezTo>
                  <a:cubicBezTo>
                    <a:pt x="15443" y="17794"/>
                    <a:pt x="14109" y="17701"/>
                    <a:pt x="12781" y="17701"/>
                  </a:cubicBezTo>
                  <a:cubicBezTo>
                    <a:pt x="12411" y="17701"/>
                    <a:pt x="12041" y="17708"/>
                    <a:pt x="11672" y="17726"/>
                  </a:cubicBezTo>
                  <a:cubicBezTo>
                    <a:pt x="10711" y="17772"/>
                    <a:pt x="9751" y="17802"/>
                    <a:pt x="8791" y="17802"/>
                  </a:cubicBezTo>
                  <a:cubicBezTo>
                    <a:pt x="8616" y="17802"/>
                    <a:pt x="8440" y="17801"/>
                    <a:pt x="8265" y="17799"/>
                  </a:cubicBezTo>
                  <a:cubicBezTo>
                    <a:pt x="7532" y="17792"/>
                    <a:pt x="6796" y="17677"/>
                    <a:pt x="6068" y="17677"/>
                  </a:cubicBezTo>
                  <a:cubicBezTo>
                    <a:pt x="5945" y="17677"/>
                    <a:pt x="5823" y="17680"/>
                    <a:pt x="5700" y="17688"/>
                  </a:cubicBezTo>
                  <a:cubicBezTo>
                    <a:pt x="5591" y="17695"/>
                    <a:pt x="5480" y="17698"/>
                    <a:pt x="5370" y="17698"/>
                  </a:cubicBezTo>
                  <a:cubicBezTo>
                    <a:pt x="4898" y="17698"/>
                    <a:pt x="4422" y="17647"/>
                    <a:pt x="3949" y="17647"/>
                  </a:cubicBezTo>
                  <a:cubicBezTo>
                    <a:pt x="3497" y="17647"/>
                    <a:pt x="3048" y="17693"/>
                    <a:pt x="2609" y="17874"/>
                  </a:cubicBezTo>
                  <a:cubicBezTo>
                    <a:pt x="2568" y="17891"/>
                    <a:pt x="2510" y="17902"/>
                    <a:pt x="2454" y="17902"/>
                  </a:cubicBezTo>
                  <a:cubicBezTo>
                    <a:pt x="2349" y="17902"/>
                    <a:pt x="2251" y="17862"/>
                    <a:pt x="2270" y="17741"/>
                  </a:cubicBezTo>
                  <a:cubicBezTo>
                    <a:pt x="2309" y="17489"/>
                    <a:pt x="2122" y="17195"/>
                    <a:pt x="2169" y="17082"/>
                  </a:cubicBezTo>
                  <a:cubicBezTo>
                    <a:pt x="2457" y="16370"/>
                    <a:pt x="2382" y="15627"/>
                    <a:pt x="2476" y="14904"/>
                  </a:cubicBezTo>
                  <a:cubicBezTo>
                    <a:pt x="2530" y="14496"/>
                    <a:pt x="3015" y="14120"/>
                    <a:pt x="2677" y="13702"/>
                  </a:cubicBezTo>
                  <a:cubicBezTo>
                    <a:pt x="2463" y="13437"/>
                    <a:pt x="2680" y="13108"/>
                    <a:pt x="2634" y="13042"/>
                  </a:cubicBezTo>
                  <a:cubicBezTo>
                    <a:pt x="2321" y="12594"/>
                    <a:pt x="3155" y="12197"/>
                    <a:pt x="2648" y="11777"/>
                  </a:cubicBezTo>
                  <a:cubicBezTo>
                    <a:pt x="2432" y="11598"/>
                    <a:pt x="2873" y="11604"/>
                    <a:pt x="2843" y="11335"/>
                  </a:cubicBezTo>
                  <a:cubicBezTo>
                    <a:pt x="2782" y="10801"/>
                    <a:pt x="2868" y="10238"/>
                    <a:pt x="2951" y="9684"/>
                  </a:cubicBezTo>
                  <a:cubicBezTo>
                    <a:pt x="3058" y="8966"/>
                    <a:pt x="3045" y="8228"/>
                    <a:pt x="3216" y="7507"/>
                  </a:cubicBezTo>
                  <a:cubicBezTo>
                    <a:pt x="3313" y="7102"/>
                    <a:pt x="3723" y="6837"/>
                    <a:pt x="3723" y="6389"/>
                  </a:cubicBezTo>
                  <a:cubicBezTo>
                    <a:pt x="3723" y="5842"/>
                    <a:pt x="4105" y="5400"/>
                    <a:pt x="4303" y="4916"/>
                  </a:cubicBezTo>
                  <a:cubicBezTo>
                    <a:pt x="4695" y="3955"/>
                    <a:pt x="5709" y="3783"/>
                    <a:pt x="6433" y="3277"/>
                  </a:cubicBezTo>
                  <a:cubicBezTo>
                    <a:pt x="6906" y="2948"/>
                    <a:pt x="7630" y="2927"/>
                    <a:pt x="8157" y="2579"/>
                  </a:cubicBezTo>
                  <a:cubicBezTo>
                    <a:pt x="8173" y="2569"/>
                    <a:pt x="8193" y="2565"/>
                    <a:pt x="8216" y="2565"/>
                  </a:cubicBezTo>
                  <a:cubicBezTo>
                    <a:pt x="8297" y="2565"/>
                    <a:pt x="8415" y="2614"/>
                    <a:pt x="8499" y="2628"/>
                  </a:cubicBezTo>
                  <a:cubicBezTo>
                    <a:pt x="8855" y="2583"/>
                    <a:pt x="9186" y="2651"/>
                    <a:pt x="9459" y="2287"/>
                  </a:cubicBezTo>
                  <a:cubicBezTo>
                    <a:pt x="9569" y="2142"/>
                    <a:pt x="9881" y="2088"/>
                    <a:pt x="10194" y="2088"/>
                  </a:cubicBezTo>
                  <a:cubicBezTo>
                    <a:pt x="10283" y="2088"/>
                    <a:pt x="10372" y="2092"/>
                    <a:pt x="10457" y="2100"/>
                  </a:cubicBezTo>
                  <a:cubicBezTo>
                    <a:pt x="10563" y="2110"/>
                    <a:pt x="10668" y="2115"/>
                    <a:pt x="10774" y="2115"/>
                  </a:cubicBezTo>
                  <a:cubicBezTo>
                    <a:pt x="11375" y="2115"/>
                    <a:pt x="11966" y="1966"/>
                    <a:pt x="12561" y="1868"/>
                  </a:cubicBezTo>
                  <a:cubicBezTo>
                    <a:pt x="12825" y="1825"/>
                    <a:pt x="13096" y="1813"/>
                    <a:pt x="13369" y="1813"/>
                  </a:cubicBezTo>
                  <a:cubicBezTo>
                    <a:pt x="13687" y="1813"/>
                    <a:pt x="14009" y="1829"/>
                    <a:pt x="14327" y="1829"/>
                  </a:cubicBezTo>
                  <a:cubicBezTo>
                    <a:pt x="14444" y="1829"/>
                    <a:pt x="14563" y="1841"/>
                    <a:pt x="14678" y="1841"/>
                  </a:cubicBezTo>
                  <a:cubicBezTo>
                    <a:pt x="14864" y="1841"/>
                    <a:pt x="15043" y="1811"/>
                    <a:pt x="15197" y="1656"/>
                  </a:cubicBezTo>
                  <a:cubicBezTo>
                    <a:pt x="15249" y="1603"/>
                    <a:pt x="15302" y="1583"/>
                    <a:pt x="15358" y="1583"/>
                  </a:cubicBezTo>
                  <a:cubicBezTo>
                    <a:pt x="15432" y="1583"/>
                    <a:pt x="15510" y="1619"/>
                    <a:pt x="15592" y="1664"/>
                  </a:cubicBezTo>
                  <a:cubicBezTo>
                    <a:pt x="15777" y="1765"/>
                    <a:pt x="15960" y="1800"/>
                    <a:pt x="16144" y="1800"/>
                  </a:cubicBezTo>
                  <a:cubicBezTo>
                    <a:pt x="16386" y="1800"/>
                    <a:pt x="16632" y="1739"/>
                    <a:pt x="16892" y="1682"/>
                  </a:cubicBezTo>
                  <a:cubicBezTo>
                    <a:pt x="17145" y="1628"/>
                    <a:pt x="17422" y="1418"/>
                    <a:pt x="17701" y="1418"/>
                  </a:cubicBezTo>
                  <a:cubicBezTo>
                    <a:pt x="17852" y="1418"/>
                    <a:pt x="18003" y="1480"/>
                    <a:pt x="18151" y="1660"/>
                  </a:cubicBezTo>
                  <a:cubicBezTo>
                    <a:pt x="18307" y="1555"/>
                    <a:pt x="18475" y="1536"/>
                    <a:pt x="18646" y="1536"/>
                  </a:cubicBezTo>
                  <a:cubicBezTo>
                    <a:pt x="18738" y="1536"/>
                    <a:pt x="18830" y="1542"/>
                    <a:pt x="18922" y="1542"/>
                  </a:cubicBezTo>
                  <a:cubicBezTo>
                    <a:pt x="18981" y="1542"/>
                    <a:pt x="19039" y="1539"/>
                    <a:pt x="19096" y="1532"/>
                  </a:cubicBezTo>
                  <a:cubicBezTo>
                    <a:pt x="19202" y="1520"/>
                    <a:pt x="19287" y="1481"/>
                    <a:pt x="19377" y="1481"/>
                  </a:cubicBezTo>
                  <a:cubicBezTo>
                    <a:pt x="19437" y="1481"/>
                    <a:pt x="19499" y="1499"/>
                    <a:pt x="19571" y="1554"/>
                  </a:cubicBezTo>
                  <a:cubicBezTo>
                    <a:pt x="19647" y="1614"/>
                    <a:pt x="19740" y="1638"/>
                    <a:pt x="19832" y="1638"/>
                  </a:cubicBezTo>
                  <a:cubicBezTo>
                    <a:pt x="19960" y="1638"/>
                    <a:pt x="20084" y="1591"/>
                    <a:pt x="20155" y="1527"/>
                  </a:cubicBezTo>
                  <a:cubicBezTo>
                    <a:pt x="20223" y="1465"/>
                    <a:pt x="20280" y="1445"/>
                    <a:pt x="20331" y="1445"/>
                  </a:cubicBezTo>
                  <a:cubicBezTo>
                    <a:pt x="20423" y="1445"/>
                    <a:pt x="20495" y="1512"/>
                    <a:pt x="20578" y="1512"/>
                  </a:cubicBezTo>
                  <a:cubicBezTo>
                    <a:pt x="20579" y="1512"/>
                    <a:pt x="20581" y="1512"/>
                    <a:pt x="20582" y="1512"/>
                  </a:cubicBezTo>
                  <a:cubicBezTo>
                    <a:pt x="20585" y="1511"/>
                    <a:pt x="20587" y="1511"/>
                    <a:pt x="20590" y="1511"/>
                  </a:cubicBezTo>
                  <a:cubicBezTo>
                    <a:pt x="20787" y="1511"/>
                    <a:pt x="21017" y="1683"/>
                    <a:pt x="21222" y="1683"/>
                  </a:cubicBezTo>
                  <a:cubicBezTo>
                    <a:pt x="21345" y="1683"/>
                    <a:pt x="21460" y="1620"/>
                    <a:pt x="21552" y="1420"/>
                  </a:cubicBezTo>
                  <a:cubicBezTo>
                    <a:pt x="21592" y="1456"/>
                    <a:pt x="21636" y="1469"/>
                    <a:pt x="21684" y="1469"/>
                  </a:cubicBezTo>
                  <a:cubicBezTo>
                    <a:pt x="21794" y="1469"/>
                    <a:pt x="21920" y="1403"/>
                    <a:pt x="22037" y="1403"/>
                  </a:cubicBezTo>
                  <a:cubicBezTo>
                    <a:pt x="22130" y="1403"/>
                    <a:pt x="22218" y="1444"/>
                    <a:pt x="22288" y="1588"/>
                  </a:cubicBezTo>
                  <a:cubicBezTo>
                    <a:pt x="22313" y="1640"/>
                    <a:pt x="22330" y="1660"/>
                    <a:pt x="22343" y="1660"/>
                  </a:cubicBezTo>
                  <a:cubicBezTo>
                    <a:pt x="22388" y="1660"/>
                    <a:pt x="22390" y="1428"/>
                    <a:pt x="22527" y="1428"/>
                  </a:cubicBezTo>
                  <a:cubicBezTo>
                    <a:pt x="22552" y="1428"/>
                    <a:pt x="22581" y="1435"/>
                    <a:pt x="22616" y="1453"/>
                  </a:cubicBezTo>
                  <a:cubicBezTo>
                    <a:pt x="22704" y="1499"/>
                    <a:pt x="22800" y="1515"/>
                    <a:pt x="22898" y="1515"/>
                  </a:cubicBezTo>
                  <a:cubicBezTo>
                    <a:pt x="23131" y="1515"/>
                    <a:pt x="23381" y="1424"/>
                    <a:pt x="23597" y="1424"/>
                  </a:cubicBezTo>
                  <a:cubicBezTo>
                    <a:pt x="23620" y="1424"/>
                    <a:pt x="23642" y="1425"/>
                    <a:pt x="23665" y="1427"/>
                  </a:cubicBezTo>
                  <a:cubicBezTo>
                    <a:pt x="23715" y="1432"/>
                    <a:pt x="23766" y="1434"/>
                    <a:pt x="23818" y="1434"/>
                  </a:cubicBezTo>
                  <a:cubicBezTo>
                    <a:pt x="24044" y="1434"/>
                    <a:pt x="24276" y="1394"/>
                    <a:pt x="24503" y="1394"/>
                  </a:cubicBezTo>
                  <a:cubicBezTo>
                    <a:pt x="24704" y="1394"/>
                    <a:pt x="24902" y="1426"/>
                    <a:pt x="25090" y="1546"/>
                  </a:cubicBezTo>
                  <a:cubicBezTo>
                    <a:pt x="25134" y="1573"/>
                    <a:pt x="25174" y="1584"/>
                    <a:pt x="25212" y="1584"/>
                  </a:cubicBezTo>
                  <a:cubicBezTo>
                    <a:pt x="25358" y="1584"/>
                    <a:pt x="25475" y="1428"/>
                    <a:pt x="25631" y="1428"/>
                  </a:cubicBezTo>
                  <a:cubicBezTo>
                    <a:pt x="25645" y="1428"/>
                    <a:pt x="25659" y="1429"/>
                    <a:pt x="25674" y="1432"/>
                  </a:cubicBezTo>
                  <a:cubicBezTo>
                    <a:pt x="25909" y="1477"/>
                    <a:pt x="26151" y="1485"/>
                    <a:pt x="26390" y="1485"/>
                  </a:cubicBezTo>
                  <a:cubicBezTo>
                    <a:pt x="26536" y="1485"/>
                    <a:pt x="26681" y="1482"/>
                    <a:pt x="26824" y="1482"/>
                  </a:cubicBezTo>
                  <a:cubicBezTo>
                    <a:pt x="26985" y="1482"/>
                    <a:pt x="27143" y="1486"/>
                    <a:pt x="27297" y="1503"/>
                  </a:cubicBezTo>
                  <a:cubicBezTo>
                    <a:pt x="27369" y="1511"/>
                    <a:pt x="27441" y="1514"/>
                    <a:pt x="27512" y="1514"/>
                  </a:cubicBezTo>
                  <a:cubicBezTo>
                    <a:pt x="27866" y="1514"/>
                    <a:pt x="28214" y="1434"/>
                    <a:pt x="28513" y="1434"/>
                  </a:cubicBezTo>
                  <a:cubicBezTo>
                    <a:pt x="28606" y="1434"/>
                    <a:pt x="28695" y="1442"/>
                    <a:pt x="28778" y="1463"/>
                  </a:cubicBezTo>
                  <a:cubicBezTo>
                    <a:pt x="28892" y="1491"/>
                    <a:pt x="29003" y="1502"/>
                    <a:pt x="29111" y="1502"/>
                  </a:cubicBezTo>
                  <a:cubicBezTo>
                    <a:pt x="29456" y="1502"/>
                    <a:pt x="29772" y="1393"/>
                    <a:pt x="30062" y="1393"/>
                  </a:cubicBezTo>
                  <a:cubicBezTo>
                    <a:pt x="30143" y="1393"/>
                    <a:pt x="30223" y="1401"/>
                    <a:pt x="30300" y="1424"/>
                  </a:cubicBezTo>
                  <a:cubicBezTo>
                    <a:pt x="30418" y="1458"/>
                    <a:pt x="30538" y="1471"/>
                    <a:pt x="30657" y="1471"/>
                  </a:cubicBezTo>
                  <a:cubicBezTo>
                    <a:pt x="30997" y="1471"/>
                    <a:pt x="31336" y="1368"/>
                    <a:pt x="31664" y="1368"/>
                  </a:cubicBezTo>
                  <a:cubicBezTo>
                    <a:pt x="31882" y="1368"/>
                    <a:pt x="32094" y="1413"/>
                    <a:pt x="32298" y="1563"/>
                  </a:cubicBezTo>
                  <a:cubicBezTo>
                    <a:pt x="32599" y="1383"/>
                    <a:pt x="32930" y="1336"/>
                    <a:pt x="33260" y="1336"/>
                  </a:cubicBezTo>
                  <a:close/>
                  <a:moveTo>
                    <a:pt x="51948" y="17784"/>
                  </a:moveTo>
                  <a:cubicBezTo>
                    <a:pt x="52101" y="17784"/>
                    <a:pt x="52269" y="18068"/>
                    <a:pt x="52499" y="18068"/>
                  </a:cubicBezTo>
                  <a:cubicBezTo>
                    <a:pt x="52526" y="18068"/>
                    <a:pt x="52554" y="18064"/>
                    <a:pt x="52582" y="18056"/>
                  </a:cubicBezTo>
                  <a:cubicBezTo>
                    <a:pt x="52584" y="18055"/>
                    <a:pt x="52586" y="18055"/>
                    <a:pt x="52588" y="18055"/>
                  </a:cubicBezTo>
                  <a:cubicBezTo>
                    <a:pt x="52699" y="18055"/>
                    <a:pt x="53016" y="18893"/>
                    <a:pt x="52913" y="18980"/>
                  </a:cubicBezTo>
                  <a:cubicBezTo>
                    <a:pt x="52700" y="19161"/>
                    <a:pt x="52860" y="19350"/>
                    <a:pt x="52897" y="19513"/>
                  </a:cubicBezTo>
                  <a:cubicBezTo>
                    <a:pt x="52984" y="19881"/>
                    <a:pt x="52764" y="20320"/>
                    <a:pt x="53181" y="20621"/>
                  </a:cubicBezTo>
                  <a:cubicBezTo>
                    <a:pt x="53210" y="20642"/>
                    <a:pt x="53206" y="20731"/>
                    <a:pt x="53183" y="20773"/>
                  </a:cubicBezTo>
                  <a:cubicBezTo>
                    <a:pt x="52946" y="21205"/>
                    <a:pt x="53086" y="21651"/>
                    <a:pt x="53126" y="22091"/>
                  </a:cubicBezTo>
                  <a:cubicBezTo>
                    <a:pt x="53181" y="22684"/>
                    <a:pt x="53293" y="23275"/>
                    <a:pt x="53202" y="23875"/>
                  </a:cubicBezTo>
                  <a:cubicBezTo>
                    <a:pt x="53149" y="24223"/>
                    <a:pt x="53457" y="24401"/>
                    <a:pt x="53703" y="24601"/>
                  </a:cubicBezTo>
                  <a:cubicBezTo>
                    <a:pt x="53661" y="24663"/>
                    <a:pt x="53602" y="24681"/>
                    <a:pt x="53543" y="24681"/>
                  </a:cubicBezTo>
                  <a:cubicBezTo>
                    <a:pt x="53464" y="24681"/>
                    <a:pt x="53386" y="24650"/>
                    <a:pt x="53350" y="24650"/>
                  </a:cubicBezTo>
                  <a:cubicBezTo>
                    <a:pt x="53324" y="24650"/>
                    <a:pt x="53320" y="24666"/>
                    <a:pt x="53354" y="24721"/>
                  </a:cubicBezTo>
                  <a:cubicBezTo>
                    <a:pt x="53553" y="25052"/>
                    <a:pt x="53250" y="25425"/>
                    <a:pt x="53460" y="25641"/>
                  </a:cubicBezTo>
                  <a:cubicBezTo>
                    <a:pt x="54164" y="26364"/>
                    <a:pt x="53415" y="27140"/>
                    <a:pt x="53638" y="27901"/>
                  </a:cubicBezTo>
                  <a:cubicBezTo>
                    <a:pt x="53851" y="28633"/>
                    <a:pt x="53824" y="29445"/>
                    <a:pt x="53767" y="30213"/>
                  </a:cubicBezTo>
                  <a:cubicBezTo>
                    <a:pt x="53716" y="30890"/>
                    <a:pt x="53701" y="31599"/>
                    <a:pt x="53883" y="32201"/>
                  </a:cubicBezTo>
                  <a:cubicBezTo>
                    <a:pt x="54116" y="32972"/>
                    <a:pt x="53554" y="33773"/>
                    <a:pt x="54121" y="34478"/>
                  </a:cubicBezTo>
                  <a:cubicBezTo>
                    <a:pt x="53553" y="34914"/>
                    <a:pt x="53872" y="35468"/>
                    <a:pt x="53944" y="35950"/>
                  </a:cubicBezTo>
                  <a:cubicBezTo>
                    <a:pt x="54064" y="36756"/>
                    <a:pt x="53788" y="37598"/>
                    <a:pt x="54209" y="38373"/>
                  </a:cubicBezTo>
                  <a:cubicBezTo>
                    <a:pt x="53768" y="38675"/>
                    <a:pt x="54019" y="39098"/>
                    <a:pt x="54005" y="39459"/>
                  </a:cubicBezTo>
                  <a:cubicBezTo>
                    <a:pt x="53965" y="40541"/>
                    <a:pt x="53920" y="41629"/>
                    <a:pt x="53992" y="42709"/>
                  </a:cubicBezTo>
                  <a:cubicBezTo>
                    <a:pt x="54026" y="43220"/>
                    <a:pt x="53950" y="43725"/>
                    <a:pt x="54004" y="44238"/>
                  </a:cubicBezTo>
                  <a:cubicBezTo>
                    <a:pt x="54053" y="44708"/>
                    <a:pt x="54284" y="45275"/>
                    <a:pt x="54127" y="45624"/>
                  </a:cubicBezTo>
                  <a:cubicBezTo>
                    <a:pt x="53848" y="46250"/>
                    <a:pt x="54077" y="46806"/>
                    <a:pt x="54066" y="47386"/>
                  </a:cubicBezTo>
                  <a:cubicBezTo>
                    <a:pt x="54045" y="48554"/>
                    <a:pt x="54058" y="49722"/>
                    <a:pt x="54058" y="50890"/>
                  </a:cubicBezTo>
                  <a:cubicBezTo>
                    <a:pt x="54058" y="51791"/>
                    <a:pt x="54155" y="52705"/>
                    <a:pt x="54027" y="53590"/>
                  </a:cubicBezTo>
                  <a:cubicBezTo>
                    <a:pt x="53901" y="54452"/>
                    <a:pt x="53989" y="55302"/>
                    <a:pt x="53979" y="56155"/>
                  </a:cubicBezTo>
                  <a:cubicBezTo>
                    <a:pt x="53968" y="56968"/>
                    <a:pt x="53882" y="57779"/>
                    <a:pt x="53907" y="58592"/>
                  </a:cubicBezTo>
                  <a:cubicBezTo>
                    <a:pt x="53929" y="59332"/>
                    <a:pt x="54080" y="60089"/>
                    <a:pt x="53827" y="60810"/>
                  </a:cubicBezTo>
                  <a:cubicBezTo>
                    <a:pt x="53394" y="62037"/>
                    <a:pt x="53887" y="63234"/>
                    <a:pt x="53887" y="64443"/>
                  </a:cubicBezTo>
                  <a:cubicBezTo>
                    <a:pt x="53887" y="65810"/>
                    <a:pt x="53898" y="67181"/>
                    <a:pt x="53713" y="68548"/>
                  </a:cubicBezTo>
                  <a:cubicBezTo>
                    <a:pt x="53576" y="69555"/>
                    <a:pt x="53475" y="70575"/>
                    <a:pt x="53343" y="71578"/>
                  </a:cubicBezTo>
                  <a:cubicBezTo>
                    <a:pt x="53136" y="73170"/>
                    <a:pt x="52770" y="74779"/>
                    <a:pt x="51752" y="76172"/>
                  </a:cubicBezTo>
                  <a:cubicBezTo>
                    <a:pt x="51200" y="76929"/>
                    <a:pt x="50495" y="77574"/>
                    <a:pt x="49722" y="78105"/>
                  </a:cubicBezTo>
                  <a:cubicBezTo>
                    <a:pt x="49362" y="78353"/>
                    <a:pt x="48766" y="78445"/>
                    <a:pt x="48273" y="78594"/>
                  </a:cubicBezTo>
                  <a:cubicBezTo>
                    <a:pt x="47260" y="78899"/>
                    <a:pt x="46209" y="78765"/>
                    <a:pt x="45178" y="78837"/>
                  </a:cubicBezTo>
                  <a:cubicBezTo>
                    <a:pt x="43691" y="78939"/>
                    <a:pt x="42184" y="78872"/>
                    <a:pt x="40707" y="79038"/>
                  </a:cubicBezTo>
                  <a:cubicBezTo>
                    <a:pt x="39974" y="79120"/>
                    <a:pt x="39234" y="79275"/>
                    <a:pt x="38493" y="79337"/>
                  </a:cubicBezTo>
                  <a:cubicBezTo>
                    <a:pt x="37299" y="79439"/>
                    <a:pt x="36097" y="79451"/>
                    <a:pt x="34903" y="79544"/>
                  </a:cubicBezTo>
                  <a:cubicBezTo>
                    <a:pt x="34492" y="79575"/>
                    <a:pt x="34056" y="79608"/>
                    <a:pt x="33656" y="79608"/>
                  </a:cubicBezTo>
                  <a:cubicBezTo>
                    <a:pt x="33546" y="79608"/>
                    <a:pt x="33440" y="79605"/>
                    <a:pt x="33337" y="79600"/>
                  </a:cubicBezTo>
                  <a:cubicBezTo>
                    <a:pt x="33269" y="79596"/>
                    <a:pt x="33201" y="79595"/>
                    <a:pt x="33133" y="79595"/>
                  </a:cubicBezTo>
                  <a:cubicBezTo>
                    <a:pt x="32688" y="79595"/>
                    <a:pt x="32251" y="79665"/>
                    <a:pt x="31818" y="79665"/>
                  </a:cubicBezTo>
                  <a:cubicBezTo>
                    <a:pt x="31675" y="79665"/>
                    <a:pt x="31532" y="79657"/>
                    <a:pt x="31390" y="79637"/>
                  </a:cubicBezTo>
                  <a:cubicBezTo>
                    <a:pt x="31197" y="79609"/>
                    <a:pt x="31003" y="79598"/>
                    <a:pt x="30810" y="79598"/>
                  </a:cubicBezTo>
                  <a:cubicBezTo>
                    <a:pt x="30306" y="79598"/>
                    <a:pt x="29809" y="79675"/>
                    <a:pt x="29341" y="79740"/>
                  </a:cubicBezTo>
                  <a:cubicBezTo>
                    <a:pt x="28149" y="79905"/>
                    <a:pt x="26952" y="79894"/>
                    <a:pt x="25765" y="80021"/>
                  </a:cubicBezTo>
                  <a:cubicBezTo>
                    <a:pt x="25329" y="80068"/>
                    <a:pt x="24892" y="80082"/>
                    <a:pt x="24454" y="80082"/>
                  </a:cubicBezTo>
                  <a:cubicBezTo>
                    <a:pt x="23808" y="80082"/>
                    <a:pt x="23161" y="80052"/>
                    <a:pt x="22514" y="80052"/>
                  </a:cubicBezTo>
                  <a:cubicBezTo>
                    <a:pt x="22301" y="80052"/>
                    <a:pt x="22087" y="80055"/>
                    <a:pt x="21873" y="80064"/>
                  </a:cubicBezTo>
                  <a:cubicBezTo>
                    <a:pt x="21808" y="80067"/>
                    <a:pt x="21743" y="80068"/>
                    <a:pt x="21677" y="80068"/>
                  </a:cubicBezTo>
                  <a:cubicBezTo>
                    <a:pt x="21032" y="80068"/>
                    <a:pt x="20358" y="79947"/>
                    <a:pt x="19709" y="79904"/>
                  </a:cubicBezTo>
                  <a:cubicBezTo>
                    <a:pt x="18790" y="79844"/>
                    <a:pt x="17883" y="79671"/>
                    <a:pt x="16953" y="79660"/>
                  </a:cubicBezTo>
                  <a:cubicBezTo>
                    <a:pt x="16393" y="79654"/>
                    <a:pt x="15816" y="79504"/>
                    <a:pt x="15244" y="79425"/>
                  </a:cubicBezTo>
                  <a:cubicBezTo>
                    <a:pt x="13561" y="79191"/>
                    <a:pt x="11870" y="79143"/>
                    <a:pt x="10177" y="79120"/>
                  </a:cubicBezTo>
                  <a:cubicBezTo>
                    <a:pt x="9131" y="79105"/>
                    <a:pt x="8171" y="78904"/>
                    <a:pt x="7345" y="78331"/>
                  </a:cubicBezTo>
                  <a:cubicBezTo>
                    <a:pt x="6830" y="77973"/>
                    <a:pt x="6223" y="77760"/>
                    <a:pt x="5676" y="77469"/>
                  </a:cubicBezTo>
                  <a:cubicBezTo>
                    <a:pt x="5130" y="77179"/>
                    <a:pt x="4888" y="76747"/>
                    <a:pt x="4528" y="76378"/>
                  </a:cubicBezTo>
                  <a:cubicBezTo>
                    <a:pt x="4324" y="76170"/>
                    <a:pt x="4434" y="75732"/>
                    <a:pt x="3977" y="75646"/>
                  </a:cubicBezTo>
                  <a:cubicBezTo>
                    <a:pt x="4253" y="75114"/>
                    <a:pt x="3599" y="74685"/>
                    <a:pt x="3752" y="74219"/>
                  </a:cubicBezTo>
                  <a:cubicBezTo>
                    <a:pt x="3849" y="73927"/>
                    <a:pt x="3574" y="73921"/>
                    <a:pt x="3572" y="73838"/>
                  </a:cubicBezTo>
                  <a:cubicBezTo>
                    <a:pt x="3552" y="73201"/>
                    <a:pt x="3367" y="72638"/>
                    <a:pt x="3108" y="72034"/>
                  </a:cubicBezTo>
                  <a:cubicBezTo>
                    <a:pt x="2939" y="71640"/>
                    <a:pt x="2956" y="71049"/>
                    <a:pt x="2915" y="70546"/>
                  </a:cubicBezTo>
                  <a:cubicBezTo>
                    <a:pt x="2887" y="70203"/>
                    <a:pt x="2881" y="69856"/>
                    <a:pt x="2509" y="69632"/>
                  </a:cubicBezTo>
                  <a:cubicBezTo>
                    <a:pt x="2462" y="69603"/>
                    <a:pt x="2440" y="69442"/>
                    <a:pt x="2465" y="69427"/>
                  </a:cubicBezTo>
                  <a:cubicBezTo>
                    <a:pt x="2890" y="69180"/>
                    <a:pt x="2274" y="68699"/>
                    <a:pt x="2732" y="68470"/>
                  </a:cubicBezTo>
                  <a:cubicBezTo>
                    <a:pt x="2315" y="67847"/>
                    <a:pt x="2664" y="67104"/>
                    <a:pt x="2321" y="66446"/>
                  </a:cubicBezTo>
                  <a:cubicBezTo>
                    <a:pt x="2099" y="66019"/>
                    <a:pt x="2501" y="65508"/>
                    <a:pt x="2297" y="65015"/>
                  </a:cubicBezTo>
                  <a:cubicBezTo>
                    <a:pt x="2187" y="64750"/>
                    <a:pt x="2227" y="64435"/>
                    <a:pt x="2203" y="64142"/>
                  </a:cubicBezTo>
                  <a:cubicBezTo>
                    <a:pt x="2199" y="64089"/>
                    <a:pt x="2193" y="64030"/>
                    <a:pt x="2212" y="63982"/>
                  </a:cubicBezTo>
                  <a:cubicBezTo>
                    <a:pt x="2524" y="63156"/>
                    <a:pt x="2144" y="62308"/>
                    <a:pt x="2293" y="61489"/>
                  </a:cubicBezTo>
                  <a:cubicBezTo>
                    <a:pt x="2501" y="60352"/>
                    <a:pt x="2045" y="59227"/>
                    <a:pt x="2332" y="58077"/>
                  </a:cubicBezTo>
                  <a:cubicBezTo>
                    <a:pt x="2445" y="57629"/>
                    <a:pt x="2429" y="57046"/>
                    <a:pt x="2144" y="56567"/>
                  </a:cubicBezTo>
                  <a:cubicBezTo>
                    <a:pt x="2068" y="56440"/>
                    <a:pt x="2180" y="56406"/>
                    <a:pt x="2256" y="56348"/>
                  </a:cubicBezTo>
                  <a:cubicBezTo>
                    <a:pt x="2357" y="56269"/>
                    <a:pt x="2464" y="56160"/>
                    <a:pt x="2371" y="56051"/>
                  </a:cubicBezTo>
                  <a:cubicBezTo>
                    <a:pt x="1783" y="55362"/>
                    <a:pt x="2512" y="54645"/>
                    <a:pt x="2302" y="53939"/>
                  </a:cubicBezTo>
                  <a:cubicBezTo>
                    <a:pt x="2200" y="53600"/>
                    <a:pt x="2309" y="53215"/>
                    <a:pt x="2112" y="52878"/>
                  </a:cubicBezTo>
                  <a:cubicBezTo>
                    <a:pt x="2093" y="52845"/>
                    <a:pt x="2054" y="52789"/>
                    <a:pt x="2066" y="52777"/>
                  </a:cubicBezTo>
                  <a:cubicBezTo>
                    <a:pt x="2625" y="52189"/>
                    <a:pt x="1990" y="51483"/>
                    <a:pt x="2292" y="50835"/>
                  </a:cubicBezTo>
                  <a:cubicBezTo>
                    <a:pt x="2381" y="50642"/>
                    <a:pt x="2353" y="50177"/>
                    <a:pt x="2192" y="49835"/>
                  </a:cubicBezTo>
                  <a:cubicBezTo>
                    <a:pt x="2106" y="49653"/>
                    <a:pt x="2136" y="49344"/>
                    <a:pt x="2184" y="49156"/>
                  </a:cubicBezTo>
                  <a:cubicBezTo>
                    <a:pt x="2332" y="48581"/>
                    <a:pt x="2140" y="48064"/>
                    <a:pt x="2028" y="47529"/>
                  </a:cubicBezTo>
                  <a:cubicBezTo>
                    <a:pt x="2000" y="47400"/>
                    <a:pt x="2002" y="47312"/>
                    <a:pt x="2167" y="47260"/>
                  </a:cubicBezTo>
                  <a:cubicBezTo>
                    <a:pt x="2231" y="47240"/>
                    <a:pt x="2319" y="47106"/>
                    <a:pt x="2311" y="47099"/>
                  </a:cubicBezTo>
                  <a:cubicBezTo>
                    <a:pt x="1680" y="46504"/>
                    <a:pt x="2512" y="45773"/>
                    <a:pt x="2085" y="45140"/>
                  </a:cubicBezTo>
                  <a:cubicBezTo>
                    <a:pt x="1952" y="44944"/>
                    <a:pt x="1965" y="44619"/>
                    <a:pt x="2021" y="44375"/>
                  </a:cubicBezTo>
                  <a:cubicBezTo>
                    <a:pt x="2150" y="43812"/>
                    <a:pt x="2140" y="43311"/>
                    <a:pt x="1958" y="42728"/>
                  </a:cubicBezTo>
                  <a:cubicBezTo>
                    <a:pt x="1838" y="42341"/>
                    <a:pt x="2115" y="41834"/>
                    <a:pt x="1735" y="41402"/>
                  </a:cubicBezTo>
                  <a:cubicBezTo>
                    <a:pt x="1551" y="41193"/>
                    <a:pt x="1949" y="41055"/>
                    <a:pt x="1934" y="40739"/>
                  </a:cubicBezTo>
                  <a:cubicBezTo>
                    <a:pt x="1902" y="40094"/>
                    <a:pt x="1645" y="39414"/>
                    <a:pt x="1960" y="38765"/>
                  </a:cubicBezTo>
                  <a:cubicBezTo>
                    <a:pt x="1381" y="38559"/>
                    <a:pt x="2255" y="37950"/>
                    <a:pt x="1625" y="37738"/>
                  </a:cubicBezTo>
                  <a:cubicBezTo>
                    <a:pt x="1612" y="37733"/>
                    <a:pt x="1766" y="37432"/>
                    <a:pt x="1761" y="37272"/>
                  </a:cubicBezTo>
                  <a:cubicBezTo>
                    <a:pt x="1750" y="36871"/>
                    <a:pt x="1774" y="36447"/>
                    <a:pt x="1635" y="36079"/>
                  </a:cubicBezTo>
                  <a:cubicBezTo>
                    <a:pt x="1358" y="35342"/>
                    <a:pt x="1763" y="34650"/>
                    <a:pt x="1687" y="33942"/>
                  </a:cubicBezTo>
                  <a:cubicBezTo>
                    <a:pt x="1653" y="33629"/>
                    <a:pt x="1477" y="33331"/>
                    <a:pt x="1812" y="33073"/>
                  </a:cubicBezTo>
                  <a:cubicBezTo>
                    <a:pt x="1405" y="32813"/>
                    <a:pt x="1741" y="32452"/>
                    <a:pt x="1659" y="32146"/>
                  </a:cubicBezTo>
                  <a:cubicBezTo>
                    <a:pt x="1592" y="31897"/>
                    <a:pt x="1421" y="31648"/>
                    <a:pt x="1766" y="31417"/>
                  </a:cubicBezTo>
                  <a:cubicBezTo>
                    <a:pt x="1809" y="31388"/>
                    <a:pt x="1701" y="30965"/>
                    <a:pt x="1674" y="30727"/>
                  </a:cubicBezTo>
                  <a:cubicBezTo>
                    <a:pt x="1592" y="30014"/>
                    <a:pt x="2216" y="29301"/>
                    <a:pt x="1682" y="28577"/>
                  </a:cubicBezTo>
                  <a:cubicBezTo>
                    <a:pt x="1654" y="28540"/>
                    <a:pt x="1634" y="28182"/>
                    <a:pt x="1601" y="27975"/>
                  </a:cubicBezTo>
                  <a:cubicBezTo>
                    <a:pt x="1584" y="27867"/>
                    <a:pt x="1531" y="27748"/>
                    <a:pt x="1730" y="27748"/>
                  </a:cubicBezTo>
                  <a:cubicBezTo>
                    <a:pt x="1736" y="27748"/>
                    <a:pt x="1743" y="27748"/>
                    <a:pt x="1751" y="27749"/>
                  </a:cubicBezTo>
                  <a:cubicBezTo>
                    <a:pt x="1753" y="27749"/>
                    <a:pt x="1755" y="27749"/>
                    <a:pt x="1757" y="27749"/>
                  </a:cubicBezTo>
                  <a:cubicBezTo>
                    <a:pt x="1875" y="27749"/>
                    <a:pt x="1979" y="27642"/>
                    <a:pt x="1945" y="27564"/>
                  </a:cubicBezTo>
                  <a:cubicBezTo>
                    <a:pt x="1679" y="26935"/>
                    <a:pt x="1858" y="26323"/>
                    <a:pt x="2005" y="25709"/>
                  </a:cubicBezTo>
                  <a:cubicBezTo>
                    <a:pt x="2034" y="25582"/>
                    <a:pt x="1901" y="25414"/>
                    <a:pt x="1922" y="25395"/>
                  </a:cubicBezTo>
                  <a:cubicBezTo>
                    <a:pt x="2075" y="25265"/>
                    <a:pt x="1444" y="24906"/>
                    <a:pt x="1965" y="24906"/>
                  </a:cubicBezTo>
                  <a:cubicBezTo>
                    <a:pt x="2001" y="24906"/>
                    <a:pt x="2043" y="24908"/>
                    <a:pt x="2090" y="24912"/>
                  </a:cubicBezTo>
                  <a:cubicBezTo>
                    <a:pt x="2098" y="24759"/>
                    <a:pt x="2126" y="24604"/>
                    <a:pt x="2110" y="24454"/>
                  </a:cubicBezTo>
                  <a:cubicBezTo>
                    <a:pt x="2018" y="23535"/>
                    <a:pt x="1924" y="22633"/>
                    <a:pt x="2182" y="21705"/>
                  </a:cubicBezTo>
                  <a:cubicBezTo>
                    <a:pt x="2315" y="21230"/>
                    <a:pt x="2016" y="20661"/>
                    <a:pt x="2125" y="20173"/>
                  </a:cubicBezTo>
                  <a:cubicBezTo>
                    <a:pt x="2192" y="19866"/>
                    <a:pt x="2034" y="19655"/>
                    <a:pt x="2046" y="19401"/>
                  </a:cubicBezTo>
                  <a:cubicBezTo>
                    <a:pt x="2063" y="19105"/>
                    <a:pt x="2299" y="18955"/>
                    <a:pt x="2551" y="18955"/>
                  </a:cubicBezTo>
                  <a:cubicBezTo>
                    <a:pt x="2582" y="18955"/>
                    <a:pt x="2614" y="18957"/>
                    <a:pt x="2646" y="18962"/>
                  </a:cubicBezTo>
                  <a:cubicBezTo>
                    <a:pt x="2739" y="18976"/>
                    <a:pt x="2829" y="18982"/>
                    <a:pt x="2917" y="18982"/>
                  </a:cubicBezTo>
                  <a:cubicBezTo>
                    <a:pt x="3225" y="18982"/>
                    <a:pt x="3513" y="18909"/>
                    <a:pt x="3806" y="18847"/>
                  </a:cubicBezTo>
                  <a:cubicBezTo>
                    <a:pt x="3870" y="18834"/>
                    <a:pt x="3933" y="18828"/>
                    <a:pt x="3994" y="18828"/>
                  </a:cubicBezTo>
                  <a:cubicBezTo>
                    <a:pt x="4259" y="18828"/>
                    <a:pt x="4507" y="18927"/>
                    <a:pt x="4778" y="18927"/>
                  </a:cubicBezTo>
                  <a:cubicBezTo>
                    <a:pt x="4815" y="18927"/>
                    <a:pt x="4852" y="18926"/>
                    <a:pt x="4889" y="18921"/>
                  </a:cubicBezTo>
                  <a:cubicBezTo>
                    <a:pt x="5113" y="18897"/>
                    <a:pt x="5337" y="18887"/>
                    <a:pt x="5561" y="18887"/>
                  </a:cubicBezTo>
                  <a:cubicBezTo>
                    <a:pt x="6194" y="18887"/>
                    <a:pt x="6827" y="18969"/>
                    <a:pt x="7463" y="19050"/>
                  </a:cubicBezTo>
                  <a:cubicBezTo>
                    <a:pt x="8039" y="19123"/>
                    <a:pt x="8619" y="19159"/>
                    <a:pt x="9201" y="19159"/>
                  </a:cubicBezTo>
                  <a:cubicBezTo>
                    <a:pt x="9722" y="19159"/>
                    <a:pt x="10246" y="19130"/>
                    <a:pt x="10770" y="19074"/>
                  </a:cubicBezTo>
                  <a:cubicBezTo>
                    <a:pt x="10860" y="19064"/>
                    <a:pt x="10952" y="19063"/>
                    <a:pt x="11044" y="19063"/>
                  </a:cubicBezTo>
                  <a:cubicBezTo>
                    <a:pt x="11103" y="19063"/>
                    <a:pt x="11162" y="19063"/>
                    <a:pt x="11221" y="19063"/>
                  </a:cubicBezTo>
                  <a:cubicBezTo>
                    <a:pt x="11494" y="19063"/>
                    <a:pt x="11761" y="19046"/>
                    <a:pt x="11995" y="18853"/>
                  </a:cubicBezTo>
                  <a:cubicBezTo>
                    <a:pt x="12151" y="19009"/>
                    <a:pt x="12323" y="19054"/>
                    <a:pt x="12498" y="19054"/>
                  </a:cubicBezTo>
                  <a:cubicBezTo>
                    <a:pt x="12747" y="19054"/>
                    <a:pt x="13005" y="18963"/>
                    <a:pt x="13244" y="18963"/>
                  </a:cubicBezTo>
                  <a:cubicBezTo>
                    <a:pt x="13324" y="18963"/>
                    <a:pt x="13402" y="18973"/>
                    <a:pt x="13477" y="19001"/>
                  </a:cubicBezTo>
                  <a:cubicBezTo>
                    <a:pt x="13722" y="19091"/>
                    <a:pt x="13965" y="19115"/>
                    <a:pt x="14207" y="19115"/>
                  </a:cubicBezTo>
                  <a:cubicBezTo>
                    <a:pt x="14479" y="19115"/>
                    <a:pt x="14750" y="19085"/>
                    <a:pt x="15021" y="19085"/>
                  </a:cubicBezTo>
                  <a:cubicBezTo>
                    <a:pt x="15124" y="19085"/>
                    <a:pt x="15228" y="19089"/>
                    <a:pt x="15331" y="19101"/>
                  </a:cubicBezTo>
                  <a:cubicBezTo>
                    <a:pt x="15613" y="19134"/>
                    <a:pt x="15899" y="19138"/>
                    <a:pt x="16184" y="19138"/>
                  </a:cubicBezTo>
                  <a:cubicBezTo>
                    <a:pt x="16266" y="19138"/>
                    <a:pt x="16349" y="19137"/>
                    <a:pt x="16431" y="19137"/>
                  </a:cubicBezTo>
                  <a:cubicBezTo>
                    <a:pt x="16720" y="19137"/>
                    <a:pt x="17007" y="19141"/>
                    <a:pt x="17286" y="19176"/>
                  </a:cubicBezTo>
                  <a:cubicBezTo>
                    <a:pt x="17385" y="19188"/>
                    <a:pt x="17483" y="19192"/>
                    <a:pt x="17579" y="19192"/>
                  </a:cubicBezTo>
                  <a:cubicBezTo>
                    <a:pt x="17978" y="19192"/>
                    <a:pt x="18355" y="19108"/>
                    <a:pt x="18747" y="19108"/>
                  </a:cubicBezTo>
                  <a:cubicBezTo>
                    <a:pt x="18756" y="19108"/>
                    <a:pt x="18765" y="19108"/>
                    <a:pt x="18774" y="19108"/>
                  </a:cubicBezTo>
                  <a:cubicBezTo>
                    <a:pt x="18848" y="19109"/>
                    <a:pt x="18922" y="19109"/>
                    <a:pt x="18996" y="19109"/>
                  </a:cubicBezTo>
                  <a:cubicBezTo>
                    <a:pt x="20344" y="19109"/>
                    <a:pt x="21692" y="18988"/>
                    <a:pt x="23039" y="18903"/>
                  </a:cubicBezTo>
                  <a:cubicBezTo>
                    <a:pt x="23749" y="18859"/>
                    <a:pt x="24455" y="18766"/>
                    <a:pt x="25164" y="18724"/>
                  </a:cubicBezTo>
                  <a:cubicBezTo>
                    <a:pt x="25182" y="18723"/>
                    <a:pt x="25199" y="18722"/>
                    <a:pt x="25217" y="18722"/>
                  </a:cubicBezTo>
                  <a:cubicBezTo>
                    <a:pt x="25427" y="18722"/>
                    <a:pt x="25629" y="18791"/>
                    <a:pt x="25860" y="18791"/>
                  </a:cubicBezTo>
                  <a:cubicBezTo>
                    <a:pt x="25886" y="18791"/>
                    <a:pt x="25913" y="18790"/>
                    <a:pt x="25940" y="18788"/>
                  </a:cubicBezTo>
                  <a:cubicBezTo>
                    <a:pt x="26465" y="18749"/>
                    <a:pt x="26988" y="18658"/>
                    <a:pt x="27507" y="18652"/>
                  </a:cubicBezTo>
                  <a:cubicBezTo>
                    <a:pt x="27511" y="18652"/>
                    <a:pt x="27516" y="18652"/>
                    <a:pt x="27520" y="18652"/>
                  </a:cubicBezTo>
                  <a:cubicBezTo>
                    <a:pt x="27834" y="18652"/>
                    <a:pt x="28138" y="18770"/>
                    <a:pt x="28492" y="18770"/>
                  </a:cubicBezTo>
                  <a:cubicBezTo>
                    <a:pt x="28510" y="18770"/>
                    <a:pt x="28528" y="18769"/>
                    <a:pt x="28546" y="18769"/>
                  </a:cubicBezTo>
                  <a:cubicBezTo>
                    <a:pt x="28614" y="18766"/>
                    <a:pt x="28683" y="18765"/>
                    <a:pt x="28751" y="18765"/>
                  </a:cubicBezTo>
                  <a:cubicBezTo>
                    <a:pt x="29115" y="18765"/>
                    <a:pt x="29480" y="18794"/>
                    <a:pt x="29844" y="18794"/>
                  </a:cubicBezTo>
                  <a:cubicBezTo>
                    <a:pt x="30144" y="18794"/>
                    <a:pt x="30444" y="18775"/>
                    <a:pt x="30742" y="18704"/>
                  </a:cubicBezTo>
                  <a:cubicBezTo>
                    <a:pt x="30779" y="18695"/>
                    <a:pt x="30815" y="18691"/>
                    <a:pt x="30849" y="18691"/>
                  </a:cubicBezTo>
                  <a:cubicBezTo>
                    <a:pt x="31031" y="18691"/>
                    <a:pt x="31170" y="18802"/>
                    <a:pt x="31335" y="18840"/>
                  </a:cubicBezTo>
                  <a:cubicBezTo>
                    <a:pt x="31364" y="18846"/>
                    <a:pt x="31385" y="18852"/>
                    <a:pt x="31401" y="18852"/>
                  </a:cubicBezTo>
                  <a:cubicBezTo>
                    <a:pt x="31443" y="18852"/>
                    <a:pt x="31459" y="18818"/>
                    <a:pt x="31498" y="18689"/>
                  </a:cubicBezTo>
                  <a:cubicBezTo>
                    <a:pt x="31518" y="18620"/>
                    <a:pt x="31565" y="18599"/>
                    <a:pt x="31609" y="18599"/>
                  </a:cubicBezTo>
                  <a:cubicBezTo>
                    <a:pt x="31637" y="18599"/>
                    <a:pt x="31664" y="18608"/>
                    <a:pt x="31682" y="18617"/>
                  </a:cubicBezTo>
                  <a:cubicBezTo>
                    <a:pt x="31878" y="18718"/>
                    <a:pt x="32076" y="18747"/>
                    <a:pt x="32276" y="18747"/>
                  </a:cubicBezTo>
                  <a:cubicBezTo>
                    <a:pt x="32560" y="18747"/>
                    <a:pt x="32845" y="18688"/>
                    <a:pt x="33124" y="18688"/>
                  </a:cubicBezTo>
                  <a:cubicBezTo>
                    <a:pt x="33194" y="18688"/>
                    <a:pt x="33262" y="18691"/>
                    <a:pt x="33331" y="18700"/>
                  </a:cubicBezTo>
                  <a:cubicBezTo>
                    <a:pt x="33509" y="18725"/>
                    <a:pt x="33679" y="18728"/>
                    <a:pt x="33849" y="18728"/>
                  </a:cubicBezTo>
                  <a:cubicBezTo>
                    <a:pt x="33917" y="18728"/>
                    <a:pt x="33985" y="18728"/>
                    <a:pt x="34053" y="18728"/>
                  </a:cubicBezTo>
                  <a:cubicBezTo>
                    <a:pt x="34115" y="18728"/>
                    <a:pt x="34177" y="18728"/>
                    <a:pt x="34239" y="18730"/>
                  </a:cubicBezTo>
                  <a:cubicBezTo>
                    <a:pt x="34258" y="18730"/>
                    <a:pt x="34277" y="18731"/>
                    <a:pt x="34296" y="18731"/>
                  </a:cubicBezTo>
                  <a:cubicBezTo>
                    <a:pt x="34656" y="18731"/>
                    <a:pt x="35041" y="18630"/>
                    <a:pt x="35359" y="18630"/>
                  </a:cubicBezTo>
                  <a:cubicBezTo>
                    <a:pt x="35440" y="18630"/>
                    <a:pt x="35516" y="18636"/>
                    <a:pt x="35586" y="18653"/>
                  </a:cubicBezTo>
                  <a:cubicBezTo>
                    <a:pt x="35740" y="18689"/>
                    <a:pt x="35891" y="18702"/>
                    <a:pt x="36039" y="18702"/>
                  </a:cubicBezTo>
                  <a:cubicBezTo>
                    <a:pt x="36403" y="18702"/>
                    <a:pt x="36754" y="18626"/>
                    <a:pt x="37103" y="18626"/>
                  </a:cubicBezTo>
                  <a:cubicBezTo>
                    <a:pt x="37242" y="18626"/>
                    <a:pt x="37381" y="18638"/>
                    <a:pt x="37520" y="18671"/>
                  </a:cubicBezTo>
                  <a:cubicBezTo>
                    <a:pt x="37608" y="18692"/>
                    <a:pt x="37684" y="18705"/>
                    <a:pt x="37757" y="18705"/>
                  </a:cubicBezTo>
                  <a:cubicBezTo>
                    <a:pt x="37877" y="18705"/>
                    <a:pt x="37989" y="18672"/>
                    <a:pt x="38129" y="18593"/>
                  </a:cubicBezTo>
                  <a:cubicBezTo>
                    <a:pt x="38207" y="18549"/>
                    <a:pt x="38285" y="18532"/>
                    <a:pt x="38364" y="18532"/>
                  </a:cubicBezTo>
                  <a:cubicBezTo>
                    <a:pt x="38623" y="18532"/>
                    <a:pt x="38886" y="18718"/>
                    <a:pt x="39168" y="18718"/>
                  </a:cubicBezTo>
                  <a:cubicBezTo>
                    <a:pt x="39216" y="18718"/>
                    <a:pt x="39264" y="18713"/>
                    <a:pt x="39312" y="18700"/>
                  </a:cubicBezTo>
                  <a:cubicBezTo>
                    <a:pt x="39408" y="18676"/>
                    <a:pt x="39504" y="18667"/>
                    <a:pt x="39600" y="18667"/>
                  </a:cubicBezTo>
                  <a:cubicBezTo>
                    <a:pt x="39860" y="18667"/>
                    <a:pt x="40123" y="18732"/>
                    <a:pt x="40389" y="18732"/>
                  </a:cubicBezTo>
                  <a:cubicBezTo>
                    <a:pt x="40520" y="18732"/>
                    <a:pt x="40652" y="18716"/>
                    <a:pt x="40785" y="18669"/>
                  </a:cubicBezTo>
                  <a:cubicBezTo>
                    <a:pt x="40975" y="18601"/>
                    <a:pt x="41169" y="18580"/>
                    <a:pt x="41364" y="18580"/>
                  </a:cubicBezTo>
                  <a:cubicBezTo>
                    <a:pt x="41678" y="18580"/>
                    <a:pt x="41999" y="18634"/>
                    <a:pt x="42322" y="18634"/>
                  </a:cubicBezTo>
                  <a:cubicBezTo>
                    <a:pt x="42448" y="18634"/>
                    <a:pt x="42574" y="18626"/>
                    <a:pt x="42701" y="18603"/>
                  </a:cubicBezTo>
                  <a:cubicBezTo>
                    <a:pt x="43044" y="18541"/>
                    <a:pt x="43393" y="18530"/>
                    <a:pt x="43744" y="18530"/>
                  </a:cubicBezTo>
                  <a:cubicBezTo>
                    <a:pt x="43917" y="18530"/>
                    <a:pt x="44090" y="18533"/>
                    <a:pt x="44262" y="18533"/>
                  </a:cubicBezTo>
                  <a:cubicBezTo>
                    <a:pt x="44740" y="18533"/>
                    <a:pt x="45218" y="18514"/>
                    <a:pt x="45684" y="18372"/>
                  </a:cubicBezTo>
                  <a:cubicBezTo>
                    <a:pt x="45718" y="18362"/>
                    <a:pt x="45761" y="18335"/>
                    <a:pt x="45789" y="18335"/>
                  </a:cubicBezTo>
                  <a:cubicBezTo>
                    <a:pt x="45794" y="18335"/>
                    <a:pt x="45798" y="18336"/>
                    <a:pt x="45802" y="18338"/>
                  </a:cubicBezTo>
                  <a:cubicBezTo>
                    <a:pt x="46010" y="18446"/>
                    <a:pt x="46219" y="18486"/>
                    <a:pt x="46426" y="18486"/>
                  </a:cubicBezTo>
                  <a:cubicBezTo>
                    <a:pt x="46760" y="18486"/>
                    <a:pt x="47088" y="18382"/>
                    <a:pt x="47396" y="18288"/>
                  </a:cubicBezTo>
                  <a:cubicBezTo>
                    <a:pt x="47574" y="18233"/>
                    <a:pt x="47757" y="18219"/>
                    <a:pt x="47941" y="18219"/>
                  </a:cubicBezTo>
                  <a:cubicBezTo>
                    <a:pt x="48136" y="18219"/>
                    <a:pt x="48332" y="18235"/>
                    <a:pt x="48520" y="18235"/>
                  </a:cubicBezTo>
                  <a:cubicBezTo>
                    <a:pt x="48744" y="18235"/>
                    <a:pt x="48958" y="18213"/>
                    <a:pt x="49149" y="18114"/>
                  </a:cubicBezTo>
                  <a:cubicBezTo>
                    <a:pt x="49366" y="18002"/>
                    <a:pt x="49590" y="17979"/>
                    <a:pt x="49814" y="17979"/>
                  </a:cubicBezTo>
                  <a:cubicBezTo>
                    <a:pt x="49973" y="17979"/>
                    <a:pt x="50132" y="17991"/>
                    <a:pt x="50288" y="17991"/>
                  </a:cubicBezTo>
                  <a:cubicBezTo>
                    <a:pt x="50512" y="17991"/>
                    <a:pt x="50731" y="17967"/>
                    <a:pt x="50937" y="17852"/>
                  </a:cubicBezTo>
                  <a:cubicBezTo>
                    <a:pt x="50972" y="17832"/>
                    <a:pt x="51020" y="17824"/>
                    <a:pt x="51074" y="17824"/>
                  </a:cubicBezTo>
                  <a:cubicBezTo>
                    <a:pt x="51187" y="17824"/>
                    <a:pt x="51323" y="17861"/>
                    <a:pt x="51401" y="17913"/>
                  </a:cubicBezTo>
                  <a:cubicBezTo>
                    <a:pt x="51503" y="17978"/>
                    <a:pt x="51560" y="18031"/>
                    <a:pt x="51618" y="18031"/>
                  </a:cubicBezTo>
                  <a:cubicBezTo>
                    <a:pt x="51674" y="18031"/>
                    <a:pt x="51731" y="17983"/>
                    <a:pt x="51829" y="17855"/>
                  </a:cubicBezTo>
                  <a:cubicBezTo>
                    <a:pt x="51868" y="17804"/>
                    <a:pt x="51908" y="17784"/>
                    <a:pt x="51948" y="17784"/>
                  </a:cubicBezTo>
                  <a:close/>
                  <a:moveTo>
                    <a:pt x="34717" y="0"/>
                  </a:moveTo>
                  <a:cubicBezTo>
                    <a:pt x="34341" y="0"/>
                    <a:pt x="33964" y="8"/>
                    <a:pt x="33590" y="25"/>
                  </a:cubicBezTo>
                  <a:cubicBezTo>
                    <a:pt x="33064" y="50"/>
                    <a:pt x="32506" y="233"/>
                    <a:pt x="32002" y="233"/>
                  </a:cubicBezTo>
                  <a:cubicBezTo>
                    <a:pt x="31868" y="233"/>
                    <a:pt x="31738" y="220"/>
                    <a:pt x="31614" y="188"/>
                  </a:cubicBezTo>
                  <a:cubicBezTo>
                    <a:pt x="31378" y="127"/>
                    <a:pt x="31148" y="109"/>
                    <a:pt x="30921" y="109"/>
                  </a:cubicBezTo>
                  <a:cubicBezTo>
                    <a:pt x="30567" y="109"/>
                    <a:pt x="30220" y="154"/>
                    <a:pt x="29868" y="154"/>
                  </a:cubicBezTo>
                  <a:cubicBezTo>
                    <a:pt x="29755" y="154"/>
                    <a:pt x="29640" y="149"/>
                    <a:pt x="29525" y="136"/>
                  </a:cubicBezTo>
                  <a:cubicBezTo>
                    <a:pt x="29330" y="115"/>
                    <a:pt x="29133" y="107"/>
                    <a:pt x="28935" y="107"/>
                  </a:cubicBezTo>
                  <a:cubicBezTo>
                    <a:pt x="28215" y="107"/>
                    <a:pt x="27482" y="218"/>
                    <a:pt x="26756" y="227"/>
                  </a:cubicBezTo>
                  <a:cubicBezTo>
                    <a:pt x="26736" y="227"/>
                    <a:pt x="26717" y="227"/>
                    <a:pt x="26698" y="227"/>
                  </a:cubicBezTo>
                  <a:cubicBezTo>
                    <a:pt x="26002" y="227"/>
                    <a:pt x="25314" y="86"/>
                    <a:pt x="24612" y="86"/>
                  </a:cubicBezTo>
                  <a:cubicBezTo>
                    <a:pt x="24482" y="86"/>
                    <a:pt x="24352" y="91"/>
                    <a:pt x="24222" y="102"/>
                  </a:cubicBezTo>
                  <a:cubicBezTo>
                    <a:pt x="23971" y="124"/>
                    <a:pt x="23719" y="167"/>
                    <a:pt x="23457" y="167"/>
                  </a:cubicBezTo>
                  <a:cubicBezTo>
                    <a:pt x="23328" y="167"/>
                    <a:pt x="23197" y="157"/>
                    <a:pt x="23063" y="129"/>
                  </a:cubicBezTo>
                  <a:cubicBezTo>
                    <a:pt x="22736" y="62"/>
                    <a:pt x="22332" y="7"/>
                    <a:pt x="21992" y="7"/>
                  </a:cubicBezTo>
                  <a:cubicBezTo>
                    <a:pt x="21806" y="7"/>
                    <a:pt x="21639" y="23"/>
                    <a:pt x="21514" y="63"/>
                  </a:cubicBezTo>
                  <a:cubicBezTo>
                    <a:pt x="21219" y="157"/>
                    <a:pt x="20932" y="186"/>
                    <a:pt x="20649" y="186"/>
                  </a:cubicBezTo>
                  <a:cubicBezTo>
                    <a:pt x="20188" y="186"/>
                    <a:pt x="19739" y="109"/>
                    <a:pt x="19287" y="109"/>
                  </a:cubicBezTo>
                  <a:cubicBezTo>
                    <a:pt x="19184" y="109"/>
                    <a:pt x="19081" y="113"/>
                    <a:pt x="18978" y="123"/>
                  </a:cubicBezTo>
                  <a:cubicBezTo>
                    <a:pt x="18879" y="132"/>
                    <a:pt x="18778" y="136"/>
                    <a:pt x="18676" y="136"/>
                  </a:cubicBezTo>
                  <a:cubicBezTo>
                    <a:pt x="18396" y="136"/>
                    <a:pt x="18106" y="110"/>
                    <a:pt x="17837" y="110"/>
                  </a:cubicBezTo>
                  <a:cubicBezTo>
                    <a:pt x="17670" y="110"/>
                    <a:pt x="17511" y="120"/>
                    <a:pt x="17367" y="151"/>
                  </a:cubicBezTo>
                  <a:cubicBezTo>
                    <a:pt x="17049" y="220"/>
                    <a:pt x="16733" y="239"/>
                    <a:pt x="16418" y="239"/>
                  </a:cubicBezTo>
                  <a:cubicBezTo>
                    <a:pt x="16005" y="239"/>
                    <a:pt x="15594" y="206"/>
                    <a:pt x="15186" y="206"/>
                  </a:cubicBezTo>
                  <a:cubicBezTo>
                    <a:pt x="14902" y="206"/>
                    <a:pt x="14620" y="222"/>
                    <a:pt x="14338" y="277"/>
                  </a:cubicBezTo>
                  <a:cubicBezTo>
                    <a:pt x="13903" y="361"/>
                    <a:pt x="13467" y="279"/>
                    <a:pt x="13019" y="360"/>
                  </a:cubicBezTo>
                  <a:cubicBezTo>
                    <a:pt x="12334" y="483"/>
                    <a:pt x="11669" y="712"/>
                    <a:pt x="10979" y="771"/>
                  </a:cubicBezTo>
                  <a:cubicBezTo>
                    <a:pt x="9788" y="873"/>
                    <a:pt x="8569" y="818"/>
                    <a:pt x="7513" y="1469"/>
                  </a:cubicBezTo>
                  <a:cubicBezTo>
                    <a:pt x="7458" y="1503"/>
                    <a:pt x="7376" y="1516"/>
                    <a:pt x="7298" y="1516"/>
                  </a:cubicBezTo>
                  <a:cubicBezTo>
                    <a:pt x="7266" y="1516"/>
                    <a:pt x="7236" y="1514"/>
                    <a:pt x="7207" y="1510"/>
                  </a:cubicBezTo>
                  <a:cubicBezTo>
                    <a:pt x="7131" y="1500"/>
                    <a:pt x="7056" y="1495"/>
                    <a:pt x="6983" y="1495"/>
                  </a:cubicBezTo>
                  <a:cubicBezTo>
                    <a:pt x="6292" y="1495"/>
                    <a:pt x="5732" y="1919"/>
                    <a:pt x="5117" y="2111"/>
                  </a:cubicBezTo>
                  <a:cubicBezTo>
                    <a:pt x="4440" y="2322"/>
                    <a:pt x="3801" y="2845"/>
                    <a:pt x="3342" y="3371"/>
                  </a:cubicBezTo>
                  <a:cubicBezTo>
                    <a:pt x="2669" y="4140"/>
                    <a:pt x="2222" y="5042"/>
                    <a:pt x="1824" y="5980"/>
                  </a:cubicBezTo>
                  <a:cubicBezTo>
                    <a:pt x="1229" y="7380"/>
                    <a:pt x="1090" y="8812"/>
                    <a:pt x="1024" y="10273"/>
                  </a:cubicBezTo>
                  <a:cubicBezTo>
                    <a:pt x="1010" y="10591"/>
                    <a:pt x="1010" y="10913"/>
                    <a:pt x="969" y="11229"/>
                  </a:cubicBezTo>
                  <a:cubicBezTo>
                    <a:pt x="879" y="11935"/>
                    <a:pt x="832" y="12637"/>
                    <a:pt x="911" y="13349"/>
                  </a:cubicBezTo>
                  <a:cubicBezTo>
                    <a:pt x="969" y="13868"/>
                    <a:pt x="1079" y="14432"/>
                    <a:pt x="924" y="14912"/>
                  </a:cubicBezTo>
                  <a:cubicBezTo>
                    <a:pt x="543" y="16092"/>
                    <a:pt x="707" y="17286"/>
                    <a:pt x="682" y="18468"/>
                  </a:cubicBezTo>
                  <a:cubicBezTo>
                    <a:pt x="669" y="19089"/>
                    <a:pt x="727" y="19764"/>
                    <a:pt x="647" y="20341"/>
                  </a:cubicBezTo>
                  <a:cubicBezTo>
                    <a:pt x="517" y="21282"/>
                    <a:pt x="575" y="22225"/>
                    <a:pt x="473" y="23162"/>
                  </a:cubicBezTo>
                  <a:cubicBezTo>
                    <a:pt x="416" y="23688"/>
                    <a:pt x="150" y="24225"/>
                    <a:pt x="274" y="24721"/>
                  </a:cubicBezTo>
                  <a:cubicBezTo>
                    <a:pt x="384" y="25156"/>
                    <a:pt x="399" y="25585"/>
                    <a:pt x="305" y="25968"/>
                  </a:cubicBezTo>
                  <a:cubicBezTo>
                    <a:pt x="101" y="26802"/>
                    <a:pt x="190" y="27648"/>
                    <a:pt x="204" y="28465"/>
                  </a:cubicBezTo>
                  <a:cubicBezTo>
                    <a:pt x="221" y="29595"/>
                    <a:pt x="136" y="30722"/>
                    <a:pt x="131" y="31848"/>
                  </a:cubicBezTo>
                  <a:cubicBezTo>
                    <a:pt x="127" y="32945"/>
                    <a:pt x="1" y="34066"/>
                    <a:pt x="6" y="35159"/>
                  </a:cubicBezTo>
                  <a:cubicBezTo>
                    <a:pt x="11" y="36406"/>
                    <a:pt x="22" y="37672"/>
                    <a:pt x="157" y="38919"/>
                  </a:cubicBezTo>
                  <a:cubicBezTo>
                    <a:pt x="321" y="40432"/>
                    <a:pt x="280" y="41950"/>
                    <a:pt x="417" y="43461"/>
                  </a:cubicBezTo>
                  <a:cubicBezTo>
                    <a:pt x="481" y="44156"/>
                    <a:pt x="354" y="44845"/>
                    <a:pt x="453" y="45552"/>
                  </a:cubicBezTo>
                  <a:cubicBezTo>
                    <a:pt x="514" y="45990"/>
                    <a:pt x="651" y="46479"/>
                    <a:pt x="545" y="46934"/>
                  </a:cubicBezTo>
                  <a:cubicBezTo>
                    <a:pt x="350" y="47776"/>
                    <a:pt x="622" y="48604"/>
                    <a:pt x="575" y="49444"/>
                  </a:cubicBezTo>
                  <a:cubicBezTo>
                    <a:pt x="525" y="50326"/>
                    <a:pt x="734" y="51220"/>
                    <a:pt x="688" y="52103"/>
                  </a:cubicBezTo>
                  <a:cubicBezTo>
                    <a:pt x="658" y="52721"/>
                    <a:pt x="633" y="53359"/>
                    <a:pt x="621" y="53966"/>
                  </a:cubicBezTo>
                  <a:cubicBezTo>
                    <a:pt x="607" y="54643"/>
                    <a:pt x="760" y="55364"/>
                    <a:pt x="741" y="56061"/>
                  </a:cubicBezTo>
                  <a:cubicBezTo>
                    <a:pt x="710" y="57093"/>
                    <a:pt x="618" y="58122"/>
                    <a:pt x="770" y="59153"/>
                  </a:cubicBezTo>
                  <a:cubicBezTo>
                    <a:pt x="789" y="59285"/>
                    <a:pt x="763" y="59421"/>
                    <a:pt x="754" y="59556"/>
                  </a:cubicBezTo>
                  <a:cubicBezTo>
                    <a:pt x="712" y="60212"/>
                    <a:pt x="749" y="60870"/>
                    <a:pt x="740" y="61524"/>
                  </a:cubicBezTo>
                  <a:cubicBezTo>
                    <a:pt x="727" y="62262"/>
                    <a:pt x="870" y="62994"/>
                    <a:pt x="785" y="63737"/>
                  </a:cubicBezTo>
                  <a:cubicBezTo>
                    <a:pt x="756" y="63993"/>
                    <a:pt x="506" y="64161"/>
                    <a:pt x="615" y="64481"/>
                  </a:cubicBezTo>
                  <a:cubicBezTo>
                    <a:pt x="789" y="64988"/>
                    <a:pt x="825" y="65537"/>
                    <a:pt x="879" y="66072"/>
                  </a:cubicBezTo>
                  <a:cubicBezTo>
                    <a:pt x="942" y="66721"/>
                    <a:pt x="806" y="67389"/>
                    <a:pt x="881" y="68018"/>
                  </a:cubicBezTo>
                  <a:cubicBezTo>
                    <a:pt x="977" y="68818"/>
                    <a:pt x="1128" y="69646"/>
                    <a:pt x="1170" y="70426"/>
                  </a:cubicBezTo>
                  <a:cubicBezTo>
                    <a:pt x="1215" y="71254"/>
                    <a:pt x="1651" y="71954"/>
                    <a:pt x="1687" y="72761"/>
                  </a:cubicBezTo>
                  <a:cubicBezTo>
                    <a:pt x="1718" y="73423"/>
                    <a:pt x="1978" y="74082"/>
                    <a:pt x="2181" y="74731"/>
                  </a:cubicBezTo>
                  <a:cubicBezTo>
                    <a:pt x="2429" y="75527"/>
                    <a:pt x="2645" y="76339"/>
                    <a:pt x="3110" y="77063"/>
                  </a:cubicBezTo>
                  <a:cubicBezTo>
                    <a:pt x="3365" y="77460"/>
                    <a:pt x="3754" y="77739"/>
                    <a:pt x="4120" y="78049"/>
                  </a:cubicBezTo>
                  <a:cubicBezTo>
                    <a:pt x="4511" y="78380"/>
                    <a:pt x="4971" y="78671"/>
                    <a:pt x="5383" y="78811"/>
                  </a:cubicBezTo>
                  <a:cubicBezTo>
                    <a:pt x="6246" y="79107"/>
                    <a:pt x="7029" y="79556"/>
                    <a:pt x="7785" y="79965"/>
                  </a:cubicBezTo>
                  <a:cubicBezTo>
                    <a:pt x="8352" y="80272"/>
                    <a:pt x="8910" y="80312"/>
                    <a:pt x="9465" y="80312"/>
                  </a:cubicBezTo>
                  <a:cubicBezTo>
                    <a:pt x="9662" y="80312"/>
                    <a:pt x="9859" y="80307"/>
                    <a:pt x="10057" y="80307"/>
                  </a:cubicBezTo>
                  <a:cubicBezTo>
                    <a:pt x="10219" y="80307"/>
                    <a:pt x="10381" y="80310"/>
                    <a:pt x="10543" y="80323"/>
                  </a:cubicBezTo>
                  <a:cubicBezTo>
                    <a:pt x="10865" y="80348"/>
                    <a:pt x="11208" y="80433"/>
                    <a:pt x="11547" y="80433"/>
                  </a:cubicBezTo>
                  <a:cubicBezTo>
                    <a:pt x="11802" y="80433"/>
                    <a:pt x="12054" y="80385"/>
                    <a:pt x="12293" y="80229"/>
                  </a:cubicBezTo>
                  <a:cubicBezTo>
                    <a:pt x="13259" y="80681"/>
                    <a:pt x="14343" y="80517"/>
                    <a:pt x="15363" y="80649"/>
                  </a:cubicBezTo>
                  <a:cubicBezTo>
                    <a:pt x="16475" y="80793"/>
                    <a:pt x="17610" y="80918"/>
                    <a:pt x="18731" y="81036"/>
                  </a:cubicBezTo>
                  <a:cubicBezTo>
                    <a:pt x="19730" y="81141"/>
                    <a:pt x="20745" y="81158"/>
                    <a:pt x="21747" y="81304"/>
                  </a:cubicBezTo>
                  <a:cubicBezTo>
                    <a:pt x="21893" y="81325"/>
                    <a:pt x="22044" y="81333"/>
                    <a:pt x="22197" y="81333"/>
                  </a:cubicBezTo>
                  <a:cubicBezTo>
                    <a:pt x="22753" y="81333"/>
                    <a:pt x="23348" y="81223"/>
                    <a:pt x="23903" y="81216"/>
                  </a:cubicBezTo>
                  <a:cubicBezTo>
                    <a:pt x="23937" y="81215"/>
                    <a:pt x="23971" y="81215"/>
                    <a:pt x="24005" y="81215"/>
                  </a:cubicBezTo>
                  <a:cubicBezTo>
                    <a:pt x="24604" y="81215"/>
                    <a:pt x="25204" y="81278"/>
                    <a:pt x="25802" y="81278"/>
                  </a:cubicBezTo>
                  <a:cubicBezTo>
                    <a:pt x="26234" y="81278"/>
                    <a:pt x="26665" y="81245"/>
                    <a:pt x="27094" y="81133"/>
                  </a:cubicBezTo>
                  <a:cubicBezTo>
                    <a:pt x="27287" y="81082"/>
                    <a:pt x="27482" y="81067"/>
                    <a:pt x="27677" y="81067"/>
                  </a:cubicBezTo>
                  <a:cubicBezTo>
                    <a:pt x="27995" y="81067"/>
                    <a:pt x="28314" y="81108"/>
                    <a:pt x="28623" y="81108"/>
                  </a:cubicBezTo>
                  <a:cubicBezTo>
                    <a:pt x="28626" y="81108"/>
                    <a:pt x="28629" y="81108"/>
                    <a:pt x="28631" y="81108"/>
                  </a:cubicBezTo>
                  <a:cubicBezTo>
                    <a:pt x="29070" y="81107"/>
                    <a:pt x="29499" y="80875"/>
                    <a:pt x="29876" y="80875"/>
                  </a:cubicBezTo>
                  <a:cubicBezTo>
                    <a:pt x="29966" y="80875"/>
                    <a:pt x="30053" y="80889"/>
                    <a:pt x="30136" y="80921"/>
                  </a:cubicBezTo>
                  <a:cubicBezTo>
                    <a:pt x="30191" y="80943"/>
                    <a:pt x="30245" y="80952"/>
                    <a:pt x="30299" y="80952"/>
                  </a:cubicBezTo>
                  <a:cubicBezTo>
                    <a:pt x="30548" y="80952"/>
                    <a:pt x="30781" y="80760"/>
                    <a:pt x="30998" y="80760"/>
                  </a:cubicBezTo>
                  <a:cubicBezTo>
                    <a:pt x="31110" y="80760"/>
                    <a:pt x="31217" y="80811"/>
                    <a:pt x="31321" y="80965"/>
                  </a:cubicBezTo>
                  <a:cubicBezTo>
                    <a:pt x="31468" y="80781"/>
                    <a:pt x="31636" y="80725"/>
                    <a:pt x="31811" y="80725"/>
                  </a:cubicBezTo>
                  <a:cubicBezTo>
                    <a:pt x="32080" y="80725"/>
                    <a:pt x="32365" y="80856"/>
                    <a:pt x="32623" y="80856"/>
                  </a:cubicBezTo>
                  <a:cubicBezTo>
                    <a:pt x="32640" y="80856"/>
                    <a:pt x="32657" y="80855"/>
                    <a:pt x="32674" y="80854"/>
                  </a:cubicBezTo>
                  <a:cubicBezTo>
                    <a:pt x="33777" y="80774"/>
                    <a:pt x="34899" y="80838"/>
                    <a:pt x="36011" y="80735"/>
                  </a:cubicBezTo>
                  <a:cubicBezTo>
                    <a:pt x="36186" y="80719"/>
                    <a:pt x="36362" y="80722"/>
                    <a:pt x="36538" y="80714"/>
                  </a:cubicBezTo>
                  <a:cubicBezTo>
                    <a:pt x="37209" y="80683"/>
                    <a:pt x="37884" y="80681"/>
                    <a:pt x="38549" y="80611"/>
                  </a:cubicBezTo>
                  <a:cubicBezTo>
                    <a:pt x="39369" y="80526"/>
                    <a:pt x="40193" y="80435"/>
                    <a:pt x="40999" y="80297"/>
                  </a:cubicBezTo>
                  <a:cubicBezTo>
                    <a:pt x="41307" y="80244"/>
                    <a:pt x="41614" y="80229"/>
                    <a:pt x="41919" y="80229"/>
                  </a:cubicBezTo>
                  <a:cubicBezTo>
                    <a:pt x="42320" y="80229"/>
                    <a:pt x="42718" y="80255"/>
                    <a:pt x="43117" y="80255"/>
                  </a:cubicBezTo>
                  <a:cubicBezTo>
                    <a:pt x="43326" y="80255"/>
                    <a:pt x="43534" y="80248"/>
                    <a:pt x="43743" y="80226"/>
                  </a:cubicBezTo>
                  <a:cubicBezTo>
                    <a:pt x="44184" y="80181"/>
                    <a:pt x="44621" y="80084"/>
                    <a:pt x="45069" y="80060"/>
                  </a:cubicBezTo>
                  <a:cubicBezTo>
                    <a:pt x="45083" y="80060"/>
                    <a:pt x="45097" y="80059"/>
                    <a:pt x="45111" y="80059"/>
                  </a:cubicBezTo>
                  <a:cubicBezTo>
                    <a:pt x="45354" y="80059"/>
                    <a:pt x="45584" y="80167"/>
                    <a:pt x="45816" y="80167"/>
                  </a:cubicBezTo>
                  <a:cubicBezTo>
                    <a:pt x="45897" y="80167"/>
                    <a:pt x="45978" y="80154"/>
                    <a:pt x="46060" y="80119"/>
                  </a:cubicBezTo>
                  <a:cubicBezTo>
                    <a:pt x="46469" y="79944"/>
                    <a:pt x="46940" y="79990"/>
                    <a:pt x="47355" y="79969"/>
                  </a:cubicBezTo>
                  <a:cubicBezTo>
                    <a:pt x="48672" y="79902"/>
                    <a:pt x="49799" y="79455"/>
                    <a:pt x="50895" y="78857"/>
                  </a:cubicBezTo>
                  <a:cubicBezTo>
                    <a:pt x="51608" y="78469"/>
                    <a:pt x="52152" y="77907"/>
                    <a:pt x="52623" y="77331"/>
                  </a:cubicBezTo>
                  <a:cubicBezTo>
                    <a:pt x="52932" y="76952"/>
                    <a:pt x="53404" y="76649"/>
                    <a:pt x="53554" y="76201"/>
                  </a:cubicBezTo>
                  <a:cubicBezTo>
                    <a:pt x="53707" y="75742"/>
                    <a:pt x="53995" y="75348"/>
                    <a:pt x="54155" y="74898"/>
                  </a:cubicBezTo>
                  <a:cubicBezTo>
                    <a:pt x="54392" y="74233"/>
                    <a:pt x="54524" y="73534"/>
                    <a:pt x="54547" y="72827"/>
                  </a:cubicBezTo>
                  <a:cubicBezTo>
                    <a:pt x="54556" y="72580"/>
                    <a:pt x="54346" y="72125"/>
                    <a:pt x="54909" y="72125"/>
                  </a:cubicBezTo>
                  <a:cubicBezTo>
                    <a:pt x="54930" y="72125"/>
                    <a:pt x="54952" y="72126"/>
                    <a:pt x="54976" y="72127"/>
                  </a:cubicBezTo>
                  <a:cubicBezTo>
                    <a:pt x="55068" y="71916"/>
                    <a:pt x="54453" y="71827"/>
                    <a:pt x="54814" y="71678"/>
                  </a:cubicBezTo>
                  <a:cubicBezTo>
                    <a:pt x="55166" y="71531"/>
                    <a:pt x="55022" y="71263"/>
                    <a:pt x="54974" y="71224"/>
                  </a:cubicBezTo>
                  <a:cubicBezTo>
                    <a:pt x="54706" y="71009"/>
                    <a:pt x="54821" y="70869"/>
                    <a:pt x="55037" y="70736"/>
                  </a:cubicBezTo>
                  <a:cubicBezTo>
                    <a:pt x="55212" y="70629"/>
                    <a:pt x="55065" y="70482"/>
                    <a:pt x="55105" y="70387"/>
                  </a:cubicBezTo>
                  <a:cubicBezTo>
                    <a:pt x="55206" y="70149"/>
                    <a:pt x="54927" y="69880"/>
                    <a:pt x="55099" y="69727"/>
                  </a:cubicBezTo>
                  <a:cubicBezTo>
                    <a:pt x="55540" y="69335"/>
                    <a:pt x="55311" y="68825"/>
                    <a:pt x="55337" y="68422"/>
                  </a:cubicBezTo>
                  <a:cubicBezTo>
                    <a:pt x="55384" y="67699"/>
                    <a:pt x="55368" y="66975"/>
                    <a:pt x="55292" y="66256"/>
                  </a:cubicBezTo>
                  <a:cubicBezTo>
                    <a:pt x="55257" y="65936"/>
                    <a:pt x="55358" y="65695"/>
                    <a:pt x="55600" y="65482"/>
                  </a:cubicBezTo>
                  <a:cubicBezTo>
                    <a:pt x="55074" y="65259"/>
                    <a:pt x="55816" y="64736"/>
                    <a:pt x="55319" y="64505"/>
                  </a:cubicBezTo>
                  <a:cubicBezTo>
                    <a:pt x="55412" y="63646"/>
                    <a:pt x="55180" y="62786"/>
                    <a:pt x="55369" y="61916"/>
                  </a:cubicBezTo>
                  <a:cubicBezTo>
                    <a:pt x="55484" y="61384"/>
                    <a:pt x="55314" y="60804"/>
                    <a:pt x="55401" y="60262"/>
                  </a:cubicBezTo>
                  <a:cubicBezTo>
                    <a:pt x="55494" y="59678"/>
                    <a:pt x="55276" y="59077"/>
                    <a:pt x="55427" y="58554"/>
                  </a:cubicBezTo>
                  <a:cubicBezTo>
                    <a:pt x="55541" y="58153"/>
                    <a:pt x="55372" y="57721"/>
                    <a:pt x="55635" y="57325"/>
                  </a:cubicBezTo>
                  <a:cubicBezTo>
                    <a:pt x="55686" y="57249"/>
                    <a:pt x="55881" y="56893"/>
                    <a:pt x="55758" y="56691"/>
                  </a:cubicBezTo>
                  <a:cubicBezTo>
                    <a:pt x="55285" y="55918"/>
                    <a:pt x="55992" y="55109"/>
                    <a:pt x="55656" y="54361"/>
                  </a:cubicBezTo>
                  <a:cubicBezTo>
                    <a:pt x="55486" y="53981"/>
                    <a:pt x="55692" y="53621"/>
                    <a:pt x="55792" y="53382"/>
                  </a:cubicBezTo>
                  <a:cubicBezTo>
                    <a:pt x="55987" y="52909"/>
                    <a:pt x="55290" y="52521"/>
                    <a:pt x="55798" y="52016"/>
                  </a:cubicBezTo>
                  <a:cubicBezTo>
                    <a:pt x="55953" y="51861"/>
                    <a:pt x="55863" y="51201"/>
                    <a:pt x="55838" y="50771"/>
                  </a:cubicBezTo>
                  <a:cubicBezTo>
                    <a:pt x="55808" y="50245"/>
                    <a:pt x="56030" y="49647"/>
                    <a:pt x="55821" y="49205"/>
                  </a:cubicBezTo>
                  <a:cubicBezTo>
                    <a:pt x="55598" y="48731"/>
                    <a:pt x="55754" y="48281"/>
                    <a:pt x="55797" y="47912"/>
                  </a:cubicBezTo>
                  <a:cubicBezTo>
                    <a:pt x="55872" y="47269"/>
                    <a:pt x="55654" y="46660"/>
                    <a:pt x="55755" y="46022"/>
                  </a:cubicBezTo>
                  <a:cubicBezTo>
                    <a:pt x="55846" y="45452"/>
                    <a:pt x="55629" y="44840"/>
                    <a:pt x="55721" y="44270"/>
                  </a:cubicBezTo>
                  <a:cubicBezTo>
                    <a:pt x="55770" y="43968"/>
                    <a:pt x="55497" y="43782"/>
                    <a:pt x="55577" y="43570"/>
                  </a:cubicBezTo>
                  <a:cubicBezTo>
                    <a:pt x="55794" y="42995"/>
                    <a:pt x="55931" y="42390"/>
                    <a:pt x="55761" y="41827"/>
                  </a:cubicBezTo>
                  <a:cubicBezTo>
                    <a:pt x="55656" y="41477"/>
                    <a:pt x="55629" y="41096"/>
                    <a:pt x="55668" y="40813"/>
                  </a:cubicBezTo>
                  <a:cubicBezTo>
                    <a:pt x="55804" y="39822"/>
                    <a:pt x="55701" y="38866"/>
                    <a:pt x="55618" y="37881"/>
                  </a:cubicBezTo>
                  <a:cubicBezTo>
                    <a:pt x="55571" y="37323"/>
                    <a:pt x="55582" y="36677"/>
                    <a:pt x="55673" y="36131"/>
                  </a:cubicBezTo>
                  <a:cubicBezTo>
                    <a:pt x="55821" y="35240"/>
                    <a:pt x="55588" y="34379"/>
                    <a:pt x="55643" y="33503"/>
                  </a:cubicBezTo>
                  <a:cubicBezTo>
                    <a:pt x="55690" y="32751"/>
                    <a:pt x="55478" y="31887"/>
                    <a:pt x="55535" y="31128"/>
                  </a:cubicBezTo>
                  <a:cubicBezTo>
                    <a:pt x="55622" y="29988"/>
                    <a:pt x="55278" y="28889"/>
                    <a:pt x="55439" y="27739"/>
                  </a:cubicBezTo>
                  <a:cubicBezTo>
                    <a:pt x="55562" y="26853"/>
                    <a:pt x="55250" y="25909"/>
                    <a:pt x="55262" y="24978"/>
                  </a:cubicBezTo>
                  <a:cubicBezTo>
                    <a:pt x="55272" y="24147"/>
                    <a:pt x="54958" y="23346"/>
                    <a:pt x="54877" y="22514"/>
                  </a:cubicBezTo>
                  <a:cubicBezTo>
                    <a:pt x="54853" y="22266"/>
                    <a:pt x="55070" y="22144"/>
                    <a:pt x="54982" y="21914"/>
                  </a:cubicBezTo>
                  <a:cubicBezTo>
                    <a:pt x="54569" y="20838"/>
                    <a:pt x="54709" y="19707"/>
                    <a:pt x="54656" y="18598"/>
                  </a:cubicBezTo>
                  <a:cubicBezTo>
                    <a:pt x="54612" y="17664"/>
                    <a:pt x="54345" y="16756"/>
                    <a:pt x="54437" y="15794"/>
                  </a:cubicBezTo>
                  <a:cubicBezTo>
                    <a:pt x="54484" y="15305"/>
                    <a:pt x="54340" y="14742"/>
                    <a:pt x="54303" y="14212"/>
                  </a:cubicBezTo>
                  <a:cubicBezTo>
                    <a:pt x="54241" y="13331"/>
                    <a:pt x="54246" y="12432"/>
                    <a:pt x="54095" y="11573"/>
                  </a:cubicBezTo>
                  <a:cubicBezTo>
                    <a:pt x="53988" y="10961"/>
                    <a:pt x="53777" y="10334"/>
                    <a:pt x="53700" y="9711"/>
                  </a:cubicBezTo>
                  <a:cubicBezTo>
                    <a:pt x="53495" y="8026"/>
                    <a:pt x="53254" y="6379"/>
                    <a:pt x="52311" y="4850"/>
                  </a:cubicBezTo>
                  <a:cubicBezTo>
                    <a:pt x="51774" y="3977"/>
                    <a:pt x="51172" y="3230"/>
                    <a:pt x="50286" y="2629"/>
                  </a:cubicBezTo>
                  <a:cubicBezTo>
                    <a:pt x="49319" y="1973"/>
                    <a:pt x="48240" y="1518"/>
                    <a:pt x="47088" y="1353"/>
                  </a:cubicBezTo>
                  <a:cubicBezTo>
                    <a:pt x="46685" y="1295"/>
                    <a:pt x="46347" y="1064"/>
                    <a:pt x="45977" y="1064"/>
                  </a:cubicBezTo>
                  <a:cubicBezTo>
                    <a:pt x="45957" y="1064"/>
                    <a:pt x="45936" y="1064"/>
                    <a:pt x="45916" y="1066"/>
                  </a:cubicBezTo>
                  <a:cubicBezTo>
                    <a:pt x="45829" y="1072"/>
                    <a:pt x="45744" y="1075"/>
                    <a:pt x="45659" y="1075"/>
                  </a:cubicBezTo>
                  <a:cubicBezTo>
                    <a:pt x="44619" y="1075"/>
                    <a:pt x="43660" y="645"/>
                    <a:pt x="42624" y="592"/>
                  </a:cubicBezTo>
                  <a:cubicBezTo>
                    <a:pt x="42611" y="591"/>
                    <a:pt x="42597" y="591"/>
                    <a:pt x="42582" y="591"/>
                  </a:cubicBezTo>
                  <a:cubicBezTo>
                    <a:pt x="42417" y="591"/>
                    <a:pt x="42234" y="633"/>
                    <a:pt x="42062" y="633"/>
                  </a:cubicBezTo>
                  <a:cubicBezTo>
                    <a:pt x="41948" y="633"/>
                    <a:pt x="41838" y="614"/>
                    <a:pt x="41743" y="553"/>
                  </a:cubicBezTo>
                  <a:cubicBezTo>
                    <a:pt x="41092" y="135"/>
                    <a:pt x="40324" y="240"/>
                    <a:pt x="39619" y="179"/>
                  </a:cubicBezTo>
                  <a:cubicBezTo>
                    <a:pt x="38572" y="89"/>
                    <a:pt x="37514" y="108"/>
                    <a:pt x="36458" y="51"/>
                  </a:cubicBezTo>
                  <a:cubicBezTo>
                    <a:pt x="35883" y="19"/>
                    <a:pt x="35300" y="0"/>
                    <a:pt x="347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871;p31">
              <a:extLst>
                <a:ext uri="{FF2B5EF4-FFF2-40B4-BE49-F238E27FC236}">
                  <a16:creationId xmlns:a16="http://schemas.microsoft.com/office/drawing/2014/main" id="{1F553055-122E-4916-A363-1C4200E5DBDD}"/>
                </a:ext>
              </a:extLst>
            </p:cNvPr>
            <p:cNvSpPr/>
            <p:nvPr/>
          </p:nvSpPr>
          <p:spPr>
            <a:xfrm>
              <a:off x="3693451" y="2064079"/>
              <a:ext cx="1713838" cy="473513"/>
            </a:xfrm>
            <a:custGeom>
              <a:avLst/>
              <a:gdLst/>
              <a:ahLst/>
              <a:cxnLst/>
              <a:rect l="l" t="t" r="r" b="b"/>
              <a:pathLst>
                <a:path w="50511" h="16568" extrusionOk="0">
                  <a:moveTo>
                    <a:pt x="31138" y="1"/>
                  </a:moveTo>
                  <a:cubicBezTo>
                    <a:pt x="30808" y="1"/>
                    <a:pt x="30477" y="48"/>
                    <a:pt x="30176" y="228"/>
                  </a:cubicBezTo>
                  <a:cubicBezTo>
                    <a:pt x="29972" y="78"/>
                    <a:pt x="29760" y="33"/>
                    <a:pt x="29542" y="33"/>
                  </a:cubicBezTo>
                  <a:cubicBezTo>
                    <a:pt x="29214" y="33"/>
                    <a:pt x="28875" y="136"/>
                    <a:pt x="28535" y="136"/>
                  </a:cubicBezTo>
                  <a:cubicBezTo>
                    <a:pt x="28416" y="136"/>
                    <a:pt x="28296" y="123"/>
                    <a:pt x="28178" y="89"/>
                  </a:cubicBezTo>
                  <a:cubicBezTo>
                    <a:pt x="28101" y="66"/>
                    <a:pt x="28021" y="58"/>
                    <a:pt x="27940" y="58"/>
                  </a:cubicBezTo>
                  <a:cubicBezTo>
                    <a:pt x="27650" y="58"/>
                    <a:pt x="27334" y="167"/>
                    <a:pt x="26989" y="167"/>
                  </a:cubicBezTo>
                  <a:cubicBezTo>
                    <a:pt x="26881" y="167"/>
                    <a:pt x="26770" y="156"/>
                    <a:pt x="26656" y="128"/>
                  </a:cubicBezTo>
                  <a:cubicBezTo>
                    <a:pt x="26573" y="107"/>
                    <a:pt x="26484" y="99"/>
                    <a:pt x="26391" y="99"/>
                  </a:cubicBezTo>
                  <a:cubicBezTo>
                    <a:pt x="26092" y="99"/>
                    <a:pt x="25744" y="179"/>
                    <a:pt x="25390" y="179"/>
                  </a:cubicBezTo>
                  <a:cubicBezTo>
                    <a:pt x="25319" y="179"/>
                    <a:pt x="25247" y="176"/>
                    <a:pt x="25175" y="168"/>
                  </a:cubicBezTo>
                  <a:cubicBezTo>
                    <a:pt x="25021" y="151"/>
                    <a:pt x="24863" y="147"/>
                    <a:pt x="24702" y="147"/>
                  </a:cubicBezTo>
                  <a:cubicBezTo>
                    <a:pt x="24559" y="147"/>
                    <a:pt x="24414" y="150"/>
                    <a:pt x="24268" y="150"/>
                  </a:cubicBezTo>
                  <a:cubicBezTo>
                    <a:pt x="24029" y="150"/>
                    <a:pt x="23787" y="142"/>
                    <a:pt x="23552" y="97"/>
                  </a:cubicBezTo>
                  <a:cubicBezTo>
                    <a:pt x="23537" y="94"/>
                    <a:pt x="23523" y="93"/>
                    <a:pt x="23509" y="93"/>
                  </a:cubicBezTo>
                  <a:cubicBezTo>
                    <a:pt x="23353" y="93"/>
                    <a:pt x="23236" y="249"/>
                    <a:pt x="23090" y="249"/>
                  </a:cubicBezTo>
                  <a:cubicBezTo>
                    <a:pt x="23052" y="249"/>
                    <a:pt x="23012" y="238"/>
                    <a:pt x="22968" y="211"/>
                  </a:cubicBezTo>
                  <a:cubicBezTo>
                    <a:pt x="22780" y="91"/>
                    <a:pt x="22582" y="59"/>
                    <a:pt x="22381" y="59"/>
                  </a:cubicBezTo>
                  <a:cubicBezTo>
                    <a:pt x="22154" y="59"/>
                    <a:pt x="21922" y="99"/>
                    <a:pt x="21696" y="99"/>
                  </a:cubicBezTo>
                  <a:cubicBezTo>
                    <a:pt x="21644" y="99"/>
                    <a:pt x="21593" y="97"/>
                    <a:pt x="21543" y="92"/>
                  </a:cubicBezTo>
                  <a:cubicBezTo>
                    <a:pt x="21520" y="90"/>
                    <a:pt x="21498" y="89"/>
                    <a:pt x="21475" y="89"/>
                  </a:cubicBezTo>
                  <a:cubicBezTo>
                    <a:pt x="21259" y="89"/>
                    <a:pt x="21009" y="180"/>
                    <a:pt x="20776" y="180"/>
                  </a:cubicBezTo>
                  <a:cubicBezTo>
                    <a:pt x="20678" y="180"/>
                    <a:pt x="20582" y="164"/>
                    <a:pt x="20494" y="118"/>
                  </a:cubicBezTo>
                  <a:cubicBezTo>
                    <a:pt x="20459" y="100"/>
                    <a:pt x="20430" y="93"/>
                    <a:pt x="20405" y="93"/>
                  </a:cubicBezTo>
                  <a:cubicBezTo>
                    <a:pt x="20268" y="93"/>
                    <a:pt x="20266" y="325"/>
                    <a:pt x="20221" y="325"/>
                  </a:cubicBezTo>
                  <a:cubicBezTo>
                    <a:pt x="20208" y="325"/>
                    <a:pt x="20191" y="305"/>
                    <a:pt x="20166" y="253"/>
                  </a:cubicBezTo>
                  <a:cubicBezTo>
                    <a:pt x="20096" y="109"/>
                    <a:pt x="20008" y="68"/>
                    <a:pt x="19915" y="68"/>
                  </a:cubicBezTo>
                  <a:cubicBezTo>
                    <a:pt x="19798" y="68"/>
                    <a:pt x="19672" y="134"/>
                    <a:pt x="19562" y="134"/>
                  </a:cubicBezTo>
                  <a:cubicBezTo>
                    <a:pt x="19514" y="134"/>
                    <a:pt x="19470" y="121"/>
                    <a:pt x="19430" y="85"/>
                  </a:cubicBezTo>
                  <a:cubicBezTo>
                    <a:pt x="19338" y="285"/>
                    <a:pt x="19223" y="348"/>
                    <a:pt x="19100" y="348"/>
                  </a:cubicBezTo>
                  <a:cubicBezTo>
                    <a:pt x="18895" y="348"/>
                    <a:pt x="18665" y="176"/>
                    <a:pt x="18468" y="176"/>
                  </a:cubicBezTo>
                  <a:cubicBezTo>
                    <a:pt x="18465" y="176"/>
                    <a:pt x="18463" y="176"/>
                    <a:pt x="18460" y="177"/>
                  </a:cubicBezTo>
                  <a:cubicBezTo>
                    <a:pt x="18459" y="177"/>
                    <a:pt x="18457" y="177"/>
                    <a:pt x="18456" y="177"/>
                  </a:cubicBezTo>
                  <a:cubicBezTo>
                    <a:pt x="18373" y="177"/>
                    <a:pt x="18301" y="110"/>
                    <a:pt x="18209" y="110"/>
                  </a:cubicBezTo>
                  <a:cubicBezTo>
                    <a:pt x="18158" y="110"/>
                    <a:pt x="18101" y="130"/>
                    <a:pt x="18033" y="192"/>
                  </a:cubicBezTo>
                  <a:cubicBezTo>
                    <a:pt x="17962" y="256"/>
                    <a:pt x="17838" y="303"/>
                    <a:pt x="17710" y="303"/>
                  </a:cubicBezTo>
                  <a:cubicBezTo>
                    <a:pt x="17618" y="303"/>
                    <a:pt x="17525" y="279"/>
                    <a:pt x="17449" y="219"/>
                  </a:cubicBezTo>
                  <a:cubicBezTo>
                    <a:pt x="17377" y="164"/>
                    <a:pt x="17315" y="146"/>
                    <a:pt x="17255" y="146"/>
                  </a:cubicBezTo>
                  <a:cubicBezTo>
                    <a:pt x="17165" y="146"/>
                    <a:pt x="17080" y="185"/>
                    <a:pt x="16974" y="197"/>
                  </a:cubicBezTo>
                  <a:cubicBezTo>
                    <a:pt x="16917" y="204"/>
                    <a:pt x="16859" y="207"/>
                    <a:pt x="16800" y="207"/>
                  </a:cubicBezTo>
                  <a:cubicBezTo>
                    <a:pt x="16708" y="207"/>
                    <a:pt x="16616" y="201"/>
                    <a:pt x="16524" y="201"/>
                  </a:cubicBezTo>
                  <a:cubicBezTo>
                    <a:pt x="16353" y="201"/>
                    <a:pt x="16185" y="220"/>
                    <a:pt x="16029" y="325"/>
                  </a:cubicBezTo>
                  <a:cubicBezTo>
                    <a:pt x="15881" y="145"/>
                    <a:pt x="15730" y="83"/>
                    <a:pt x="15579" y="83"/>
                  </a:cubicBezTo>
                  <a:cubicBezTo>
                    <a:pt x="15300" y="83"/>
                    <a:pt x="15023" y="293"/>
                    <a:pt x="14770" y="347"/>
                  </a:cubicBezTo>
                  <a:cubicBezTo>
                    <a:pt x="14510" y="404"/>
                    <a:pt x="14264" y="465"/>
                    <a:pt x="14022" y="465"/>
                  </a:cubicBezTo>
                  <a:cubicBezTo>
                    <a:pt x="13838" y="465"/>
                    <a:pt x="13655" y="430"/>
                    <a:pt x="13470" y="329"/>
                  </a:cubicBezTo>
                  <a:cubicBezTo>
                    <a:pt x="13388" y="284"/>
                    <a:pt x="13310" y="248"/>
                    <a:pt x="13236" y="248"/>
                  </a:cubicBezTo>
                  <a:cubicBezTo>
                    <a:pt x="13180" y="248"/>
                    <a:pt x="13127" y="268"/>
                    <a:pt x="13075" y="321"/>
                  </a:cubicBezTo>
                  <a:cubicBezTo>
                    <a:pt x="12921" y="476"/>
                    <a:pt x="12742" y="506"/>
                    <a:pt x="12556" y="506"/>
                  </a:cubicBezTo>
                  <a:cubicBezTo>
                    <a:pt x="12441" y="506"/>
                    <a:pt x="12322" y="494"/>
                    <a:pt x="12205" y="494"/>
                  </a:cubicBezTo>
                  <a:cubicBezTo>
                    <a:pt x="11887" y="494"/>
                    <a:pt x="11565" y="478"/>
                    <a:pt x="11247" y="478"/>
                  </a:cubicBezTo>
                  <a:cubicBezTo>
                    <a:pt x="10974" y="478"/>
                    <a:pt x="10703" y="490"/>
                    <a:pt x="10439" y="533"/>
                  </a:cubicBezTo>
                  <a:cubicBezTo>
                    <a:pt x="9844" y="631"/>
                    <a:pt x="9253" y="780"/>
                    <a:pt x="8652" y="780"/>
                  </a:cubicBezTo>
                  <a:cubicBezTo>
                    <a:pt x="8546" y="780"/>
                    <a:pt x="8441" y="775"/>
                    <a:pt x="8335" y="765"/>
                  </a:cubicBezTo>
                  <a:cubicBezTo>
                    <a:pt x="8250" y="757"/>
                    <a:pt x="8161" y="753"/>
                    <a:pt x="8072" y="753"/>
                  </a:cubicBezTo>
                  <a:cubicBezTo>
                    <a:pt x="7759" y="753"/>
                    <a:pt x="7447" y="807"/>
                    <a:pt x="7337" y="952"/>
                  </a:cubicBezTo>
                  <a:cubicBezTo>
                    <a:pt x="7064" y="1316"/>
                    <a:pt x="6733" y="1248"/>
                    <a:pt x="6377" y="1293"/>
                  </a:cubicBezTo>
                  <a:cubicBezTo>
                    <a:pt x="6293" y="1279"/>
                    <a:pt x="6175" y="1230"/>
                    <a:pt x="6094" y="1230"/>
                  </a:cubicBezTo>
                  <a:cubicBezTo>
                    <a:pt x="6071" y="1230"/>
                    <a:pt x="6051" y="1234"/>
                    <a:pt x="6035" y="1244"/>
                  </a:cubicBezTo>
                  <a:cubicBezTo>
                    <a:pt x="5508" y="1592"/>
                    <a:pt x="4784" y="1613"/>
                    <a:pt x="4311" y="1942"/>
                  </a:cubicBezTo>
                  <a:cubicBezTo>
                    <a:pt x="3587" y="2448"/>
                    <a:pt x="2573" y="2620"/>
                    <a:pt x="2181" y="3581"/>
                  </a:cubicBezTo>
                  <a:cubicBezTo>
                    <a:pt x="1983" y="4065"/>
                    <a:pt x="1601" y="4507"/>
                    <a:pt x="1601" y="5054"/>
                  </a:cubicBezTo>
                  <a:cubicBezTo>
                    <a:pt x="1601" y="5502"/>
                    <a:pt x="1191" y="5767"/>
                    <a:pt x="1094" y="6172"/>
                  </a:cubicBezTo>
                  <a:cubicBezTo>
                    <a:pt x="923" y="6893"/>
                    <a:pt x="936" y="7631"/>
                    <a:pt x="829" y="8349"/>
                  </a:cubicBezTo>
                  <a:cubicBezTo>
                    <a:pt x="746" y="8903"/>
                    <a:pt x="660" y="9466"/>
                    <a:pt x="721" y="10000"/>
                  </a:cubicBezTo>
                  <a:cubicBezTo>
                    <a:pt x="751" y="10269"/>
                    <a:pt x="310" y="10263"/>
                    <a:pt x="526" y="10442"/>
                  </a:cubicBezTo>
                  <a:cubicBezTo>
                    <a:pt x="1033" y="10862"/>
                    <a:pt x="199" y="11259"/>
                    <a:pt x="512" y="11707"/>
                  </a:cubicBezTo>
                  <a:cubicBezTo>
                    <a:pt x="558" y="11773"/>
                    <a:pt x="341" y="12102"/>
                    <a:pt x="555" y="12367"/>
                  </a:cubicBezTo>
                  <a:cubicBezTo>
                    <a:pt x="893" y="12785"/>
                    <a:pt x="408" y="13161"/>
                    <a:pt x="354" y="13569"/>
                  </a:cubicBezTo>
                  <a:cubicBezTo>
                    <a:pt x="260" y="14292"/>
                    <a:pt x="335" y="15035"/>
                    <a:pt x="47" y="15747"/>
                  </a:cubicBezTo>
                  <a:cubicBezTo>
                    <a:pt x="0" y="15860"/>
                    <a:pt x="187" y="16154"/>
                    <a:pt x="148" y="16406"/>
                  </a:cubicBezTo>
                  <a:cubicBezTo>
                    <a:pt x="129" y="16527"/>
                    <a:pt x="227" y="16567"/>
                    <a:pt x="332" y="16567"/>
                  </a:cubicBezTo>
                  <a:cubicBezTo>
                    <a:pt x="388" y="16567"/>
                    <a:pt x="446" y="16556"/>
                    <a:pt x="487" y="16539"/>
                  </a:cubicBezTo>
                  <a:cubicBezTo>
                    <a:pt x="926" y="16358"/>
                    <a:pt x="1375" y="16312"/>
                    <a:pt x="1827" y="16312"/>
                  </a:cubicBezTo>
                  <a:cubicBezTo>
                    <a:pt x="2300" y="16312"/>
                    <a:pt x="2776" y="16363"/>
                    <a:pt x="3248" y="16363"/>
                  </a:cubicBezTo>
                  <a:cubicBezTo>
                    <a:pt x="3358" y="16363"/>
                    <a:pt x="3469" y="16360"/>
                    <a:pt x="3578" y="16353"/>
                  </a:cubicBezTo>
                  <a:cubicBezTo>
                    <a:pt x="3701" y="16345"/>
                    <a:pt x="3823" y="16342"/>
                    <a:pt x="3946" y="16342"/>
                  </a:cubicBezTo>
                  <a:cubicBezTo>
                    <a:pt x="4674" y="16342"/>
                    <a:pt x="5410" y="16457"/>
                    <a:pt x="6143" y="16464"/>
                  </a:cubicBezTo>
                  <a:cubicBezTo>
                    <a:pt x="6318" y="16466"/>
                    <a:pt x="6494" y="16467"/>
                    <a:pt x="6669" y="16467"/>
                  </a:cubicBezTo>
                  <a:cubicBezTo>
                    <a:pt x="7629" y="16467"/>
                    <a:pt x="8589" y="16437"/>
                    <a:pt x="9550" y="16391"/>
                  </a:cubicBezTo>
                  <a:cubicBezTo>
                    <a:pt x="9919" y="16373"/>
                    <a:pt x="10289" y="16366"/>
                    <a:pt x="10659" y="16366"/>
                  </a:cubicBezTo>
                  <a:cubicBezTo>
                    <a:pt x="11987" y="16366"/>
                    <a:pt x="13321" y="16459"/>
                    <a:pt x="14651" y="16480"/>
                  </a:cubicBezTo>
                  <a:cubicBezTo>
                    <a:pt x="14826" y="16483"/>
                    <a:pt x="15001" y="16484"/>
                    <a:pt x="15176" y="16484"/>
                  </a:cubicBezTo>
                  <a:cubicBezTo>
                    <a:pt x="16292" y="16484"/>
                    <a:pt x="17407" y="16430"/>
                    <a:pt x="18519" y="16323"/>
                  </a:cubicBezTo>
                  <a:cubicBezTo>
                    <a:pt x="19426" y="16236"/>
                    <a:pt x="20368" y="16193"/>
                    <a:pt x="21292" y="16133"/>
                  </a:cubicBezTo>
                  <a:cubicBezTo>
                    <a:pt x="22053" y="16084"/>
                    <a:pt x="22813" y="16072"/>
                    <a:pt x="23574" y="16072"/>
                  </a:cubicBezTo>
                  <a:cubicBezTo>
                    <a:pt x="24216" y="16072"/>
                    <a:pt x="24858" y="16081"/>
                    <a:pt x="25500" y="16081"/>
                  </a:cubicBezTo>
                  <a:cubicBezTo>
                    <a:pt x="26071" y="16081"/>
                    <a:pt x="26641" y="16074"/>
                    <a:pt x="27212" y="16050"/>
                  </a:cubicBezTo>
                  <a:cubicBezTo>
                    <a:pt x="27737" y="16029"/>
                    <a:pt x="28264" y="16024"/>
                    <a:pt x="28793" y="16024"/>
                  </a:cubicBezTo>
                  <a:cubicBezTo>
                    <a:pt x="29218" y="16024"/>
                    <a:pt x="29645" y="16027"/>
                    <a:pt x="30071" y="16027"/>
                  </a:cubicBezTo>
                  <a:cubicBezTo>
                    <a:pt x="30398" y="16027"/>
                    <a:pt x="30725" y="16025"/>
                    <a:pt x="31052" y="16018"/>
                  </a:cubicBezTo>
                  <a:cubicBezTo>
                    <a:pt x="31435" y="16011"/>
                    <a:pt x="31818" y="16009"/>
                    <a:pt x="32201" y="16009"/>
                  </a:cubicBezTo>
                  <a:cubicBezTo>
                    <a:pt x="32925" y="16009"/>
                    <a:pt x="33649" y="16017"/>
                    <a:pt x="34373" y="16017"/>
                  </a:cubicBezTo>
                  <a:cubicBezTo>
                    <a:pt x="34405" y="16017"/>
                    <a:pt x="34436" y="16017"/>
                    <a:pt x="34467" y="16017"/>
                  </a:cubicBezTo>
                  <a:cubicBezTo>
                    <a:pt x="34903" y="16016"/>
                    <a:pt x="35339" y="15995"/>
                    <a:pt x="35776" y="15995"/>
                  </a:cubicBezTo>
                  <a:cubicBezTo>
                    <a:pt x="35783" y="15995"/>
                    <a:pt x="35790" y="15995"/>
                    <a:pt x="35797" y="15995"/>
                  </a:cubicBezTo>
                  <a:cubicBezTo>
                    <a:pt x="36564" y="15995"/>
                    <a:pt x="37336" y="16036"/>
                    <a:pt x="38103" y="16036"/>
                  </a:cubicBezTo>
                  <a:cubicBezTo>
                    <a:pt x="38562" y="16036"/>
                    <a:pt x="39020" y="16021"/>
                    <a:pt x="39473" y="15974"/>
                  </a:cubicBezTo>
                  <a:cubicBezTo>
                    <a:pt x="40866" y="15830"/>
                    <a:pt x="42267" y="15890"/>
                    <a:pt x="43656" y="15827"/>
                  </a:cubicBezTo>
                  <a:cubicBezTo>
                    <a:pt x="44323" y="15796"/>
                    <a:pt x="44973" y="15511"/>
                    <a:pt x="45640" y="15511"/>
                  </a:cubicBezTo>
                  <a:cubicBezTo>
                    <a:pt x="45857" y="15511"/>
                    <a:pt x="46075" y="15541"/>
                    <a:pt x="46296" y="15619"/>
                  </a:cubicBezTo>
                  <a:cubicBezTo>
                    <a:pt x="46298" y="15620"/>
                    <a:pt x="46300" y="15620"/>
                    <a:pt x="46303" y="15620"/>
                  </a:cubicBezTo>
                  <a:cubicBezTo>
                    <a:pt x="46330" y="15620"/>
                    <a:pt x="46389" y="15583"/>
                    <a:pt x="46395" y="15558"/>
                  </a:cubicBezTo>
                  <a:cubicBezTo>
                    <a:pt x="46437" y="15345"/>
                    <a:pt x="46577" y="15300"/>
                    <a:pt x="46725" y="15300"/>
                  </a:cubicBezTo>
                  <a:cubicBezTo>
                    <a:pt x="46821" y="15300"/>
                    <a:pt x="46920" y="15319"/>
                    <a:pt x="46997" y="15324"/>
                  </a:cubicBezTo>
                  <a:cubicBezTo>
                    <a:pt x="47095" y="15329"/>
                    <a:pt x="47193" y="15332"/>
                    <a:pt x="47291" y="15332"/>
                  </a:cubicBezTo>
                  <a:cubicBezTo>
                    <a:pt x="47904" y="15332"/>
                    <a:pt x="48515" y="15233"/>
                    <a:pt x="49128" y="15233"/>
                  </a:cubicBezTo>
                  <a:cubicBezTo>
                    <a:pt x="49390" y="15233"/>
                    <a:pt x="49652" y="15251"/>
                    <a:pt x="49916" y="15303"/>
                  </a:cubicBezTo>
                  <a:cubicBezTo>
                    <a:pt x="49960" y="15311"/>
                    <a:pt x="50007" y="15316"/>
                    <a:pt x="50054" y="15316"/>
                  </a:cubicBezTo>
                  <a:cubicBezTo>
                    <a:pt x="50279" y="15316"/>
                    <a:pt x="50511" y="15216"/>
                    <a:pt x="50496" y="14994"/>
                  </a:cubicBezTo>
                  <a:cubicBezTo>
                    <a:pt x="50459" y="14463"/>
                    <a:pt x="50463" y="13928"/>
                    <a:pt x="50418" y="13407"/>
                  </a:cubicBezTo>
                  <a:cubicBezTo>
                    <a:pt x="50369" y="12855"/>
                    <a:pt x="50310" y="12295"/>
                    <a:pt x="50259" y="11739"/>
                  </a:cubicBezTo>
                  <a:cubicBezTo>
                    <a:pt x="50187" y="10962"/>
                    <a:pt x="50134" y="10185"/>
                    <a:pt x="50044" y="9408"/>
                  </a:cubicBezTo>
                  <a:cubicBezTo>
                    <a:pt x="49983" y="8886"/>
                    <a:pt x="49899" y="8361"/>
                    <a:pt x="49767" y="7864"/>
                  </a:cubicBezTo>
                  <a:cubicBezTo>
                    <a:pt x="49649" y="7423"/>
                    <a:pt x="49850" y="6965"/>
                    <a:pt x="49656" y="6589"/>
                  </a:cubicBezTo>
                  <a:cubicBezTo>
                    <a:pt x="49466" y="6220"/>
                    <a:pt x="49447" y="5860"/>
                    <a:pt x="49419" y="5486"/>
                  </a:cubicBezTo>
                  <a:cubicBezTo>
                    <a:pt x="49409" y="5355"/>
                    <a:pt x="49471" y="5170"/>
                    <a:pt x="49354" y="5110"/>
                  </a:cubicBezTo>
                  <a:cubicBezTo>
                    <a:pt x="48908" y="4883"/>
                    <a:pt x="48890" y="4415"/>
                    <a:pt x="48668" y="4081"/>
                  </a:cubicBezTo>
                  <a:cubicBezTo>
                    <a:pt x="48274" y="3486"/>
                    <a:pt x="47959" y="2875"/>
                    <a:pt x="47361" y="2402"/>
                  </a:cubicBezTo>
                  <a:cubicBezTo>
                    <a:pt x="47049" y="2155"/>
                    <a:pt x="46629" y="2206"/>
                    <a:pt x="46362" y="1968"/>
                  </a:cubicBezTo>
                  <a:cubicBezTo>
                    <a:pt x="45783" y="1450"/>
                    <a:pt x="44998" y="1390"/>
                    <a:pt x="44287" y="1268"/>
                  </a:cubicBezTo>
                  <a:cubicBezTo>
                    <a:pt x="43525" y="1138"/>
                    <a:pt x="42763" y="995"/>
                    <a:pt x="42001" y="860"/>
                  </a:cubicBezTo>
                  <a:cubicBezTo>
                    <a:pt x="40648" y="621"/>
                    <a:pt x="39284" y="446"/>
                    <a:pt x="37919" y="275"/>
                  </a:cubicBezTo>
                  <a:cubicBezTo>
                    <a:pt x="37905" y="274"/>
                    <a:pt x="37891" y="273"/>
                    <a:pt x="37877" y="273"/>
                  </a:cubicBezTo>
                  <a:cubicBezTo>
                    <a:pt x="37744" y="273"/>
                    <a:pt x="37629" y="349"/>
                    <a:pt x="37500" y="349"/>
                  </a:cubicBezTo>
                  <a:cubicBezTo>
                    <a:pt x="37445" y="349"/>
                    <a:pt x="37389" y="336"/>
                    <a:pt x="37327" y="297"/>
                  </a:cubicBezTo>
                  <a:cubicBezTo>
                    <a:pt x="37040" y="119"/>
                    <a:pt x="36682" y="32"/>
                    <a:pt x="36357" y="32"/>
                  </a:cubicBezTo>
                  <a:cubicBezTo>
                    <a:pt x="36161" y="32"/>
                    <a:pt x="35977" y="63"/>
                    <a:pt x="35828" y="125"/>
                  </a:cubicBezTo>
                  <a:cubicBezTo>
                    <a:pt x="35646" y="201"/>
                    <a:pt x="35471" y="228"/>
                    <a:pt x="35302" y="228"/>
                  </a:cubicBezTo>
                  <a:cubicBezTo>
                    <a:pt x="34897" y="228"/>
                    <a:pt x="34520" y="74"/>
                    <a:pt x="34136" y="74"/>
                  </a:cubicBezTo>
                  <a:cubicBezTo>
                    <a:pt x="34133" y="74"/>
                    <a:pt x="34130" y="74"/>
                    <a:pt x="34126" y="74"/>
                  </a:cubicBezTo>
                  <a:cubicBezTo>
                    <a:pt x="33779" y="76"/>
                    <a:pt x="33422" y="83"/>
                    <a:pt x="33061" y="83"/>
                  </a:cubicBezTo>
                  <a:cubicBezTo>
                    <a:pt x="32692" y="83"/>
                    <a:pt x="32320" y="76"/>
                    <a:pt x="31954" y="52"/>
                  </a:cubicBezTo>
                  <a:cubicBezTo>
                    <a:pt x="31695" y="35"/>
                    <a:pt x="31417" y="1"/>
                    <a:pt x="31138" y="1"/>
                  </a:cubicBezTo>
                  <a:close/>
                </a:path>
              </a:pathLst>
            </a:custGeom>
            <a:solidFill>
              <a:srgbClr val="FED58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SA" dirty="0"/>
                <a:t>شعب اللافقاريات</a:t>
              </a:r>
              <a:endParaRPr dirty="0"/>
            </a:p>
          </p:txBody>
        </p:sp>
      </p:grpSp>
      <p:grpSp>
        <p:nvGrpSpPr>
          <p:cNvPr id="33" name="Google Shape;872;p31">
            <a:extLst>
              <a:ext uri="{FF2B5EF4-FFF2-40B4-BE49-F238E27FC236}">
                <a16:creationId xmlns:a16="http://schemas.microsoft.com/office/drawing/2014/main" id="{039AF724-ACBC-480A-9AAC-13EB3CDFB9F6}"/>
              </a:ext>
            </a:extLst>
          </p:cNvPr>
          <p:cNvGrpSpPr/>
          <p:nvPr/>
        </p:nvGrpSpPr>
        <p:grpSpPr>
          <a:xfrm>
            <a:off x="5744816" y="2478701"/>
            <a:ext cx="2437379" cy="2027583"/>
            <a:chOff x="6096275" y="2025923"/>
            <a:chExt cx="1901098" cy="2324526"/>
          </a:xfrm>
        </p:grpSpPr>
        <p:sp>
          <p:nvSpPr>
            <p:cNvPr id="34" name="Google Shape;873;p31">
              <a:extLst>
                <a:ext uri="{FF2B5EF4-FFF2-40B4-BE49-F238E27FC236}">
                  <a16:creationId xmlns:a16="http://schemas.microsoft.com/office/drawing/2014/main" id="{A2AF96B7-99F4-447D-B86F-BDA8508BFBC0}"/>
                </a:ext>
              </a:extLst>
            </p:cNvPr>
            <p:cNvSpPr/>
            <p:nvPr/>
          </p:nvSpPr>
          <p:spPr>
            <a:xfrm>
              <a:off x="6096275" y="2025923"/>
              <a:ext cx="1901098" cy="2324526"/>
            </a:xfrm>
            <a:custGeom>
              <a:avLst/>
              <a:gdLst/>
              <a:ahLst/>
              <a:cxnLst/>
              <a:rect l="l" t="t" r="r" b="b"/>
              <a:pathLst>
                <a:path w="56030" h="81334" extrusionOk="0">
                  <a:moveTo>
                    <a:pt x="33260" y="1336"/>
                  </a:moveTo>
                  <a:cubicBezTo>
                    <a:pt x="33539" y="1336"/>
                    <a:pt x="33817" y="1370"/>
                    <a:pt x="34076" y="1387"/>
                  </a:cubicBezTo>
                  <a:cubicBezTo>
                    <a:pt x="34442" y="1411"/>
                    <a:pt x="34814" y="1418"/>
                    <a:pt x="35183" y="1418"/>
                  </a:cubicBezTo>
                  <a:cubicBezTo>
                    <a:pt x="35544" y="1418"/>
                    <a:pt x="35901" y="1411"/>
                    <a:pt x="36248" y="1409"/>
                  </a:cubicBezTo>
                  <a:cubicBezTo>
                    <a:pt x="36252" y="1409"/>
                    <a:pt x="36255" y="1409"/>
                    <a:pt x="36258" y="1409"/>
                  </a:cubicBezTo>
                  <a:cubicBezTo>
                    <a:pt x="36642" y="1409"/>
                    <a:pt x="37019" y="1563"/>
                    <a:pt x="37424" y="1563"/>
                  </a:cubicBezTo>
                  <a:cubicBezTo>
                    <a:pt x="37593" y="1563"/>
                    <a:pt x="37768" y="1536"/>
                    <a:pt x="37950" y="1460"/>
                  </a:cubicBezTo>
                  <a:cubicBezTo>
                    <a:pt x="38099" y="1398"/>
                    <a:pt x="38283" y="1367"/>
                    <a:pt x="38479" y="1367"/>
                  </a:cubicBezTo>
                  <a:cubicBezTo>
                    <a:pt x="38804" y="1367"/>
                    <a:pt x="39162" y="1454"/>
                    <a:pt x="39449" y="1632"/>
                  </a:cubicBezTo>
                  <a:cubicBezTo>
                    <a:pt x="39511" y="1671"/>
                    <a:pt x="39567" y="1684"/>
                    <a:pt x="39622" y="1684"/>
                  </a:cubicBezTo>
                  <a:cubicBezTo>
                    <a:pt x="39751" y="1684"/>
                    <a:pt x="39866" y="1608"/>
                    <a:pt x="39999" y="1608"/>
                  </a:cubicBezTo>
                  <a:cubicBezTo>
                    <a:pt x="40013" y="1608"/>
                    <a:pt x="40027" y="1609"/>
                    <a:pt x="40041" y="1610"/>
                  </a:cubicBezTo>
                  <a:cubicBezTo>
                    <a:pt x="41406" y="1781"/>
                    <a:pt x="42770" y="1956"/>
                    <a:pt x="44123" y="2195"/>
                  </a:cubicBezTo>
                  <a:cubicBezTo>
                    <a:pt x="44885" y="2330"/>
                    <a:pt x="45647" y="2473"/>
                    <a:pt x="46409" y="2603"/>
                  </a:cubicBezTo>
                  <a:cubicBezTo>
                    <a:pt x="47120" y="2725"/>
                    <a:pt x="47905" y="2785"/>
                    <a:pt x="48484" y="3303"/>
                  </a:cubicBezTo>
                  <a:cubicBezTo>
                    <a:pt x="48751" y="3541"/>
                    <a:pt x="49171" y="3490"/>
                    <a:pt x="49483" y="3737"/>
                  </a:cubicBezTo>
                  <a:cubicBezTo>
                    <a:pt x="50081" y="4210"/>
                    <a:pt x="50396" y="4821"/>
                    <a:pt x="50790" y="5416"/>
                  </a:cubicBezTo>
                  <a:cubicBezTo>
                    <a:pt x="51012" y="5750"/>
                    <a:pt x="51030" y="6218"/>
                    <a:pt x="51476" y="6445"/>
                  </a:cubicBezTo>
                  <a:cubicBezTo>
                    <a:pt x="51593" y="6505"/>
                    <a:pt x="51531" y="6690"/>
                    <a:pt x="51541" y="6821"/>
                  </a:cubicBezTo>
                  <a:cubicBezTo>
                    <a:pt x="51569" y="7195"/>
                    <a:pt x="51588" y="7555"/>
                    <a:pt x="51778" y="7924"/>
                  </a:cubicBezTo>
                  <a:cubicBezTo>
                    <a:pt x="51972" y="8300"/>
                    <a:pt x="51771" y="8758"/>
                    <a:pt x="51889" y="9199"/>
                  </a:cubicBezTo>
                  <a:cubicBezTo>
                    <a:pt x="52021" y="9696"/>
                    <a:pt x="52105" y="10221"/>
                    <a:pt x="52166" y="10743"/>
                  </a:cubicBezTo>
                  <a:cubicBezTo>
                    <a:pt x="52256" y="11520"/>
                    <a:pt x="52309" y="12297"/>
                    <a:pt x="52381" y="13074"/>
                  </a:cubicBezTo>
                  <a:cubicBezTo>
                    <a:pt x="52432" y="13630"/>
                    <a:pt x="52491" y="14190"/>
                    <a:pt x="52540" y="14742"/>
                  </a:cubicBezTo>
                  <a:cubicBezTo>
                    <a:pt x="52585" y="15263"/>
                    <a:pt x="52581" y="15798"/>
                    <a:pt x="52618" y="16329"/>
                  </a:cubicBezTo>
                  <a:cubicBezTo>
                    <a:pt x="52633" y="16551"/>
                    <a:pt x="52401" y="16651"/>
                    <a:pt x="52176" y="16651"/>
                  </a:cubicBezTo>
                  <a:cubicBezTo>
                    <a:pt x="52129" y="16651"/>
                    <a:pt x="52082" y="16646"/>
                    <a:pt x="52038" y="16638"/>
                  </a:cubicBezTo>
                  <a:cubicBezTo>
                    <a:pt x="51774" y="16586"/>
                    <a:pt x="51512" y="16568"/>
                    <a:pt x="51250" y="16568"/>
                  </a:cubicBezTo>
                  <a:cubicBezTo>
                    <a:pt x="50637" y="16568"/>
                    <a:pt x="50026" y="16667"/>
                    <a:pt x="49413" y="16667"/>
                  </a:cubicBezTo>
                  <a:cubicBezTo>
                    <a:pt x="49315" y="16667"/>
                    <a:pt x="49217" y="16664"/>
                    <a:pt x="49119" y="16659"/>
                  </a:cubicBezTo>
                  <a:cubicBezTo>
                    <a:pt x="49042" y="16654"/>
                    <a:pt x="48943" y="16635"/>
                    <a:pt x="48847" y="16635"/>
                  </a:cubicBezTo>
                  <a:cubicBezTo>
                    <a:pt x="48699" y="16635"/>
                    <a:pt x="48559" y="16680"/>
                    <a:pt x="48517" y="16893"/>
                  </a:cubicBezTo>
                  <a:cubicBezTo>
                    <a:pt x="48511" y="16918"/>
                    <a:pt x="48452" y="16955"/>
                    <a:pt x="48425" y="16955"/>
                  </a:cubicBezTo>
                  <a:cubicBezTo>
                    <a:pt x="48422" y="16955"/>
                    <a:pt x="48420" y="16955"/>
                    <a:pt x="48418" y="16954"/>
                  </a:cubicBezTo>
                  <a:cubicBezTo>
                    <a:pt x="48197" y="16876"/>
                    <a:pt x="47979" y="16846"/>
                    <a:pt x="47762" y="16846"/>
                  </a:cubicBezTo>
                  <a:cubicBezTo>
                    <a:pt x="47095" y="16846"/>
                    <a:pt x="46445" y="17131"/>
                    <a:pt x="45778" y="17162"/>
                  </a:cubicBezTo>
                  <a:cubicBezTo>
                    <a:pt x="44389" y="17225"/>
                    <a:pt x="42988" y="17165"/>
                    <a:pt x="41595" y="17309"/>
                  </a:cubicBezTo>
                  <a:cubicBezTo>
                    <a:pt x="41142" y="17356"/>
                    <a:pt x="40684" y="17371"/>
                    <a:pt x="40225" y="17371"/>
                  </a:cubicBezTo>
                  <a:cubicBezTo>
                    <a:pt x="39458" y="17371"/>
                    <a:pt x="38686" y="17330"/>
                    <a:pt x="37919" y="17330"/>
                  </a:cubicBezTo>
                  <a:cubicBezTo>
                    <a:pt x="37912" y="17330"/>
                    <a:pt x="37905" y="17330"/>
                    <a:pt x="37898" y="17330"/>
                  </a:cubicBezTo>
                  <a:cubicBezTo>
                    <a:pt x="37461" y="17330"/>
                    <a:pt x="37025" y="17351"/>
                    <a:pt x="36589" y="17352"/>
                  </a:cubicBezTo>
                  <a:cubicBezTo>
                    <a:pt x="36558" y="17352"/>
                    <a:pt x="36527" y="17352"/>
                    <a:pt x="36495" y="17352"/>
                  </a:cubicBezTo>
                  <a:cubicBezTo>
                    <a:pt x="35771" y="17352"/>
                    <a:pt x="35047" y="17344"/>
                    <a:pt x="34323" y="17344"/>
                  </a:cubicBezTo>
                  <a:cubicBezTo>
                    <a:pt x="33940" y="17344"/>
                    <a:pt x="33557" y="17346"/>
                    <a:pt x="33174" y="17353"/>
                  </a:cubicBezTo>
                  <a:cubicBezTo>
                    <a:pt x="32847" y="17360"/>
                    <a:pt x="32520" y="17362"/>
                    <a:pt x="32193" y="17362"/>
                  </a:cubicBezTo>
                  <a:cubicBezTo>
                    <a:pt x="31767" y="17362"/>
                    <a:pt x="31340" y="17359"/>
                    <a:pt x="30915" y="17359"/>
                  </a:cubicBezTo>
                  <a:cubicBezTo>
                    <a:pt x="30386" y="17359"/>
                    <a:pt x="29859" y="17364"/>
                    <a:pt x="29334" y="17385"/>
                  </a:cubicBezTo>
                  <a:cubicBezTo>
                    <a:pt x="28763" y="17409"/>
                    <a:pt x="28193" y="17416"/>
                    <a:pt x="27622" y="17416"/>
                  </a:cubicBezTo>
                  <a:cubicBezTo>
                    <a:pt x="26980" y="17416"/>
                    <a:pt x="26338" y="17407"/>
                    <a:pt x="25696" y="17407"/>
                  </a:cubicBezTo>
                  <a:cubicBezTo>
                    <a:pt x="24935" y="17407"/>
                    <a:pt x="24175" y="17419"/>
                    <a:pt x="23414" y="17468"/>
                  </a:cubicBezTo>
                  <a:cubicBezTo>
                    <a:pt x="22490" y="17528"/>
                    <a:pt x="21548" y="17571"/>
                    <a:pt x="20641" y="17658"/>
                  </a:cubicBezTo>
                  <a:cubicBezTo>
                    <a:pt x="19529" y="17765"/>
                    <a:pt x="18414" y="17819"/>
                    <a:pt x="17298" y="17819"/>
                  </a:cubicBezTo>
                  <a:cubicBezTo>
                    <a:pt x="17123" y="17819"/>
                    <a:pt x="16948" y="17818"/>
                    <a:pt x="16773" y="17815"/>
                  </a:cubicBezTo>
                  <a:cubicBezTo>
                    <a:pt x="15443" y="17794"/>
                    <a:pt x="14109" y="17701"/>
                    <a:pt x="12781" y="17701"/>
                  </a:cubicBezTo>
                  <a:cubicBezTo>
                    <a:pt x="12411" y="17701"/>
                    <a:pt x="12041" y="17708"/>
                    <a:pt x="11672" y="17726"/>
                  </a:cubicBezTo>
                  <a:cubicBezTo>
                    <a:pt x="10711" y="17772"/>
                    <a:pt x="9751" y="17802"/>
                    <a:pt x="8791" y="17802"/>
                  </a:cubicBezTo>
                  <a:cubicBezTo>
                    <a:pt x="8616" y="17802"/>
                    <a:pt x="8440" y="17801"/>
                    <a:pt x="8265" y="17799"/>
                  </a:cubicBezTo>
                  <a:cubicBezTo>
                    <a:pt x="7532" y="17792"/>
                    <a:pt x="6796" y="17677"/>
                    <a:pt x="6068" y="17677"/>
                  </a:cubicBezTo>
                  <a:cubicBezTo>
                    <a:pt x="5945" y="17677"/>
                    <a:pt x="5823" y="17680"/>
                    <a:pt x="5700" y="17688"/>
                  </a:cubicBezTo>
                  <a:cubicBezTo>
                    <a:pt x="5591" y="17695"/>
                    <a:pt x="5480" y="17698"/>
                    <a:pt x="5370" y="17698"/>
                  </a:cubicBezTo>
                  <a:cubicBezTo>
                    <a:pt x="4898" y="17698"/>
                    <a:pt x="4422" y="17647"/>
                    <a:pt x="3949" y="17647"/>
                  </a:cubicBezTo>
                  <a:cubicBezTo>
                    <a:pt x="3497" y="17647"/>
                    <a:pt x="3048" y="17693"/>
                    <a:pt x="2609" y="17874"/>
                  </a:cubicBezTo>
                  <a:cubicBezTo>
                    <a:pt x="2568" y="17891"/>
                    <a:pt x="2510" y="17902"/>
                    <a:pt x="2454" y="17902"/>
                  </a:cubicBezTo>
                  <a:cubicBezTo>
                    <a:pt x="2349" y="17902"/>
                    <a:pt x="2251" y="17862"/>
                    <a:pt x="2270" y="17741"/>
                  </a:cubicBezTo>
                  <a:cubicBezTo>
                    <a:pt x="2309" y="17489"/>
                    <a:pt x="2122" y="17195"/>
                    <a:pt x="2169" y="17082"/>
                  </a:cubicBezTo>
                  <a:cubicBezTo>
                    <a:pt x="2457" y="16370"/>
                    <a:pt x="2382" y="15627"/>
                    <a:pt x="2476" y="14904"/>
                  </a:cubicBezTo>
                  <a:cubicBezTo>
                    <a:pt x="2530" y="14496"/>
                    <a:pt x="3015" y="14120"/>
                    <a:pt x="2677" y="13702"/>
                  </a:cubicBezTo>
                  <a:cubicBezTo>
                    <a:pt x="2463" y="13437"/>
                    <a:pt x="2680" y="13108"/>
                    <a:pt x="2634" y="13042"/>
                  </a:cubicBezTo>
                  <a:cubicBezTo>
                    <a:pt x="2321" y="12594"/>
                    <a:pt x="3155" y="12197"/>
                    <a:pt x="2648" y="11777"/>
                  </a:cubicBezTo>
                  <a:cubicBezTo>
                    <a:pt x="2432" y="11598"/>
                    <a:pt x="2873" y="11604"/>
                    <a:pt x="2843" y="11335"/>
                  </a:cubicBezTo>
                  <a:cubicBezTo>
                    <a:pt x="2782" y="10801"/>
                    <a:pt x="2868" y="10238"/>
                    <a:pt x="2951" y="9684"/>
                  </a:cubicBezTo>
                  <a:cubicBezTo>
                    <a:pt x="3058" y="8966"/>
                    <a:pt x="3045" y="8228"/>
                    <a:pt x="3216" y="7507"/>
                  </a:cubicBezTo>
                  <a:cubicBezTo>
                    <a:pt x="3313" y="7102"/>
                    <a:pt x="3723" y="6837"/>
                    <a:pt x="3723" y="6389"/>
                  </a:cubicBezTo>
                  <a:cubicBezTo>
                    <a:pt x="3723" y="5842"/>
                    <a:pt x="4105" y="5400"/>
                    <a:pt x="4303" y="4916"/>
                  </a:cubicBezTo>
                  <a:cubicBezTo>
                    <a:pt x="4695" y="3955"/>
                    <a:pt x="5709" y="3783"/>
                    <a:pt x="6433" y="3277"/>
                  </a:cubicBezTo>
                  <a:cubicBezTo>
                    <a:pt x="6906" y="2948"/>
                    <a:pt x="7630" y="2927"/>
                    <a:pt x="8157" y="2579"/>
                  </a:cubicBezTo>
                  <a:cubicBezTo>
                    <a:pt x="8173" y="2569"/>
                    <a:pt x="8193" y="2565"/>
                    <a:pt x="8216" y="2565"/>
                  </a:cubicBezTo>
                  <a:cubicBezTo>
                    <a:pt x="8297" y="2565"/>
                    <a:pt x="8415" y="2614"/>
                    <a:pt x="8499" y="2628"/>
                  </a:cubicBezTo>
                  <a:cubicBezTo>
                    <a:pt x="8855" y="2583"/>
                    <a:pt x="9186" y="2651"/>
                    <a:pt x="9459" y="2287"/>
                  </a:cubicBezTo>
                  <a:cubicBezTo>
                    <a:pt x="9569" y="2142"/>
                    <a:pt x="9881" y="2088"/>
                    <a:pt x="10194" y="2088"/>
                  </a:cubicBezTo>
                  <a:cubicBezTo>
                    <a:pt x="10283" y="2088"/>
                    <a:pt x="10372" y="2092"/>
                    <a:pt x="10457" y="2100"/>
                  </a:cubicBezTo>
                  <a:cubicBezTo>
                    <a:pt x="10563" y="2110"/>
                    <a:pt x="10668" y="2115"/>
                    <a:pt x="10774" y="2115"/>
                  </a:cubicBezTo>
                  <a:cubicBezTo>
                    <a:pt x="11375" y="2115"/>
                    <a:pt x="11966" y="1966"/>
                    <a:pt x="12561" y="1868"/>
                  </a:cubicBezTo>
                  <a:cubicBezTo>
                    <a:pt x="12825" y="1825"/>
                    <a:pt x="13096" y="1813"/>
                    <a:pt x="13369" y="1813"/>
                  </a:cubicBezTo>
                  <a:cubicBezTo>
                    <a:pt x="13687" y="1813"/>
                    <a:pt x="14009" y="1829"/>
                    <a:pt x="14327" y="1829"/>
                  </a:cubicBezTo>
                  <a:cubicBezTo>
                    <a:pt x="14444" y="1829"/>
                    <a:pt x="14563" y="1841"/>
                    <a:pt x="14678" y="1841"/>
                  </a:cubicBezTo>
                  <a:cubicBezTo>
                    <a:pt x="14864" y="1841"/>
                    <a:pt x="15043" y="1811"/>
                    <a:pt x="15197" y="1656"/>
                  </a:cubicBezTo>
                  <a:cubicBezTo>
                    <a:pt x="15249" y="1603"/>
                    <a:pt x="15302" y="1583"/>
                    <a:pt x="15358" y="1583"/>
                  </a:cubicBezTo>
                  <a:cubicBezTo>
                    <a:pt x="15432" y="1583"/>
                    <a:pt x="15510" y="1619"/>
                    <a:pt x="15592" y="1664"/>
                  </a:cubicBezTo>
                  <a:cubicBezTo>
                    <a:pt x="15777" y="1765"/>
                    <a:pt x="15960" y="1800"/>
                    <a:pt x="16144" y="1800"/>
                  </a:cubicBezTo>
                  <a:cubicBezTo>
                    <a:pt x="16386" y="1800"/>
                    <a:pt x="16632" y="1739"/>
                    <a:pt x="16892" y="1682"/>
                  </a:cubicBezTo>
                  <a:cubicBezTo>
                    <a:pt x="17145" y="1628"/>
                    <a:pt x="17422" y="1418"/>
                    <a:pt x="17701" y="1418"/>
                  </a:cubicBezTo>
                  <a:cubicBezTo>
                    <a:pt x="17852" y="1418"/>
                    <a:pt x="18003" y="1480"/>
                    <a:pt x="18151" y="1660"/>
                  </a:cubicBezTo>
                  <a:cubicBezTo>
                    <a:pt x="18307" y="1555"/>
                    <a:pt x="18475" y="1536"/>
                    <a:pt x="18646" y="1536"/>
                  </a:cubicBezTo>
                  <a:cubicBezTo>
                    <a:pt x="18738" y="1536"/>
                    <a:pt x="18830" y="1542"/>
                    <a:pt x="18922" y="1542"/>
                  </a:cubicBezTo>
                  <a:cubicBezTo>
                    <a:pt x="18981" y="1542"/>
                    <a:pt x="19039" y="1539"/>
                    <a:pt x="19096" y="1532"/>
                  </a:cubicBezTo>
                  <a:cubicBezTo>
                    <a:pt x="19202" y="1520"/>
                    <a:pt x="19287" y="1481"/>
                    <a:pt x="19377" y="1481"/>
                  </a:cubicBezTo>
                  <a:cubicBezTo>
                    <a:pt x="19437" y="1481"/>
                    <a:pt x="19499" y="1499"/>
                    <a:pt x="19571" y="1554"/>
                  </a:cubicBezTo>
                  <a:cubicBezTo>
                    <a:pt x="19647" y="1614"/>
                    <a:pt x="19740" y="1638"/>
                    <a:pt x="19832" y="1638"/>
                  </a:cubicBezTo>
                  <a:cubicBezTo>
                    <a:pt x="19960" y="1638"/>
                    <a:pt x="20084" y="1591"/>
                    <a:pt x="20155" y="1527"/>
                  </a:cubicBezTo>
                  <a:cubicBezTo>
                    <a:pt x="20223" y="1465"/>
                    <a:pt x="20280" y="1445"/>
                    <a:pt x="20331" y="1445"/>
                  </a:cubicBezTo>
                  <a:cubicBezTo>
                    <a:pt x="20423" y="1445"/>
                    <a:pt x="20495" y="1512"/>
                    <a:pt x="20578" y="1512"/>
                  </a:cubicBezTo>
                  <a:cubicBezTo>
                    <a:pt x="20579" y="1512"/>
                    <a:pt x="20581" y="1512"/>
                    <a:pt x="20582" y="1512"/>
                  </a:cubicBezTo>
                  <a:cubicBezTo>
                    <a:pt x="20585" y="1511"/>
                    <a:pt x="20587" y="1511"/>
                    <a:pt x="20590" y="1511"/>
                  </a:cubicBezTo>
                  <a:cubicBezTo>
                    <a:pt x="20787" y="1511"/>
                    <a:pt x="21017" y="1683"/>
                    <a:pt x="21222" y="1683"/>
                  </a:cubicBezTo>
                  <a:cubicBezTo>
                    <a:pt x="21345" y="1683"/>
                    <a:pt x="21460" y="1620"/>
                    <a:pt x="21552" y="1420"/>
                  </a:cubicBezTo>
                  <a:cubicBezTo>
                    <a:pt x="21592" y="1456"/>
                    <a:pt x="21636" y="1469"/>
                    <a:pt x="21684" y="1469"/>
                  </a:cubicBezTo>
                  <a:cubicBezTo>
                    <a:pt x="21794" y="1469"/>
                    <a:pt x="21920" y="1403"/>
                    <a:pt x="22037" y="1403"/>
                  </a:cubicBezTo>
                  <a:cubicBezTo>
                    <a:pt x="22130" y="1403"/>
                    <a:pt x="22218" y="1444"/>
                    <a:pt x="22288" y="1588"/>
                  </a:cubicBezTo>
                  <a:cubicBezTo>
                    <a:pt x="22313" y="1640"/>
                    <a:pt x="22330" y="1660"/>
                    <a:pt x="22343" y="1660"/>
                  </a:cubicBezTo>
                  <a:cubicBezTo>
                    <a:pt x="22388" y="1660"/>
                    <a:pt x="22390" y="1428"/>
                    <a:pt x="22527" y="1428"/>
                  </a:cubicBezTo>
                  <a:cubicBezTo>
                    <a:pt x="22552" y="1428"/>
                    <a:pt x="22581" y="1435"/>
                    <a:pt x="22616" y="1453"/>
                  </a:cubicBezTo>
                  <a:cubicBezTo>
                    <a:pt x="22704" y="1499"/>
                    <a:pt x="22800" y="1515"/>
                    <a:pt x="22898" y="1515"/>
                  </a:cubicBezTo>
                  <a:cubicBezTo>
                    <a:pt x="23131" y="1515"/>
                    <a:pt x="23381" y="1424"/>
                    <a:pt x="23597" y="1424"/>
                  </a:cubicBezTo>
                  <a:cubicBezTo>
                    <a:pt x="23620" y="1424"/>
                    <a:pt x="23642" y="1425"/>
                    <a:pt x="23665" y="1427"/>
                  </a:cubicBezTo>
                  <a:cubicBezTo>
                    <a:pt x="23715" y="1432"/>
                    <a:pt x="23766" y="1434"/>
                    <a:pt x="23818" y="1434"/>
                  </a:cubicBezTo>
                  <a:cubicBezTo>
                    <a:pt x="24044" y="1434"/>
                    <a:pt x="24276" y="1394"/>
                    <a:pt x="24503" y="1394"/>
                  </a:cubicBezTo>
                  <a:cubicBezTo>
                    <a:pt x="24704" y="1394"/>
                    <a:pt x="24902" y="1426"/>
                    <a:pt x="25090" y="1546"/>
                  </a:cubicBezTo>
                  <a:cubicBezTo>
                    <a:pt x="25134" y="1573"/>
                    <a:pt x="25174" y="1584"/>
                    <a:pt x="25212" y="1584"/>
                  </a:cubicBezTo>
                  <a:cubicBezTo>
                    <a:pt x="25358" y="1584"/>
                    <a:pt x="25475" y="1428"/>
                    <a:pt x="25631" y="1428"/>
                  </a:cubicBezTo>
                  <a:cubicBezTo>
                    <a:pt x="25645" y="1428"/>
                    <a:pt x="25659" y="1429"/>
                    <a:pt x="25674" y="1432"/>
                  </a:cubicBezTo>
                  <a:cubicBezTo>
                    <a:pt x="25909" y="1477"/>
                    <a:pt x="26151" y="1485"/>
                    <a:pt x="26390" y="1485"/>
                  </a:cubicBezTo>
                  <a:cubicBezTo>
                    <a:pt x="26536" y="1485"/>
                    <a:pt x="26681" y="1482"/>
                    <a:pt x="26824" y="1482"/>
                  </a:cubicBezTo>
                  <a:cubicBezTo>
                    <a:pt x="26985" y="1482"/>
                    <a:pt x="27143" y="1486"/>
                    <a:pt x="27297" y="1503"/>
                  </a:cubicBezTo>
                  <a:cubicBezTo>
                    <a:pt x="27369" y="1511"/>
                    <a:pt x="27441" y="1514"/>
                    <a:pt x="27512" y="1514"/>
                  </a:cubicBezTo>
                  <a:cubicBezTo>
                    <a:pt x="27866" y="1514"/>
                    <a:pt x="28214" y="1434"/>
                    <a:pt x="28513" y="1434"/>
                  </a:cubicBezTo>
                  <a:cubicBezTo>
                    <a:pt x="28606" y="1434"/>
                    <a:pt x="28695" y="1442"/>
                    <a:pt x="28778" y="1463"/>
                  </a:cubicBezTo>
                  <a:cubicBezTo>
                    <a:pt x="28892" y="1491"/>
                    <a:pt x="29003" y="1502"/>
                    <a:pt x="29111" y="1502"/>
                  </a:cubicBezTo>
                  <a:cubicBezTo>
                    <a:pt x="29456" y="1502"/>
                    <a:pt x="29772" y="1393"/>
                    <a:pt x="30062" y="1393"/>
                  </a:cubicBezTo>
                  <a:cubicBezTo>
                    <a:pt x="30143" y="1393"/>
                    <a:pt x="30223" y="1401"/>
                    <a:pt x="30300" y="1424"/>
                  </a:cubicBezTo>
                  <a:cubicBezTo>
                    <a:pt x="30418" y="1458"/>
                    <a:pt x="30538" y="1471"/>
                    <a:pt x="30657" y="1471"/>
                  </a:cubicBezTo>
                  <a:cubicBezTo>
                    <a:pt x="30997" y="1471"/>
                    <a:pt x="31336" y="1368"/>
                    <a:pt x="31664" y="1368"/>
                  </a:cubicBezTo>
                  <a:cubicBezTo>
                    <a:pt x="31882" y="1368"/>
                    <a:pt x="32094" y="1413"/>
                    <a:pt x="32298" y="1563"/>
                  </a:cubicBezTo>
                  <a:cubicBezTo>
                    <a:pt x="32599" y="1383"/>
                    <a:pt x="32930" y="1336"/>
                    <a:pt x="33260" y="1336"/>
                  </a:cubicBezTo>
                  <a:close/>
                  <a:moveTo>
                    <a:pt x="51948" y="17784"/>
                  </a:moveTo>
                  <a:cubicBezTo>
                    <a:pt x="52101" y="17784"/>
                    <a:pt x="52269" y="18068"/>
                    <a:pt x="52499" y="18068"/>
                  </a:cubicBezTo>
                  <a:cubicBezTo>
                    <a:pt x="52526" y="18068"/>
                    <a:pt x="52554" y="18064"/>
                    <a:pt x="52582" y="18056"/>
                  </a:cubicBezTo>
                  <a:cubicBezTo>
                    <a:pt x="52584" y="18055"/>
                    <a:pt x="52586" y="18055"/>
                    <a:pt x="52588" y="18055"/>
                  </a:cubicBezTo>
                  <a:cubicBezTo>
                    <a:pt x="52699" y="18055"/>
                    <a:pt x="53016" y="18893"/>
                    <a:pt x="52913" y="18980"/>
                  </a:cubicBezTo>
                  <a:cubicBezTo>
                    <a:pt x="52700" y="19161"/>
                    <a:pt x="52860" y="19350"/>
                    <a:pt x="52897" y="19513"/>
                  </a:cubicBezTo>
                  <a:cubicBezTo>
                    <a:pt x="52984" y="19881"/>
                    <a:pt x="52764" y="20320"/>
                    <a:pt x="53181" y="20621"/>
                  </a:cubicBezTo>
                  <a:cubicBezTo>
                    <a:pt x="53210" y="20642"/>
                    <a:pt x="53206" y="20731"/>
                    <a:pt x="53183" y="20773"/>
                  </a:cubicBezTo>
                  <a:cubicBezTo>
                    <a:pt x="52946" y="21205"/>
                    <a:pt x="53086" y="21651"/>
                    <a:pt x="53126" y="22091"/>
                  </a:cubicBezTo>
                  <a:cubicBezTo>
                    <a:pt x="53181" y="22684"/>
                    <a:pt x="53293" y="23275"/>
                    <a:pt x="53202" y="23875"/>
                  </a:cubicBezTo>
                  <a:cubicBezTo>
                    <a:pt x="53149" y="24223"/>
                    <a:pt x="53457" y="24401"/>
                    <a:pt x="53703" y="24601"/>
                  </a:cubicBezTo>
                  <a:cubicBezTo>
                    <a:pt x="53661" y="24663"/>
                    <a:pt x="53602" y="24681"/>
                    <a:pt x="53543" y="24681"/>
                  </a:cubicBezTo>
                  <a:cubicBezTo>
                    <a:pt x="53464" y="24681"/>
                    <a:pt x="53386" y="24650"/>
                    <a:pt x="53350" y="24650"/>
                  </a:cubicBezTo>
                  <a:cubicBezTo>
                    <a:pt x="53324" y="24650"/>
                    <a:pt x="53320" y="24666"/>
                    <a:pt x="53354" y="24721"/>
                  </a:cubicBezTo>
                  <a:cubicBezTo>
                    <a:pt x="53553" y="25052"/>
                    <a:pt x="53250" y="25425"/>
                    <a:pt x="53460" y="25641"/>
                  </a:cubicBezTo>
                  <a:cubicBezTo>
                    <a:pt x="54164" y="26364"/>
                    <a:pt x="53415" y="27140"/>
                    <a:pt x="53638" y="27901"/>
                  </a:cubicBezTo>
                  <a:cubicBezTo>
                    <a:pt x="53851" y="28633"/>
                    <a:pt x="53824" y="29445"/>
                    <a:pt x="53767" y="30213"/>
                  </a:cubicBezTo>
                  <a:cubicBezTo>
                    <a:pt x="53716" y="30890"/>
                    <a:pt x="53701" y="31599"/>
                    <a:pt x="53883" y="32201"/>
                  </a:cubicBezTo>
                  <a:cubicBezTo>
                    <a:pt x="54116" y="32972"/>
                    <a:pt x="53554" y="33773"/>
                    <a:pt x="54121" y="34478"/>
                  </a:cubicBezTo>
                  <a:cubicBezTo>
                    <a:pt x="53553" y="34914"/>
                    <a:pt x="53872" y="35468"/>
                    <a:pt x="53944" y="35950"/>
                  </a:cubicBezTo>
                  <a:cubicBezTo>
                    <a:pt x="54064" y="36756"/>
                    <a:pt x="53788" y="37598"/>
                    <a:pt x="54209" y="38373"/>
                  </a:cubicBezTo>
                  <a:cubicBezTo>
                    <a:pt x="53768" y="38675"/>
                    <a:pt x="54019" y="39098"/>
                    <a:pt x="54005" y="39459"/>
                  </a:cubicBezTo>
                  <a:cubicBezTo>
                    <a:pt x="53965" y="40541"/>
                    <a:pt x="53920" y="41629"/>
                    <a:pt x="53992" y="42709"/>
                  </a:cubicBezTo>
                  <a:cubicBezTo>
                    <a:pt x="54026" y="43220"/>
                    <a:pt x="53950" y="43725"/>
                    <a:pt x="54004" y="44238"/>
                  </a:cubicBezTo>
                  <a:cubicBezTo>
                    <a:pt x="54053" y="44708"/>
                    <a:pt x="54284" y="45275"/>
                    <a:pt x="54127" y="45624"/>
                  </a:cubicBezTo>
                  <a:cubicBezTo>
                    <a:pt x="53848" y="46250"/>
                    <a:pt x="54077" y="46806"/>
                    <a:pt x="54066" y="47386"/>
                  </a:cubicBezTo>
                  <a:cubicBezTo>
                    <a:pt x="54045" y="48554"/>
                    <a:pt x="54058" y="49722"/>
                    <a:pt x="54058" y="50890"/>
                  </a:cubicBezTo>
                  <a:cubicBezTo>
                    <a:pt x="54058" y="51791"/>
                    <a:pt x="54155" y="52705"/>
                    <a:pt x="54027" y="53590"/>
                  </a:cubicBezTo>
                  <a:cubicBezTo>
                    <a:pt x="53901" y="54452"/>
                    <a:pt x="53989" y="55302"/>
                    <a:pt x="53979" y="56155"/>
                  </a:cubicBezTo>
                  <a:cubicBezTo>
                    <a:pt x="53968" y="56968"/>
                    <a:pt x="53882" y="57779"/>
                    <a:pt x="53907" y="58592"/>
                  </a:cubicBezTo>
                  <a:cubicBezTo>
                    <a:pt x="53929" y="59332"/>
                    <a:pt x="54080" y="60089"/>
                    <a:pt x="53827" y="60810"/>
                  </a:cubicBezTo>
                  <a:cubicBezTo>
                    <a:pt x="53394" y="62037"/>
                    <a:pt x="53887" y="63234"/>
                    <a:pt x="53887" y="64443"/>
                  </a:cubicBezTo>
                  <a:cubicBezTo>
                    <a:pt x="53887" y="65810"/>
                    <a:pt x="53898" y="67181"/>
                    <a:pt x="53713" y="68548"/>
                  </a:cubicBezTo>
                  <a:cubicBezTo>
                    <a:pt x="53576" y="69555"/>
                    <a:pt x="53475" y="70575"/>
                    <a:pt x="53343" y="71578"/>
                  </a:cubicBezTo>
                  <a:cubicBezTo>
                    <a:pt x="53136" y="73170"/>
                    <a:pt x="52770" y="74779"/>
                    <a:pt x="51752" y="76172"/>
                  </a:cubicBezTo>
                  <a:cubicBezTo>
                    <a:pt x="51200" y="76929"/>
                    <a:pt x="50495" y="77574"/>
                    <a:pt x="49722" y="78105"/>
                  </a:cubicBezTo>
                  <a:cubicBezTo>
                    <a:pt x="49362" y="78353"/>
                    <a:pt x="48766" y="78445"/>
                    <a:pt x="48273" y="78594"/>
                  </a:cubicBezTo>
                  <a:cubicBezTo>
                    <a:pt x="47260" y="78899"/>
                    <a:pt x="46209" y="78765"/>
                    <a:pt x="45178" y="78837"/>
                  </a:cubicBezTo>
                  <a:cubicBezTo>
                    <a:pt x="43691" y="78939"/>
                    <a:pt x="42184" y="78872"/>
                    <a:pt x="40707" y="79038"/>
                  </a:cubicBezTo>
                  <a:cubicBezTo>
                    <a:pt x="39974" y="79120"/>
                    <a:pt x="39234" y="79275"/>
                    <a:pt x="38493" y="79337"/>
                  </a:cubicBezTo>
                  <a:cubicBezTo>
                    <a:pt x="37299" y="79439"/>
                    <a:pt x="36097" y="79451"/>
                    <a:pt x="34903" y="79544"/>
                  </a:cubicBezTo>
                  <a:cubicBezTo>
                    <a:pt x="34492" y="79575"/>
                    <a:pt x="34056" y="79608"/>
                    <a:pt x="33656" y="79608"/>
                  </a:cubicBezTo>
                  <a:cubicBezTo>
                    <a:pt x="33546" y="79608"/>
                    <a:pt x="33440" y="79605"/>
                    <a:pt x="33337" y="79600"/>
                  </a:cubicBezTo>
                  <a:cubicBezTo>
                    <a:pt x="33269" y="79596"/>
                    <a:pt x="33201" y="79595"/>
                    <a:pt x="33133" y="79595"/>
                  </a:cubicBezTo>
                  <a:cubicBezTo>
                    <a:pt x="32688" y="79595"/>
                    <a:pt x="32251" y="79665"/>
                    <a:pt x="31818" y="79665"/>
                  </a:cubicBezTo>
                  <a:cubicBezTo>
                    <a:pt x="31675" y="79665"/>
                    <a:pt x="31532" y="79657"/>
                    <a:pt x="31390" y="79637"/>
                  </a:cubicBezTo>
                  <a:cubicBezTo>
                    <a:pt x="31197" y="79609"/>
                    <a:pt x="31003" y="79598"/>
                    <a:pt x="30810" y="79598"/>
                  </a:cubicBezTo>
                  <a:cubicBezTo>
                    <a:pt x="30306" y="79598"/>
                    <a:pt x="29809" y="79675"/>
                    <a:pt x="29341" y="79740"/>
                  </a:cubicBezTo>
                  <a:cubicBezTo>
                    <a:pt x="28149" y="79905"/>
                    <a:pt x="26952" y="79894"/>
                    <a:pt x="25765" y="80021"/>
                  </a:cubicBezTo>
                  <a:cubicBezTo>
                    <a:pt x="25329" y="80068"/>
                    <a:pt x="24892" y="80082"/>
                    <a:pt x="24454" y="80082"/>
                  </a:cubicBezTo>
                  <a:cubicBezTo>
                    <a:pt x="23808" y="80082"/>
                    <a:pt x="23161" y="80052"/>
                    <a:pt x="22514" y="80052"/>
                  </a:cubicBezTo>
                  <a:cubicBezTo>
                    <a:pt x="22301" y="80052"/>
                    <a:pt x="22087" y="80055"/>
                    <a:pt x="21873" y="80064"/>
                  </a:cubicBezTo>
                  <a:cubicBezTo>
                    <a:pt x="21808" y="80067"/>
                    <a:pt x="21743" y="80068"/>
                    <a:pt x="21677" y="80068"/>
                  </a:cubicBezTo>
                  <a:cubicBezTo>
                    <a:pt x="21032" y="80068"/>
                    <a:pt x="20358" y="79947"/>
                    <a:pt x="19709" y="79904"/>
                  </a:cubicBezTo>
                  <a:cubicBezTo>
                    <a:pt x="18790" y="79844"/>
                    <a:pt x="17883" y="79671"/>
                    <a:pt x="16953" y="79660"/>
                  </a:cubicBezTo>
                  <a:cubicBezTo>
                    <a:pt x="16393" y="79654"/>
                    <a:pt x="15816" y="79504"/>
                    <a:pt x="15244" y="79425"/>
                  </a:cubicBezTo>
                  <a:cubicBezTo>
                    <a:pt x="13561" y="79191"/>
                    <a:pt x="11870" y="79143"/>
                    <a:pt x="10177" y="79120"/>
                  </a:cubicBezTo>
                  <a:cubicBezTo>
                    <a:pt x="9131" y="79105"/>
                    <a:pt x="8171" y="78904"/>
                    <a:pt x="7345" y="78331"/>
                  </a:cubicBezTo>
                  <a:cubicBezTo>
                    <a:pt x="6830" y="77973"/>
                    <a:pt x="6223" y="77760"/>
                    <a:pt x="5676" y="77469"/>
                  </a:cubicBezTo>
                  <a:cubicBezTo>
                    <a:pt x="5130" y="77179"/>
                    <a:pt x="4888" y="76747"/>
                    <a:pt x="4528" y="76378"/>
                  </a:cubicBezTo>
                  <a:cubicBezTo>
                    <a:pt x="4324" y="76170"/>
                    <a:pt x="4434" y="75732"/>
                    <a:pt x="3977" y="75646"/>
                  </a:cubicBezTo>
                  <a:cubicBezTo>
                    <a:pt x="4253" y="75114"/>
                    <a:pt x="3599" y="74685"/>
                    <a:pt x="3752" y="74219"/>
                  </a:cubicBezTo>
                  <a:cubicBezTo>
                    <a:pt x="3849" y="73927"/>
                    <a:pt x="3574" y="73921"/>
                    <a:pt x="3572" y="73838"/>
                  </a:cubicBezTo>
                  <a:cubicBezTo>
                    <a:pt x="3552" y="73201"/>
                    <a:pt x="3367" y="72638"/>
                    <a:pt x="3108" y="72034"/>
                  </a:cubicBezTo>
                  <a:cubicBezTo>
                    <a:pt x="2939" y="71640"/>
                    <a:pt x="2956" y="71049"/>
                    <a:pt x="2915" y="70546"/>
                  </a:cubicBezTo>
                  <a:cubicBezTo>
                    <a:pt x="2887" y="70203"/>
                    <a:pt x="2881" y="69856"/>
                    <a:pt x="2509" y="69632"/>
                  </a:cubicBezTo>
                  <a:cubicBezTo>
                    <a:pt x="2462" y="69603"/>
                    <a:pt x="2440" y="69442"/>
                    <a:pt x="2465" y="69427"/>
                  </a:cubicBezTo>
                  <a:cubicBezTo>
                    <a:pt x="2890" y="69180"/>
                    <a:pt x="2274" y="68699"/>
                    <a:pt x="2732" y="68470"/>
                  </a:cubicBezTo>
                  <a:cubicBezTo>
                    <a:pt x="2315" y="67847"/>
                    <a:pt x="2664" y="67104"/>
                    <a:pt x="2321" y="66446"/>
                  </a:cubicBezTo>
                  <a:cubicBezTo>
                    <a:pt x="2099" y="66019"/>
                    <a:pt x="2501" y="65508"/>
                    <a:pt x="2297" y="65015"/>
                  </a:cubicBezTo>
                  <a:cubicBezTo>
                    <a:pt x="2187" y="64750"/>
                    <a:pt x="2227" y="64435"/>
                    <a:pt x="2203" y="64142"/>
                  </a:cubicBezTo>
                  <a:cubicBezTo>
                    <a:pt x="2199" y="64089"/>
                    <a:pt x="2193" y="64030"/>
                    <a:pt x="2212" y="63982"/>
                  </a:cubicBezTo>
                  <a:cubicBezTo>
                    <a:pt x="2524" y="63156"/>
                    <a:pt x="2144" y="62308"/>
                    <a:pt x="2293" y="61489"/>
                  </a:cubicBezTo>
                  <a:cubicBezTo>
                    <a:pt x="2501" y="60352"/>
                    <a:pt x="2045" y="59227"/>
                    <a:pt x="2332" y="58077"/>
                  </a:cubicBezTo>
                  <a:cubicBezTo>
                    <a:pt x="2445" y="57629"/>
                    <a:pt x="2429" y="57046"/>
                    <a:pt x="2144" y="56567"/>
                  </a:cubicBezTo>
                  <a:cubicBezTo>
                    <a:pt x="2068" y="56440"/>
                    <a:pt x="2180" y="56406"/>
                    <a:pt x="2256" y="56348"/>
                  </a:cubicBezTo>
                  <a:cubicBezTo>
                    <a:pt x="2357" y="56269"/>
                    <a:pt x="2464" y="56160"/>
                    <a:pt x="2371" y="56051"/>
                  </a:cubicBezTo>
                  <a:cubicBezTo>
                    <a:pt x="1783" y="55362"/>
                    <a:pt x="2512" y="54645"/>
                    <a:pt x="2302" y="53939"/>
                  </a:cubicBezTo>
                  <a:cubicBezTo>
                    <a:pt x="2200" y="53600"/>
                    <a:pt x="2309" y="53215"/>
                    <a:pt x="2112" y="52878"/>
                  </a:cubicBezTo>
                  <a:cubicBezTo>
                    <a:pt x="2093" y="52845"/>
                    <a:pt x="2054" y="52789"/>
                    <a:pt x="2066" y="52777"/>
                  </a:cubicBezTo>
                  <a:cubicBezTo>
                    <a:pt x="2625" y="52189"/>
                    <a:pt x="1990" y="51483"/>
                    <a:pt x="2292" y="50835"/>
                  </a:cubicBezTo>
                  <a:cubicBezTo>
                    <a:pt x="2381" y="50642"/>
                    <a:pt x="2353" y="50177"/>
                    <a:pt x="2192" y="49835"/>
                  </a:cubicBezTo>
                  <a:cubicBezTo>
                    <a:pt x="2106" y="49653"/>
                    <a:pt x="2136" y="49344"/>
                    <a:pt x="2184" y="49156"/>
                  </a:cubicBezTo>
                  <a:cubicBezTo>
                    <a:pt x="2332" y="48581"/>
                    <a:pt x="2140" y="48064"/>
                    <a:pt x="2028" y="47529"/>
                  </a:cubicBezTo>
                  <a:cubicBezTo>
                    <a:pt x="2000" y="47400"/>
                    <a:pt x="2002" y="47312"/>
                    <a:pt x="2167" y="47260"/>
                  </a:cubicBezTo>
                  <a:cubicBezTo>
                    <a:pt x="2231" y="47240"/>
                    <a:pt x="2319" y="47106"/>
                    <a:pt x="2311" y="47099"/>
                  </a:cubicBezTo>
                  <a:cubicBezTo>
                    <a:pt x="1680" y="46504"/>
                    <a:pt x="2512" y="45773"/>
                    <a:pt x="2085" y="45140"/>
                  </a:cubicBezTo>
                  <a:cubicBezTo>
                    <a:pt x="1952" y="44944"/>
                    <a:pt x="1965" y="44619"/>
                    <a:pt x="2021" y="44375"/>
                  </a:cubicBezTo>
                  <a:cubicBezTo>
                    <a:pt x="2150" y="43812"/>
                    <a:pt x="2140" y="43311"/>
                    <a:pt x="1958" y="42728"/>
                  </a:cubicBezTo>
                  <a:cubicBezTo>
                    <a:pt x="1838" y="42341"/>
                    <a:pt x="2115" y="41834"/>
                    <a:pt x="1735" y="41402"/>
                  </a:cubicBezTo>
                  <a:cubicBezTo>
                    <a:pt x="1551" y="41193"/>
                    <a:pt x="1949" y="41055"/>
                    <a:pt x="1934" y="40739"/>
                  </a:cubicBezTo>
                  <a:cubicBezTo>
                    <a:pt x="1902" y="40094"/>
                    <a:pt x="1645" y="39414"/>
                    <a:pt x="1960" y="38765"/>
                  </a:cubicBezTo>
                  <a:cubicBezTo>
                    <a:pt x="1381" y="38559"/>
                    <a:pt x="2255" y="37950"/>
                    <a:pt x="1625" y="37738"/>
                  </a:cubicBezTo>
                  <a:cubicBezTo>
                    <a:pt x="1612" y="37733"/>
                    <a:pt x="1766" y="37432"/>
                    <a:pt x="1761" y="37272"/>
                  </a:cubicBezTo>
                  <a:cubicBezTo>
                    <a:pt x="1750" y="36871"/>
                    <a:pt x="1774" y="36447"/>
                    <a:pt x="1635" y="36079"/>
                  </a:cubicBezTo>
                  <a:cubicBezTo>
                    <a:pt x="1358" y="35342"/>
                    <a:pt x="1763" y="34650"/>
                    <a:pt x="1687" y="33942"/>
                  </a:cubicBezTo>
                  <a:cubicBezTo>
                    <a:pt x="1653" y="33629"/>
                    <a:pt x="1477" y="33331"/>
                    <a:pt x="1812" y="33073"/>
                  </a:cubicBezTo>
                  <a:cubicBezTo>
                    <a:pt x="1405" y="32813"/>
                    <a:pt x="1741" y="32452"/>
                    <a:pt x="1659" y="32146"/>
                  </a:cubicBezTo>
                  <a:cubicBezTo>
                    <a:pt x="1592" y="31897"/>
                    <a:pt x="1421" y="31648"/>
                    <a:pt x="1766" y="31417"/>
                  </a:cubicBezTo>
                  <a:cubicBezTo>
                    <a:pt x="1809" y="31388"/>
                    <a:pt x="1701" y="30965"/>
                    <a:pt x="1674" y="30727"/>
                  </a:cubicBezTo>
                  <a:cubicBezTo>
                    <a:pt x="1592" y="30014"/>
                    <a:pt x="2216" y="29301"/>
                    <a:pt x="1682" y="28577"/>
                  </a:cubicBezTo>
                  <a:cubicBezTo>
                    <a:pt x="1654" y="28540"/>
                    <a:pt x="1634" y="28182"/>
                    <a:pt x="1601" y="27975"/>
                  </a:cubicBezTo>
                  <a:cubicBezTo>
                    <a:pt x="1584" y="27867"/>
                    <a:pt x="1531" y="27748"/>
                    <a:pt x="1730" y="27748"/>
                  </a:cubicBezTo>
                  <a:cubicBezTo>
                    <a:pt x="1736" y="27748"/>
                    <a:pt x="1743" y="27748"/>
                    <a:pt x="1751" y="27749"/>
                  </a:cubicBezTo>
                  <a:cubicBezTo>
                    <a:pt x="1753" y="27749"/>
                    <a:pt x="1755" y="27749"/>
                    <a:pt x="1757" y="27749"/>
                  </a:cubicBezTo>
                  <a:cubicBezTo>
                    <a:pt x="1875" y="27749"/>
                    <a:pt x="1979" y="27642"/>
                    <a:pt x="1945" y="27564"/>
                  </a:cubicBezTo>
                  <a:cubicBezTo>
                    <a:pt x="1679" y="26935"/>
                    <a:pt x="1858" y="26323"/>
                    <a:pt x="2005" y="25709"/>
                  </a:cubicBezTo>
                  <a:cubicBezTo>
                    <a:pt x="2034" y="25582"/>
                    <a:pt x="1901" y="25414"/>
                    <a:pt x="1922" y="25395"/>
                  </a:cubicBezTo>
                  <a:cubicBezTo>
                    <a:pt x="2075" y="25265"/>
                    <a:pt x="1444" y="24906"/>
                    <a:pt x="1965" y="24906"/>
                  </a:cubicBezTo>
                  <a:cubicBezTo>
                    <a:pt x="2001" y="24906"/>
                    <a:pt x="2043" y="24908"/>
                    <a:pt x="2090" y="24912"/>
                  </a:cubicBezTo>
                  <a:cubicBezTo>
                    <a:pt x="2098" y="24759"/>
                    <a:pt x="2126" y="24604"/>
                    <a:pt x="2110" y="24454"/>
                  </a:cubicBezTo>
                  <a:cubicBezTo>
                    <a:pt x="2018" y="23535"/>
                    <a:pt x="1924" y="22633"/>
                    <a:pt x="2182" y="21705"/>
                  </a:cubicBezTo>
                  <a:cubicBezTo>
                    <a:pt x="2315" y="21230"/>
                    <a:pt x="2016" y="20661"/>
                    <a:pt x="2125" y="20173"/>
                  </a:cubicBezTo>
                  <a:cubicBezTo>
                    <a:pt x="2192" y="19866"/>
                    <a:pt x="2034" y="19655"/>
                    <a:pt x="2046" y="19401"/>
                  </a:cubicBezTo>
                  <a:cubicBezTo>
                    <a:pt x="2063" y="19105"/>
                    <a:pt x="2299" y="18955"/>
                    <a:pt x="2551" y="18955"/>
                  </a:cubicBezTo>
                  <a:cubicBezTo>
                    <a:pt x="2582" y="18955"/>
                    <a:pt x="2614" y="18957"/>
                    <a:pt x="2646" y="18962"/>
                  </a:cubicBezTo>
                  <a:cubicBezTo>
                    <a:pt x="2739" y="18976"/>
                    <a:pt x="2829" y="18982"/>
                    <a:pt x="2917" y="18982"/>
                  </a:cubicBezTo>
                  <a:cubicBezTo>
                    <a:pt x="3225" y="18982"/>
                    <a:pt x="3513" y="18909"/>
                    <a:pt x="3806" y="18847"/>
                  </a:cubicBezTo>
                  <a:cubicBezTo>
                    <a:pt x="3870" y="18834"/>
                    <a:pt x="3933" y="18828"/>
                    <a:pt x="3994" y="18828"/>
                  </a:cubicBezTo>
                  <a:cubicBezTo>
                    <a:pt x="4259" y="18828"/>
                    <a:pt x="4507" y="18927"/>
                    <a:pt x="4778" y="18927"/>
                  </a:cubicBezTo>
                  <a:cubicBezTo>
                    <a:pt x="4815" y="18927"/>
                    <a:pt x="4852" y="18926"/>
                    <a:pt x="4889" y="18921"/>
                  </a:cubicBezTo>
                  <a:cubicBezTo>
                    <a:pt x="5113" y="18897"/>
                    <a:pt x="5337" y="18887"/>
                    <a:pt x="5561" y="18887"/>
                  </a:cubicBezTo>
                  <a:cubicBezTo>
                    <a:pt x="6194" y="18887"/>
                    <a:pt x="6827" y="18969"/>
                    <a:pt x="7463" y="19050"/>
                  </a:cubicBezTo>
                  <a:cubicBezTo>
                    <a:pt x="8039" y="19123"/>
                    <a:pt x="8619" y="19159"/>
                    <a:pt x="9201" y="19159"/>
                  </a:cubicBezTo>
                  <a:cubicBezTo>
                    <a:pt x="9722" y="19159"/>
                    <a:pt x="10246" y="19130"/>
                    <a:pt x="10770" y="19074"/>
                  </a:cubicBezTo>
                  <a:cubicBezTo>
                    <a:pt x="10860" y="19064"/>
                    <a:pt x="10952" y="19063"/>
                    <a:pt x="11044" y="19063"/>
                  </a:cubicBezTo>
                  <a:cubicBezTo>
                    <a:pt x="11103" y="19063"/>
                    <a:pt x="11162" y="19063"/>
                    <a:pt x="11221" y="19063"/>
                  </a:cubicBezTo>
                  <a:cubicBezTo>
                    <a:pt x="11494" y="19063"/>
                    <a:pt x="11761" y="19046"/>
                    <a:pt x="11995" y="18853"/>
                  </a:cubicBezTo>
                  <a:cubicBezTo>
                    <a:pt x="12151" y="19009"/>
                    <a:pt x="12323" y="19054"/>
                    <a:pt x="12498" y="19054"/>
                  </a:cubicBezTo>
                  <a:cubicBezTo>
                    <a:pt x="12747" y="19054"/>
                    <a:pt x="13005" y="18963"/>
                    <a:pt x="13244" y="18963"/>
                  </a:cubicBezTo>
                  <a:cubicBezTo>
                    <a:pt x="13324" y="18963"/>
                    <a:pt x="13402" y="18973"/>
                    <a:pt x="13477" y="19001"/>
                  </a:cubicBezTo>
                  <a:cubicBezTo>
                    <a:pt x="13722" y="19091"/>
                    <a:pt x="13965" y="19115"/>
                    <a:pt x="14207" y="19115"/>
                  </a:cubicBezTo>
                  <a:cubicBezTo>
                    <a:pt x="14479" y="19115"/>
                    <a:pt x="14750" y="19085"/>
                    <a:pt x="15021" y="19085"/>
                  </a:cubicBezTo>
                  <a:cubicBezTo>
                    <a:pt x="15124" y="19085"/>
                    <a:pt x="15228" y="19089"/>
                    <a:pt x="15331" y="19101"/>
                  </a:cubicBezTo>
                  <a:cubicBezTo>
                    <a:pt x="15613" y="19134"/>
                    <a:pt x="15899" y="19138"/>
                    <a:pt x="16184" y="19138"/>
                  </a:cubicBezTo>
                  <a:cubicBezTo>
                    <a:pt x="16266" y="19138"/>
                    <a:pt x="16349" y="19137"/>
                    <a:pt x="16431" y="19137"/>
                  </a:cubicBezTo>
                  <a:cubicBezTo>
                    <a:pt x="16720" y="19137"/>
                    <a:pt x="17007" y="19141"/>
                    <a:pt x="17286" y="19176"/>
                  </a:cubicBezTo>
                  <a:cubicBezTo>
                    <a:pt x="17385" y="19188"/>
                    <a:pt x="17483" y="19192"/>
                    <a:pt x="17579" y="19192"/>
                  </a:cubicBezTo>
                  <a:cubicBezTo>
                    <a:pt x="17978" y="19192"/>
                    <a:pt x="18355" y="19108"/>
                    <a:pt x="18747" y="19108"/>
                  </a:cubicBezTo>
                  <a:cubicBezTo>
                    <a:pt x="18756" y="19108"/>
                    <a:pt x="18765" y="19108"/>
                    <a:pt x="18774" y="19108"/>
                  </a:cubicBezTo>
                  <a:cubicBezTo>
                    <a:pt x="18848" y="19109"/>
                    <a:pt x="18922" y="19109"/>
                    <a:pt x="18996" y="19109"/>
                  </a:cubicBezTo>
                  <a:cubicBezTo>
                    <a:pt x="20344" y="19109"/>
                    <a:pt x="21692" y="18988"/>
                    <a:pt x="23039" y="18903"/>
                  </a:cubicBezTo>
                  <a:cubicBezTo>
                    <a:pt x="23749" y="18859"/>
                    <a:pt x="24455" y="18766"/>
                    <a:pt x="25164" y="18724"/>
                  </a:cubicBezTo>
                  <a:cubicBezTo>
                    <a:pt x="25182" y="18723"/>
                    <a:pt x="25199" y="18722"/>
                    <a:pt x="25217" y="18722"/>
                  </a:cubicBezTo>
                  <a:cubicBezTo>
                    <a:pt x="25427" y="18722"/>
                    <a:pt x="25629" y="18791"/>
                    <a:pt x="25860" y="18791"/>
                  </a:cubicBezTo>
                  <a:cubicBezTo>
                    <a:pt x="25886" y="18791"/>
                    <a:pt x="25913" y="18790"/>
                    <a:pt x="25940" y="18788"/>
                  </a:cubicBezTo>
                  <a:cubicBezTo>
                    <a:pt x="26465" y="18749"/>
                    <a:pt x="26988" y="18658"/>
                    <a:pt x="27507" y="18652"/>
                  </a:cubicBezTo>
                  <a:cubicBezTo>
                    <a:pt x="27511" y="18652"/>
                    <a:pt x="27516" y="18652"/>
                    <a:pt x="27520" y="18652"/>
                  </a:cubicBezTo>
                  <a:cubicBezTo>
                    <a:pt x="27834" y="18652"/>
                    <a:pt x="28138" y="18770"/>
                    <a:pt x="28492" y="18770"/>
                  </a:cubicBezTo>
                  <a:cubicBezTo>
                    <a:pt x="28510" y="18770"/>
                    <a:pt x="28528" y="18769"/>
                    <a:pt x="28546" y="18769"/>
                  </a:cubicBezTo>
                  <a:cubicBezTo>
                    <a:pt x="28614" y="18766"/>
                    <a:pt x="28683" y="18765"/>
                    <a:pt x="28751" y="18765"/>
                  </a:cubicBezTo>
                  <a:cubicBezTo>
                    <a:pt x="29115" y="18765"/>
                    <a:pt x="29480" y="18794"/>
                    <a:pt x="29844" y="18794"/>
                  </a:cubicBezTo>
                  <a:cubicBezTo>
                    <a:pt x="30144" y="18794"/>
                    <a:pt x="30444" y="18775"/>
                    <a:pt x="30742" y="18704"/>
                  </a:cubicBezTo>
                  <a:cubicBezTo>
                    <a:pt x="30779" y="18695"/>
                    <a:pt x="30815" y="18691"/>
                    <a:pt x="30849" y="18691"/>
                  </a:cubicBezTo>
                  <a:cubicBezTo>
                    <a:pt x="31031" y="18691"/>
                    <a:pt x="31170" y="18802"/>
                    <a:pt x="31335" y="18840"/>
                  </a:cubicBezTo>
                  <a:cubicBezTo>
                    <a:pt x="31364" y="18846"/>
                    <a:pt x="31385" y="18852"/>
                    <a:pt x="31401" y="18852"/>
                  </a:cubicBezTo>
                  <a:cubicBezTo>
                    <a:pt x="31443" y="18852"/>
                    <a:pt x="31459" y="18818"/>
                    <a:pt x="31498" y="18689"/>
                  </a:cubicBezTo>
                  <a:cubicBezTo>
                    <a:pt x="31518" y="18620"/>
                    <a:pt x="31565" y="18599"/>
                    <a:pt x="31609" y="18599"/>
                  </a:cubicBezTo>
                  <a:cubicBezTo>
                    <a:pt x="31637" y="18599"/>
                    <a:pt x="31664" y="18608"/>
                    <a:pt x="31682" y="18617"/>
                  </a:cubicBezTo>
                  <a:cubicBezTo>
                    <a:pt x="31878" y="18718"/>
                    <a:pt x="32076" y="18747"/>
                    <a:pt x="32276" y="18747"/>
                  </a:cubicBezTo>
                  <a:cubicBezTo>
                    <a:pt x="32560" y="18747"/>
                    <a:pt x="32845" y="18688"/>
                    <a:pt x="33124" y="18688"/>
                  </a:cubicBezTo>
                  <a:cubicBezTo>
                    <a:pt x="33194" y="18688"/>
                    <a:pt x="33262" y="18691"/>
                    <a:pt x="33331" y="18700"/>
                  </a:cubicBezTo>
                  <a:cubicBezTo>
                    <a:pt x="33509" y="18725"/>
                    <a:pt x="33679" y="18728"/>
                    <a:pt x="33849" y="18728"/>
                  </a:cubicBezTo>
                  <a:cubicBezTo>
                    <a:pt x="33917" y="18728"/>
                    <a:pt x="33985" y="18728"/>
                    <a:pt x="34053" y="18728"/>
                  </a:cubicBezTo>
                  <a:cubicBezTo>
                    <a:pt x="34115" y="18728"/>
                    <a:pt x="34177" y="18728"/>
                    <a:pt x="34239" y="18730"/>
                  </a:cubicBezTo>
                  <a:cubicBezTo>
                    <a:pt x="34258" y="18730"/>
                    <a:pt x="34277" y="18731"/>
                    <a:pt x="34296" y="18731"/>
                  </a:cubicBezTo>
                  <a:cubicBezTo>
                    <a:pt x="34656" y="18731"/>
                    <a:pt x="35041" y="18630"/>
                    <a:pt x="35359" y="18630"/>
                  </a:cubicBezTo>
                  <a:cubicBezTo>
                    <a:pt x="35440" y="18630"/>
                    <a:pt x="35516" y="18636"/>
                    <a:pt x="35586" y="18653"/>
                  </a:cubicBezTo>
                  <a:cubicBezTo>
                    <a:pt x="35740" y="18689"/>
                    <a:pt x="35891" y="18702"/>
                    <a:pt x="36039" y="18702"/>
                  </a:cubicBezTo>
                  <a:cubicBezTo>
                    <a:pt x="36403" y="18702"/>
                    <a:pt x="36754" y="18626"/>
                    <a:pt x="37103" y="18626"/>
                  </a:cubicBezTo>
                  <a:cubicBezTo>
                    <a:pt x="37242" y="18626"/>
                    <a:pt x="37381" y="18638"/>
                    <a:pt x="37520" y="18671"/>
                  </a:cubicBezTo>
                  <a:cubicBezTo>
                    <a:pt x="37608" y="18692"/>
                    <a:pt x="37684" y="18705"/>
                    <a:pt x="37757" y="18705"/>
                  </a:cubicBezTo>
                  <a:cubicBezTo>
                    <a:pt x="37877" y="18705"/>
                    <a:pt x="37989" y="18672"/>
                    <a:pt x="38129" y="18593"/>
                  </a:cubicBezTo>
                  <a:cubicBezTo>
                    <a:pt x="38207" y="18549"/>
                    <a:pt x="38285" y="18532"/>
                    <a:pt x="38364" y="18532"/>
                  </a:cubicBezTo>
                  <a:cubicBezTo>
                    <a:pt x="38623" y="18532"/>
                    <a:pt x="38886" y="18718"/>
                    <a:pt x="39168" y="18718"/>
                  </a:cubicBezTo>
                  <a:cubicBezTo>
                    <a:pt x="39216" y="18718"/>
                    <a:pt x="39264" y="18713"/>
                    <a:pt x="39312" y="18700"/>
                  </a:cubicBezTo>
                  <a:cubicBezTo>
                    <a:pt x="39408" y="18676"/>
                    <a:pt x="39504" y="18667"/>
                    <a:pt x="39600" y="18667"/>
                  </a:cubicBezTo>
                  <a:cubicBezTo>
                    <a:pt x="39860" y="18667"/>
                    <a:pt x="40123" y="18732"/>
                    <a:pt x="40389" y="18732"/>
                  </a:cubicBezTo>
                  <a:cubicBezTo>
                    <a:pt x="40520" y="18732"/>
                    <a:pt x="40652" y="18716"/>
                    <a:pt x="40785" y="18669"/>
                  </a:cubicBezTo>
                  <a:cubicBezTo>
                    <a:pt x="40975" y="18601"/>
                    <a:pt x="41169" y="18580"/>
                    <a:pt x="41364" y="18580"/>
                  </a:cubicBezTo>
                  <a:cubicBezTo>
                    <a:pt x="41678" y="18580"/>
                    <a:pt x="41999" y="18634"/>
                    <a:pt x="42322" y="18634"/>
                  </a:cubicBezTo>
                  <a:cubicBezTo>
                    <a:pt x="42448" y="18634"/>
                    <a:pt x="42574" y="18626"/>
                    <a:pt x="42701" y="18603"/>
                  </a:cubicBezTo>
                  <a:cubicBezTo>
                    <a:pt x="43044" y="18541"/>
                    <a:pt x="43393" y="18530"/>
                    <a:pt x="43744" y="18530"/>
                  </a:cubicBezTo>
                  <a:cubicBezTo>
                    <a:pt x="43917" y="18530"/>
                    <a:pt x="44090" y="18533"/>
                    <a:pt x="44262" y="18533"/>
                  </a:cubicBezTo>
                  <a:cubicBezTo>
                    <a:pt x="44740" y="18533"/>
                    <a:pt x="45218" y="18514"/>
                    <a:pt x="45684" y="18372"/>
                  </a:cubicBezTo>
                  <a:cubicBezTo>
                    <a:pt x="45718" y="18362"/>
                    <a:pt x="45761" y="18335"/>
                    <a:pt x="45789" y="18335"/>
                  </a:cubicBezTo>
                  <a:cubicBezTo>
                    <a:pt x="45794" y="18335"/>
                    <a:pt x="45798" y="18336"/>
                    <a:pt x="45802" y="18338"/>
                  </a:cubicBezTo>
                  <a:cubicBezTo>
                    <a:pt x="46010" y="18446"/>
                    <a:pt x="46219" y="18486"/>
                    <a:pt x="46426" y="18486"/>
                  </a:cubicBezTo>
                  <a:cubicBezTo>
                    <a:pt x="46760" y="18486"/>
                    <a:pt x="47088" y="18382"/>
                    <a:pt x="47396" y="18288"/>
                  </a:cubicBezTo>
                  <a:cubicBezTo>
                    <a:pt x="47574" y="18233"/>
                    <a:pt x="47757" y="18219"/>
                    <a:pt x="47941" y="18219"/>
                  </a:cubicBezTo>
                  <a:cubicBezTo>
                    <a:pt x="48136" y="18219"/>
                    <a:pt x="48332" y="18235"/>
                    <a:pt x="48520" y="18235"/>
                  </a:cubicBezTo>
                  <a:cubicBezTo>
                    <a:pt x="48744" y="18235"/>
                    <a:pt x="48958" y="18213"/>
                    <a:pt x="49149" y="18114"/>
                  </a:cubicBezTo>
                  <a:cubicBezTo>
                    <a:pt x="49366" y="18002"/>
                    <a:pt x="49590" y="17979"/>
                    <a:pt x="49814" y="17979"/>
                  </a:cubicBezTo>
                  <a:cubicBezTo>
                    <a:pt x="49973" y="17979"/>
                    <a:pt x="50132" y="17991"/>
                    <a:pt x="50288" y="17991"/>
                  </a:cubicBezTo>
                  <a:cubicBezTo>
                    <a:pt x="50512" y="17991"/>
                    <a:pt x="50731" y="17967"/>
                    <a:pt x="50937" y="17852"/>
                  </a:cubicBezTo>
                  <a:cubicBezTo>
                    <a:pt x="50972" y="17832"/>
                    <a:pt x="51020" y="17824"/>
                    <a:pt x="51074" y="17824"/>
                  </a:cubicBezTo>
                  <a:cubicBezTo>
                    <a:pt x="51187" y="17824"/>
                    <a:pt x="51323" y="17861"/>
                    <a:pt x="51401" y="17913"/>
                  </a:cubicBezTo>
                  <a:cubicBezTo>
                    <a:pt x="51503" y="17978"/>
                    <a:pt x="51560" y="18031"/>
                    <a:pt x="51618" y="18031"/>
                  </a:cubicBezTo>
                  <a:cubicBezTo>
                    <a:pt x="51674" y="18031"/>
                    <a:pt x="51731" y="17983"/>
                    <a:pt x="51829" y="17855"/>
                  </a:cubicBezTo>
                  <a:cubicBezTo>
                    <a:pt x="51868" y="17804"/>
                    <a:pt x="51908" y="17784"/>
                    <a:pt x="51948" y="17784"/>
                  </a:cubicBezTo>
                  <a:close/>
                  <a:moveTo>
                    <a:pt x="34717" y="0"/>
                  </a:moveTo>
                  <a:cubicBezTo>
                    <a:pt x="34341" y="0"/>
                    <a:pt x="33964" y="8"/>
                    <a:pt x="33590" y="25"/>
                  </a:cubicBezTo>
                  <a:cubicBezTo>
                    <a:pt x="33064" y="50"/>
                    <a:pt x="32506" y="233"/>
                    <a:pt x="32002" y="233"/>
                  </a:cubicBezTo>
                  <a:cubicBezTo>
                    <a:pt x="31868" y="233"/>
                    <a:pt x="31738" y="220"/>
                    <a:pt x="31614" y="188"/>
                  </a:cubicBezTo>
                  <a:cubicBezTo>
                    <a:pt x="31378" y="127"/>
                    <a:pt x="31148" y="109"/>
                    <a:pt x="30921" y="109"/>
                  </a:cubicBezTo>
                  <a:cubicBezTo>
                    <a:pt x="30567" y="109"/>
                    <a:pt x="30220" y="154"/>
                    <a:pt x="29868" y="154"/>
                  </a:cubicBezTo>
                  <a:cubicBezTo>
                    <a:pt x="29755" y="154"/>
                    <a:pt x="29640" y="149"/>
                    <a:pt x="29525" y="136"/>
                  </a:cubicBezTo>
                  <a:cubicBezTo>
                    <a:pt x="29330" y="115"/>
                    <a:pt x="29133" y="107"/>
                    <a:pt x="28935" y="107"/>
                  </a:cubicBezTo>
                  <a:cubicBezTo>
                    <a:pt x="28215" y="107"/>
                    <a:pt x="27482" y="218"/>
                    <a:pt x="26756" y="227"/>
                  </a:cubicBezTo>
                  <a:cubicBezTo>
                    <a:pt x="26736" y="227"/>
                    <a:pt x="26717" y="227"/>
                    <a:pt x="26698" y="227"/>
                  </a:cubicBezTo>
                  <a:cubicBezTo>
                    <a:pt x="26002" y="227"/>
                    <a:pt x="25314" y="86"/>
                    <a:pt x="24612" y="86"/>
                  </a:cubicBezTo>
                  <a:cubicBezTo>
                    <a:pt x="24482" y="86"/>
                    <a:pt x="24352" y="91"/>
                    <a:pt x="24222" y="102"/>
                  </a:cubicBezTo>
                  <a:cubicBezTo>
                    <a:pt x="23971" y="124"/>
                    <a:pt x="23719" y="167"/>
                    <a:pt x="23457" y="167"/>
                  </a:cubicBezTo>
                  <a:cubicBezTo>
                    <a:pt x="23328" y="167"/>
                    <a:pt x="23197" y="157"/>
                    <a:pt x="23063" y="129"/>
                  </a:cubicBezTo>
                  <a:cubicBezTo>
                    <a:pt x="22736" y="62"/>
                    <a:pt x="22332" y="7"/>
                    <a:pt x="21992" y="7"/>
                  </a:cubicBezTo>
                  <a:cubicBezTo>
                    <a:pt x="21806" y="7"/>
                    <a:pt x="21639" y="23"/>
                    <a:pt x="21514" y="63"/>
                  </a:cubicBezTo>
                  <a:cubicBezTo>
                    <a:pt x="21219" y="157"/>
                    <a:pt x="20932" y="186"/>
                    <a:pt x="20649" y="186"/>
                  </a:cubicBezTo>
                  <a:cubicBezTo>
                    <a:pt x="20188" y="186"/>
                    <a:pt x="19739" y="109"/>
                    <a:pt x="19287" y="109"/>
                  </a:cubicBezTo>
                  <a:cubicBezTo>
                    <a:pt x="19184" y="109"/>
                    <a:pt x="19081" y="113"/>
                    <a:pt x="18978" y="123"/>
                  </a:cubicBezTo>
                  <a:cubicBezTo>
                    <a:pt x="18879" y="132"/>
                    <a:pt x="18778" y="136"/>
                    <a:pt x="18676" y="136"/>
                  </a:cubicBezTo>
                  <a:cubicBezTo>
                    <a:pt x="18396" y="136"/>
                    <a:pt x="18106" y="110"/>
                    <a:pt x="17837" y="110"/>
                  </a:cubicBezTo>
                  <a:cubicBezTo>
                    <a:pt x="17670" y="110"/>
                    <a:pt x="17511" y="120"/>
                    <a:pt x="17367" y="151"/>
                  </a:cubicBezTo>
                  <a:cubicBezTo>
                    <a:pt x="17049" y="220"/>
                    <a:pt x="16733" y="239"/>
                    <a:pt x="16418" y="239"/>
                  </a:cubicBezTo>
                  <a:cubicBezTo>
                    <a:pt x="16005" y="239"/>
                    <a:pt x="15594" y="206"/>
                    <a:pt x="15186" y="206"/>
                  </a:cubicBezTo>
                  <a:cubicBezTo>
                    <a:pt x="14902" y="206"/>
                    <a:pt x="14620" y="222"/>
                    <a:pt x="14338" y="277"/>
                  </a:cubicBezTo>
                  <a:cubicBezTo>
                    <a:pt x="13903" y="361"/>
                    <a:pt x="13467" y="279"/>
                    <a:pt x="13019" y="360"/>
                  </a:cubicBezTo>
                  <a:cubicBezTo>
                    <a:pt x="12334" y="483"/>
                    <a:pt x="11669" y="712"/>
                    <a:pt x="10979" y="771"/>
                  </a:cubicBezTo>
                  <a:cubicBezTo>
                    <a:pt x="9788" y="873"/>
                    <a:pt x="8569" y="818"/>
                    <a:pt x="7513" y="1469"/>
                  </a:cubicBezTo>
                  <a:cubicBezTo>
                    <a:pt x="7458" y="1503"/>
                    <a:pt x="7376" y="1516"/>
                    <a:pt x="7298" y="1516"/>
                  </a:cubicBezTo>
                  <a:cubicBezTo>
                    <a:pt x="7266" y="1516"/>
                    <a:pt x="7236" y="1514"/>
                    <a:pt x="7207" y="1510"/>
                  </a:cubicBezTo>
                  <a:cubicBezTo>
                    <a:pt x="7131" y="1500"/>
                    <a:pt x="7056" y="1495"/>
                    <a:pt x="6983" y="1495"/>
                  </a:cubicBezTo>
                  <a:cubicBezTo>
                    <a:pt x="6292" y="1495"/>
                    <a:pt x="5732" y="1919"/>
                    <a:pt x="5117" y="2111"/>
                  </a:cubicBezTo>
                  <a:cubicBezTo>
                    <a:pt x="4440" y="2322"/>
                    <a:pt x="3801" y="2845"/>
                    <a:pt x="3342" y="3371"/>
                  </a:cubicBezTo>
                  <a:cubicBezTo>
                    <a:pt x="2669" y="4140"/>
                    <a:pt x="2222" y="5042"/>
                    <a:pt x="1824" y="5980"/>
                  </a:cubicBezTo>
                  <a:cubicBezTo>
                    <a:pt x="1229" y="7380"/>
                    <a:pt x="1090" y="8812"/>
                    <a:pt x="1024" y="10273"/>
                  </a:cubicBezTo>
                  <a:cubicBezTo>
                    <a:pt x="1010" y="10591"/>
                    <a:pt x="1010" y="10913"/>
                    <a:pt x="969" y="11229"/>
                  </a:cubicBezTo>
                  <a:cubicBezTo>
                    <a:pt x="879" y="11935"/>
                    <a:pt x="832" y="12637"/>
                    <a:pt x="911" y="13349"/>
                  </a:cubicBezTo>
                  <a:cubicBezTo>
                    <a:pt x="969" y="13868"/>
                    <a:pt x="1079" y="14432"/>
                    <a:pt x="924" y="14912"/>
                  </a:cubicBezTo>
                  <a:cubicBezTo>
                    <a:pt x="543" y="16092"/>
                    <a:pt x="707" y="17286"/>
                    <a:pt x="682" y="18468"/>
                  </a:cubicBezTo>
                  <a:cubicBezTo>
                    <a:pt x="669" y="19089"/>
                    <a:pt x="727" y="19764"/>
                    <a:pt x="647" y="20341"/>
                  </a:cubicBezTo>
                  <a:cubicBezTo>
                    <a:pt x="517" y="21282"/>
                    <a:pt x="575" y="22225"/>
                    <a:pt x="473" y="23162"/>
                  </a:cubicBezTo>
                  <a:cubicBezTo>
                    <a:pt x="416" y="23688"/>
                    <a:pt x="150" y="24225"/>
                    <a:pt x="274" y="24721"/>
                  </a:cubicBezTo>
                  <a:cubicBezTo>
                    <a:pt x="384" y="25156"/>
                    <a:pt x="399" y="25585"/>
                    <a:pt x="305" y="25968"/>
                  </a:cubicBezTo>
                  <a:cubicBezTo>
                    <a:pt x="101" y="26802"/>
                    <a:pt x="190" y="27648"/>
                    <a:pt x="204" y="28465"/>
                  </a:cubicBezTo>
                  <a:cubicBezTo>
                    <a:pt x="221" y="29595"/>
                    <a:pt x="136" y="30722"/>
                    <a:pt x="131" y="31848"/>
                  </a:cubicBezTo>
                  <a:cubicBezTo>
                    <a:pt x="127" y="32945"/>
                    <a:pt x="1" y="34066"/>
                    <a:pt x="6" y="35159"/>
                  </a:cubicBezTo>
                  <a:cubicBezTo>
                    <a:pt x="11" y="36406"/>
                    <a:pt x="22" y="37672"/>
                    <a:pt x="157" y="38919"/>
                  </a:cubicBezTo>
                  <a:cubicBezTo>
                    <a:pt x="321" y="40432"/>
                    <a:pt x="280" y="41950"/>
                    <a:pt x="417" y="43461"/>
                  </a:cubicBezTo>
                  <a:cubicBezTo>
                    <a:pt x="481" y="44156"/>
                    <a:pt x="354" y="44845"/>
                    <a:pt x="453" y="45552"/>
                  </a:cubicBezTo>
                  <a:cubicBezTo>
                    <a:pt x="514" y="45990"/>
                    <a:pt x="651" y="46479"/>
                    <a:pt x="545" y="46934"/>
                  </a:cubicBezTo>
                  <a:cubicBezTo>
                    <a:pt x="350" y="47776"/>
                    <a:pt x="622" y="48604"/>
                    <a:pt x="575" y="49444"/>
                  </a:cubicBezTo>
                  <a:cubicBezTo>
                    <a:pt x="525" y="50326"/>
                    <a:pt x="734" y="51220"/>
                    <a:pt x="688" y="52103"/>
                  </a:cubicBezTo>
                  <a:cubicBezTo>
                    <a:pt x="658" y="52721"/>
                    <a:pt x="633" y="53359"/>
                    <a:pt x="621" y="53966"/>
                  </a:cubicBezTo>
                  <a:cubicBezTo>
                    <a:pt x="607" y="54643"/>
                    <a:pt x="760" y="55364"/>
                    <a:pt x="741" y="56061"/>
                  </a:cubicBezTo>
                  <a:cubicBezTo>
                    <a:pt x="710" y="57093"/>
                    <a:pt x="618" y="58122"/>
                    <a:pt x="770" y="59153"/>
                  </a:cubicBezTo>
                  <a:cubicBezTo>
                    <a:pt x="789" y="59285"/>
                    <a:pt x="763" y="59421"/>
                    <a:pt x="754" y="59556"/>
                  </a:cubicBezTo>
                  <a:cubicBezTo>
                    <a:pt x="712" y="60212"/>
                    <a:pt x="749" y="60870"/>
                    <a:pt x="740" y="61524"/>
                  </a:cubicBezTo>
                  <a:cubicBezTo>
                    <a:pt x="727" y="62262"/>
                    <a:pt x="870" y="62994"/>
                    <a:pt x="785" y="63737"/>
                  </a:cubicBezTo>
                  <a:cubicBezTo>
                    <a:pt x="756" y="63993"/>
                    <a:pt x="506" y="64161"/>
                    <a:pt x="615" y="64481"/>
                  </a:cubicBezTo>
                  <a:cubicBezTo>
                    <a:pt x="789" y="64988"/>
                    <a:pt x="825" y="65537"/>
                    <a:pt x="879" y="66072"/>
                  </a:cubicBezTo>
                  <a:cubicBezTo>
                    <a:pt x="942" y="66721"/>
                    <a:pt x="806" y="67389"/>
                    <a:pt x="881" y="68018"/>
                  </a:cubicBezTo>
                  <a:cubicBezTo>
                    <a:pt x="977" y="68818"/>
                    <a:pt x="1128" y="69646"/>
                    <a:pt x="1170" y="70426"/>
                  </a:cubicBezTo>
                  <a:cubicBezTo>
                    <a:pt x="1215" y="71254"/>
                    <a:pt x="1651" y="71954"/>
                    <a:pt x="1687" y="72761"/>
                  </a:cubicBezTo>
                  <a:cubicBezTo>
                    <a:pt x="1718" y="73423"/>
                    <a:pt x="1978" y="74082"/>
                    <a:pt x="2181" y="74731"/>
                  </a:cubicBezTo>
                  <a:cubicBezTo>
                    <a:pt x="2429" y="75527"/>
                    <a:pt x="2645" y="76339"/>
                    <a:pt x="3110" y="77063"/>
                  </a:cubicBezTo>
                  <a:cubicBezTo>
                    <a:pt x="3365" y="77460"/>
                    <a:pt x="3754" y="77739"/>
                    <a:pt x="4120" y="78049"/>
                  </a:cubicBezTo>
                  <a:cubicBezTo>
                    <a:pt x="4511" y="78380"/>
                    <a:pt x="4971" y="78671"/>
                    <a:pt x="5383" y="78811"/>
                  </a:cubicBezTo>
                  <a:cubicBezTo>
                    <a:pt x="6246" y="79107"/>
                    <a:pt x="7029" y="79556"/>
                    <a:pt x="7785" y="79965"/>
                  </a:cubicBezTo>
                  <a:cubicBezTo>
                    <a:pt x="8352" y="80272"/>
                    <a:pt x="8910" y="80312"/>
                    <a:pt x="9465" y="80312"/>
                  </a:cubicBezTo>
                  <a:cubicBezTo>
                    <a:pt x="9662" y="80312"/>
                    <a:pt x="9859" y="80307"/>
                    <a:pt x="10057" y="80307"/>
                  </a:cubicBezTo>
                  <a:cubicBezTo>
                    <a:pt x="10219" y="80307"/>
                    <a:pt x="10381" y="80310"/>
                    <a:pt x="10543" y="80323"/>
                  </a:cubicBezTo>
                  <a:cubicBezTo>
                    <a:pt x="10865" y="80348"/>
                    <a:pt x="11208" y="80433"/>
                    <a:pt x="11547" y="80433"/>
                  </a:cubicBezTo>
                  <a:cubicBezTo>
                    <a:pt x="11802" y="80433"/>
                    <a:pt x="12054" y="80385"/>
                    <a:pt x="12293" y="80229"/>
                  </a:cubicBezTo>
                  <a:cubicBezTo>
                    <a:pt x="13259" y="80681"/>
                    <a:pt x="14343" y="80517"/>
                    <a:pt x="15363" y="80649"/>
                  </a:cubicBezTo>
                  <a:cubicBezTo>
                    <a:pt x="16475" y="80793"/>
                    <a:pt x="17610" y="80918"/>
                    <a:pt x="18731" y="81036"/>
                  </a:cubicBezTo>
                  <a:cubicBezTo>
                    <a:pt x="19730" y="81141"/>
                    <a:pt x="20745" y="81158"/>
                    <a:pt x="21747" y="81304"/>
                  </a:cubicBezTo>
                  <a:cubicBezTo>
                    <a:pt x="21893" y="81325"/>
                    <a:pt x="22044" y="81333"/>
                    <a:pt x="22197" y="81333"/>
                  </a:cubicBezTo>
                  <a:cubicBezTo>
                    <a:pt x="22753" y="81333"/>
                    <a:pt x="23348" y="81223"/>
                    <a:pt x="23903" y="81216"/>
                  </a:cubicBezTo>
                  <a:cubicBezTo>
                    <a:pt x="23937" y="81215"/>
                    <a:pt x="23971" y="81215"/>
                    <a:pt x="24005" y="81215"/>
                  </a:cubicBezTo>
                  <a:cubicBezTo>
                    <a:pt x="24604" y="81215"/>
                    <a:pt x="25204" y="81278"/>
                    <a:pt x="25802" y="81278"/>
                  </a:cubicBezTo>
                  <a:cubicBezTo>
                    <a:pt x="26234" y="81278"/>
                    <a:pt x="26665" y="81245"/>
                    <a:pt x="27094" y="81133"/>
                  </a:cubicBezTo>
                  <a:cubicBezTo>
                    <a:pt x="27287" y="81082"/>
                    <a:pt x="27482" y="81067"/>
                    <a:pt x="27677" y="81067"/>
                  </a:cubicBezTo>
                  <a:cubicBezTo>
                    <a:pt x="27995" y="81067"/>
                    <a:pt x="28314" y="81108"/>
                    <a:pt x="28623" y="81108"/>
                  </a:cubicBezTo>
                  <a:cubicBezTo>
                    <a:pt x="28626" y="81108"/>
                    <a:pt x="28629" y="81108"/>
                    <a:pt x="28631" y="81108"/>
                  </a:cubicBezTo>
                  <a:cubicBezTo>
                    <a:pt x="29070" y="81107"/>
                    <a:pt x="29499" y="80875"/>
                    <a:pt x="29876" y="80875"/>
                  </a:cubicBezTo>
                  <a:cubicBezTo>
                    <a:pt x="29966" y="80875"/>
                    <a:pt x="30053" y="80889"/>
                    <a:pt x="30136" y="80921"/>
                  </a:cubicBezTo>
                  <a:cubicBezTo>
                    <a:pt x="30191" y="80943"/>
                    <a:pt x="30245" y="80952"/>
                    <a:pt x="30299" y="80952"/>
                  </a:cubicBezTo>
                  <a:cubicBezTo>
                    <a:pt x="30548" y="80952"/>
                    <a:pt x="30781" y="80760"/>
                    <a:pt x="30998" y="80760"/>
                  </a:cubicBezTo>
                  <a:cubicBezTo>
                    <a:pt x="31110" y="80760"/>
                    <a:pt x="31217" y="80811"/>
                    <a:pt x="31321" y="80965"/>
                  </a:cubicBezTo>
                  <a:cubicBezTo>
                    <a:pt x="31468" y="80781"/>
                    <a:pt x="31636" y="80725"/>
                    <a:pt x="31811" y="80725"/>
                  </a:cubicBezTo>
                  <a:cubicBezTo>
                    <a:pt x="32080" y="80725"/>
                    <a:pt x="32365" y="80856"/>
                    <a:pt x="32623" y="80856"/>
                  </a:cubicBezTo>
                  <a:cubicBezTo>
                    <a:pt x="32640" y="80856"/>
                    <a:pt x="32657" y="80855"/>
                    <a:pt x="32674" y="80854"/>
                  </a:cubicBezTo>
                  <a:cubicBezTo>
                    <a:pt x="33777" y="80774"/>
                    <a:pt x="34899" y="80838"/>
                    <a:pt x="36011" y="80735"/>
                  </a:cubicBezTo>
                  <a:cubicBezTo>
                    <a:pt x="36186" y="80719"/>
                    <a:pt x="36362" y="80722"/>
                    <a:pt x="36538" y="80714"/>
                  </a:cubicBezTo>
                  <a:cubicBezTo>
                    <a:pt x="37209" y="80683"/>
                    <a:pt x="37884" y="80681"/>
                    <a:pt x="38549" y="80611"/>
                  </a:cubicBezTo>
                  <a:cubicBezTo>
                    <a:pt x="39369" y="80526"/>
                    <a:pt x="40193" y="80435"/>
                    <a:pt x="40999" y="80297"/>
                  </a:cubicBezTo>
                  <a:cubicBezTo>
                    <a:pt x="41307" y="80244"/>
                    <a:pt x="41614" y="80229"/>
                    <a:pt x="41919" y="80229"/>
                  </a:cubicBezTo>
                  <a:cubicBezTo>
                    <a:pt x="42320" y="80229"/>
                    <a:pt x="42718" y="80255"/>
                    <a:pt x="43117" y="80255"/>
                  </a:cubicBezTo>
                  <a:cubicBezTo>
                    <a:pt x="43326" y="80255"/>
                    <a:pt x="43534" y="80248"/>
                    <a:pt x="43743" y="80226"/>
                  </a:cubicBezTo>
                  <a:cubicBezTo>
                    <a:pt x="44184" y="80181"/>
                    <a:pt x="44621" y="80084"/>
                    <a:pt x="45069" y="80060"/>
                  </a:cubicBezTo>
                  <a:cubicBezTo>
                    <a:pt x="45083" y="80060"/>
                    <a:pt x="45097" y="80059"/>
                    <a:pt x="45111" y="80059"/>
                  </a:cubicBezTo>
                  <a:cubicBezTo>
                    <a:pt x="45354" y="80059"/>
                    <a:pt x="45584" y="80167"/>
                    <a:pt x="45816" y="80167"/>
                  </a:cubicBezTo>
                  <a:cubicBezTo>
                    <a:pt x="45897" y="80167"/>
                    <a:pt x="45978" y="80154"/>
                    <a:pt x="46060" y="80119"/>
                  </a:cubicBezTo>
                  <a:cubicBezTo>
                    <a:pt x="46469" y="79944"/>
                    <a:pt x="46940" y="79990"/>
                    <a:pt x="47355" y="79969"/>
                  </a:cubicBezTo>
                  <a:cubicBezTo>
                    <a:pt x="48672" y="79902"/>
                    <a:pt x="49799" y="79455"/>
                    <a:pt x="50895" y="78857"/>
                  </a:cubicBezTo>
                  <a:cubicBezTo>
                    <a:pt x="51608" y="78469"/>
                    <a:pt x="52152" y="77907"/>
                    <a:pt x="52623" y="77331"/>
                  </a:cubicBezTo>
                  <a:cubicBezTo>
                    <a:pt x="52932" y="76952"/>
                    <a:pt x="53404" y="76649"/>
                    <a:pt x="53554" y="76201"/>
                  </a:cubicBezTo>
                  <a:cubicBezTo>
                    <a:pt x="53707" y="75742"/>
                    <a:pt x="53995" y="75348"/>
                    <a:pt x="54155" y="74898"/>
                  </a:cubicBezTo>
                  <a:cubicBezTo>
                    <a:pt x="54392" y="74233"/>
                    <a:pt x="54524" y="73534"/>
                    <a:pt x="54547" y="72827"/>
                  </a:cubicBezTo>
                  <a:cubicBezTo>
                    <a:pt x="54556" y="72580"/>
                    <a:pt x="54346" y="72125"/>
                    <a:pt x="54909" y="72125"/>
                  </a:cubicBezTo>
                  <a:cubicBezTo>
                    <a:pt x="54930" y="72125"/>
                    <a:pt x="54952" y="72126"/>
                    <a:pt x="54976" y="72127"/>
                  </a:cubicBezTo>
                  <a:cubicBezTo>
                    <a:pt x="55068" y="71916"/>
                    <a:pt x="54453" y="71827"/>
                    <a:pt x="54814" y="71678"/>
                  </a:cubicBezTo>
                  <a:cubicBezTo>
                    <a:pt x="55166" y="71531"/>
                    <a:pt x="55022" y="71263"/>
                    <a:pt x="54974" y="71224"/>
                  </a:cubicBezTo>
                  <a:cubicBezTo>
                    <a:pt x="54706" y="71009"/>
                    <a:pt x="54821" y="70869"/>
                    <a:pt x="55037" y="70736"/>
                  </a:cubicBezTo>
                  <a:cubicBezTo>
                    <a:pt x="55212" y="70629"/>
                    <a:pt x="55065" y="70482"/>
                    <a:pt x="55105" y="70387"/>
                  </a:cubicBezTo>
                  <a:cubicBezTo>
                    <a:pt x="55206" y="70149"/>
                    <a:pt x="54927" y="69880"/>
                    <a:pt x="55099" y="69727"/>
                  </a:cubicBezTo>
                  <a:cubicBezTo>
                    <a:pt x="55540" y="69335"/>
                    <a:pt x="55311" y="68825"/>
                    <a:pt x="55337" y="68422"/>
                  </a:cubicBezTo>
                  <a:cubicBezTo>
                    <a:pt x="55384" y="67699"/>
                    <a:pt x="55368" y="66975"/>
                    <a:pt x="55292" y="66256"/>
                  </a:cubicBezTo>
                  <a:cubicBezTo>
                    <a:pt x="55257" y="65936"/>
                    <a:pt x="55358" y="65695"/>
                    <a:pt x="55600" y="65482"/>
                  </a:cubicBezTo>
                  <a:cubicBezTo>
                    <a:pt x="55074" y="65259"/>
                    <a:pt x="55816" y="64736"/>
                    <a:pt x="55319" y="64505"/>
                  </a:cubicBezTo>
                  <a:cubicBezTo>
                    <a:pt x="55412" y="63646"/>
                    <a:pt x="55180" y="62786"/>
                    <a:pt x="55369" y="61916"/>
                  </a:cubicBezTo>
                  <a:cubicBezTo>
                    <a:pt x="55484" y="61384"/>
                    <a:pt x="55314" y="60804"/>
                    <a:pt x="55401" y="60262"/>
                  </a:cubicBezTo>
                  <a:cubicBezTo>
                    <a:pt x="55494" y="59678"/>
                    <a:pt x="55276" y="59077"/>
                    <a:pt x="55427" y="58554"/>
                  </a:cubicBezTo>
                  <a:cubicBezTo>
                    <a:pt x="55541" y="58153"/>
                    <a:pt x="55372" y="57721"/>
                    <a:pt x="55635" y="57325"/>
                  </a:cubicBezTo>
                  <a:cubicBezTo>
                    <a:pt x="55686" y="57249"/>
                    <a:pt x="55881" y="56893"/>
                    <a:pt x="55758" y="56691"/>
                  </a:cubicBezTo>
                  <a:cubicBezTo>
                    <a:pt x="55285" y="55918"/>
                    <a:pt x="55992" y="55109"/>
                    <a:pt x="55656" y="54361"/>
                  </a:cubicBezTo>
                  <a:cubicBezTo>
                    <a:pt x="55486" y="53981"/>
                    <a:pt x="55692" y="53621"/>
                    <a:pt x="55792" y="53382"/>
                  </a:cubicBezTo>
                  <a:cubicBezTo>
                    <a:pt x="55987" y="52909"/>
                    <a:pt x="55290" y="52521"/>
                    <a:pt x="55798" y="52016"/>
                  </a:cubicBezTo>
                  <a:cubicBezTo>
                    <a:pt x="55953" y="51861"/>
                    <a:pt x="55863" y="51201"/>
                    <a:pt x="55838" y="50771"/>
                  </a:cubicBezTo>
                  <a:cubicBezTo>
                    <a:pt x="55808" y="50245"/>
                    <a:pt x="56030" y="49647"/>
                    <a:pt x="55821" y="49205"/>
                  </a:cubicBezTo>
                  <a:cubicBezTo>
                    <a:pt x="55598" y="48731"/>
                    <a:pt x="55754" y="48281"/>
                    <a:pt x="55797" y="47912"/>
                  </a:cubicBezTo>
                  <a:cubicBezTo>
                    <a:pt x="55872" y="47269"/>
                    <a:pt x="55654" y="46660"/>
                    <a:pt x="55755" y="46022"/>
                  </a:cubicBezTo>
                  <a:cubicBezTo>
                    <a:pt x="55846" y="45452"/>
                    <a:pt x="55629" y="44840"/>
                    <a:pt x="55721" y="44270"/>
                  </a:cubicBezTo>
                  <a:cubicBezTo>
                    <a:pt x="55770" y="43968"/>
                    <a:pt x="55497" y="43782"/>
                    <a:pt x="55577" y="43570"/>
                  </a:cubicBezTo>
                  <a:cubicBezTo>
                    <a:pt x="55794" y="42995"/>
                    <a:pt x="55931" y="42390"/>
                    <a:pt x="55761" y="41827"/>
                  </a:cubicBezTo>
                  <a:cubicBezTo>
                    <a:pt x="55656" y="41477"/>
                    <a:pt x="55629" y="41096"/>
                    <a:pt x="55668" y="40813"/>
                  </a:cubicBezTo>
                  <a:cubicBezTo>
                    <a:pt x="55804" y="39822"/>
                    <a:pt x="55701" y="38866"/>
                    <a:pt x="55618" y="37881"/>
                  </a:cubicBezTo>
                  <a:cubicBezTo>
                    <a:pt x="55571" y="37323"/>
                    <a:pt x="55582" y="36677"/>
                    <a:pt x="55673" y="36131"/>
                  </a:cubicBezTo>
                  <a:cubicBezTo>
                    <a:pt x="55821" y="35240"/>
                    <a:pt x="55588" y="34379"/>
                    <a:pt x="55643" y="33503"/>
                  </a:cubicBezTo>
                  <a:cubicBezTo>
                    <a:pt x="55690" y="32751"/>
                    <a:pt x="55478" y="31887"/>
                    <a:pt x="55535" y="31128"/>
                  </a:cubicBezTo>
                  <a:cubicBezTo>
                    <a:pt x="55622" y="29988"/>
                    <a:pt x="55278" y="28889"/>
                    <a:pt x="55439" y="27739"/>
                  </a:cubicBezTo>
                  <a:cubicBezTo>
                    <a:pt x="55562" y="26853"/>
                    <a:pt x="55250" y="25909"/>
                    <a:pt x="55262" y="24978"/>
                  </a:cubicBezTo>
                  <a:cubicBezTo>
                    <a:pt x="55272" y="24147"/>
                    <a:pt x="54958" y="23346"/>
                    <a:pt x="54877" y="22514"/>
                  </a:cubicBezTo>
                  <a:cubicBezTo>
                    <a:pt x="54853" y="22266"/>
                    <a:pt x="55070" y="22144"/>
                    <a:pt x="54982" y="21914"/>
                  </a:cubicBezTo>
                  <a:cubicBezTo>
                    <a:pt x="54569" y="20838"/>
                    <a:pt x="54709" y="19707"/>
                    <a:pt x="54656" y="18598"/>
                  </a:cubicBezTo>
                  <a:cubicBezTo>
                    <a:pt x="54612" y="17664"/>
                    <a:pt x="54345" y="16756"/>
                    <a:pt x="54437" y="15794"/>
                  </a:cubicBezTo>
                  <a:cubicBezTo>
                    <a:pt x="54484" y="15305"/>
                    <a:pt x="54340" y="14742"/>
                    <a:pt x="54303" y="14212"/>
                  </a:cubicBezTo>
                  <a:cubicBezTo>
                    <a:pt x="54241" y="13331"/>
                    <a:pt x="54246" y="12432"/>
                    <a:pt x="54095" y="11573"/>
                  </a:cubicBezTo>
                  <a:cubicBezTo>
                    <a:pt x="53988" y="10961"/>
                    <a:pt x="53777" y="10334"/>
                    <a:pt x="53700" y="9711"/>
                  </a:cubicBezTo>
                  <a:cubicBezTo>
                    <a:pt x="53495" y="8026"/>
                    <a:pt x="53254" y="6379"/>
                    <a:pt x="52311" y="4850"/>
                  </a:cubicBezTo>
                  <a:cubicBezTo>
                    <a:pt x="51774" y="3977"/>
                    <a:pt x="51172" y="3230"/>
                    <a:pt x="50286" y="2629"/>
                  </a:cubicBezTo>
                  <a:cubicBezTo>
                    <a:pt x="49319" y="1973"/>
                    <a:pt x="48240" y="1518"/>
                    <a:pt x="47088" y="1353"/>
                  </a:cubicBezTo>
                  <a:cubicBezTo>
                    <a:pt x="46685" y="1295"/>
                    <a:pt x="46347" y="1064"/>
                    <a:pt x="45977" y="1064"/>
                  </a:cubicBezTo>
                  <a:cubicBezTo>
                    <a:pt x="45957" y="1064"/>
                    <a:pt x="45936" y="1064"/>
                    <a:pt x="45916" y="1066"/>
                  </a:cubicBezTo>
                  <a:cubicBezTo>
                    <a:pt x="45829" y="1072"/>
                    <a:pt x="45744" y="1075"/>
                    <a:pt x="45659" y="1075"/>
                  </a:cubicBezTo>
                  <a:cubicBezTo>
                    <a:pt x="44619" y="1075"/>
                    <a:pt x="43660" y="645"/>
                    <a:pt x="42624" y="592"/>
                  </a:cubicBezTo>
                  <a:cubicBezTo>
                    <a:pt x="42611" y="591"/>
                    <a:pt x="42597" y="591"/>
                    <a:pt x="42582" y="591"/>
                  </a:cubicBezTo>
                  <a:cubicBezTo>
                    <a:pt x="42417" y="591"/>
                    <a:pt x="42234" y="633"/>
                    <a:pt x="42062" y="633"/>
                  </a:cubicBezTo>
                  <a:cubicBezTo>
                    <a:pt x="41948" y="633"/>
                    <a:pt x="41838" y="614"/>
                    <a:pt x="41743" y="553"/>
                  </a:cubicBezTo>
                  <a:cubicBezTo>
                    <a:pt x="41092" y="135"/>
                    <a:pt x="40324" y="240"/>
                    <a:pt x="39619" y="179"/>
                  </a:cubicBezTo>
                  <a:cubicBezTo>
                    <a:pt x="38572" y="89"/>
                    <a:pt x="37514" y="108"/>
                    <a:pt x="36458" y="51"/>
                  </a:cubicBezTo>
                  <a:cubicBezTo>
                    <a:pt x="35883" y="19"/>
                    <a:pt x="35300" y="0"/>
                    <a:pt x="347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874;p31">
              <a:extLst>
                <a:ext uri="{FF2B5EF4-FFF2-40B4-BE49-F238E27FC236}">
                  <a16:creationId xmlns:a16="http://schemas.microsoft.com/office/drawing/2014/main" id="{73D0BFF5-D52E-4ADF-ABDE-E52F8483838E}"/>
                </a:ext>
              </a:extLst>
            </p:cNvPr>
            <p:cNvSpPr/>
            <p:nvPr/>
          </p:nvSpPr>
          <p:spPr>
            <a:xfrm>
              <a:off x="6168276" y="2064079"/>
              <a:ext cx="1713838" cy="473513"/>
            </a:xfrm>
            <a:custGeom>
              <a:avLst/>
              <a:gdLst/>
              <a:ahLst/>
              <a:cxnLst/>
              <a:rect l="l" t="t" r="r" b="b"/>
              <a:pathLst>
                <a:path w="50511" h="16568" extrusionOk="0">
                  <a:moveTo>
                    <a:pt x="31138" y="1"/>
                  </a:moveTo>
                  <a:cubicBezTo>
                    <a:pt x="30808" y="1"/>
                    <a:pt x="30477" y="48"/>
                    <a:pt x="30176" y="228"/>
                  </a:cubicBezTo>
                  <a:cubicBezTo>
                    <a:pt x="29972" y="78"/>
                    <a:pt x="29760" y="33"/>
                    <a:pt x="29542" y="33"/>
                  </a:cubicBezTo>
                  <a:cubicBezTo>
                    <a:pt x="29214" y="33"/>
                    <a:pt x="28875" y="136"/>
                    <a:pt x="28535" y="136"/>
                  </a:cubicBezTo>
                  <a:cubicBezTo>
                    <a:pt x="28416" y="136"/>
                    <a:pt x="28296" y="123"/>
                    <a:pt x="28178" y="89"/>
                  </a:cubicBezTo>
                  <a:cubicBezTo>
                    <a:pt x="28101" y="66"/>
                    <a:pt x="28021" y="58"/>
                    <a:pt x="27940" y="58"/>
                  </a:cubicBezTo>
                  <a:cubicBezTo>
                    <a:pt x="27650" y="58"/>
                    <a:pt x="27334" y="167"/>
                    <a:pt x="26989" y="167"/>
                  </a:cubicBezTo>
                  <a:cubicBezTo>
                    <a:pt x="26881" y="167"/>
                    <a:pt x="26770" y="156"/>
                    <a:pt x="26656" y="128"/>
                  </a:cubicBezTo>
                  <a:cubicBezTo>
                    <a:pt x="26573" y="107"/>
                    <a:pt x="26484" y="99"/>
                    <a:pt x="26391" y="99"/>
                  </a:cubicBezTo>
                  <a:cubicBezTo>
                    <a:pt x="26092" y="99"/>
                    <a:pt x="25744" y="179"/>
                    <a:pt x="25390" y="179"/>
                  </a:cubicBezTo>
                  <a:cubicBezTo>
                    <a:pt x="25319" y="179"/>
                    <a:pt x="25247" y="176"/>
                    <a:pt x="25175" y="168"/>
                  </a:cubicBezTo>
                  <a:cubicBezTo>
                    <a:pt x="25021" y="151"/>
                    <a:pt x="24863" y="147"/>
                    <a:pt x="24702" y="147"/>
                  </a:cubicBezTo>
                  <a:cubicBezTo>
                    <a:pt x="24559" y="147"/>
                    <a:pt x="24414" y="150"/>
                    <a:pt x="24268" y="150"/>
                  </a:cubicBezTo>
                  <a:cubicBezTo>
                    <a:pt x="24029" y="150"/>
                    <a:pt x="23787" y="142"/>
                    <a:pt x="23552" y="97"/>
                  </a:cubicBezTo>
                  <a:cubicBezTo>
                    <a:pt x="23537" y="94"/>
                    <a:pt x="23523" y="93"/>
                    <a:pt x="23509" y="93"/>
                  </a:cubicBezTo>
                  <a:cubicBezTo>
                    <a:pt x="23353" y="93"/>
                    <a:pt x="23236" y="249"/>
                    <a:pt x="23090" y="249"/>
                  </a:cubicBezTo>
                  <a:cubicBezTo>
                    <a:pt x="23052" y="249"/>
                    <a:pt x="23012" y="238"/>
                    <a:pt x="22968" y="211"/>
                  </a:cubicBezTo>
                  <a:cubicBezTo>
                    <a:pt x="22780" y="91"/>
                    <a:pt x="22582" y="59"/>
                    <a:pt x="22381" y="59"/>
                  </a:cubicBezTo>
                  <a:cubicBezTo>
                    <a:pt x="22154" y="59"/>
                    <a:pt x="21922" y="99"/>
                    <a:pt x="21696" y="99"/>
                  </a:cubicBezTo>
                  <a:cubicBezTo>
                    <a:pt x="21644" y="99"/>
                    <a:pt x="21593" y="97"/>
                    <a:pt x="21543" y="92"/>
                  </a:cubicBezTo>
                  <a:cubicBezTo>
                    <a:pt x="21520" y="90"/>
                    <a:pt x="21498" y="89"/>
                    <a:pt x="21475" y="89"/>
                  </a:cubicBezTo>
                  <a:cubicBezTo>
                    <a:pt x="21259" y="89"/>
                    <a:pt x="21009" y="180"/>
                    <a:pt x="20776" y="180"/>
                  </a:cubicBezTo>
                  <a:cubicBezTo>
                    <a:pt x="20678" y="180"/>
                    <a:pt x="20582" y="164"/>
                    <a:pt x="20494" y="118"/>
                  </a:cubicBezTo>
                  <a:cubicBezTo>
                    <a:pt x="20459" y="100"/>
                    <a:pt x="20430" y="93"/>
                    <a:pt x="20405" y="93"/>
                  </a:cubicBezTo>
                  <a:cubicBezTo>
                    <a:pt x="20268" y="93"/>
                    <a:pt x="20266" y="325"/>
                    <a:pt x="20221" y="325"/>
                  </a:cubicBezTo>
                  <a:cubicBezTo>
                    <a:pt x="20208" y="325"/>
                    <a:pt x="20191" y="305"/>
                    <a:pt x="20166" y="253"/>
                  </a:cubicBezTo>
                  <a:cubicBezTo>
                    <a:pt x="20096" y="109"/>
                    <a:pt x="20008" y="68"/>
                    <a:pt x="19915" y="68"/>
                  </a:cubicBezTo>
                  <a:cubicBezTo>
                    <a:pt x="19798" y="68"/>
                    <a:pt x="19672" y="134"/>
                    <a:pt x="19562" y="134"/>
                  </a:cubicBezTo>
                  <a:cubicBezTo>
                    <a:pt x="19514" y="134"/>
                    <a:pt x="19470" y="121"/>
                    <a:pt x="19430" y="85"/>
                  </a:cubicBezTo>
                  <a:cubicBezTo>
                    <a:pt x="19338" y="285"/>
                    <a:pt x="19223" y="348"/>
                    <a:pt x="19100" y="348"/>
                  </a:cubicBezTo>
                  <a:cubicBezTo>
                    <a:pt x="18895" y="348"/>
                    <a:pt x="18665" y="176"/>
                    <a:pt x="18468" y="176"/>
                  </a:cubicBezTo>
                  <a:cubicBezTo>
                    <a:pt x="18465" y="176"/>
                    <a:pt x="18463" y="176"/>
                    <a:pt x="18460" y="177"/>
                  </a:cubicBezTo>
                  <a:cubicBezTo>
                    <a:pt x="18459" y="177"/>
                    <a:pt x="18457" y="177"/>
                    <a:pt x="18456" y="177"/>
                  </a:cubicBezTo>
                  <a:cubicBezTo>
                    <a:pt x="18373" y="177"/>
                    <a:pt x="18301" y="110"/>
                    <a:pt x="18209" y="110"/>
                  </a:cubicBezTo>
                  <a:cubicBezTo>
                    <a:pt x="18158" y="110"/>
                    <a:pt x="18101" y="130"/>
                    <a:pt x="18033" y="192"/>
                  </a:cubicBezTo>
                  <a:cubicBezTo>
                    <a:pt x="17962" y="256"/>
                    <a:pt x="17838" y="303"/>
                    <a:pt x="17710" y="303"/>
                  </a:cubicBezTo>
                  <a:cubicBezTo>
                    <a:pt x="17618" y="303"/>
                    <a:pt x="17525" y="279"/>
                    <a:pt x="17449" y="219"/>
                  </a:cubicBezTo>
                  <a:cubicBezTo>
                    <a:pt x="17377" y="164"/>
                    <a:pt x="17315" y="146"/>
                    <a:pt x="17255" y="146"/>
                  </a:cubicBezTo>
                  <a:cubicBezTo>
                    <a:pt x="17165" y="146"/>
                    <a:pt x="17080" y="185"/>
                    <a:pt x="16974" y="197"/>
                  </a:cubicBezTo>
                  <a:cubicBezTo>
                    <a:pt x="16917" y="204"/>
                    <a:pt x="16859" y="207"/>
                    <a:pt x="16800" y="207"/>
                  </a:cubicBezTo>
                  <a:cubicBezTo>
                    <a:pt x="16708" y="207"/>
                    <a:pt x="16616" y="201"/>
                    <a:pt x="16524" y="201"/>
                  </a:cubicBezTo>
                  <a:cubicBezTo>
                    <a:pt x="16353" y="201"/>
                    <a:pt x="16185" y="220"/>
                    <a:pt x="16029" y="325"/>
                  </a:cubicBezTo>
                  <a:cubicBezTo>
                    <a:pt x="15881" y="145"/>
                    <a:pt x="15730" y="83"/>
                    <a:pt x="15579" y="83"/>
                  </a:cubicBezTo>
                  <a:cubicBezTo>
                    <a:pt x="15300" y="83"/>
                    <a:pt x="15023" y="293"/>
                    <a:pt x="14770" y="347"/>
                  </a:cubicBezTo>
                  <a:cubicBezTo>
                    <a:pt x="14510" y="404"/>
                    <a:pt x="14264" y="465"/>
                    <a:pt x="14022" y="465"/>
                  </a:cubicBezTo>
                  <a:cubicBezTo>
                    <a:pt x="13838" y="465"/>
                    <a:pt x="13655" y="430"/>
                    <a:pt x="13470" y="329"/>
                  </a:cubicBezTo>
                  <a:cubicBezTo>
                    <a:pt x="13388" y="284"/>
                    <a:pt x="13310" y="248"/>
                    <a:pt x="13236" y="248"/>
                  </a:cubicBezTo>
                  <a:cubicBezTo>
                    <a:pt x="13180" y="248"/>
                    <a:pt x="13127" y="268"/>
                    <a:pt x="13075" y="321"/>
                  </a:cubicBezTo>
                  <a:cubicBezTo>
                    <a:pt x="12921" y="476"/>
                    <a:pt x="12742" y="506"/>
                    <a:pt x="12556" y="506"/>
                  </a:cubicBezTo>
                  <a:cubicBezTo>
                    <a:pt x="12441" y="506"/>
                    <a:pt x="12322" y="494"/>
                    <a:pt x="12205" y="494"/>
                  </a:cubicBezTo>
                  <a:cubicBezTo>
                    <a:pt x="11887" y="494"/>
                    <a:pt x="11565" y="478"/>
                    <a:pt x="11247" y="478"/>
                  </a:cubicBezTo>
                  <a:cubicBezTo>
                    <a:pt x="10974" y="478"/>
                    <a:pt x="10703" y="490"/>
                    <a:pt x="10439" y="533"/>
                  </a:cubicBezTo>
                  <a:cubicBezTo>
                    <a:pt x="9844" y="631"/>
                    <a:pt x="9253" y="780"/>
                    <a:pt x="8652" y="780"/>
                  </a:cubicBezTo>
                  <a:cubicBezTo>
                    <a:pt x="8546" y="780"/>
                    <a:pt x="8441" y="775"/>
                    <a:pt x="8335" y="765"/>
                  </a:cubicBezTo>
                  <a:cubicBezTo>
                    <a:pt x="8250" y="757"/>
                    <a:pt x="8161" y="753"/>
                    <a:pt x="8072" y="753"/>
                  </a:cubicBezTo>
                  <a:cubicBezTo>
                    <a:pt x="7759" y="753"/>
                    <a:pt x="7447" y="807"/>
                    <a:pt x="7337" y="952"/>
                  </a:cubicBezTo>
                  <a:cubicBezTo>
                    <a:pt x="7064" y="1316"/>
                    <a:pt x="6733" y="1248"/>
                    <a:pt x="6377" y="1293"/>
                  </a:cubicBezTo>
                  <a:cubicBezTo>
                    <a:pt x="6293" y="1279"/>
                    <a:pt x="6175" y="1230"/>
                    <a:pt x="6094" y="1230"/>
                  </a:cubicBezTo>
                  <a:cubicBezTo>
                    <a:pt x="6071" y="1230"/>
                    <a:pt x="6051" y="1234"/>
                    <a:pt x="6035" y="1244"/>
                  </a:cubicBezTo>
                  <a:cubicBezTo>
                    <a:pt x="5508" y="1592"/>
                    <a:pt x="4784" y="1613"/>
                    <a:pt x="4311" y="1942"/>
                  </a:cubicBezTo>
                  <a:cubicBezTo>
                    <a:pt x="3587" y="2448"/>
                    <a:pt x="2573" y="2620"/>
                    <a:pt x="2181" y="3581"/>
                  </a:cubicBezTo>
                  <a:cubicBezTo>
                    <a:pt x="1983" y="4065"/>
                    <a:pt x="1601" y="4507"/>
                    <a:pt x="1601" y="5054"/>
                  </a:cubicBezTo>
                  <a:cubicBezTo>
                    <a:pt x="1601" y="5502"/>
                    <a:pt x="1191" y="5767"/>
                    <a:pt x="1094" y="6172"/>
                  </a:cubicBezTo>
                  <a:cubicBezTo>
                    <a:pt x="923" y="6893"/>
                    <a:pt x="936" y="7631"/>
                    <a:pt x="829" y="8349"/>
                  </a:cubicBezTo>
                  <a:cubicBezTo>
                    <a:pt x="746" y="8903"/>
                    <a:pt x="660" y="9466"/>
                    <a:pt x="721" y="10000"/>
                  </a:cubicBezTo>
                  <a:cubicBezTo>
                    <a:pt x="751" y="10269"/>
                    <a:pt x="310" y="10263"/>
                    <a:pt x="526" y="10442"/>
                  </a:cubicBezTo>
                  <a:cubicBezTo>
                    <a:pt x="1033" y="10862"/>
                    <a:pt x="199" y="11259"/>
                    <a:pt x="512" y="11707"/>
                  </a:cubicBezTo>
                  <a:cubicBezTo>
                    <a:pt x="558" y="11773"/>
                    <a:pt x="341" y="12102"/>
                    <a:pt x="555" y="12367"/>
                  </a:cubicBezTo>
                  <a:cubicBezTo>
                    <a:pt x="893" y="12785"/>
                    <a:pt x="408" y="13161"/>
                    <a:pt x="354" y="13569"/>
                  </a:cubicBezTo>
                  <a:cubicBezTo>
                    <a:pt x="260" y="14292"/>
                    <a:pt x="335" y="15035"/>
                    <a:pt x="47" y="15747"/>
                  </a:cubicBezTo>
                  <a:cubicBezTo>
                    <a:pt x="0" y="15860"/>
                    <a:pt x="187" y="16154"/>
                    <a:pt x="148" y="16406"/>
                  </a:cubicBezTo>
                  <a:cubicBezTo>
                    <a:pt x="129" y="16527"/>
                    <a:pt x="227" y="16567"/>
                    <a:pt x="332" y="16567"/>
                  </a:cubicBezTo>
                  <a:cubicBezTo>
                    <a:pt x="388" y="16567"/>
                    <a:pt x="446" y="16556"/>
                    <a:pt x="487" y="16539"/>
                  </a:cubicBezTo>
                  <a:cubicBezTo>
                    <a:pt x="926" y="16358"/>
                    <a:pt x="1375" y="16312"/>
                    <a:pt x="1827" y="16312"/>
                  </a:cubicBezTo>
                  <a:cubicBezTo>
                    <a:pt x="2300" y="16312"/>
                    <a:pt x="2776" y="16363"/>
                    <a:pt x="3248" y="16363"/>
                  </a:cubicBezTo>
                  <a:cubicBezTo>
                    <a:pt x="3358" y="16363"/>
                    <a:pt x="3469" y="16360"/>
                    <a:pt x="3578" y="16353"/>
                  </a:cubicBezTo>
                  <a:cubicBezTo>
                    <a:pt x="3701" y="16345"/>
                    <a:pt x="3823" y="16342"/>
                    <a:pt x="3946" y="16342"/>
                  </a:cubicBezTo>
                  <a:cubicBezTo>
                    <a:pt x="4674" y="16342"/>
                    <a:pt x="5410" y="16457"/>
                    <a:pt x="6143" y="16464"/>
                  </a:cubicBezTo>
                  <a:cubicBezTo>
                    <a:pt x="6318" y="16466"/>
                    <a:pt x="6494" y="16467"/>
                    <a:pt x="6669" y="16467"/>
                  </a:cubicBezTo>
                  <a:cubicBezTo>
                    <a:pt x="7629" y="16467"/>
                    <a:pt x="8589" y="16437"/>
                    <a:pt x="9550" y="16391"/>
                  </a:cubicBezTo>
                  <a:cubicBezTo>
                    <a:pt x="9919" y="16373"/>
                    <a:pt x="10289" y="16366"/>
                    <a:pt x="10659" y="16366"/>
                  </a:cubicBezTo>
                  <a:cubicBezTo>
                    <a:pt x="11987" y="16366"/>
                    <a:pt x="13321" y="16459"/>
                    <a:pt x="14651" y="16480"/>
                  </a:cubicBezTo>
                  <a:cubicBezTo>
                    <a:pt x="14826" y="16483"/>
                    <a:pt x="15001" y="16484"/>
                    <a:pt x="15176" y="16484"/>
                  </a:cubicBezTo>
                  <a:cubicBezTo>
                    <a:pt x="16292" y="16484"/>
                    <a:pt x="17407" y="16430"/>
                    <a:pt x="18519" y="16323"/>
                  </a:cubicBezTo>
                  <a:cubicBezTo>
                    <a:pt x="19426" y="16236"/>
                    <a:pt x="20368" y="16193"/>
                    <a:pt x="21292" y="16133"/>
                  </a:cubicBezTo>
                  <a:cubicBezTo>
                    <a:pt x="22053" y="16084"/>
                    <a:pt x="22813" y="16072"/>
                    <a:pt x="23574" y="16072"/>
                  </a:cubicBezTo>
                  <a:cubicBezTo>
                    <a:pt x="24216" y="16072"/>
                    <a:pt x="24858" y="16081"/>
                    <a:pt x="25500" y="16081"/>
                  </a:cubicBezTo>
                  <a:cubicBezTo>
                    <a:pt x="26071" y="16081"/>
                    <a:pt x="26641" y="16074"/>
                    <a:pt x="27212" y="16050"/>
                  </a:cubicBezTo>
                  <a:cubicBezTo>
                    <a:pt x="27737" y="16029"/>
                    <a:pt x="28264" y="16024"/>
                    <a:pt x="28793" y="16024"/>
                  </a:cubicBezTo>
                  <a:cubicBezTo>
                    <a:pt x="29218" y="16024"/>
                    <a:pt x="29645" y="16027"/>
                    <a:pt x="30071" y="16027"/>
                  </a:cubicBezTo>
                  <a:cubicBezTo>
                    <a:pt x="30398" y="16027"/>
                    <a:pt x="30725" y="16025"/>
                    <a:pt x="31052" y="16018"/>
                  </a:cubicBezTo>
                  <a:cubicBezTo>
                    <a:pt x="31435" y="16011"/>
                    <a:pt x="31818" y="16009"/>
                    <a:pt x="32201" y="16009"/>
                  </a:cubicBezTo>
                  <a:cubicBezTo>
                    <a:pt x="32925" y="16009"/>
                    <a:pt x="33649" y="16017"/>
                    <a:pt x="34373" y="16017"/>
                  </a:cubicBezTo>
                  <a:cubicBezTo>
                    <a:pt x="34405" y="16017"/>
                    <a:pt x="34436" y="16017"/>
                    <a:pt x="34467" y="16017"/>
                  </a:cubicBezTo>
                  <a:cubicBezTo>
                    <a:pt x="34903" y="16016"/>
                    <a:pt x="35339" y="15995"/>
                    <a:pt x="35776" y="15995"/>
                  </a:cubicBezTo>
                  <a:cubicBezTo>
                    <a:pt x="35783" y="15995"/>
                    <a:pt x="35790" y="15995"/>
                    <a:pt x="35797" y="15995"/>
                  </a:cubicBezTo>
                  <a:cubicBezTo>
                    <a:pt x="36564" y="15995"/>
                    <a:pt x="37336" y="16036"/>
                    <a:pt x="38103" y="16036"/>
                  </a:cubicBezTo>
                  <a:cubicBezTo>
                    <a:pt x="38562" y="16036"/>
                    <a:pt x="39020" y="16021"/>
                    <a:pt x="39473" y="15974"/>
                  </a:cubicBezTo>
                  <a:cubicBezTo>
                    <a:pt x="40866" y="15830"/>
                    <a:pt x="42267" y="15890"/>
                    <a:pt x="43656" y="15827"/>
                  </a:cubicBezTo>
                  <a:cubicBezTo>
                    <a:pt x="44323" y="15796"/>
                    <a:pt x="44973" y="15511"/>
                    <a:pt x="45640" y="15511"/>
                  </a:cubicBezTo>
                  <a:cubicBezTo>
                    <a:pt x="45857" y="15511"/>
                    <a:pt x="46075" y="15541"/>
                    <a:pt x="46296" y="15619"/>
                  </a:cubicBezTo>
                  <a:cubicBezTo>
                    <a:pt x="46298" y="15620"/>
                    <a:pt x="46300" y="15620"/>
                    <a:pt x="46303" y="15620"/>
                  </a:cubicBezTo>
                  <a:cubicBezTo>
                    <a:pt x="46330" y="15620"/>
                    <a:pt x="46389" y="15583"/>
                    <a:pt x="46395" y="15558"/>
                  </a:cubicBezTo>
                  <a:cubicBezTo>
                    <a:pt x="46437" y="15345"/>
                    <a:pt x="46577" y="15300"/>
                    <a:pt x="46725" y="15300"/>
                  </a:cubicBezTo>
                  <a:cubicBezTo>
                    <a:pt x="46821" y="15300"/>
                    <a:pt x="46920" y="15319"/>
                    <a:pt x="46997" y="15324"/>
                  </a:cubicBezTo>
                  <a:cubicBezTo>
                    <a:pt x="47095" y="15329"/>
                    <a:pt x="47193" y="15332"/>
                    <a:pt x="47291" y="15332"/>
                  </a:cubicBezTo>
                  <a:cubicBezTo>
                    <a:pt x="47904" y="15332"/>
                    <a:pt x="48515" y="15233"/>
                    <a:pt x="49128" y="15233"/>
                  </a:cubicBezTo>
                  <a:cubicBezTo>
                    <a:pt x="49390" y="15233"/>
                    <a:pt x="49652" y="15251"/>
                    <a:pt x="49916" y="15303"/>
                  </a:cubicBezTo>
                  <a:cubicBezTo>
                    <a:pt x="49960" y="15311"/>
                    <a:pt x="50007" y="15316"/>
                    <a:pt x="50054" y="15316"/>
                  </a:cubicBezTo>
                  <a:cubicBezTo>
                    <a:pt x="50279" y="15316"/>
                    <a:pt x="50511" y="15216"/>
                    <a:pt x="50496" y="14994"/>
                  </a:cubicBezTo>
                  <a:cubicBezTo>
                    <a:pt x="50459" y="14463"/>
                    <a:pt x="50463" y="13928"/>
                    <a:pt x="50418" y="13407"/>
                  </a:cubicBezTo>
                  <a:cubicBezTo>
                    <a:pt x="50369" y="12855"/>
                    <a:pt x="50310" y="12295"/>
                    <a:pt x="50259" y="11739"/>
                  </a:cubicBezTo>
                  <a:cubicBezTo>
                    <a:pt x="50187" y="10962"/>
                    <a:pt x="50134" y="10185"/>
                    <a:pt x="50044" y="9408"/>
                  </a:cubicBezTo>
                  <a:cubicBezTo>
                    <a:pt x="49983" y="8886"/>
                    <a:pt x="49899" y="8361"/>
                    <a:pt x="49767" y="7864"/>
                  </a:cubicBezTo>
                  <a:cubicBezTo>
                    <a:pt x="49649" y="7423"/>
                    <a:pt x="49850" y="6965"/>
                    <a:pt x="49656" y="6589"/>
                  </a:cubicBezTo>
                  <a:cubicBezTo>
                    <a:pt x="49466" y="6220"/>
                    <a:pt x="49447" y="5860"/>
                    <a:pt x="49419" y="5486"/>
                  </a:cubicBezTo>
                  <a:cubicBezTo>
                    <a:pt x="49409" y="5355"/>
                    <a:pt x="49471" y="5170"/>
                    <a:pt x="49354" y="5110"/>
                  </a:cubicBezTo>
                  <a:cubicBezTo>
                    <a:pt x="48908" y="4883"/>
                    <a:pt x="48890" y="4415"/>
                    <a:pt x="48668" y="4081"/>
                  </a:cubicBezTo>
                  <a:cubicBezTo>
                    <a:pt x="48274" y="3486"/>
                    <a:pt x="47959" y="2875"/>
                    <a:pt x="47361" y="2402"/>
                  </a:cubicBezTo>
                  <a:cubicBezTo>
                    <a:pt x="47049" y="2155"/>
                    <a:pt x="46629" y="2206"/>
                    <a:pt x="46362" y="1968"/>
                  </a:cubicBezTo>
                  <a:cubicBezTo>
                    <a:pt x="45783" y="1450"/>
                    <a:pt x="44998" y="1390"/>
                    <a:pt x="44287" y="1268"/>
                  </a:cubicBezTo>
                  <a:cubicBezTo>
                    <a:pt x="43525" y="1138"/>
                    <a:pt x="42763" y="995"/>
                    <a:pt x="42001" y="860"/>
                  </a:cubicBezTo>
                  <a:cubicBezTo>
                    <a:pt x="40648" y="621"/>
                    <a:pt x="39284" y="446"/>
                    <a:pt x="37919" y="275"/>
                  </a:cubicBezTo>
                  <a:cubicBezTo>
                    <a:pt x="37905" y="274"/>
                    <a:pt x="37891" y="273"/>
                    <a:pt x="37877" y="273"/>
                  </a:cubicBezTo>
                  <a:cubicBezTo>
                    <a:pt x="37744" y="273"/>
                    <a:pt x="37629" y="349"/>
                    <a:pt x="37500" y="349"/>
                  </a:cubicBezTo>
                  <a:cubicBezTo>
                    <a:pt x="37445" y="349"/>
                    <a:pt x="37389" y="336"/>
                    <a:pt x="37327" y="297"/>
                  </a:cubicBezTo>
                  <a:cubicBezTo>
                    <a:pt x="37040" y="119"/>
                    <a:pt x="36682" y="32"/>
                    <a:pt x="36357" y="32"/>
                  </a:cubicBezTo>
                  <a:cubicBezTo>
                    <a:pt x="36161" y="32"/>
                    <a:pt x="35977" y="63"/>
                    <a:pt x="35828" y="125"/>
                  </a:cubicBezTo>
                  <a:cubicBezTo>
                    <a:pt x="35646" y="201"/>
                    <a:pt x="35471" y="228"/>
                    <a:pt x="35302" y="228"/>
                  </a:cubicBezTo>
                  <a:cubicBezTo>
                    <a:pt x="34897" y="228"/>
                    <a:pt x="34520" y="74"/>
                    <a:pt x="34136" y="74"/>
                  </a:cubicBezTo>
                  <a:cubicBezTo>
                    <a:pt x="34133" y="74"/>
                    <a:pt x="34130" y="74"/>
                    <a:pt x="34126" y="74"/>
                  </a:cubicBezTo>
                  <a:cubicBezTo>
                    <a:pt x="33779" y="76"/>
                    <a:pt x="33422" y="83"/>
                    <a:pt x="33061" y="83"/>
                  </a:cubicBezTo>
                  <a:cubicBezTo>
                    <a:pt x="32692" y="83"/>
                    <a:pt x="32320" y="76"/>
                    <a:pt x="31954" y="52"/>
                  </a:cubicBezTo>
                  <a:cubicBezTo>
                    <a:pt x="31695" y="35"/>
                    <a:pt x="31417" y="1"/>
                    <a:pt x="31138" y="1"/>
                  </a:cubicBezTo>
                  <a:close/>
                </a:path>
              </a:pathLst>
            </a:custGeom>
            <a:solidFill>
              <a:srgbClr val="A6DFDA"/>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r>
                <a:rPr lang="ar-SA" dirty="0"/>
                <a:t>الحيوانات اللافقارية</a:t>
              </a:r>
              <a:endParaRPr dirty="0"/>
            </a:p>
          </p:txBody>
        </p:sp>
      </p:grpSp>
      <p:grpSp>
        <p:nvGrpSpPr>
          <p:cNvPr id="39" name="مجموعة 38">
            <a:extLst>
              <a:ext uri="{FF2B5EF4-FFF2-40B4-BE49-F238E27FC236}">
                <a16:creationId xmlns:a16="http://schemas.microsoft.com/office/drawing/2014/main" id="{674E676B-249C-4FDB-BD34-B9AB3074CED4}"/>
              </a:ext>
            </a:extLst>
          </p:cNvPr>
          <p:cNvGrpSpPr/>
          <p:nvPr/>
        </p:nvGrpSpPr>
        <p:grpSpPr>
          <a:xfrm>
            <a:off x="3492521" y="1818034"/>
            <a:ext cx="2060357" cy="541681"/>
            <a:chOff x="3706625" y="240593"/>
            <a:chExt cx="2060357" cy="481914"/>
          </a:xfrm>
        </p:grpSpPr>
        <p:grpSp>
          <p:nvGrpSpPr>
            <p:cNvPr id="46" name="مجموعة 45">
              <a:extLst>
                <a:ext uri="{FF2B5EF4-FFF2-40B4-BE49-F238E27FC236}">
                  <a16:creationId xmlns:a16="http://schemas.microsoft.com/office/drawing/2014/main" id="{84D63786-4535-441A-9EE8-B0F853C72AB1}"/>
                </a:ext>
              </a:extLst>
            </p:cNvPr>
            <p:cNvGrpSpPr/>
            <p:nvPr/>
          </p:nvGrpSpPr>
          <p:grpSpPr>
            <a:xfrm>
              <a:off x="3706625" y="240593"/>
              <a:ext cx="2018421" cy="481914"/>
              <a:chOff x="3706625" y="240593"/>
              <a:chExt cx="2018421" cy="481914"/>
            </a:xfrm>
          </p:grpSpPr>
          <p:sp>
            <p:nvSpPr>
              <p:cNvPr id="50" name="Google Shape;1325;p42">
                <a:extLst>
                  <a:ext uri="{FF2B5EF4-FFF2-40B4-BE49-F238E27FC236}">
                    <a16:creationId xmlns:a16="http://schemas.microsoft.com/office/drawing/2014/main" id="{DFDAF428-71A2-476B-8D0A-7224A121CDA1}"/>
                  </a:ext>
                </a:extLst>
              </p:cNvPr>
              <p:cNvSpPr/>
              <p:nvPr/>
            </p:nvSpPr>
            <p:spPr>
              <a:xfrm>
                <a:off x="3706625" y="240593"/>
                <a:ext cx="2018421" cy="481914"/>
              </a:xfrm>
              <a:custGeom>
                <a:avLst/>
                <a:gdLst/>
                <a:ahLst/>
                <a:cxnLst/>
                <a:rect l="l" t="t" r="r" b="b"/>
                <a:pathLst>
                  <a:path w="41777" h="18283" extrusionOk="0">
                    <a:moveTo>
                      <a:pt x="31789" y="1291"/>
                    </a:moveTo>
                    <a:cubicBezTo>
                      <a:pt x="31974" y="1291"/>
                      <a:pt x="32159" y="1291"/>
                      <a:pt x="32343" y="1293"/>
                    </a:cubicBezTo>
                    <a:cubicBezTo>
                      <a:pt x="33959" y="1309"/>
                      <a:pt x="35586" y="1386"/>
                      <a:pt x="37170" y="1726"/>
                    </a:cubicBezTo>
                    <a:cubicBezTo>
                      <a:pt x="37989" y="1901"/>
                      <a:pt x="38650" y="2440"/>
                      <a:pt x="39116" y="3162"/>
                    </a:cubicBezTo>
                    <a:cubicBezTo>
                      <a:pt x="40148" y="4757"/>
                      <a:pt x="40208" y="6161"/>
                      <a:pt x="40214" y="7773"/>
                    </a:cubicBezTo>
                    <a:cubicBezTo>
                      <a:pt x="40214" y="8849"/>
                      <a:pt x="40393" y="9964"/>
                      <a:pt x="40164" y="10987"/>
                    </a:cubicBezTo>
                    <a:cubicBezTo>
                      <a:pt x="39940" y="11993"/>
                      <a:pt x="40151" y="13111"/>
                      <a:pt x="39513" y="14010"/>
                    </a:cubicBezTo>
                    <a:cubicBezTo>
                      <a:pt x="38667" y="15207"/>
                      <a:pt x="37409" y="15600"/>
                      <a:pt x="36022" y="15741"/>
                    </a:cubicBezTo>
                    <a:cubicBezTo>
                      <a:pt x="34725" y="15871"/>
                      <a:pt x="33416" y="15788"/>
                      <a:pt x="32122" y="16087"/>
                    </a:cubicBezTo>
                    <a:cubicBezTo>
                      <a:pt x="31980" y="16120"/>
                      <a:pt x="31827" y="16129"/>
                      <a:pt x="31668" y="16129"/>
                    </a:cubicBezTo>
                    <a:cubicBezTo>
                      <a:pt x="31493" y="16129"/>
                      <a:pt x="31310" y="16118"/>
                      <a:pt x="31129" y="16118"/>
                    </a:cubicBezTo>
                    <a:cubicBezTo>
                      <a:pt x="30994" y="16118"/>
                      <a:pt x="30860" y="16124"/>
                      <a:pt x="30729" y="16144"/>
                    </a:cubicBezTo>
                    <a:cubicBezTo>
                      <a:pt x="30311" y="16207"/>
                      <a:pt x="29948" y="16542"/>
                      <a:pt x="29523" y="16542"/>
                    </a:cubicBezTo>
                    <a:cubicBezTo>
                      <a:pt x="29426" y="16542"/>
                      <a:pt x="29326" y="16524"/>
                      <a:pt x="29221" y="16482"/>
                    </a:cubicBezTo>
                    <a:cubicBezTo>
                      <a:pt x="28967" y="16379"/>
                      <a:pt x="28715" y="16344"/>
                      <a:pt x="28465" y="16344"/>
                    </a:cubicBezTo>
                    <a:cubicBezTo>
                      <a:pt x="28082" y="16344"/>
                      <a:pt x="27700" y="16427"/>
                      <a:pt x="27312" y="16479"/>
                    </a:cubicBezTo>
                    <a:cubicBezTo>
                      <a:pt x="26701" y="16562"/>
                      <a:pt x="26078" y="16669"/>
                      <a:pt x="25466" y="16669"/>
                    </a:cubicBezTo>
                    <a:cubicBezTo>
                      <a:pt x="25330" y="16669"/>
                      <a:pt x="25194" y="16664"/>
                      <a:pt x="25059" y="16652"/>
                    </a:cubicBezTo>
                    <a:cubicBezTo>
                      <a:pt x="24942" y="16641"/>
                      <a:pt x="24826" y="16637"/>
                      <a:pt x="24710" y="16637"/>
                    </a:cubicBezTo>
                    <a:cubicBezTo>
                      <a:pt x="24140" y="16637"/>
                      <a:pt x="23584" y="16742"/>
                      <a:pt x="23016" y="16742"/>
                    </a:cubicBezTo>
                    <a:cubicBezTo>
                      <a:pt x="22981" y="16742"/>
                      <a:pt x="22947" y="16742"/>
                      <a:pt x="22912" y="16741"/>
                    </a:cubicBezTo>
                    <a:cubicBezTo>
                      <a:pt x="22534" y="16732"/>
                      <a:pt x="22150" y="16709"/>
                      <a:pt x="21768" y="16709"/>
                    </a:cubicBezTo>
                    <a:cubicBezTo>
                      <a:pt x="21114" y="16709"/>
                      <a:pt x="20463" y="16775"/>
                      <a:pt x="19847" y="17083"/>
                    </a:cubicBezTo>
                    <a:cubicBezTo>
                      <a:pt x="19808" y="17102"/>
                      <a:pt x="19773" y="17110"/>
                      <a:pt x="19741" y="17110"/>
                    </a:cubicBezTo>
                    <a:cubicBezTo>
                      <a:pt x="19686" y="17110"/>
                      <a:pt x="19643" y="17084"/>
                      <a:pt x="19618" y="17040"/>
                    </a:cubicBezTo>
                    <a:cubicBezTo>
                      <a:pt x="19526" y="16877"/>
                      <a:pt x="19419" y="16829"/>
                      <a:pt x="19309" y="16829"/>
                    </a:cubicBezTo>
                    <a:cubicBezTo>
                      <a:pt x="19150" y="16829"/>
                      <a:pt x="18983" y="16929"/>
                      <a:pt x="18840" y="16929"/>
                    </a:cubicBezTo>
                    <a:cubicBezTo>
                      <a:pt x="18818" y="16929"/>
                      <a:pt x="18797" y="16927"/>
                      <a:pt x="18777" y="16921"/>
                    </a:cubicBezTo>
                    <a:cubicBezTo>
                      <a:pt x="18579" y="16871"/>
                      <a:pt x="18381" y="16855"/>
                      <a:pt x="18181" y="16855"/>
                    </a:cubicBezTo>
                    <a:cubicBezTo>
                      <a:pt x="17779" y="16855"/>
                      <a:pt x="17374" y="16923"/>
                      <a:pt x="16974" y="16923"/>
                    </a:cubicBezTo>
                    <a:cubicBezTo>
                      <a:pt x="16675" y="16923"/>
                      <a:pt x="16379" y="16885"/>
                      <a:pt x="16090" y="16751"/>
                    </a:cubicBezTo>
                    <a:cubicBezTo>
                      <a:pt x="15987" y="16702"/>
                      <a:pt x="15883" y="16685"/>
                      <a:pt x="15780" y="16685"/>
                    </a:cubicBezTo>
                    <a:cubicBezTo>
                      <a:pt x="15539" y="16685"/>
                      <a:pt x="15297" y="16777"/>
                      <a:pt x="15051" y="16777"/>
                    </a:cubicBezTo>
                    <a:cubicBezTo>
                      <a:pt x="15036" y="16777"/>
                      <a:pt x="15021" y="16777"/>
                      <a:pt x="15007" y="16776"/>
                    </a:cubicBezTo>
                    <a:cubicBezTo>
                      <a:pt x="13871" y="16721"/>
                      <a:pt x="12734" y="16616"/>
                      <a:pt x="11596" y="16599"/>
                    </a:cubicBezTo>
                    <a:cubicBezTo>
                      <a:pt x="11446" y="16597"/>
                      <a:pt x="11273" y="16587"/>
                      <a:pt x="11107" y="16587"/>
                    </a:cubicBezTo>
                    <a:cubicBezTo>
                      <a:pt x="10878" y="16587"/>
                      <a:pt x="10659" y="16606"/>
                      <a:pt x="10524" y="16693"/>
                    </a:cubicBezTo>
                    <a:cubicBezTo>
                      <a:pt x="10408" y="16767"/>
                      <a:pt x="10300" y="16795"/>
                      <a:pt x="10197" y="16795"/>
                    </a:cubicBezTo>
                    <a:cubicBezTo>
                      <a:pt x="9896" y="16795"/>
                      <a:pt x="9641" y="16556"/>
                      <a:pt x="9366" y="16556"/>
                    </a:cubicBezTo>
                    <a:cubicBezTo>
                      <a:pt x="9302" y="16556"/>
                      <a:pt x="9237" y="16569"/>
                      <a:pt x="9169" y="16602"/>
                    </a:cubicBezTo>
                    <a:cubicBezTo>
                      <a:pt x="9140" y="16450"/>
                      <a:pt x="9085" y="16409"/>
                      <a:pt x="9017" y="16409"/>
                    </a:cubicBezTo>
                    <a:cubicBezTo>
                      <a:pt x="8938" y="16409"/>
                      <a:pt x="8841" y="16464"/>
                      <a:pt x="8747" y="16464"/>
                    </a:cubicBezTo>
                    <a:cubicBezTo>
                      <a:pt x="8743" y="16464"/>
                      <a:pt x="8738" y="16464"/>
                      <a:pt x="8733" y="16464"/>
                    </a:cubicBezTo>
                    <a:cubicBezTo>
                      <a:pt x="8714" y="16462"/>
                      <a:pt x="8695" y="16462"/>
                      <a:pt x="8676" y="16462"/>
                    </a:cubicBezTo>
                    <a:cubicBezTo>
                      <a:pt x="8438" y="16462"/>
                      <a:pt x="8183" y="16543"/>
                      <a:pt x="7941" y="16543"/>
                    </a:cubicBezTo>
                    <a:cubicBezTo>
                      <a:pt x="7720" y="16543"/>
                      <a:pt x="7511" y="16475"/>
                      <a:pt x="7337" y="16218"/>
                    </a:cubicBezTo>
                    <a:cubicBezTo>
                      <a:pt x="7322" y="16195"/>
                      <a:pt x="7270" y="16183"/>
                      <a:pt x="7221" y="16183"/>
                    </a:cubicBezTo>
                    <a:cubicBezTo>
                      <a:pt x="7194" y="16183"/>
                      <a:pt x="7168" y="16186"/>
                      <a:pt x="7149" y="16194"/>
                    </a:cubicBezTo>
                    <a:cubicBezTo>
                      <a:pt x="6932" y="16278"/>
                      <a:pt x="6721" y="16312"/>
                      <a:pt x="6514" y="16312"/>
                    </a:cubicBezTo>
                    <a:cubicBezTo>
                      <a:pt x="6050" y="16312"/>
                      <a:pt x="5608" y="16138"/>
                      <a:pt x="5162" y="15959"/>
                    </a:cubicBezTo>
                    <a:cubicBezTo>
                      <a:pt x="5025" y="15904"/>
                      <a:pt x="4862" y="15862"/>
                      <a:pt x="4711" y="15862"/>
                    </a:cubicBezTo>
                    <a:cubicBezTo>
                      <a:pt x="4664" y="15862"/>
                      <a:pt x="4618" y="15866"/>
                      <a:pt x="4575" y="15875"/>
                    </a:cubicBezTo>
                    <a:cubicBezTo>
                      <a:pt x="4445" y="15902"/>
                      <a:pt x="4324" y="15915"/>
                      <a:pt x="4211" y="15915"/>
                    </a:cubicBezTo>
                    <a:cubicBezTo>
                      <a:pt x="3396" y="15915"/>
                      <a:pt x="3006" y="15252"/>
                      <a:pt x="2470" y="14678"/>
                    </a:cubicBezTo>
                    <a:cubicBezTo>
                      <a:pt x="1414" y="13545"/>
                      <a:pt x="1477" y="12151"/>
                      <a:pt x="1224" y="10801"/>
                    </a:cubicBezTo>
                    <a:cubicBezTo>
                      <a:pt x="1009" y="9647"/>
                      <a:pt x="1240" y="8565"/>
                      <a:pt x="1383" y="7443"/>
                    </a:cubicBezTo>
                    <a:cubicBezTo>
                      <a:pt x="1468" y="6768"/>
                      <a:pt x="1515" y="6107"/>
                      <a:pt x="1720" y="5447"/>
                    </a:cubicBezTo>
                    <a:cubicBezTo>
                      <a:pt x="2026" y="4460"/>
                      <a:pt x="2603" y="3787"/>
                      <a:pt x="3489" y="3230"/>
                    </a:cubicBezTo>
                    <a:cubicBezTo>
                      <a:pt x="4713" y="2462"/>
                      <a:pt x="6001" y="2368"/>
                      <a:pt x="7377" y="2307"/>
                    </a:cubicBezTo>
                    <a:cubicBezTo>
                      <a:pt x="7843" y="2286"/>
                      <a:pt x="8402" y="2179"/>
                      <a:pt x="8910" y="2065"/>
                    </a:cubicBezTo>
                    <a:cubicBezTo>
                      <a:pt x="9991" y="1823"/>
                      <a:pt x="11114" y="1755"/>
                      <a:pt x="12224" y="1658"/>
                    </a:cubicBezTo>
                    <a:cubicBezTo>
                      <a:pt x="13237" y="1571"/>
                      <a:pt x="14284" y="1673"/>
                      <a:pt x="15269" y="1546"/>
                    </a:cubicBezTo>
                    <a:cubicBezTo>
                      <a:pt x="16647" y="1368"/>
                      <a:pt x="18024" y="1558"/>
                      <a:pt x="19406" y="1337"/>
                    </a:cubicBezTo>
                    <a:cubicBezTo>
                      <a:pt x="19586" y="1308"/>
                      <a:pt x="19778" y="1298"/>
                      <a:pt x="19978" y="1298"/>
                    </a:cubicBezTo>
                    <a:cubicBezTo>
                      <a:pt x="20455" y="1298"/>
                      <a:pt x="20972" y="1359"/>
                      <a:pt x="21455" y="1382"/>
                    </a:cubicBezTo>
                    <a:cubicBezTo>
                      <a:pt x="22531" y="1436"/>
                      <a:pt x="23610" y="1468"/>
                      <a:pt x="24688" y="1468"/>
                    </a:cubicBezTo>
                    <a:cubicBezTo>
                      <a:pt x="25296" y="1468"/>
                      <a:pt x="25903" y="1458"/>
                      <a:pt x="26510" y="1435"/>
                    </a:cubicBezTo>
                    <a:cubicBezTo>
                      <a:pt x="28269" y="1370"/>
                      <a:pt x="30029" y="1291"/>
                      <a:pt x="31789" y="1291"/>
                    </a:cubicBezTo>
                    <a:close/>
                    <a:moveTo>
                      <a:pt x="33366" y="1"/>
                    </a:moveTo>
                    <a:cubicBezTo>
                      <a:pt x="33266" y="1"/>
                      <a:pt x="33167" y="5"/>
                      <a:pt x="33066" y="16"/>
                    </a:cubicBezTo>
                    <a:cubicBezTo>
                      <a:pt x="32700" y="54"/>
                      <a:pt x="32331" y="62"/>
                      <a:pt x="31961" y="62"/>
                    </a:cubicBezTo>
                    <a:cubicBezTo>
                      <a:pt x="31645" y="62"/>
                      <a:pt x="31328" y="56"/>
                      <a:pt x="31012" y="56"/>
                    </a:cubicBezTo>
                    <a:cubicBezTo>
                      <a:pt x="30932" y="56"/>
                      <a:pt x="30852" y="56"/>
                      <a:pt x="30772" y="57"/>
                    </a:cubicBezTo>
                    <a:cubicBezTo>
                      <a:pt x="29856" y="68"/>
                      <a:pt x="28939" y="57"/>
                      <a:pt x="28024" y="103"/>
                    </a:cubicBezTo>
                    <a:cubicBezTo>
                      <a:pt x="27336" y="137"/>
                      <a:pt x="26634" y="316"/>
                      <a:pt x="25957" y="316"/>
                    </a:cubicBezTo>
                    <a:cubicBezTo>
                      <a:pt x="25806" y="316"/>
                      <a:pt x="25656" y="307"/>
                      <a:pt x="25508" y="286"/>
                    </a:cubicBezTo>
                    <a:cubicBezTo>
                      <a:pt x="24545" y="148"/>
                      <a:pt x="23576" y="191"/>
                      <a:pt x="22630" y="171"/>
                    </a:cubicBezTo>
                    <a:cubicBezTo>
                      <a:pt x="22114" y="161"/>
                      <a:pt x="21590" y="90"/>
                      <a:pt x="21062" y="90"/>
                    </a:cubicBezTo>
                    <a:cubicBezTo>
                      <a:pt x="20801" y="90"/>
                      <a:pt x="20540" y="107"/>
                      <a:pt x="20278" y="158"/>
                    </a:cubicBezTo>
                    <a:cubicBezTo>
                      <a:pt x="20070" y="198"/>
                      <a:pt x="19859" y="210"/>
                      <a:pt x="19646" y="210"/>
                    </a:cubicBezTo>
                    <a:cubicBezTo>
                      <a:pt x="19322" y="210"/>
                      <a:pt x="18993" y="181"/>
                      <a:pt x="18664" y="181"/>
                    </a:cubicBezTo>
                    <a:cubicBezTo>
                      <a:pt x="18452" y="181"/>
                      <a:pt x="18239" y="193"/>
                      <a:pt x="18028" y="232"/>
                    </a:cubicBezTo>
                    <a:cubicBezTo>
                      <a:pt x="17432" y="341"/>
                      <a:pt x="16798" y="409"/>
                      <a:pt x="16195" y="409"/>
                    </a:cubicBezTo>
                    <a:cubicBezTo>
                      <a:pt x="15835" y="409"/>
                      <a:pt x="15487" y="385"/>
                      <a:pt x="15162" y="331"/>
                    </a:cubicBezTo>
                    <a:cubicBezTo>
                      <a:pt x="14931" y="293"/>
                      <a:pt x="14705" y="278"/>
                      <a:pt x="14481" y="278"/>
                    </a:cubicBezTo>
                    <a:cubicBezTo>
                      <a:pt x="13635" y="278"/>
                      <a:pt x="12829" y="493"/>
                      <a:pt x="11989" y="493"/>
                    </a:cubicBezTo>
                    <a:cubicBezTo>
                      <a:pt x="11870" y="493"/>
                      <a:pt x="11750" y="489"/>
                      <a:pt x="11630" y="479"/>
                    </a:cubicBezTo>
                    <a:cubicBezTo>
                      <a:pt x="11485" y="467"/>
                      <a:pt x="11340" y="461"/>
                      <a:pt x="11194" y="461"/>
                    </a:cubicBezTo>
                    <a:cubicBezTo>
                      <a:pt x="10036" y="461"/>
                      <a:pt x="8838" y="806"/>
                      <a:pt x="7690" y="1092"/>
                    </a:cubicBezTo>
                    <a:cubicBezTo>
                      <a:pt x="6745" y="1327"/>
                      <a:pt x="5786" y="1114"/>
                      <a:pt x="4948" y="1395"/>
                    </a:cubicBezTo>
                    <a:cubicBezTo>
                      <a:pt x="4894" y="1391"/>
                      <a:pt x="4840" y="1390"/>
                      <a:pt x="4788" y="1390"/>
                    </a:cubicBezTo>
                    <a:cubicBezTo>
                      <a:pt x="3957" y="1390"/>
                      <a:pt x="3269" y="1784"/>
                      <a:pt x="2716" y="2146"/>
                    </a:cubicBezTo>
                    <a:cubicBezTo>
                      <a:pt x="1880" y="2692"/>
                      <a:pt x="967" y="3343"/>
                      <a:pt x="615" y="4388"/>
                    </a:cubicBezTo>
                    <a:cubicBezTo>
                      <a:pt x="363" y="5137"/>
                      <a:pt x="119" y="5891"/>
                      <a:pt x="60" y="6700"/>
                    </a:cubicBezTo>
                    <a:cubicBezTo>
                      <a:pt x="0" y="7520"/>
                      <a:pt x="164" y="8324"/>
                      <a:pt x="115" y="9148"/>
                    </a:cubicBezTo>
                    <a:cubicBezTo>
                      <a:pt x="72" y="9871"/>
                      <a:pt x="85" y="10649"/>
                      <a:pt x="230" y="11351"/>
                    </a:cubicBezTo>
                    <a:cubicBezTo>
                      <a:pt x="352" y="11945"/>
                      <a:pt x="418" y="12557"/>
                      <a:pt x="573" y="13149"/>
                    </a:cubicBezTo>
                    <a:cubicBezTo>
                      <a:pt x="828" y="14118"/>
                      <a:pt x="1215" y="15029"/>
                      <a:pt x="1923" y="15736"/>
                    </a:cubicBezTo>
                    <a:cubicBezTo>
                      <a:pt x="2786" y="16598"/>
                      <a:pt x="3851" y="17143"/>
                      <a:pt x="5076" y="17282"/>
                    </a:cubicBezTo>
                    <a:cubicBezTo>
                      <a:pt x="6489" y="17442"/>
                      <a:pt x="7909" y="17580"/>
                      <a:pt x="9312" y="17754"/>
                    </a:cubicBezTo>
                    <a:cubicBezTo>
                      <a:pt x="10653" y="17922"/>
                      <a:pt x="12003" y="17823"/>
                      <a:pt x="13329" y="18060"/>
                    </a:cubicBezTo>
                    <a:cubicBezTo>
                      <a:pt x="13635" y="18115"/>
                      <a:pt x="13950" y="18126"/>
                      <a:pt x="14262" y="18134"/>
                    </a:cubicBezTo>
                    <a:cubicBezTo>
                      <a:pt x="15593" y="18174"/>
                      <a:pt x="16927" y="18091"/>
                      <a:pt x="18255" y="18264"/>
                    </a:cubicBezTo>
                    <a:cubicBezTo>
                      <a:pt x="18294" y="18269"/>
                      <a:pt x="18335" y="18272"/>
                      <a:pt x="18377" y="18272"/>
                    </a:cubicBezTo>
                    <a:cubicBezTo>
                      <a:pt x="18508" y="18272"/>
                      <a:pt x="18644" y="18237"/>
                      <a:pt x="18730" y="18098"/>
                    </a:cubicBezTo>
                    <a:cubicBezTo>
                      <a:pt x="18775" y="18025"/>
                      <a:pt x="18856" y="17949"/>
                      <a:pt x="18922" y="17949"/>
                    </a:cubicBezTo>
                    <a:cubicBezTo>
                      <a:pt x="18949" y="17949"/>
                      <a:pt x="18973" y="17962"/>
                      <a:pt x="18990" y="17993"/>
                    </a:cubicBezTo>
                    <a:cubicBezTo>
                      <a:pt x="19121" y="18222"/>
                      <a:pt x="19280" y="18283"/>
                      <a:pt x="19450" y="18283"/>
                    </a:cubicBezTo>
                    <a:cubicBezTo>
                      <a:pt x="19640" y="18283"/>
                      <a:pt x="19842" y="18207"/>
                      <a:pt x="20030" y="18207"/>
                    </a:cubicBezTo>
                    <a:cubicBezTo>
                      <a:pt x="20040" y="18207"/>
                      <a:pt x="20050" y="18207"/>
                      <a:pt x="20059" y="18207"/>
                    </a:cubicBezTo>
                    <a:cubicBezTo>
                      <a:pt x="20116" y="18210"/>
                      <a:pt x="20173" y="18213"/>
                      <a:pt x="20230" y="18213"/>
                    </a:cubicBezTo>
                    <a:cubicBezTo>
                      <a:pt x="20441" y="18213"/>
                      <a:pt x="20640" y="18173"/>
                      <a:pt x="20758" y="17933"/>
                    </a:cubicBezTo>
                    <a:cubicBezTo>
                      <a:pt x="20976" y="18104"/>
                      <a:pt x="21195" y="18163"/>
                      <a:pt x="21416" y="18163"/>
                    </a:cubicBezTo>
                    <a:cubicBezTo>
                      <a:pt x="21741" y="18163"/>
                      <a:pt x="22069" y="18035"/>
                      <a:pt x="22395" y="17955"/>
                    </a:cubicBezTo>
                    <a:cubicBezTo>
                      <a:pt x="22441" y="17944"/>
                      <a:pt x="22499" y="17924"/>
                      <a:pt x="22544" y="17924"/>
                    </a:cubicBezTo>
                    <a:cubicBezTo>
                      <a:pt x="22561" y="17924"/>
                      <a:pt x="22577" y="17927"/>
                      <a:pt x="22588" y="17935"/>
                    </a:cubicBezTo>
                    <a:cubicBezTo>
                      <a:pt x="22795" y="18076"/>
                      <a:pt x="23007" y="18118"/>
                      <a:pt x="23221" y="18118"/>
                    </a:cubicBezTo>
                    <a:cubicBezTo>
                      <a:pt x="23537" y="18118"/>
                      <a:pt x="23857" y="18026"/>
                      <a:pt x="24171" y="18026"/>
                    </a:cubicBezTo>
                    <a:cubicBezTo>
                      <a:pt x="24228" y="18026"/>
                      <a:pt x="24285" y="18029"/>
                      <a:pt x="24342" y="18036"/>
                    </a:cubicBezTo>
                    <a:cubicBezTo>
                      <a:pt x="24471" y="18053"/>
                      <a:pt x="24600" y="18060"/>
                      <a:pt x="24728" y="18060"/>
                    </a:cubicBezTo>
                    <a:cubicBezTo>
                      <a:pt x="25506" y="18060"/>
                      <a:pt x="26262" y="17802"/>
                      <a:pt x="27042" y="17802"/>
                    </a:cubicBezTo>
                    <a:cubicBezTo>
                      <a:pt x="27174" y="17802"/>
                      <a:pt x="27306" y="17809"/>
                      <a:pt x="27439" y="17826"/>
                    </a:cubicBezTo>
                    <a:cubicBezTo>
                      <a:pt x="27536" y="17839"/>
                      <a:pt x="27635" y="17844"/>
                      <a:pt x="27734" y="17844"/>
                    </a:cubicBezTo>
                    <a:cubicBezTo>
                      <a:pt x="28119" y="17844"/>
                      <a:pt x="28516" y="17765"/>
                      <a:pt x="28904" y="17732"/>
                    </a:cubicBezTo>
                    <a:cubicBezTo>
                      <a:pt x="29889" y="17648"/>
                      <a:pt x="30874" y="17572"/>
                      <a:pt x="31857" y="17467"/>
                    </a:cubicBezTo>
                    <a:cubicBezTo>
                      <a:pt x="32506" y="17398"/>
                      <a:pt x="33172" y="17202"/>
                      <a:pt x="33795" y="17202"/>
                    </a:cubicBezTo>
                    <a:cubicBezTo>
                      <a:pt x="33817" y="17202"/>
                      <a:pt x="33839" y="17202"/>
                      <a:pt x="33860" y="17202"/>
                    </a:cubicBezTo>
                    <a:cubicBezTo>
                      <a:pt x="33922" y="17204"/>
                      <a:pt x="33984" y="17204"/>
                      <a:pt x="34045" y="17204"/>
                    </a:cubicBezTo>
                    <a:cubicBezTo>
                      <a:pt x="34818" y="17204"/>
                      <a:pt x="35572" y="17104"/>
                      <a:pt x="36332" y="17045"/>
                    </a:cubicBezTo>
                    <a:cubicBezTo>
                      <a:pt x="36944" y="16998"/>
                      <a:pt x="37728" y="16983"/>
                      <a:pt x="38103" y="16614"/>
                    </a:cubicBezTo>
                    <a:cubicBezTo>
                      <a:pt x="38611" y="16114"/>
                      <a:pt x="39274" y="15948"/>
                      <a:pt x="39788" y="15489"/>
                    </a:cubicBezTo>
                    <a:cubicBezTo>
                      <a:pt x="40289" y="15042"/>
                      <a:pt x="40619" y="14495"/>
                      <a:pt x="40959" y="13971"/>
                    </a:cubicBezTo>
                    <a:cubicBezTo>
                      <a:pt x="41423" y="13258"/>
                      <a:pt x="41108" y="12313"/>
                      <a:pt x="41487" y="11504"/>
                    </a:cubicBezTo>
                    <a:cubicBezTo>
                      <a:pt x="41572" y="11321"/>
                      <a:pt x="41671" y="10862"/>
                      <a:pt x="41683" y="10505"/>
                    </a:cubicBezTo>
                    <a:cubicBezTo>
                      <a:pt x="41708" y="9851"/>
                      <a:pt x="41415" y="9215"/>
                      <a:pt x="41548" y="8584"/>
                    </a:cubicBezTo>
                    <a:cubicBezTo>
                      <a:pt x="41776" y="7498"/>
                      <a:pt x="41682" y="6447"/>
                      <a:pt x="41432" y="5383"/>
                    </a:cubicBezTo>
                    <a:cubicBezTo>
                      <a:pt x="41227" y="4511"/>
                      <a:pt x="41029" y="3644"/>
                      <a:pt x="40466" y="2913"/>
                    </a:cubicBezTo>
                    <a:cubicBezTo>
                      <a:pt x="40373" y="2792"/>
                      <a:pt x="40273" y="2653"/>
                      <a:pt x="40244" y="2508"/>
                    </a:cubicBezTo>
                    <a:cubicBezTo>
                      <a:pt x="40030" y="1463"/>
                      <a:pt x="39175" y="917"/>
                      <a:pt x="38351" y="663"/>
                    </a:cubicBezTo>
                    <a:cubicBezTo>
                      <a:pt x="37116" y="283"/>
                      <a:pt x="35785" y="149"/>
                      <a:pt x="34486" y="83"/>
                    </a:cubicBezTo>
                    <a:cubicBezTo>
                      <a:pt x="34120" y="65"/>
                      <a:pt x="33746" y="1"/>
                      <a:pt x="333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1324;p42">
                <a:extLst>
                  <a:ext uri="{FF2B5EF4-FFF2-40B4-BE49-F238E27FC236}">
                    <a16:creationId xmlns:a16="http://schemas.microsoft.com/office/drawing/2014/main" id="{5E70E57F-39DB-48A9-877A-3B843DD70E80}"/>
                  </a:ext>
                </a:extLst>
              </p:cNvPr>
              <p:cNvSpPr/>
              <p:nvPr/>
            </p:nvSpPr>
            <p:spPr>
              <a:xfrm>
                <a:off x="3755315" y="295758"/>
                <a:ext cx="1899337" cy="371583"/>
              </a:xfrm>
              <a:custGeom>
                <a:avLst/>
                <a:gdLst/>
                <a:ahLst/>
                <a:cxnLst/>
                <a:rect l="l" t="t" r="r" b="b"/>
                <a:pathLst>
                  <a:path w="41777" h="18283" extrusionOk="0">
                    <a:moveTo>
                      <a:pt x="33366" y="1"/>
                    </a:moveTo>
                    <a:cubicBezTo>
                      <a:pt x="33266" y="1"/>
                      <a:pt x="33167" y="5"/>
                      <a:pt x="33066" y="16"/>
                    </a:cubicBezTo>
                    <a:cubicBezTo>
                      <a:pt x="32700" y="54"/>
                      <a:pt x="32331" y="62"/>
                      <a:pt x="31961" y="62"/>
                    </a:cubicBezTo>
                    <a:cubicBezTo>
                      <a:pt x="31645" y="62"/>
                      <a:pt x="31328" y="56"/>
                      <a:pt x="31012" y="56"/>
                    </a:cubicBezTo>
                    <a:cubicBezTo>
                      <a:pt x="30932" y="56"/>
                      <a:pt x="30852" y="56"/>
                      <a:pt x="30772" y="57"/>
                    </a:cubicBezTo>
                    <a:cubicBezTo>
                      <a:pt x="29856" y="68"/>
                      <a:pt x="28939" y="57"/>
                      <a:pt x="28024" y="103"/>
                    </a:cubicBezTo>
                    <a:cubicBezTo>
                      <a:pt x="27336" y="137"/>
                      <a:pt x="26634" y="316"/>
                      <a:pt x="25957" y="316"/>
                    </a:cubicBezTo>
                    <a:cubicBezTo>
                      <a:pt x="25806" y="316"/>
                      <a:pt x="25656" y="307"/>
                      <a:pt x="25508" y="286"/>
                    </a:cubicBezTo>
                    <a:cubicBezTo>
                      <a:pt x="24545" y="148"/>
                      <a:pt x="23576" y="191"/>
                      <a:pt x="22630" y="171"/>
                    </a:cubicBezTo>
                    <a:cubicBezTo>
                      <a:pt x="22114" y="161"/>
                      <a:pt x="21590" y="90"/>
                      <a:pt x="21062" y="90"/>
                    </a:cubicBezTo>
                    <a:cubicBezTo>
                      <a:pt x="20801" y="90"/>
                      <a:pt x="20540" y="107"/>
                      <a:pt x="20278" y="158"/>
                    </a:cubicBezTo>
                    <a:cubicBezTo>
                      <a:pt x="20070" y="198"/>
                      <a:pt x="19859" y="210"/>
                      <a:pt x="19646" y="210"/>
                    </a:cubicBezTo>
                    <a:cubicBezTo>
                      <a:pt x="19322" y="210"/>
                      <a:pt x="18993" y="181"/>
                      <a:pt x="18664" y="181"/>
                    </a:cubicBezTo>
                    <a:cubicBezTo>
                      <a:pt x="18452" y="181"/>
                      <a:pt x="18239" y="193"/>
                      <a:pt x="18028" y="232"/>
                    </a:cubicBezTo>
                    <a:cubicBezTo>
                      <a:pt x="17432" y="341"/>
                      <a:pt x="16798" y="409"/>
                      <a:pt x="16195" y="409"/>
                    </a:cubicBezTo>
                    <a:cubicBezTo>
                      <a:pt x="15835" y="409"/>
                      <a:pt x="15487" y="385"/>
                      <a:pt x="15162" y="331"/>
                    </a:cubicBezTo>
                    <a:cubicBezTo>
                      <a:pt x="14931" y="293"/>
                      <a:pt x="14705" y="278"/>
                      <a:pt x="14481" y="278"/>
                    </a:cubicBezTo>
                    <a:cubicBezTo>
                      <a:pt x="13635" y="278"/>
                      <a:pt x="12829" y="493"/>
                      <a:pt x="11989" y="493"/>
                    </a:cubicBezTo>
                    <a:cubicBezTo>
                      <a:pt x="11870" y="493"/>
                      <a:pt x="11750" y="489"/>
                      <a:pt x="11630" y="479"/>
                    </a:cubicBezTo>
                    <a:cubicBezTo>
                      <a:pt x="11485" y="467"/>
                      <a:pt x="11340" y="461"/>
                      <a:pt x="11194" y="461"/>
                    </a:cubicBezTo>
                    <a:cubicBezTo>
                      <a:pt x="10036" y="461"/>
                      <a:pt x="8838" y="806"/>
                      <a:pt x="7690" y="1092"/>
                    </a:cubicBezTo>
                    <a:cubicBezTo>
                      <a:pt x="6745" y="1327"/>
                      <a:pt x="5786" y="1114"/>
                      <a:pt x="4948" y="1395"/>
                    </a:cubicBezTo>
                    <a:cubicBezTo>
                      <a:pt x="4894" y="1391"/>
                      <a:pt x="4840" y="1390"/>
                      <a:pt x="4788" y="1390"/>
                    </a:cubicBezTo>
                    <a:cubicBezTo>
                      <a:pt x="3957" y="1390"/>
                      <a:pt x="3269" y="1784"/>
                      <a:pt x="2716" y="2146"/>
                    </a:cubicBezTo>
                    <a:cubicBezTo>
                      <a:pt x="1880" y="2692"/>
                      <a:pt x="967" y="3343"/>
                      <a:pt x="615" y="4388"/>
                    </a:cubicBezTo>
                    <a:cubicBezTo>
                      <a:pt x="363" y="5137"/>
                      <a:pt x="119" y="5891"/>
                      <a:pt x="60" y="6700"/>
                    </a:cubicBezTo>
                    <a:cubicBezTo>
                      <a:pt x="0" y="7520"/>
                      <a:pt x="164" y="8324"/>
                      <a:pt x="115" y="9148"/>
                    </a:cubicBezTo>
                    <a:cubicBezTo>
                      <a:pt x="72" y="9871"/>
                      <a:pt x="85" y="10649"/>
                      <a:pt x="230" y="11351"/>
                    </a:cubicBezTo>
                    <a:cubicBezTo>
                      <a:pt x="352" y="11945"/>
                      <a:pt x="418" y="12557"/>
                      <a:pt x="573" y="13149"/>
                    </a:cubicBezTo>
                    <a:cubicBezTo>
                      <a:pt x="828" y="14118"/>
                      <a:pt x="1215" y="15029"/>
                      <a:pt x="1923" y="15736"/>
                    </a:cubicBezTo>
                    <a:cubicBezTo>
                      <a:pt x="2786" y="16598"/>
                      <a:pt x="3851" y="17143"/>
                      <a:pt x="5076" y="17282"/>
                    </a:cubicBezTo>
                    <a:cubicBezTo>
                      <a:pt x="6489" y="17442"/>
                      <a:pt x="7909" y="17580"/>
                      <a:pt x="9312" y="17754"/>
                    </a:cubicBezTo>
                    <a:cubicBezTo>
                      <a:pt x="10653" y="17922"/>
                      <a:pt x="12003" y="17823"/>
                      <a:pt x="13329" y="18060"/>
                    </a:cubicBezTo>
                    <a:cubicBezTo>
                      <a:pt x="13635" y="18115"/>
                      <a:pt x="13950" y="18126"/>
                      <a:pt x="14262" y="18134"/>
                    </a:cubicBezTo>
                    <a:cubicBezTo>
                      <a:pt x="15593" y="18174"/>
                      <a:pt x="16927" y="18091"/>
                      <a:pt x="18255" y="18264"/>
                    </a:cubicBezTo>
                    <a:cubicBezTo>
                      <a:pt x="18294" y="18269"/>
                      <a:pt x="18335" y="18272"/>
                      <a:pt x="18377" y="18272"/>
                    </a:cubicBezTo>
                    <a:cubicBezTo>
                      <a:pt x="18508" y="18272"/>
                      <a:pt x="18644" y="18237"/>
                      <a:pt x="18730" y="18098"/>
                    </a:cubicBezTo>
                    <a:cubicBezTo>
                      <a:pt x="18775" y="18025"/>
                      <a:pt x="18856" y="17949"/>
                      <a:pt x="18922" y="17949"/>
                    </a:cubicBezTo>
                    <a:cubicBezTo>
                      <a:pt x="18949" y="17949"/>
                      <a:pt x="18973" y="17962"/>
                      <a:pt x="18990" y="17993"/>
                    </a:cubicBezTo>
                    <a:cubicBezTo>
                      <a:pt x="19121" y="18222"/>
                      <a:pt x="19280" y="18283"/>
                      <a:pt x="19450" y="18283"/>
                    </a:cubicBezTo>
                    <a:cubicBezTo>
                      <a:pt x="19640" y="18283"/>
                      <a:pt x="19842" y="18207"/>
                      <a:pt x="20030" y="18207"/>
                    </a:cubicBezTo>
                    <a:cubicBezTo>
                      <a:pt x="20040" y="18207"/>
                      <a:pt x="20050" y="18207"/>
                      <a:pt x="20059" y="18207"/>
                    </a:cubicBezTo>
                    <a:cubicBezTo>
                      <a:pt x="20116" y="18210"/>
                      <a:pt x="20173" y="18213"/>
                      <a:pt x="20230" y="18213"/>
                    </a:cubicBezTo>
                    <a:cubicBezTo>
                      <a:pt x="20441" y="18213"/>
                      <a:pt x="20640" y="18173"/>
                      <a:pt x="20758" y="17933"/>
                    </a:cubicBezTo>
                    <a:cubicBezTo>
                      <a:pt x="20976" y="18104"/>
                      <a:pt x="21195" y="18163"/>
                      <a:pt x="21416" y="18163"/>
                    </a:cubicBezTo>
                    <a:cubicBezTo>
                      <a:pt x="21741" y="18163"/>
                      <a:pt x="22069" y="18035"/>
                      <a:pt x="22395" y="17955"/>
                    </a:cubicBezTo>
                    <a:cubicBezTo>
                      <a:pt x="22441" y="17944"/>
                      <a:pt x="22499" y="17924"/>
                      <a:pt x="22544" y="17924"/>
                    </a:cubicBezTo>
                    <a:cubicBezTo>
                      <a:pt x="22561" y="17924"/>
                      <a:pt x="22577" y="17927"/>
                      <a:pt x="22588" y="17935"/>
                    </a:cubicBezTo>
                    <a:cubicBezTo>
                      <a:pt x="22795" y="18076"/>
                      <a:pt x="23007" y="18118"/>
                      <a:pt x="23221" y="18118"/>
                    </a:cubicBezTo>
                    <a:cubicBezTo>
                      <a:pt x="23537" y="18118"/>
                      <a:pt x="23857" y="18026"/>
                      <a:pt x="24171" y="18026"/>
                    </a:cubicBezTo>
                    <a:cubicBezTo>
                      <a:pt x="24228" y="18026"/>
                      <a:pt x="24285" y="18029"/>
                      <a:pt x="24342" y="18036"/>
                    </a:cubicBezTo>
                    <a:cubicBezTo>
                      <a:pt x="24471" y="18053"/>
                      <a:pt x="24600" y="18060"/>
                      <a:pt x="24728" y="18060"/>
                    </a:cubicBezTo>
                    <a:cubicBezTo>
                      <a:pt x="25506" y="18060"/>
                      <a:pt x="26262" y="17802"/>
                      <a:pt x="27042" y="17802"/>
                    </a:cubicBezTo>
                    <a:cubicBezTo>
                      <a:pt x="27174" y="17802"/>
                      <a:pt x="27306" y="17809"/>
                      <a:pt x="27439" y="17826"/>
                    </a:cubicBezTo>
                    <a:cubicBezTo>
                      <a:pt x="27536" y="17839"/>
                      <a:pt x="27635" y="17844"/>
                      <a:pt x="27734" y="17844"/>
                    </a:cubicBezTo>
                    <a:cubicBezTo>
                      <a:pt x="28119" y="17844"/>
                      <a:pt x="28516" y="17765"/>
                      <a:pt x="28904" y="17732"/>
                    </a:cubicBezTo>
                    <a:cubicBezTo>
                      <a:pt x="29889" y="17648"/>
                      <a:pt x="30874" y="17572"/>
                      <a:pt x="31857" y="17467"/>
                    </a:cubicBezTo>
                    <a:cubicBezTo>
                      <a:pt x="32506" y="17398"/>
                      <a:pt x="33172" y="17202"/>
                      <a:pt x="33795" y="17202"/>
                    </a:cubicBezTo>
                    <a:cubicBezTo>
                      <a:pt x="33817" y="17202"/>
                      <a:pt x="33839" y="17202"/>
                      <a:pt x="33860" y="17202"/>
                    </a:cubicBezTo>
                    <a:cubicBezTo>
                      <a:pt x="33922" y="17204"/>
                      <a:pt x="33984" y="17204"/>
                      <a:pt x="34045" y="17204"/>
                    </a:cubicBezTo>
                    <a:cubicBezTo>
                      <a:pt x="34818" y="17204"/>
                      <a:pt x="35572" y="17104"/>
                      <a:pt x="36332" y="17045"/>
                    </a:cubicBezTo>
                    <a:cubicBezTo>
                      <a:pt x="36944" y="16998"/>
                      <a:pt x="37728" y="16983"/>
                      <a:pt x="38103" y="16614"/>
                    </a:cubicBezTo>
                    <a:cubicBezTo>
                      <a:pt x="38611" y="16114"/>
                      <a:pt x="39274" y="15948"/>
                      <a:pt x="39788" y="15489"/>
                    </a:cubicBezTo>
                    <a:cubicBezTo>
                      <a:pt x="40289" y="15042"/>
                      <a:pt x="40619" y="14495"/>
                      <a:pt x="40959" y="13971"/>
                    </a:cubicBezTo>
                    <a:cubicBezTo>
                      <a:pt x="41423" y="13258"/>
                      <a:pt x="41108" y="12313"/>
                      <a:pt x="41487" y="11504"/>
                    </a:cubicBezTo>
                    <a:cubicBezTo>
                      <a:pt x="41572" y="11321"/>
                      <a:pt x="41671" y="10862"/>
                      <a:pt x="41683" y="10505"/>
                    </a:cubicBezTo>
                    <a:cubicBezTo>
                      <a:pt x="41708" y="9851"/>
                      <a:pt x="41415" y="9215"/>
                      <a:pt x="41548" y="8584"/>
                    </a:cubicBezTo>
                    <a:cubicBezTo>
                      <a:pt x="41776" y="7498"/>
                      <a:pt x="41682" y="6447"/>
                      <a:pt x="41432" y="5383"/>
                    </a:cubicBezTo>
                    <a:cubicBezTo>
                      <a:pt x="41227" y="4511"/>
                      <a:pt x="41029" y="3644"/>
                      <a:pt x="40466" y="2913"/>
                    </a:cubicBezTo>
                    <a:cubicBezTo>
                      <a:pt x="40373" y="2792"/>
                      <a:pt x="40273" y="2653"/>
                      <a:pt x="40244" y="2508"/>
                    </a:cubicBezTo>
                    <a:cubicBezTo>
                      <a:pt x="40030" y="1463"/>
                      <a:pt x="39175" y="917"/>
                      <a:pt x="38351" y="663"/>
                    </a:cubicBezTo>
                    <a:cubicBezTo>
                      <a:pt x="37116" y="283"/>
                      <a:pt x="35785" y="149"/>
                      <a:pt x="34486" y="83"/>
                    </a:cubicBezTo>
                    <a:cubicBezTo>
                      <a:pt x="34120" y="65"/>
                      <a:pt x="33746" y="1"/>
                      <a:pt x="33366"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9" name="مربع نص 48">
              <a:extLst>
                <a:ext uri="{FF2B5EF4-FFF2-40B4-BE49-F238E27FC236}">
                  <a16:creationId xmlns:a16="http://schemas.microsoft.com/office/drawing/2014/main" id="{DE916C19-8B49-4524-A216-7D09AC5612A9}"/>
                </a:ext>
              </a:extLst>
            </p:cNvPr>
            <p:cNvSpPr txBox="1"/>
            <p:nvPr/>
          </p:nvSpPr>
          <p:spPr>
            <a:xfrm>
              <a:off x="3945845" y="301291"/>
              <a:ext cx="1821137" cy="301199"/>
            </a:xfrm>
            <a:prstGeom prst="rect">
              <a:avLst/>
            </a:prstGeom>
            <a:noFill/>
          </p:spPr>
          <p:txBody>
            <a:bodyPr wrap="square" rtlCol="1">
              <a:spAutoFit/>
            </a:bodyPr>
            <a:lstStyle/>
            <a:p>
              <a:pPr algn="ctr"/>
              <a:r>
                <a:rPr lang="ar-SA" sz="1600" b="1" dirty="0"/>
                <a:t>الحيوانات اللافقارية</a:t>
              </a:r>
            </a:p>
          </p:txBody>
        </p:sp>
      </p:grpSp>
      <p:sp>
        <p:nvSpPr>
          <p:cNvPr id="2" name="مربع نص 1">
            <a:extLst>
              <a:ext uri="{FF2B5EF4-FFF2-40B4-BE49-F238E27FC236}">
                <a16:creationId xmlns:a16="http://schemas.microsoft.com/office/drawing/2014/main" id="{6A79F1D3-8CDD-4C03-81B6-EA91371EA86E}"/>
              </a:ext>
            </a:extLst>
          </p:cNvPr>
          <p:cNvSpPr txBox="1"/>
          <p:nvPr/>
        </p:nvSpPr>
        <p:spPr>
          <a:xfrm>
            <a:off x="5878002" y="3058246"/>
            <a:ext cx="1828800" cy="523220"/>
          </a:xfrm>
          <a:prstGeom prst="rect">
            <a:avLst/>
          </a:prstGeom>
          <a:noFill/>
        </p:spPr>
        <p:txBody>
          <a:bodyPr wrap="square" rtlCol="1">
            <a:spAutoFit/>
          </a:bodyPr>
          <a:lstStyle/>
          <a:p>
            <a:pPr algn="justLow" rtl="1"/>
            <a:r>
              <a:rPr lang="ar-SA" sz="1400" b="0" i="0" u="none" strike="noStrike" cap="none" dirty="0">
                <a:solidFill>
                  <a:srgbClr val="000000"/>
                </a:solidFill>
                <a:latin typeface="Arial"/>
                <a:ea typeface="Arial"/>
                <a:cs typeface="Arial"/>
                <a:sym typeface="Arial"/>
              </a:rPr>
              <a:t>هي حيوانات ليس لها عمود فقاري</a:t>
            </a:r>
          </a:p>
        </p:txBody>
      </p:sp>
      <p:sp>
        <p:nvSpPr>
          <p:cNvPr id="36" name="مربع نص 35">
            <a:extLst>
              <a:ext uri="{FF2B5EF4-FFF2-40B4-BE49-F238E27FC236}">
                <a16:creationId xmlns:a16="http://schemas.microsoft.com/office/drawing/2014/main" id="{0F4E2FB9-55A1-4E5D-AAB0-B580B7B23FA3}"/>
              </a:ext>
            </a:extLst>
          </p:cNvPr>
          <p:cNvSpPr txBox="1"/>
          <p:nvPr/>
        </p:nvSpPr>
        <p:spPr>
          <a:xfrm>
            <a:off x="3574280" y="2958290"/>
            <a:ext cx="1828800" cy="1384995"/>
          </a:xfrm>
          <a:prstGeom prst="rect">
            <a:avLst/>
          </a:prstGeom>
          <a:noFill/>
        </p:spPr>
        <p:txBody>
          <a:bodyPr wrap="square" rtlCol="1">
            <a:spAutoFit/>
          </a:bodyPr>
          <a:lstStyle/>
          <a:p>
            <a:pPr algn="justLow" rtl="1"/>
            <a:r>
              <a:rPr lang="ar-SA" sz="1400" b="0" i="0" u="none" strike="noStrike" cap="none" dirty="0">
                <a:solidFill>
                  <a:srgbClr val="000000"/>
                </a:solidFill>
                <a:latin typeface="Arial"/>
                <a:ea typeface="Arial"/>
                <a:cs typeface="Arial"/>
                <a:sym typeface="Arial"/>
              </a:rPr>
              <a:t>الاسفنجات</a:t>
            </a:r>
          </a:p>
          <a:p>
            <a:pPr algn="justLow" rtl="1"/>
            <a:r>
              <a:rPr lang="ar-SA" dirty="0"/>
              <a:t>اللاسعات</a:t>
            </a:r>
          </a:p>
          <a:p>
            <a:pPr algn="justLow" rtl="1"/>
            <a:r>
              <a:rPr lang="ar-SA" sz="1400" b="0" i="0" u="none" strike="noStrike" cap="none" dirty="0">
                <a:solidFill>
                  <a:srgbClr val="000000"/>
                </a:solidFill>
                <a:latin typeface="Arial"/>
                <a:ea typeface="Arial"/>
                <a:cs typeface="Arial"/>
                <a:sym typeface="Arial"/>
              </a:rPr>
              <a:t>الرخويات</a:t>
            </a:r>
          </a:p>
          <a:p>
            <a:pPr algn="justLow" rtl="1"/>
            <a:r>
              <a:rPr lang="ar-SA" dirty="0"/>
              <a:t>شوكيات الجلد</a:t>
            </a:r>
          </a:p>
          <a:p>
            <a:pPr algn="justLow" rtl="1"/>
            <a:r>
              <a:rPr lang="ar-SA" dirty="0"/>
              <a:t>المفصليات</a:t>
            </a:r>
          </a:p>
          <a:p>
            <a:pPr algn="justLow" rtl="1"/>
            <a:r>
              <a:rPr lang="ar-SA" sz="1400" b="0" i="0" u="none" strike="noStrike" cap="none" dirty="0">
                <a:solidFill>
                  <a:srgbClr val="000000"/>
                </a:solidFill>
                <a:latin typeface="Arial"/>
                <a:ea typeface="Arial"/>
                <a:cs typeface="Arial"/>
                <a:sym typeface="Arial"/>
              </a:rPr>
              <a:t>الديدان</a:t>
            </a:r>
          </a:p>
        </p:txBody>
      </p:sp>
      <p:sp>
        <p:nvSpPr>
          <p:cNvPr id="37" name="مربع نص 36">
            <a:extLst>
              <a:ext uri="{FF2B5EF4-FFF2-40B4-BE49-F238E27FC236}">
                <a16:creationId xmlns:a16="http://schemas.microsoft.com/office/drawing/2014/main" id="{F3A0B06C-1E0C-4C11-AD88-1C06E3869A9F}"/>
              </a:ext>
            </a:extLst>
          </p:cNvPr>
          <p:cNvSpPr txBox="1"/>
          <p:nvPr/>
        </p:nvSpPr>
        <p:spPr>
          <a:xfrm>
            <a:off x="531123" y="2915427"/>
            <a:ext cx="2672275" cy="1600438"/>
          </a:xfrm>
          <a:prstGeom prst="rect">
            <a:avLst/>
          </a:prstGeom>
          <a:noFill/>
        </p:spPr>
        <p:txBody>
          <a:bodyPr wrap="square" rtlCol="1">
            <a:spAutoFit/>
          </a:bodyPr>
          <a:lstStyle/>
          <a:p>
            <a:pPr marL="342900" indent="-342900" algn="justLow" rtl="1">
              <a:buAutoNum type="arabicParenR"/>
            </a:pPr>
            <a:r>
              <a:rPr lang="ar-SA" dirty="0"/>
              <a:t> الاسفنجيات/ يشبه الكيس جسمه يتكون من طبقين من الخلايا وله تجويف</a:t>
            </a:r>
          </a:p>
          <a:p>
            <a:pPr marL="342900" indent="-342900" algn="justLow" rtl="1">
              <a:buAutoNum type="arabicParenR"/>
            </a:pPr>
            <a:r>
              <a:rPr lang="ar-SA" sz="1400" b="0" i="0" u="none" strike="noStrike" cap="none" dirty="0">
                <a:solidFill>
                  <a:srgbClr val="000000"/>
                </a:solidFill>
                <a:latin typeface="Arial"/>
                <a:ea typeface="Arial"/>
                <a:cs typeface="Arial"/>
                <a:sym typeface="Arial"/>
              </a:rPr>
              <a:t>اللاسعات لها </a:t>
            </a:r>
            <a:r>
              <a:rPr lang="ar-SA" sz="1400" b="0" i="0" u="none" strike="noStrike" cap="none" dirty="0" err="1">
                <a:solidFill>
                  <a:srgbClr val="000000"/>
                </a:solidFill>
                <a:latin typeface="Arial"/>
                <a:ea typeface="Arial"/>
                <a:cs typeface="Arial"/>
                <a:sym typeface="Arial"/>
              </a:rPr>
              <a:t>لوامس</a:t>
            </a:r>
            <a:r>
              <a:rPr lang="ar-SA" sz="1400" b="0" i="0" u="none" strike="noStrike" cap="none" dirty="0">
                <a:solidFill>
                  <a:srgbClr val="000000"/>
                </a:solidFill>
                <a:latin typeface="Arial"/>
                <a:ea typeface="Arial"/>
                <a:cs typeface="Arial"/>
                <a:sym typeface="Arial"/>
              </a:rPr>
              <a:t> تنتهي بخلايا لاسعه</a:t>
            </a:r>
          </a:p>
          <a:p>
            <a:pPr marL="342900" indent="-342900" algn="justLow" rtl="1">
              <a:buAutoNum type="arabicParenR"/>
            </a:pPr>
            <a:r>
              <a:rPr lang="ar-SA" dirty="0"/>
              <a:t>الرخويات/ اجسامها رخوه ولها دعامة داخلية أو خارجية</a:t>
            </a:r>
          </a:p>
          <a:p>
            <a:pPr marL="342900" indent="-342900" algn="justLow" rtl="1">
              <a:buAutoNum type="arabicParenR"/>
            </a:pPr>
            <a:r>
              <a:rPr lang="ar-SA" sz="1400" b="0" i="0" u="none" strike="noStrike" cap="none" dirty="0">
                <a:solidFill>
                  <a:srgbClr val="000000"/>
                </a:solidFill>
                <a:latin typeface="Arial"/>
                <a:ea typeface="Arial"/>
                <a:cs typeface="Arial"/>
                <a:sym typeface="Arial"/>
              </a:rPr>
              <a:t>شوكيات  الجلد/  لها جلد يحمل اشواك</a:t>
            </a:r>
          </a:p>
        </p:txBody>
      </p:sp>
    </p:spTree>
    <p:extLst>
      <p:ext uri="{BB962C8B-B14F-4D97-AF65-F5344CB8AC3E}">
        <p14:creationId xmlns:p14="http://schemas.microsoft.com/office/powerpoint/2010/main" val="30460890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مجموعة 2">
            <a:extLst>
              <a:ext uri="{FF2B5EF4-FFF2-40B4-BE49-F238E27FC236}">
                <a16:creationId xmlns:a16="http://schemas.microsoft.com/office/drawing/2014/main" id="{9D69F3FC-0215-44E9-924E-6F349AC70814}"/>
              </a:ext>
            </a:extLst>
          </p:cNvPr>
          <p:cNvGrpSpPr/>
          <p:nvPr/>
        </p:nvGrpSpPr>
        <p:grpSpPr>
          <a:xfrm>
            <a:off x="3516877" y="1831894"/>
            <a:ext cx="2348524" cy="1843530"/>
            <a:chOff x="5572808" y="2688714"/>
            <a:chExt cx="2601673" cy="1843530"/>
          </a:xfrm>
        </p:grpSpPr>
        <p:sp>
          <p:nvSpPr>
            <p:cNvPr id="4" name="Google Shape;1184;p39">
              <a:extLst>
                <a:ext uri="{FF2B5EF4-FFF2-40B4-BE49-F238E27FC236}">
                  <a16:creationId xmlns:a16="http://schemas.microsoft.com/office/drawing/2014/main" id="{93F969D8-BDF6-42D6-9C24-A3765DE7F8EF}"/>
                </a:ext>
              </a:extLst>
            </p:cNvPr>
            <p:cNvSpPr/>
            <p:nvPr/>
          </p:nvSpPr>
          <p:spPr>
            <a:xfrm>
              <a:off x="5572808" y="2688714"/>
              <a:ext cx="2601673" cy="1843530"/>
            </a:xfrm>
            <a:custGeom>
              <a:avLst/>
              <a:gdLst/>
              <a:ahLst/>
              <a:cxnLst/>
              <a:rect l="l" t="t" r="r" b="b"/>
              <a:pathLst>
                <a:path w="56654" h="52772" extrusionOk="0">
                  <a:moveTo>
                    <a:pt x="28718" y="868"/>
                  </a:moveTo>
                  <a:cubicBezTo>
                    <a:pt x="29948" y="868"/>
                    <a:pt x="31193" y="930"/>
                    <a:pt x="32426" y="941"/>
                  </a:cubicBezTo>
                  <a:cubicBezTo>
                    <a:pt x="34939" y="965"/>
                    <a:pt x="37452" y="1020"/>
                    <a:pt x="39963" y="1077"/>
                  </a:cubicBezTo>
                  <a:cubicBezTo>
                    <a:pt x="41671" y="1116"/>
                    <a:pt x="43381" y="1236"/>
                    <a:pt x="45087" y="1236"/>
                  </a:cubicBezTo>
                  <a:cubicBezTo>
                    <a:pt x="45418" y="1236"/>
                    <a:pt x="45748" y="1231"/>
                    <a:pt x="46078" y="1221"/>
                  </a:cubicBezTo>
                  <a:cubicBezTo>
                    <a:pt x="46267" y="1215"/>
                    <a:pt x="46454" y="1212"/>
                    <a:pt x="46641" y="1212"/>
                  </a:cubicBezTo>
                  <a:cubicBezTo>
                    <a:pt x="48127" y="1212"/>
                    <a:pt x="49581" y="1391"/>
                    <a:pt x="51056" y="1561"/>
                  </a:cubicBezTo>
                  <a:cubicBezTo>
                    <a:pt x="52896" y="1774"/>
                    <a:pt x="54058" y="2786"/>
                    <a:pt x="54587" y="4372"/>
                  </a:cubicBezTo>
                  <a:cubicBezTo>
                    <a:pt x="55029" y="5700"/>
                    <a:pt x="54837" y="7170"/>
                    <a:pt x="54843" y="8590"/>
                  </a:cubicBezTo>
                  <a:cubicBezTo>
                    <a:pt x="54849" y="9824"/>
                    <a:pt x="54632" y="11083"/>
                    <a:pt x="55021" y="12337"/>
                  </a:cubicBezTo>
                  <a:cubicBezTo>
                    <a:pt x="55135" y="12702"/>
                    <a:pt x="54960" y="13301"/>
                    <a:pt x="54900" y="13776"/>
                  </a:cubicBezTo>
                  <a:cubicBezTo>
                    <a:pt x="54512" y="16836"/>
                    <a:pt x="54933" y="19906"/>
                    <a:pt x="54696" y="22976"/>
                  </a:cubicBezTo>
                  <a:cubicBezTo>
                    <a:pt x="54559" y="24761"/>
                    <a:pt x="54665" y="26616"/>
                    <a:pt x="54789" y="28409"/>
                  </a:cubicBezTo>
                  <a:cubicBezTo>
                    <a:pt x="54855" y="29349"/>
                    <a:pt x="54961" y="30418"/>
                    <a:pt x="55225" y="31423"/>
                  </a:cubicBezTo>
                  <a:cubicBezTo>
                    <a:pt x="55510" y="32510"/>
                    <a:pt x="55150" y="33761"/>
                    <a:pt x="55117" y="34941"/>
                  </a:cubicBezTo>
                  <a:cubicBezTo>
                    <a:pt x="55083" y="36131"/>
                    <a:pt x="55020" y="37298"/>
                    <a:pt x="55271" y="38514"/>
                  </a:cubicBezTo>
                  <a:cubicBezTo>
                    <a:pt x="55462" y="39430"/>
                    <a:pt x="55002" y="40472"/>
                    <a:pt x="55011" y="41492"/>
                  </a:cubicBezTo>
                  <a:cubicBezTo>
                    <a:pt x="55018" y="42212"/>
                    <a:pt x="55072" y="42951"/>
                    <a:pt x="55018" y="43651"/>
                  </a:cubicBezTo>
                  <a:cubicBezTo>
                    <a:pt x="54836" y="45976"/>
                    <a:pt x="54650" y="48433"/>
                    <a:pt x="52666" y="50001"/>
                  </a:cubicBezTo>
                  <a:cubicBezTo>
                    <a:pt x="51460" y="50955"/>
                    <a:pt x="49851" y="51293"/>
                    <a:pt x="48248" y="51305"/>
                  </a:cubicBezTo>
                  <a:cubicBezTo>
                    <a:pt x="47265" y="51253"/>
                    <a:pt x="46280" y="51235"/>
                    <a:pt x="45296" y="51235"/>
                  </a:cubicBezTo>
                  <a:cubicBezTo>
                    <a:pt x="43384" y="51235"/>
                    <a:pt x="41471" y="51302"/>
                    <a:pt x="39562" y="51314"/>
                  </a:cubicBezTo>
                  <a:cubicBezTo>
                    <a:pt x="36278" y="51330"/>
                    <a:pt x="32992" y="51354"/>
                    <a:pt x="29710" y="51389"/>
                  </a:cubicBezTo>
                  <a:cubicBezTo>
                    <a:pt x="29511" y="51391"/>
                    <a:pt x="29312" y="51392"/>
                    <a:pt x="29113" y="51392"/>
                  </a:cubicBezTo>
                  <a:cubicBezTo>
                    <a:pt x="26026" y="51392"/>
                    <a:pt x="22935" y="51163"/>
                    <a:pt x="19849" y="51163"/>
                  </a:cubicBezTo>
                  <a:cubicBezTo>
                    <a:pt x="19445" y="51163"/>
                    <a:pt x="19041" y="51167"/>
                    <a:pt x="18638" y="51176"/>
                  </a:cubicBezTo>
                  <a:cubicBezTo>
                    <a:pt x="16555" y="51222"/>
                    <a:pt x="14468" y="51403"/>
                    <a:pt x="12378" y="51403"/>
                  </a:cubicBezTo>
                  <a:cubicBezTo>
                    <a:pt x="12207" y="51403"/>
                    <a:pt x="12036" y="51402"/>
                    <a:pt x="11865" y="51399"/>
                  </a:cubicBezTo>
                  <a:cubicBezTo>
                    <a:pt x="11697" y="51397"/>
                    <a:pt x="11529" y="51396"/>
                    <a:pt x="11361" y="51396"/>
                  </a:cubicBezTo>
                  <a:cubicBezTo>
                    <a:pt x="10679" y="51396"/>
                    <a:pt x="9994" y="51413"/>
                    <a:pt x="9311" y="51413"/>
                  </a:cubicBezTo>
                  <a:cubicBezTo>
                    <a:pt x="8343" y="51413"/>
                    <a:pt x="7380" y="51378"/>
                    <a:pt x="6442" y="51209"/>
                  </a:cubicBezTo>
                  <a:cubicBezTo>
                    <a:pt x="3555" y="50690"/>
                    <a:pt x="2612" y="49218"/>
                    <a:pt x="2360" y="46353"/>
                  </a:cubicBezTo>
                  <a:cubicBezTo>
                    <a:pt x="2131" y="43735"/>
                    <a:pt x="2306" y="41082"/>
                    <a:pt x="2064" y="38467"/>
                  </a:cubicBezTo>
                  <a:cubicBezTo>
                    <a:pt x="1563" y="33064"/>
                    <a:pt x="2127" y="27648"/>
                    <a:pt x="1764" y="22260"/>
                  </a:cubicBezTo>
                  <a:cubicBezTo>
                    <a:pt x="1507" y="18418"/>
                    <a:pt x="1390" y="14595"/>
                    <a:pt x="1502" y="10751"/>
                  </a:cubicBezTo>
                  <a:cubicBezTo>
                    <a:pt x="1554" y="8981"/>
                    <a:pt x="1849" y="7296"/>
                    <a:pt x="2591" y="5697"/>
                  </a:cubicBezTo>
                  <a:cubicBezTo>
                    <a:pt x="3351" y="4056"/>
                    <a:pt x="4782" y="3350"/>
                    <a:pt x="6445" y="2904"/>
                  </a:cubicBezTo>
                  <a:cubicBezTo>
                    <a:pt x="9308" y="2139"/>
                    <a:pt x="12231" y="1859"/>
                    <a:pt x="15166" y="1592"/>
                  </a:cubicBezTo>
                  <a:cubicBezTo>
                    <a:pt x="17733" y="1360"/>
                    <a:pt x="20307" y="1294"/>
                    <a:pt x="22869" y="1128"/>
                  </a:cubicBezTo>
                  <a:cubicBezTo>
                    <a:pt x="24231" y="1041"/>
                    <a:pt x="25643" y="1011"/>
                    <a:pt x="27007" y="920"/>
                  </a:cubicBezTo>
                  <a:cubicBezTo>
                    <a:pt x="27572" y="882"/>
                    <a:pt x="28144" y="868"/>
                    <a:pt x="28718" y="868"/>
                  </a:cubicBezTo>
                  <a:close/>
                  <a:moveTo>
                    <a:pt x="26199" y="0"/>
                  </a:moveTo>
                  <a:cubicBezTo>
                    <a:pt x="23072" y="0"/>
                    <a:pt x="19942" y="33"/>
                    <a:pt x="16815" y="352"/>
                  </a:cubicBezTo>
                  <a:cubicBezTo>
                    <a:pt x="15226" y="514"/>
                    <a:pt x="13566" y="456"/>
                    <a:pt x="11962" y="543"/>
                  </a:cubicBezTo>
                  <a:cubicBezTo>
                    <a:pt x="9859" y="655"/>
                    <a:pt x="7764" y="1249"/>
                    <a:pt x="5707" y="1793"/>
                  </a:cubicBezTo>
                  <a:cubicBezTo>
                    <a:pt x="2442" y="2657"/>
                    <a:pt x="1069" y="4553"/>
                    <a:pt x="692" y="7173"/>
                  </a:cubicBezTo>
                  <a:cubicBezTo>
                    <a:pt x="29" y="11777"/>
                    <a:pt x="0" y="16434"/>
                    <a:pt x="419" y="21068"/>
                  </a:cubicBezTo>
                  <a:cubicBezTo>
                    <a:pt x="741" y="24623"/>
                    <a:pt x="448" y="28171"/>
                    <a:pt x="541" y="31721"/>
                  </a:cubicBezTo>
                  <a:cubicBezTo>
                    <a:pt x="593" y="33750"/>
                    <a:pt x="403" y="35803"/>
                    <a:pt x="653" y="37804"/>
                  </a:cubicBezTo>
                  <a:cubicBezTo>
                    <a:pt x="1068" y="41118"/>
                    <a:pt x="687" y="44463"/>
                    <a:pt x="1321" y="47772"/>
                  </a:cubicBezTo>
                  <a:cubicBezTo>
                    <a:pt x="1653" y="49507"/>
                    <a:pt x="3600" y="51926"/>
                    <a:pt x="5550" y="52139"/>
                  </a:cubicBezTo>
                  <a:cubicBezTo>
                    <a:pt x="8554" y="52468"/>
                    <a:pt x="11555" y="52644"/>
                    <a:pt x="14565" y="52644"/>
                  </a:cubicBezTo>
                  <a:cubicBezTo>
                    <a:pt x="16110" y="52644"/>
                    <a:pt x="17657" y="52598"/>
                    <a:pt x="19210" y="52501"/>
                  </a:cubicBezTo>
                  <a:cubicBezTo>
                    <a:pt x="19937" y="52456"/>
                    <a:pt x="20667" y="52437"/>
                    <a:pt x="21399" y="52437"/>
                  </a:cubicBezTo>
                  <a:cubicBezTo>
                    <a:pt x="23512" y="52437"/>
                    <a:pt x="25637" y="52593"/>
                    <a:pt x="27754" y="52705"/>
                  </a:cubicBezTo>
                  <a:cubicBezTo>
                    <a:pt x="28686" y="52754"/>
                    <a:pt x="29619" y="52772"/>
                    <a:pt x="30554" y="52772"/>
                  </a:cubicBezTo>
                  <a:cubicBezTo>
                    <a:pt x="32860" y="52772"/>
                    <a:pt x="35171" y="52665"/>
                    <a:pt x="37478" y="52665"/>
                  </a:cubicBezTo>
                  <a:cubicBezTo>
                    <a:pt x="37613" y="52665"/>
                    <a:pt x="37749" y="52665"/>
                    <a:pt x="37884" y="52666"/>
                  </a:cubicBezTo>
                  <a:cubicBezTo>
                    <a:pt x="39445" y="52675"/>
                    <a:pt x="41004" y="52699"/>
                    <a:pt x="42562" y="52699"/>
                  </a:cubicBezTo>
                  <a:cubicBezTo>
                    <a:pt x="45116" y="52699"/>
                    <a:pt x="47669" y="52636"/>
                    <a:pt x="50228" y="52343"/>
                  </a:cubicBezTo>
                  <a:cubicBezTo>
                    <a:pt x="53738" y="51941"/>
                    <a:pt x="55423" y="49288"/>
                    <a:pt x="56111" y="46663"/>
                  </a:cubicBezTo>
                  <a:cubicBezTo>
                    <a:pt x="56654" y="44602"/>
                    <a:pt x="56606" y="42495"/>
                    <a:pt x="56601" y="40392"/>
                  </a:cubicBezTo>
                  <a:cubicBezTo>
                    <a:pt x="56595" y="37151"/>
                    <a:pt x="56634" y="33911"/>
                    <a:pt x="56585" y="30671"/>
                  </a:cubicBezTo>
                  <a:cubicBezTo>
                    <a:pt x="56546" y="28034"/>
                    <a:pt x="56330" y="25400"/>
                    <a:pt x="56329" y="22766"/>
                  </a:cubicBezTo>
                  <a:cubicBezTo>
                    <a:pt x="56327" y="19709"/>
                    <a:pt x="56499" y="16651"/>
                    <a:pt x="56547" y="13593"/>
                  </a:cubicBezTo>
                  <a:cubicBezTo>
                    <a:pt x="56588" y="11011"/>
                    <a:pt x="56556" y="8430"/>
                    <a:pt x="56556" y="5848"/>
                  </a:cubicBezTo>
                  <a:cubicBezTo>
                    <a:pt x="56448" y="4947"/>
                    <a:pt x="56176" y="4072"/>
                    <a:pt x="55751" y="3271"/>
                  </a:cubicBezTo>
                  <a:cubicBezTo>
                    <a:pt x="54448" y="843"/>
                    <a:pt x="52160" y="25"/>
                    <a:pt x="49793" y="25"/>
                  </a:cubicBezTo>
                  <a:cubicBezTo>
                    <a:pt x="49486" y="25"/>
                    <a:pt x="49178" y="39"/>
                    <a:pt x="48870" y="65"/>
                  </a:cubicBezTo>
                  <a:cubicBezTo>
                    <a:pt x="47342" y="193"/>
                    <a:pt x="45813" y="254"/>
                    <a:pt x="44297" y="254"/>
                  </a:cubicBezTo>
                  <a:cubicBezTo>
                    <a:pt x="43496" y="254"/>
                    <a:pt x="42698" y="237"/>
                    <a:pt x="41907" y="204"/>
                  </a:cubicBezTo>
                  <a:cubicBezTo>
                    <a:pt x="37318" y="12"/>
                    <a:pt x="32732" y="5"/>
                    <a:pt x="28148" y="2"/>
                  </a:cubicBezTo>
                  <a:cubicBezTo>
                    <a:pt x="27498" y="1"/>
                    <a:pt x="26849" y="0"/>
                    <a:pt x="261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 name="مربع نص 4">
              <a:extLst>
                <a:ext uri="{FF2B5EF4-FFF2-40B4-BE49-F238E27FC236}">
                  <a16:creationId xmlns:a16="http://schemas.microsoft.com/office/drawing/2014/main" id="{30915498-7287-4D66-AD1B-D166DAC91C65}"/>
                </a:ext>
              </a:extLst>
            </p:cNvPr>
            <p:cNvSpPr txBox="1"/>
            <p:nvPr/>
          </p:nvSpPr>
          <p:spPr>
            <a:xfrm>
              <a:off x="5609469" y="3007644"/>
              <a:ext cx="2528351" cy="1384995"/>
            </a:xfrm>
            <a:prstGeom prst="rect">
              <a:avLst/>
            </a:prstGeom>
            <a:noFill/>
          </p:spPr>
          <p:txBody>
            <a:bodyPr wrap="square" rtlCol="1">
              <a:spAutoFit/>
            </a:bodyPr>
            <a:lstStyle/>
            <a:p>
              <a:pPr algn="ctr"/>
              <a:r>
                <a:rPr lang="ar-SA" dirty="0">
                  <a:uFillTx/>
                </a:rPr>
                <a:t>عالماتي الصغيرات لتختار كلاً منكن المجموعة التي تناسب ميولها:</a:t>
              </a:r>
            </a:p>
            <a:p>
              <a:pPr algn="r" rtl="1"/>
              <a:r>
                <a:rPr lang="ar-SA" sz="1400" b="1" dirty="0">
                  <a:uFillTx/>
                  <a:latin typeface="Sakkal Majalla" panose="02000000000000000000" pitchFamily="2" charset="-78"/>
                  <a:cs typeface="Sakkal Majalla" panose="02000000000000000000" pitchFamily="2" charset="-78"/>
                </a:rPr>
                <a:t>الكتابة القصصية</a:t>
              </a:r>
            </a:p>
            <a:p>
              <a:pPr algn="r" rtl="1"/>
              <a:r>
                <a:rPr lang="ar-SA" sz="1400" b="1" dirty="0">
                  <a:uFillTx/>
                  <a:latin typeface="Sakkal Majalla" panose="02000000000000000000" pitchFamily="2" charset="-78"/>
                  <a:cs typeface="Sakkal Majalla" panose="02000000000000000000" pitchFamily="2" charset="-78"/>
                </a:rPr>
                <a:t>ابتكار</a:t>
              </a:r>
            </a:p>
            <a:p>
              <a:pPr algn="r" rtl="1"/>
              <a:r>
                <a:rPr lang="ar-SA" sz="1400" b="1" dirty="0">
                  <a:uFillTx/>
                  <a:latin typeface="Sakkal Majalla" panose="02000000000000000000" pitchFamily="2" charset="-78"/>
                  <a:cs typeface="Sakkal Majalla" panose="02000000000000000000" pitchFamily="2" charset="-78"/>
                </a:rPr>
                <a:t>الرسم  </a:t>
              </a:r>
            </a:p>
            <a:p>
              <a:pPr algn="ctr"/>
              <a:endParaRPr lang="ar-SA" b="1" dirty="0">
                <a:solidFill>
                  <a:schemeClr val="tx1"/>
                </a:solidFill>
              </a:endParaRPr>
            </a:p>
          </p:txBody>
        </p:sp>
      </p:grpSp>
      <p:grpSp>
        <p:nvGrpSpPr>
          <p:cNvPr id="6" name="مجموعة 5">
            <a:extLst>
              <a:ext uri="{FF2B5EF4-FFF2-40B4-BE49-F238E27FC236}">
                <a16:creationId xmlns:a16="http://schemas.microsoft.com/office/drawing/2014/main" id="{2FDF5E5D-9943-449F-9E01-FADDAF42F841}"/>
              </a:ext>
            </a:extLst>
          </p:cNvPr>
          <p:cNvGrpSpPr/>
          <p:nvPr/>
        </p:nvGrpSpPr>
        <p:grpSpPr>
          <a:xfrm>
            <a:off x="6505241" y="1494349"/>
            <a:ext cx="2348524" cy="2154802"/>
            <a:chOff x="6185059" y="492985"/>
            <a:chExt cx="2601673" cy="2154802"/>
          </a:xfrm>
        </p:grpSpPr>
        <p:grpSp>
          <p:nvGrpSpPr>
            <p:cNvPr id="7" name="مجموعة 6">
              <a:extLst>
                <a:ext uri="{FF2B5EF4-FFF2-40B4-BE49-F238E27FC236}">
                  <a16:creationId xmlns:a16="http://schemas.microsoft.com/office/drawing/2014/main" id="{C85496CE-2BE1-4158-BA6D-AB3D2D40FDEB}"/>
                </a:ext>
              </a:extLst>
            </p:cNvPr>
            <p:cNvGrpSpPr/>
            <p:nvPr/>
          </p:nvGrpSpPr>
          <p:grpSpPr>
            <a:xfrm>
              <a:off x="6185059" y="772451"/>
              <a:ext cx="2601673" cy="1875336"/>
              <a:chOff x="5572808" y="2688714"/>
              <a:chExt cx="2601673" cy="1843530"/>
            </a:xfrm>
          </p:grpSpPr>
          <p:sp>
            <p:nvSpPr>
              <p:cNvPr id="13" name="Google Shape;1184;p39">
                <a:extLst>
                  <a:ext uri="{FF2B5EF4-FFF2-40B4-BE49-F238E27FC236}">
                    <a16:creationId xmlns:a16="http://schemas.microsoft.com/office/drawing/2014/main" id="{C0AE9AA1-619B-4373-8C0F-03B084204F28}"/>
                  </a:ext>
                </a:extLst>
              </p:cNvPr>
              <p:cNvSpPr/>
              <p:nvPr/>
            </p:nvSpPr>
            <p:spPr>
              <a:xfrm>
                <a:off x="5572808" y="2688714"/>
                <a:ext cx="2601673" cy="1843530"/>
              </a:xfrm>
              <a:custGeom>
                <a:avLst/>
                <a:gdLst/>
                <a:ahLst/>
                <a:cxnLst/>
                <a:rect l="l" t="t" r="r" b="b"/>
                <a:pathLst>
                  <a:path w="56654" h="52772" extrusionOk="0">
                    <a:moveTo>
                      <a:pt x="28718" y="868"/>
                    </a:moveTo>
                    <a:cubicBezTo>
                      <a:pt x="29948" y="868"/>
                      <a:pt x="31193" y="930"/>
                      <a:pt x="32426" y="941"/>
                    </a:cubicBezTo>
                    <a:cubicBezTo>
                      <a:pt x="34939" y="965"/>
                      <a:pt x="37452" y="1020"/>
                      <a:pt x="39963" y="1077"/>
                    </a:cubicBezTo>
                    <a:cubicBezTo>
                      <a:pt x="41671" y="1116"/>
                      <a:pt x="43381" y="1236"/>
                      <a:pt x="45087" y="1236"/>
                    </a:cubicBezTo>
                    <a:cubicBezTo>
                      <a:pt x="45418" y="1236"/>
                      <a:pt x="45748" y="1231"/>
                      <a:pt x="46078" y="1221"/>
                    </a:cubicBezTo>
                    <a:cubicBezTo>
                      <a:pt x="46267" y="1215"/>
                      <a:pt x="46454" y="1212"/>
                      <a:pt x="46641" y="1212"/>
                    </a:cubicBezTo>
                    <a:cubicBezTo>
                      <a:pt x="48127" y="1212"/>
                      <a:pt x="49581" y="1391"/>
                      <a:pt x="51056" y="1561"/>
                    </a:cubicBezTo>
                    <a:cubicBezTo>
                      <a:pt x="52896" y="1774"/>
                      <a:pt x="54058" y="2786"/>
                      <a:pt x="54587" y="4372"/>
                    </a:cubicBezTo>
                    <a:cubicBezTo>
                      <a:pt x="55029" y="5700"/>
                      <a:pt x="54837" y="7170"/>
                      <a:pt x="54843" y="8590"/>
                    </a:cubicBezTo>
                    <a:cubicBezTo>
                      <a:pt x="54849" y="9824"/>
                      <a:pt x="54632" y="11083"/>
                      <a:pt x="55021" y="12337"/>
                    </a:cubicBezTo>
                    <a:cubicBezTo>
                      <a:pt x="55135" y="12702"/>
                      <a:pt x="54960" y="13301"/>
                      <a:pt x="54900" y="13776"/>
                    </a:cubicBezTo>
                    <a:cubicBezTo>
                      <a:pt x="54512" y="16836"/>
                      <a:pt x="54933" y="19906"/>
                      <a:pt x="54696" y="22976"/>
                    </a:cubicBezTo>
                    <a:cubicBezTo>
                      <a:pt x="54559" y="24761"/>
                      <a:pt x="54665" y="26616"/>
                      <a:pt x="54789" y="28409"/>
                    </a:cubicBezTo>
                    <a:cubicBezTo>
                      <a:pt x="54855" y="29349"/>
                      <a:pt x="54961" y="30418"/>
                      <a:pt x="55225" y="31423"/>
                    </a:cubicBezTo>
                    <a:cubicBezTo>
                      <a:pt x="55510" y="32510"/>
                      <a:pt x="55150" y="33761"/>
                      <a:pt x="55117" y="34941"/>
                    </a:cubicBezTo>
                    <a:cubicBezTo>
                      <a:pt x="55083" y="36131"/>
                      <a:pt x="55020" y="37298"/>
                      <a:pt x="55271" y="38514"/>
                    </a:cubicBezTo>
                    <a:cubicBezTo>
                      <a:pt x="55462" y="39430"/>
                      <a:pt x="55002" y="40472"/>
                      <a:pt x="55011" y="41492"/>
                    </a:cubicBezTo>
                    <a:cubicBezTo>
                      <a:pt x="55018" y="42212"/>
                      <a:pt x="55072" y="42951"/>
                      <a:pt x="55018" y="43651"/>
                    </a:cubicBezTo>
                    <a:cubicBezTo>
                      <a:pt x="54836" y="45976"/>
                      <a:pt x="54650" y="48433"/>
                      <a:pt x="52666" y="50001"/>
                    </a:cubicBezTo>
                    <a:cubicBezTo>
                      <a:pt x="51460" y="50955"/>
                      <a:pt x="49851" y="51293"/>
                      <a:pt x="48248" y="51305"/>
                    </a:cubicBezTo>
                    <a:cubicBezTo>
                      <a:pt x="47265" y="51253"/>
                      <a:pt x="46280" y="51235"/>
                      <a:pt x="45296" y="51235"/>
                    </a:cubicBezTo>
                    <a:cubicBezTo>
                      <a:pt x="43384" y="51235"/>
                      <a:pt x="41471" y="51302"/>
                      <a:pt x="39562" y="51314"/>
                    </a:cubicBezTo>
                    <a:cubicBezTo>
                      <a:pt x="36278" y="51330"/>
                      <a:pt x="32992" y="51354"/>
                      <a:pt x="29710" y="51389"/>
                    </a:cubicBezTo>
                    <a:cubicBezTo>
                      <a:pt x="29511" y="51391"/>
                      <a:pt x="29312" y="51392"/>
                      <a:pt x="29113" y="51392"/>
                    </a:cubicBezTo>
                    <a:cubicBezTo>
                      <a:pt x="26026" y="51392"/>
                      <a:pt x="22935" y="51163"/>
                      <a:pt x="19849" y="51163"/>
                    </a:cubicBezTo>
                    <a:cubicBezTo>
                      <a:pt x="19445" y="51163"/>
                      <a:pt x="19041" y="51167"/>
                      <a:pt x="18638" y="51176"/>
                    </a:cubicBezTo>
                    <a:cubicBezTo>
                      <a:pt x="16555" y="51222"/>
                      <a:pt x="14468" y="51403"/>
                      <a:pt x="12378" y="51403"/>
                    </a:cubicBezTo>
                    <a:cubicBezTo>
                      <a:pt x="12207" y="51403"/>
                      <a:pt x="12036" y="51402"/>
                      <a:pt x="11865" y="51399"/>
                    </a:cubicBezTo>
                    <a:cubicBezTo>
                      <a:pt x="11697" y="51397"/>
                      <a:pt x="11529" y="51396"/>
                      <a:pt x="11361" y="51396"/>
                    </a:cubicBezTo>
                    <a:cubicBezTo>
                      <a:pt x="10679" y="51396"/>
                      <a:pt x="9994" y="51413"/>
                      <a:pt x="9311" y="51413"/>
                    </a:cubicBezTo>
                    <a:cubicBezTo>
                      <a:pt x="8343" y="51413"/>
                      <a:pt x="7380" y="51378"/>
                      <a:pt x="6442" y="51209"/>
                    </a:cubicBezTo>
                    <a:cubicBezTo>
                      <a:pt x="3555" y="50690"/>
                      <a:pt x="2612" y="49218"/>
                      <a:pt x="2360" y="46353"/>
                    </a:cubicBezTo>
                    <a:cubicBezTo>
                      <a:pt x="2131" y="43735"/>
                      <a:pt x="2306" y="41082"/>
                      <a:pt x="2064" y="38467"/>
                    </a:cubicBezTo>
                    <a:cubicBezTo>
                      <a:pt x="1563" y="33064"/>
                      <a:pt x="2127" y="27648"/>
                      <a:pt x="1764" y="22260"/>
                    </a:cubicBezTo>
                    <a:cubicBezTo>
                      <a:pt x="1507" y="18418"/>
                      <a:pt x="1390" y="14595"/>
                      <a:pt x="1502" y="10751"/>
                    </a:cubicBezTo>
                    <a:cubicBezTo>
                      <a:pt x="1554" y="8981"/>
                      <a:pt x="1849" y="7296"/>
                      <a:pt x="2591" y="5697"/>
                    </a:cubicBezTo>
                    <a:cubicBezTo>
                      <a:pt x="3351" y="4056"/>
                      <a:pt x="4782" y="3350"/>
                      <a:pt x="6445" y="2904"/>
                    </a:cubicBezTo>
                    <a:cubicBezTo>
                      <a:pt x="9308" y="2139"/>
                      <a:pt x="12231" y="1859"/>
                      <a:pt x="15166" y="1592"/>
                    </a:cubicBezTo>
                    <a:cubicBezTo>
                      <a:pt x="17733" y="1360"/>
                      <a:pt x="20307" y="1294"/>
                      <a:pt x="22869" y="1128"/>
                    </a:cubicBezTo>
                    <a:cubicBezTo>
                      <a:pt x="24231" y="1041"/>
                      <a:pt x="25643" y="1011"/>
                      <a:pt x="27007" y="920"/>
                    </a:cubicBezTo>
                    <a:cubicBezTo>
                      <a:pt x="27572" y="882"/>
                      <a:pt x="28144" y="868"/>
                      <a:pt x="28718" y="868"/>
                    </a:cubicBezTo>
                    <a:close/>
                    <a:moveTo>
                      <a:pt x="26199" y="0"/>
                    </a:moveTo>
                    <a:cubicBezTo>
                      <a:pt x="23072" y="0"/>
                      <a:pt x="19942" y="33"/>
                      <a:pt x="16815" y="352"/>
                    </a:cubicBezTo>
                    <a:cubicBezTo>
                      <a:pt x="15226" y="514"/>
                      <a:pt x="13566" y="456"/>
                      <a:pt x="11962" y="543"/>
                    </a:cubicBezTo>
                    <a:cubicBezTo>
                      <a:pt x="9859" y="655"/>
                      <a:pt x="7764" y="1249"/>
                      <a:pt x="5707" y="1793"/>
                    </a:cubicBezTo>
                    <a:cubicBezTo>
                      <a:pt x="2442" y="2657"/>
                      <a:pt x="1069" y="4553"/>
                      <a:pt x="692" y="7173"/>
                    </a:cubicBezTo>
                    <a:cubicBezTo>
                      <a:pt x="29" y="11777"/>
                      <a:pt x="0" y="16434"/>
                      <a:pt x="419" y="21068"/>
                    </a:cubicBezTo>
                    <a:cubicBezTo>
                      <a:pt x="741" y="24623"/>
                      <a:pt x="448" y="28171"/>
                      <a:pt x="541" y="31721"/>
                    </a:cubicBezTo>
                    <a:cubicBezTo>
                      <a:pt x="593" y="33750"/>
                      <a:pt x="403" y="35803"/>
                      <a:pt x="653" y="37804"/>
                    </a:cubicBezTo>
                    <a:cubicBezTo>
                      <a:pt x="1068" y="41118"/>
                      <a:pt x="687" y="44463"/>
                      <a:pt x="1321" y="47772"/>
                    </a:cubicBezTo>
                    <a:cubicBezTo>
                      <a:pt x="1653" y="49507"/>
                      <a:pt x="3600" y="51926"/>
                      <a:pt x="5550" y="52139"/>
                    </a:cubicBezTo>
                    <a:cubicBezTo>
                      <a:pt x="8554" y="52468"/>
                      <a:pt x="11555" y="52644"/>
                      <a:pt x="14565" y="52644"/>
                    </a:cubicBezTo>
                    <a:cubicBezTo>
                      <a:pt x="16110" y="52644"/>
                      <a:pt x="17657" y="52598"/>
                      <a:pt x="19210" y="52501"/>
                    </a:cubicBezTo>
                    <a:cubicBezTo>
                      <a:pt x="19937" y="52456"/>
                      <a:pt x="20667" y="52437"/>
                      <a:pt x="21399" y="52437"/>
                    </a:cubicBezTo>
                    <a:cubicBezTo>
                      <a:pt x="23512" y="52437"/>
                      <a:pt x="25637" y="52593"/>
                      <a:pt x="27754" y="52705"/>
                    </a:cubicBezTo>
                    <a:cubicBezTo>
                      <a:pt x="28686" y="52754"/>
                      <a:pt x="29619" y="52772"/>
                      <a:pt x="30554" y="52772"/>
                    </a:cubicBezTo>
                    <a:cubicBezTo>
                      <a:pt x="32860" y="52772"/>
                      <a:pt x="35171" y="52665"/>
                      <a:pt x="37478" y="52665"/>
                    </a:cubicBezTo>
                    <a:cubicBezTo>
                      <a:pt x="37613" y="52665"/>
                      <a:pt x="37749" y="52665"/>
                      <a:pt x="37884" y="52666"/>
                    </a:cubicBezTo>
                    <a:cubicBezTo>
                      <a:pt x="39445" y="52675"/>
                      <a:pt x="41004" y="52699"/>
                      <a:pt x="42562" y="52699"/>
                    </a:cubicBezTo>
                    <a:cubicBezTo>
                      <a:pt x="45116" y="52699"/>
                      <a:pt x="47669" y="52636"/>
                      <a:pt x="50228" y="52343"/>
                    </a:cubicBezTo>
                    <a:cubicBezTo>
                      <a:pt x="53738" y="51941"/>
                      <a:pt x="55423" y="49288"/>
                      <a:pt x="56111" y="46663"/>
                    </a:cubicBezTo>
                    <a:cubicBezTo>
                      <a:pt x="56654" y="44602"/>
                      <a:pt x="56606" y="42495"/>
                      <a:pt x="56601" y="40392"/>
                    </a:cubicBezTo>
                    <a:cubicBezTo>
                      <a:pt x="56595" y="37151"/>
                      <a:pt x="56634" y="33911"/>
                      <a:pt x="56585" y="30671"/>
                    </a:cubicBezTo>
                    <a:cubicBezTo>
                      <a:pt x="56546" y="28034"/>
                      <a:pt x="56330" y="25400"/>
                      <a:pt x="56329" y="22766"/>
                    </a:cubicBezTo>
                    <a:cubicBezTo>
                      <a:pt x="56327" y="19709"/>
                      <a:pt x="56499" y="16651"/>
                      <a:pt x="56547" y="13593"/>
                    </a:cubicBezTo>
                    <a:cubicBezTo>
                      <a:pt x="56588" y="11011"/>
                      <a:pt x="56556" y="8430"/>
                      <a:pt x="56556" y="5848"/>
                    </a:cubicBezTo>
                    <a:cubicBezTo>
                      <a:pt x="56448" y="4947"/>
                      <a:pt x="56176" y="4072"/>
                      <a:pt x="55751" y="3271"/>
                    </a:cubicBezTo>
                    <a:cubicBezTo>
                      <a:pt x="54448" y="843"/>
                      <a:pt x="52160" y="25"/>
                      <a:pt x="49793" y="25"/>
                    </a:cubicBezTo>
                    <a:cubicBezTo>
                      <a:pt x="49486" y="25"/>
                      <a:pt x="49178" y="39"/>
                      <a:pt x="48870" y="65"/>
                    </a:cubicBezTo>
                    <a:cubicBezTo>
                      <a:pt x="47342" y="193"/>
                      <a:pt x="45813" y="254"/>
                      <a:pt x="44297" y="254"/>
                    </a:cubicBezTo>
                    <a:cubicBezTo>
                      <a:pt x="43496" y="254"/>
                      <a:pt x="42698" y="237"/>
                      <a:pt x="41907" y="204"/>
                    </a:cubicBezTo>
                    <a:cubicBezTo>
                      <a:pt x="37318" y="12"/>
                      <a:pt x="32732" y="5"/>
                      <a:pt x="28148" y="2"/>
                    </a:cubicBezTo>
                    <a:cubicBezTo>
                      <a:pt x="27498" y="1"/>
                      <a:pt x="26849" y="0"/>
                      <a:pt x="261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مربع نص 13">
                <a:extLst>
                  <a:ext uri="{FF2B5EF4-FFF2-40B4-BE49-F238E27FC236}">
                    <a16:creationId xmlns:a16="http://schemas.microsoft.com/office/drawing/2014/main" id="{6C704D8F-CAB5-4CEC-AA9A-044EE71BDF20}"/>
                  </a:ext>
                </a:extLst>
              </p:cNvPr>
              <p:cNvSpPr txBox="1"/>
              <p:nvPr/>
            </p:nvSpPr>
            <p:spPr>
              <a:xfrm>
                <a:off x="5646082" y="3007779"/>
                <a:ext cx="2455124" cy="937925"/>
              </a:xfrm>
              <a:prstGeom prst="rect">
                <a:avLst/>
              </a:prstGeom>
              <a:noFill/>
            </p:spPr>
            <p:txBody>
              <a:bodyPr wrap="square" rtlCol="1">
                <a:spAutoFit/>
              </a:bodyPr>
              <a:lstStyle/>
              <a:p>
                <a:pPr algn="ctr"/>
                <a:r>
                  <a:rPr lang="ar-SA" b="1" dirty="0">
                    <a:solidFill>
                      <a:schemeClr val="tx1"/>
                    </a:solidFill>
                  </a:rPr>
                  <a:t>طالبتي المبدعة:</a:t>
                </a:r>
                <a:br>
                  <a:rPr lang="ar-SA" b="1" dirty="0">
                    <a:solidFill>
                      <a:schemeClr val="tx1"/>
                    </a:solidFill>
                  </a:rPr>
                </a:br>
                <a:r>
                  <a:rPr lang="ar-SA" b="1" dirty="0">
                    <a:solidFill>
                      <a:schemeClr val="tx1"/>
                    </a:solidFill>
                  </a:rPr>
                  <a:t>الواجب في منصة مدرستي حرصك على حضور الدرس وحل الواجب دليل على تفوقك وتميزك</a:t>
                </a:r>
              </a:p>
            </p:txBody>
          </p:sp>
        </p:grpSp>
        <p:grpSp>
          <p:nvGrpSpPr>
            <p:cNvPr id="8" name="مجموعة 7">
              <a:extLst>
                <a:ext uri="{FF2B5EF4-FFF2-40B4-BE49-F238E27FC236}">
                  <a16:creationId xmlns:a16="http://schemas.microsoft.com/office/drawing/2014/main" id="{213344C1-BAD6-4CE3-858B-8D52CB859462}"/>
                </a:ext>
              </a:extLst>
            </p:cNvPr>
            <p:cNvGrpSpPr/>
            <p:nvPr/>
          </p:nvGrpSpPr>
          <p:grpSpPr>
            <a:xfrm>
              <a:off x="6528390" y="492985"/>
              <a:ext cx="1917634" cy="457075"/>
              <a:chOff x="6774878" y="159033"/>
              <a:chExt cx="1917634" cy="457075"/>
            </a:xfrm>
          </p:grpSpPr>
          <p:grpSp>
            <p:nvGrpSpPr>
              <p:cNvPr id="9" name="مجموعة 8">
                <a:extLst>
                  <a:ext uri="{FF2B5EF4-FFF2-40B4-BE49-F238E27FC236}">
                    <a16:creationId xmlns:a16="http://schemas.microsoft.com/office/drawing/2014/main" id="{589967B7-0B25-4D75-9445-6C7770D43F13}"/>
                  </a:ext>
                </a:extLst>
              </p:cNvPr>
              <p:cNvGrpSpPr/>
              <p:nvPr/>
            </p:nvGrpSpPr>
            <p:grpSpPr>
              <a:xfrm>
                <a:off x="6774878" y="159033"/>
                <a:ext cx="1826794" cy="457075"/>
                <a:chOff x="6774878" y="159033"/>
                <a:chExt cx="1826794" cy="457075"/>
              </a:xfrm>
            </p:grpSpPr>
            <p:sp>
              <p:nvSpPr>
                <p:cNvPr id="11" name="Google Shape;1346;p42">
                  <a:extLst>
                    <a:ext uri="{FF2B5EF4-FFF2-40B4-BE49-F238E27FC236}">
                      <a16:creationId xmlns:a16="http://schemas.microsoft.com/office/drawing/2014/main" id="{03AB7F14-CC36-4597-BAEC-16F2650E33B6}"/>
                    </a:ext>
                  </a:extLst>
                </p:cNvPr>
                <p:cNvSpPr/>
                <p:nvPr/>
              </p:nvSpPr>
              <p:spPr>
                <a:xfrm>
                  <a:off x="6774878" y="159033"/>
                  <a:ext cx="1826794" cy="457075"/>
                </a:xfrm>
                <a:custGeom>
                  <a:avLst/>
                  <a:gdLst/>
                  <a:ahLst/>
                  <a:cxnLst/>
                  <a:rect l="l" t="t" r="r" b="b"/>
                  <a:pathLst>
                    <a:path w="41777" h="18283" extrusionOk="0">
                      <a:moveTo>
                        <a:pt x="31789" y="1291"/>
                      </a:moveTo>
                      <a:cubicBezTo>
                        <a:pt x="31974" y="1291"/>
                        <a:pt x="32159" y="1291"/>
                        <a:pt x="32343" y="1293"/>
                      </a:cubicBezTo>
                      <a:cubicBezTo>
                        <a:pt x="33959" y="1309"/>
                        <a:pt x="35586" y="1386"/>
                        <a:pt x="37170" y="1726"/>
                      </a:cubicBezTo>
                      <a:cubicBezTo>
                        <a:pt x="37989" y="1901"/>
                        <a:pt x="38650" y="2440"/>
                        <a:pt x="39116" y="3162"/>
                      </a:cubicBezTo>
                      <a:cubicBezTo>
                        <a:pt x="40148" y="4757"/>
                        <a:pt x="40208" y="6161"/>
                        <a:pt x="40214" y="7773"/>
                      </a:cubicBezTo>
                      <a:cubicBezTo>
                        <a:pt x="40214" y="8849"/>
                        <a:pt x="40393" y="9964"/>
                        <a:pt x="40164" y="10987"/>
                      </a:cubicBezTo>
                      <a:cubicBezTo>
                        <a:pt x="39940" y="11993"/>
                        <a:pt x="40151" y="13111"/>
                        <a:pt x="39513" y="14010"/>
                      </a:cubicBezTo>
                      <a:cubicBezTo>
                        <a:pt x="38667" y="15207"/>
                        <a:pt x="37409" y="15600"/>
                        <a:pt x="36022" y="15741"/>
                      </a:cubicBezTo>
                      <a:cubicBezTo>
                        <a:pt x="34725" y="15871"/>
                        <a:pt x="33416" y="15788"/>
                        <a:pt x="32122" y="16087"/>
                      </a:cubicBezTo>
                      <a:cubicBezTo>
                        <a:pt x="31980" y="16120"/>
                        <a:pt x="31827" y="16129"/>
                        <a:pt x="31668" y="16129"/>
                      </a:cubicBezTo>
                      <a:cubicBezTo>
                        <a:pt x="31493" y="16129"/>
                        <a:pt x="31310" y="16118"/>
                        <a:pt x="31129" y="16118"/>
                      </a:cubicBezTo>
                      <a:cubicBezTo>
                        <a:pt x="30994" y="16118"/>
                        <a:pt x="30860" y="16124"/>
                        <a:pt x="30729" y="16144"/>
                      </a:cubicBezTo>
                      <a:cubicBezTo>
                        <a:pt x="30311" y="16207"/>
                        <a:pt x="29948" y="16542"/>
                        <a:pt x="29523" y="16542"/>
                      </a:cubicBezTo>
                      <a:cubicBezTo>
                        <a:pt x="29426" y="16542"/>
                        <a:pt x="29326" y="16524"/>
                        <a:pt x="29221" y="16482"/>
                      </a:cubicBezTo>
                      <a:cubicBezTo>
                        <a:pt x="28967" y="16379"/>
                        <a:pt x="28715" y="16344"/>
                        <a:pt x="28465" y="16344"/>
                      </a:cubicBezTo>
                      <a:cubicBezTo>
                        <a:pt x="28082" y="16344"/>
                        <a:pt x="27700" y="16427"/>
                        <a:pt x="27312" y="16479"/>
                      </a:cubicBezTo>
                      <a:cubicBezTo>
                        <a:pt x="26701" y="16562"/>
                        <a:pt x="26078" y="16669"/>
                        <a:pt x="25466" y="16669"/>
                      </a:cubicBezTo>
                      <a:cubicBezTo>
                        <a:pt x="25330" y="16669"/>
                        <a:pt x="25194" y="16664"/>
                        <a:pt x="25059" y="16652"/>
                      </a:cubicBezTo>
                      <a:cubicBezTo>
                        <a:pt x="24942" y="16641"/>
                        <a:pt x="24826" y="16637"/>
                        <a:pt x="24710" y="16637"/>
                      </a:cubicBezTo>
                      <a:cubicBezTo>
                        <a:pt x="24140" y="16637"/>
                        <a:pt x="23584" y="16742"/>
                        <a:pt x="23016" y="16742"/>
                      </a:cubicBezTo>
                      <a:cubicBezTo>
                        <a:pt x="22981" y="16742"/>
                        <a:pt x="22947" y="16742"/>
                        <a:pt x="22912" y="16741"/>
                      </a:cubicBezTo>
                      <a:cubicBezTo>
                        <a:pt x="22534" y="16732"/>
                        <a:pt x="22150" y="16709"/>
                        <a:pt x="21768" y="16709"/>
                      </a:cubicBezTo>
                      <a:cubicBezTo>
                        <a:pt x="21114" y="16709"/>
                        <a:pt x="20463" y="16775"/>
                        <a:pt x="19847" y="17083"/>
                      </a:cubicBezTo>
                      <a:cubicBezTo>
                        <a:pt x="19808" y="17102"/>
                        <a:pt x="19773" y="17110"/>
                        <a:pt x="19741" y="17110"/>
                      </a:cubicBezTo>
                      <a:cubicBezTo>
                        <a:pt x="19686" y="17110"/>
                        <a:pt x="19643" y="17084"/>
                        <a:pt x="19618" y="17040"/>
                      </a:cubicBezTo>
                      <a:cubicBezTo>
                        <a:pt x="19526" y="16877"/>
                        <a:pt x="19419" y="16829"/>
                        <a:pt x="19309" y="16829"/>
                      </a:cubicBezTo>
                      <a:cubicBezTo>
                        <a:pt x="19150" y="16829"/>
                        <a:pt x="18983" y="16929"/>
                        <a:pt x="18840" y="16929"/>
                      </a:cubicBezTo>
                      <a:cubicBezTo>
                        <a:pt x="18818" y="16929"/>
                        <a:pt x="18797" y="16927"/>
                        <a:pt x="18777" y="16921"/>
                      </a:cubicBezTo>
                      <a:cubicBezTo>
                        <a:pt x="18579" y="16871"/>
                        <a:pt x="18381" y="16855"/>
                        <a:pt x="18181" y="16855"/>
                      </a:cubicBezTo>
                      <a:cubicBezTo>
                        <a:pt x="17779" y="16855"/>
                        <a:pt x="17374" y="16923"/>
                        <a:pt x="16974" y="16923"/>
                      </a:cubicBezTo>
                      <a:cubicBezTo>
                        <a:pt x="16675" y="16923"/>
                        <a:pt x="16379" y="16885"/>
                        <a:pt x="16090" y="16751"/>
                      </a:cubicBezTo>
                      <a:cubicBezTo>
                        <a:pt x="15987" y="16702"/>
                        <a:pt x="15883" y="16685"/>
                        <a:pt x="15780" y="16685"/>
                      </a:cubicBezTo>
                      <a:cubicBezTo>
                        <a:pt x="15539" y="16685"/>
                        <a:pt x="15297" y="16777"/>
                        <a:pt x="15051" y="16777"/>
                      </a:cubicBezTo>
                      <a:cubicBezTo>
                        <a:pt x="15036" y="16777"/>
                        <a:pt x="15021" y="16777"/>
                        <a:pt x="15007" y="16776"/>
                      </a:cubicBezTo>
                      <a:cubicBezTo>
                        <a:pt x="13871" y="16721"/>
                        <a:pt x="12734" y="16616"/>
                        <a:pt x="11596" y="16599"/>
                      </a:cubicBezTo>
                      <a:cubicBezTo>
                        <a:pt x="11446" y="16597"/>
                        <a:pt x="11273" y="16587"/>
                        <a:pt x="11107" y="16587"/>
                      </a:cubicBezTo>
                      <a:cubicBezTo>
                        <a:pt x="10878" y="16587"/>
                        <a:pt x="10659" y="16606"/>
                        <a:pt x="10524" y="16693"/>
                      </a:cubicBezTo>
                      <a:cubicBezTo>
                        <a:pt x="10408" y="16767"/>
                        <a:pt x="10300" y="16795"/>
                        <a:pt x="10197" y="16795"/>
                      </a:cubicBezTo>
                      <a:cubicBezTo>
                        <a:pt x="9896" y="16795"/>
                        <a:pt x="9641" y="16556"/>
                        <a:pt x="9366" y="16556"/>
                      </a:cubicBezTo>
                      <a:cubicBezTo>
                        <a:pt x="9302" y="16556"/>
                        <a:pt x="9237" y="16569"/>
                        <a:pt x="9169" y="16602"/>
                      </a:cubicBezTo>
                      <a:cubicBezTo>
                        <a:pt x="9140" y="16450"/>
                        <a:pt x="9085" y="16409"/>
                        <a:pt x="9017" y="16409"/>
                      </a:cubicBezTo>
                      <a:cubicBezTo>
                        <a:pt x="8938" y="16409"/>
                        <a:pt x="8841" y="16464"/>
                        <a:pt x="8747" y="16464"/>
                      </a:cubicBezTo>
                      <a:cubicBezTo>
                        <a:pt x="8743" y="16464"/>
                        <a:pt x="8738" y="16464"/>
                        <a:pt x="8733" y="16464"/>
                      </a:cubicBezTo>
                      <a:cubicBezTo>
                        <a:pt x="8714" y="16462"/>
                        <a:pt x="8695" y="16462"/>
                        <a:pt x="8676" y="16462"/>
                      </a:cubicBezTo>
                      <a:cubicBezTo>
                        <a:pt x="8438" y="16462"/>
                        <a:pt x="8183" y="16543"/>
                        <a:pt x="7941" y="16543"/>
                      </a:cubicBezTo>
                      <a:cubicBezTo>
                        <a:pt x="7720" y="16543"/>
                        <a:pt x="7511" y="16475"/>
                        <a:pt x="7337" y="16218"/>
                      </a:cubicBezTo>
                      <a:cubicBezTo>
                        <a:pt x="7322" y="16195"/>
                        <a:pt x="7270" y="16183"/>
                        <a:pt x="7221" y="16183"/>
                      </a:cubicBezTo>
                      <a:cubicBezTo>
                        <a:pt x="7194" y="16183"/>
                        <a:pt x="7168" y="16186"/>
                        <a:pt x="7149" y="16194"/>
                      </a:cubicBezTo>
                      <a:cubicBezTo>
                        <a:pt x="6932" y="16278"/>
                        <a:pt x="6721" y="16312"/>
                        <a:pt x="6514" y="16312"/>
                      </a:cubicBezTo>
                      <a:cubicBezTo>
                        <a:pt x="6050" y="16312"/>
                        <a:pt x="5608" y="16138"/>
                        <a:pt x="5162" y="15959"/>
                      </a:cubicBezTo>
                      <a:cubicBezTo>
                        <a:pt x="5025" y="15904"/>
                        <a:pt x="4862" y="15862"/>
                        <a:pt x="4711" y="15862"/>
                      </a:cubicBezTo>
                      <a:cubicBezTo>
                        <a:pt x="4664" y="15862"/>
                        <a:pt x="4618" y="15866"/>
                        <a:pt x="4575" y="15875"/>
                      </a:cubicBezTo>
                      <a:cubicBezTo>
                        <a:pt x="4445" y="15902"/>
                        <a:pt x="4324" y="15915"/>
                        <a:pt x="4211" y="15915"/>
                      </a:cubicBezTo>
                      <a:cubicBezTo>
                        <a:pt x="3396" y="15915"/>
                        <a:pt x="3006" y="15252"/>
                        <a:pt x="2470" y="14678"/>
                      </a:cubicBezTo>
                      <a:cubicBezTo>
                        <a:pt x="1414" y="13545"/>
                        <a:pt x="1477" y="12151"/>
                        <a:pt x="1224" y="10801"/>
                      </a:cubicBezTo>
                      <a:cubicBezTo>
                        <a:pt x="1009" y="9647"/>
                        <a:pt x="1240" y="8565"/>
                        <a:pt x="1383" y="7443"/>
                      </a:cubicBezTo>
                      <a:cubicBezTo>
                        <a:pt x="1468" y="6768"/>
                        <a:pt x="1515" y="6107"/>
                        <a:pt x="1720" y="5447"/>
                      </a:cubicBezTo>
                      <a:cubicBezTo>
                        <a:pt x="2026" y="4460"/>
                        <a:pt x="2603" y="3787"/>
                        <a:pt x="3489" y="3230"/>
                      </a:cubicBezTo>
                      <a:cubicBezTo>
                        <a:pt x="4713" y="2462"/>
                        <a:pt x="6001" y="2368"/>
                        <a:pt x="7377" y="2307"/>
                      </a:cubicBezTo>
                      <a:cubicBezTo>
                        <a:pt x="7843" y="2286"/>
                        <a:pt x="8402" y="2179"/>
                        <a:pt x="8910" y="2065"/>
                      </a:cubicBezTo>
                      <a:cubicBezTo>
                        <a:pt x="9991" y="1823"/>
                        <a:pt x="11114" y="1755"/>
                        <a:pt x="12224" y="1658"/>
                      </a:cubicBezTo>
                      <a:cubicBezTo>
                        <a:pt x="13237" y="1571"/>
                        <a:pt x="14284" y="1673"/>
                        <a:pt x="15269" y="1546"/>
                      </a:cubicBezTo>
                      <a:cubicBezTo>
                        <a:pt x="16647" y="1368"/>
                        <a:pt x="18024" y="1558"/>
                        <a:pt x="19406" y="1337"/>
                      </a:cubicBezTo>
                      <a:cubicBezTo>
                        <a:pt x="19586" y="1308"/>
                        <a:pt x="19778" y="1298"/>
                        <a:pt x="19978" y="1298"/>
                      </a:cubicBezTo>
                      <a:cubicBezTo>
                        <a:pt x="20455" y="1298"/>
                        <a:pt x="20972" y="1359"/>
                        <a:pt x="21455" y="1382"/>
                      </a:cubicBezTo>
                      <a:cubicBezTo>
                        <a:pt x="22531" y="1436"/>
                        <a:pt x="23610" y="1468"/>
                        <a:pt x="24688" y="1468"/>
                      </a:cubicBezTo>
                      <a:cubicBezTo>
                        <a:pt x="25296" y="1468"/>
                        <a:pt x="25903" y="1458"/>
                        <a:pt x="26510" y="1435"/>
                      </a:cubicBezTo>
                      <a:cubicBezTo>
                        <a:pt x="28269" y="1370"/>
                        <a:pt x="30029" y="1291"/>
                        <a:pt x="31789" y="1291"/>
                      </a:cubicBezTo>
                      <a:close/>
                      <a:moveTo>
                        <a:pt x="33366" y="1"/>
                      </a:moveTo>
                      <a:cubicBezTo>
                        <a:pt x="33266" y="1"/>
                        <a:pt x="33167" y="5"/>
                        <a:pt x="33066" y="16"/>
                      </a:cubicBezTo>
                      <a:cubicBezTo>
                        <a:pt x="32700" y="54"/>
                        <a:pt x="32331" y="62"/>
                        <a:pt x="31961" y="62"/>
                      </a:cubicBezTo>
                      <a:cubicBezTo>
                        <a:pt x="31645" y="62"/>
                        <a:pt x="31328" y="56"/>
                        <a:pt x="31012" y="56"/>
                      </a:cubicBezTo>
                      <a:cubicBezTo>
                        <a:pt x="30932" y="56"/>
                        <a:pt x="30852" y="56"/>
                        <a:pt x="30772" y="57"/>
                      </a:cubicBezTo>
                      <a:cubicBezTo>
                        <a:pt x="29856" y="68"/>
                        <a:pt x="28939" y="57"/>
                        <a:pt x="28024" y="103"/>
                      </a:cubicBezTo>
                      <a:cubicBezTo>
                        <a:pt x="27336" y="137"/>
                        <a:pt x="26634" y="316"/>
                        <a:pt x="25957" y="316"/>
                      </a:cubicBezTo>
                      <a:cubicBezTo>
                        <a:pt x="25806" y="316"/>
                        <a:pt x="25656" y="307"/>
                        <a:pt x="25508" y="286"/>
                      </a:cubicBezTo>
                      <a:cubicBezTo>
                        <a:pt x="24545" y="148"/>
                        <a:pt x="23576" y="191"/>
                        <a:pt x="22630" y="171"/>
                      </a:cubicBezTo>
                      <a:cubicBezTo>
                        <a:pt x="22114" y="161"/>
                        <a:pt x="21590" y="90"/>
                        <a:pt x="21062" y="90"/>
                      </a:cubicBezTo>
                      <a:cubicBezTo>
                        <a:pt x="20801" y="90"/>
                        <a:pt x="20540" y="107"/>
                        <a:pt x="20278" y="158"/>
                      </a:cubicBezTo>
                      <a:cubicBezTo>
                        <a:pt x="20070" y="198"/>
                        <a:pt x="19859" y="210"/>
                        <a:pt x="19646" y="210"/>
                      </a:cubicBezTo>
                      <a:cubicBezTo>
                        <a:pt x="19322" y="210"/>
                        <a:pt x="18993" y="181"/>
                        <a:pt x="18664" y="181"/>
                      </a:cubicBezTo>
                      <a:cubicBezTo>
                        <a:pt x="18452" y="181"/>
                        <a:pt x="18239" y="193"/>
                        <a:pt x="18028" y="232"/>
                      </a:cubicBezTo>
                      <a:cubicBezTo>
                        <a:pt x="17432" y="341"/>
                        <a:pt x="16798" y="409"/>
                        <a:pt x="16195" y="409"/>
                      </a:cubicBezTo>
                      <a:cubicBezTo>
                        <a:pt x="15835" y="409"/>
                        <a:pt x="15487" y="385"/>
                        <a:pt x="15162" y="331"/>
                      </a:cubicBezTo>
                      <a:cubicBezTo>
                        <a:pt x="14931" y="293"/>
                        <a:pt x="14705" y="278"/>
                        <a:pt x="14481" y="278"/>
                      </a:cubicBezTo>
                      <a:cubicBezTo>
                        <a:pt x="13635" y="278"/>
                        <a:pt x="12829" y="493"/>
                        <a:pt x="11989" y="493"/>
                      </a:cubicBezTo>
                      <a:cubicBezTo>
                        <a:pt x="11870" y="493"/>
                        <a:pt x="11750" y="489"/>
                        <a:pt x="11630" y="479"/>
                      </a:cubicBezTo>
                      <a:cubicBezTo>
                        <a:pt x="11485" y="467"/>
                        <a:pt x="11340" y="461"/>
                        <a:pt x="11194" y="461"/>
                      </a:cubicBezTo>
                      <a:cubicBezTo>
                        <a:pt x="10036" y="461"/>
                        <a:pt x="8838" y="806"/>
                        <a:pt x="7690" y="1092"/>
                      </a:cubicBezTo>
                      <a:cubicBezTo>
                        <a:pt x="6745" y="1327"/>
                        <a:pt x="5786" y="1114"/>
                        <a:pt x="4948" y="1395"/>
                      </a:cubicBezTo>
                      <a:cubicBezTo>
                        <a:pt x="4894" y="1391"/>
                        <a:pt x="4840" y="1390"/>
                        <a:pt x="4788" y="1390"/>
                      </a:cubicBezTo>
                      <a:cubicBezTo>
                        <a:pt x="3957" y="1390"/>
                        <a:pt x="3269" y="1784"/>
                        <a:pt x="2716" y="2146"/>
                      </a:cubicBezTo>
                      <a:cubicBezTo>
                        <a:pt x="1880" y="2692"/>
                        <a:pt x="967" y="3343"/>
                        <a:pt x="615" y="4388"/>
                      </a:cubicBezTo>
                      <a:cubicBezTo>
                        <a:pt x="363" y="5137"/>
                        <a:pt x="119" y="5891"/>
                        <a:pt x="60" y="6700"/>
                      </a:cubicBezTo>
                      <a:cubicBezTo>
                        <a:pt x="0" y="7520"/>
                        <a:pt x="164" y="8324"/>
                        <a:pt x="115" y="9148"/>
                      </a:cubicBezTo>
                      <a:cubicBezTo>
                        <a:pt x="72" y="9871"/>
                        <a:pt x="85" y="10649"/>
                        <a:pt x="230" y="11351"/>
                      </a:cubicBezTo>
                      <a:cubicBezTo>
                        <a:pt x="352" y="11945"/>
                        <a:pt x="418" y="12557"/>
                        <a:pt x="573" y="13149"/>
                      </a:cubicBezTo>
                      <a:cubicBezTo>
                        <a:pt x="828" y="14118"/>
                        <a:pt x="1215" y="15029"/>
                        <a:pt x="1923" y="15736"/>
                      </a:cubicBezTo>
                      <a:cubicBezTo>
                        <a:pt x="2786" y="16598"/>
                        <a:pt x="3851" y="17143"/>
                        <a:pt x="5076" y="17282"/>
                      </a:cubicBezTo>
                      <a:cubicBezTo>
                        <a:pt x="6489" y="17442"/>
                        <a:pt x="7909" y="17580"/>
                        <a:pt x="9312" y="17754"/>
                      </a:cubicBezTo>
                      <a:cubicBezTo>
                        <a:pt x="10653" y="17922"/>
                        <a:pt x="12003" y="17823"/>
                        <a:pt x="13329" y="18060"/>
                      </a:cubicBezTo>
                      <a:cubicBezTo>
                        <a:pt x="13635" y="18115"/>
                        <a:pt x="13950" y="18126"/>
                        <a:pt x="14262" y="18134"/>
                      </a:cubicBezTo>
                      <a:cubicBezTo>
                        <a:pt x="15593" y="18174"/>
                        <a:pt x="16927" y="18091"/>
                        <a:pt x="18255" y="18264"/>
                      </a:cubicBezTo>
                      <a:cubicBezTo>
                        <a:pt x="18294" y="18269"/>
                        <a:pt x="18335" y="18272"/>
                        <a:pt x="18377" y="18272"/>
                      </a:cubicBezTo>
                      <a:cubicBezTo>
                        <a:pt x="18508" y="18272"/>
                        <a:pt x="18644" y="18237"/>
                        <a:pt x="18730" y="18098"/>
                      </a:cubicBezTo>
                      <a:cubicBezTo>
                        <a:pt x="18775" y="18025"/>
                        <a:pt x="18856" y="17949"/>
                        <a:pt x="18922" y="17949"/>
                      </a:cubicBezTo>
                      <a:cubicBezTo>
                        <a:pt x="18949" y="17949"/>
                        <a:pt x="18973" y="17962"/>
                        <a:pt x="18990" y="17993"/>
                      </a:cubicBezTo>
                      <a:cubicBezTo>
                        <a:pt x="19121" y="18222"/>
                        <a:pt x="19280" y="18283"/>
                        <a:pt x="19450" y="18283"/>
                      </a:cubicBezTo>
                      <a:cubicBezTo>
                        <a:pt x="19640" y="18283"/>
                        <a:pt x="19842" y="18207"/>
                        <a:pt x="20030" y="18207"/>
                      </a:cubicBezTo>
                      <a:cubicBezTo>
                        <a:pt x="20040" y="18207"/>
                        <a:pt x="20050" y="18207"/>
                        <a:pt x="20059" y="18207"/>
                      </a:cubicBezTo>
                      <a:cubicBezTo>
                        <a:pt x="20116" y="18210"/>
                        <a:pt x="20173" y="18213"/>
                        <a:pt x="20230" y="18213"/>
                      </a:cubicBezTo>
                      <a:cubicBezTo>
                        <a:pt x="20441" y="18213"/>
                        <a:pt x="20640" y="18173"/>
                        <a:pt x="20758" y="17933"/>
                      </a:cubicBezTo>
                      <a:cubicBezTo>
                        <a:pt x="20976" y="18104"/>
                        <a:pt x="21195" y="18163"/>
                        <a:pt x="21416" y="18163"/>
                      </a:cubicBezTo>
                      <a:cubicBezTo>
                        <a:pt x="21741" y="18163"/>
                        <a:pt x="22069" y="18035"/>
                        <a:pt x="22395" y="17955"/>
                      </a:cubicBezTo>
                      <a:cubicBezTo>
                        <a:pt x="22441" y="17944"/>
                        <a:pt x="22499" y="17924"/>
                        <a:pt x="22544" y="17924"/>
                      </a:cubicBezTo>
                      <a:cubicBezTo>
                        <a:pt x="22561" y="17924"/>
                        <a:pt x="22577" y="17927"/>
                        <a:pt x="22588" y="17935"/>
                      </a:cubicBezTo>
                      <a:cubicBezTo>
                        <a:pt x="22795" y="18076"/>
                        <a:pt x="23007" y="18118"/>
                        <a:pt x="23221" y="18118"/>
                      </a:cubicBezTo>
                      <a:cubicBezTo>
                        <a:pt x="23537" y="18118"/>
                        <a:pt x="23857" y="18026"/>
                        <a:pt x="24171" y="18026"/>
                      </a:cubicBezTo>
                      <a:cubicBezTo>
                        <a:pt x="24228" y="18026"/>
                        <a:pt x="24285" y="18029"/>
                        <a:pt x="24342" y="18036"/>
                      </a:cubicBezTo>
                      <a:cubicBezTo>
                        <a:pt x="24471" y="18053"/>
                        <a:pt x="24600" y="18060"/>
                        <a:pt x="24728" y="18060"/>
                      </a:cubicBezTo>
                      <a:cubicBezTo>
                        <a:pt x="25506" y="18060"/>
                        <a:pt x="26262" y="17802"/>
                        <a:pt x="27042" y="17802"/>
                      </a:cubicBezTo>
                      <a:cubicBezTo>
                        <a:pt x="27174" y="17802"/>
                        <a:pt x="27306" y="17809"/>
                        <a:pt x="27439" y="17826"/>
                      </a:cubicBezTo>
                      <a:cubicBezTo>
                        <a:pt x="27536" y="17839"/>
                        <a:pt x="27635" y="17844"/>
                        <a:pt x="27734" y="17844"/>
                      </a:cubicBezTo>
                      <a:cubicBezTo>
                        <a:pt x="28119" y="17844"/>
                        <a:pt x="28516" y="17765"/>
                        <a:pt x="28904" y="17732"/>
                      </a:cubicBezTo>
                      <a:cubicBezTo>
                        <a:pt x="29889" y="17648"/>
                        <a:pt x="30874" y="17572"/>
                        <a:pt x="31857" y="17467"/>
                      </a:cubicBezTo>
                      <a:cubicBezTo>
                        <a:pt x="32506" y="17398"/>
                        <a:pt x="33172" y="17202"/>
                        <a:pt x="33795" y="17202"/>
                      </a:cubicBezTo>
                      <a:cubicBezTo>
                        <a:pt x="33817" y="17202"/>
                        <a:pt x="33839" y="17202"/>
                        <a:pt x="33860" y="17202"/>
                      </a:cubicBezTo>
                      <a:cubicBezTo>
                        <a:pt x="33922" y="17204"/>
                        <a:pt x="33984" y="17204"/>
                        <a:pt x="34045" y="17204"/>
                      </a:cubicBezTo>
                      <a:cubicBezTo>
                        <a:pt x="34818" y="17204"/>
                        <a:pt x="35572" y="17104"/>
                        <a:pt x="36332" y="17045"/>
                      </a:cubicBezTo>
                      <a:cubicBezTo>
                        <a:pt x="36944" y="16998"/>
                        <a:pt x="37728" y="16983"/>
                        <a:pt x="38103" y="16614"/>
                      </a:cubicBezTo>
                      <a:cubicBezTo>
                        <a:pt x="38611" y="16114"/>
                        <a:pt x="39274" y="15948"/>
                        <a:pt x="39788" y="15489"/>
                      </a:cubicBezTo>
                      <a:cubicBezTo>
                        <a:pt x="40289" y="15042"/>
                        <a:pt x="40619" y="14495"/>
                        <a:pt x="40959" y="13971"/>
                      </a:cubicBezTo>
                      <a:cubicBezTo>
                        <a:pt x="41423" y="13258"/>
                        <a:pt x="41108" y="12313"/>
                        <a:pt x="41487" y="11504"/>
                      </a:cubicBezTo>
                      <a:cubicBezTo>
                        <a:pt x="41572" y="11321"/>
                        <a:pt x="41671" y="10862"/>
                        <a:pt x="41683" y="10505"/>
                      </a:cubicBezTo>
                      <a:cubicBezTo>
                        <a:pt x="41708" y="9851"/>
                        <a:pt x="41415" y="9215"/>
                        <a:pt x="41548" y="8584"/>
                      </a:cubicBezTo>
                      <a:cubicBezTo>
                        <a:pt x="41776" y="7498"/>
                        <a:pt x="41682" y="6447"/>
                        <a:pt x="41432" y="5383"/>
                      </a:cubicBezTo>
                      <a:cubicBezTo>
                        <a:pt x="41227" y="4511"/>
                        <a:pt x="41029" y="3644"/>
                        <a:pt x="40466" y="2913"/>
                      </a:cubicBezTo>
                      <a:cubicBezTo>
                        <a:pt x="40373" y="2792"/>
                        <a:pt x="40273" y="2653"/>
                        <a:pt x="40244" y="2508"/>
                      </a:cubicBezTo>
                      <a:cubicBezTo>
                        <a:pt x="40030" y="1463"/>
                        <a:pt x="39175" y="917"/>
                        <a:pt x="38351" y="663"/>
                      </a:cubicBezTo>
                      <a:cubicBezTo>
                        <a:pt x="37116" y="283"/>
                        <a:pt x="35785" y="149"/>
                        <a:pt x="34486" y="83"/>
                      </a:cubicBezTo>
                      <a:cubicBezTo>
                        <a:pt x="34120" y="65"/>
                        <a:pt x="33746" y="1"/>
                        <a:pt x="333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1345;p42">
                  <a:extLst>
                    <a:ext uri="{FF2B5EF4-FFF2-40B4-BE49-F238E27FC236}">
                      <a16:creationId xmlns:a16="http://schemas.microsoft.com/office/drawing/2014/main" id="{ADDA2FCB-A703-4B87-A165-B290979B403B}"/>
                    </a:ext>
                  </a:extLst>
                </p:cNvPr>
                <p:cNvSpPr/>
                <p:nvPr/>
              </p:nvSpPr>
              <p:spPr>
                <a:xfrm>
                  <a:off x="6798634" y="199141"/>
                  <a:ext cx="1748920" cy="391420"/>
                </a:xfrm>
                <a:custGeom>
                  <a:avLst/>
                  <a:gdLst/>
                  <a:ahLst/>
                  <a:cxnLst/>
                  <a:rect l="l" t="t" r="r" b="b"/>
                  <a:pathLst>
                    <a:path w="41777" h="18283" extrusionOk="0">
                      <a:moveTo>
                        <a:pt x="33366" y="1"/>
                      </a:moveTo>
                      <a:cubicBezTo>
                        <a:pt x="33266" y="1"/>
                        <a:pt x="33167" y="5"/>
                        <a:pt x="33066" y="16"/>
                      </a:cubicBezTo>
                      <a:cubicBezTo>
                        <a:pt x="32700" y="54"/>
                        <a:pt x="32331" y="62"/>
                        <a:pt x="31961" y="62"/>
                      </a:cubicBezTo>
                      <a:cubicBezTo>
                        <a:pt x="31645" y="62"/>
                        <a:pt x="31328" y="56"/>
                        <a:pt x="31012" y="56"/>
                      </a:cubicBezTo>
                      <a:cubicBezTo>
                        <a:pt x="30932" y="56"/>
                        <a:pt x="30852" y="56"/>
                        <a:pt x="30772" y="57"/>
                      </a:cubicBezTo>
                      <a:cubicBezTo>
                        <a:pt x="29856" y="68"/>
                        <a:pt x="28939" y="57"/>
                        <a:pt x="28024" y="103"/>
                      </a:cubicBezTo>
                      <a:cubicBezTo>
                        <a:pt x="27336" y="137"/>
                        <a:pt x="26634" y="316"/>
                        <a:pt x="25957" y="316"/>
                      </a:cubicBezTo>
                      <a:cubicBezTo>
                        <a:pt x="25806" y="316"/>
                        <a:pt x="25656" y="307"/>
                        <a:pt x="25508" y="286"/>
                      </a:cubicBezTo>
                      <a:cubicBezTo>
                        <a:pt x="24545" y="148"/>
                        <a:pt x="23576" y="191"/>
                        <a:pt x="22630" y="171"/>
                      </a:cubicBezTo>
                      <a:cubicBezTo>
                        <a:pt x="22114" y="161"/>
                        <a:pt x="21590" y="90"/>
                        <a:pt x="21062" y="90"/>
                      </a:cubicBezTo>
                      <a:cubicBezTo>
                        <a:pt x="20801" y="90"/>
                        <a:pt x="20540" y="107"/>
                        <a:pt x="20278" y="158"/>
                      </a:cubicBezTo>
                      <a:cubicBezTo>
                        <a:pt x="20070" y="198"/>
                        <a:pt x="19859" y="210"/>
                        <a:pt x="19646" y="210"/>
                      </a:cubicBezTo>
                      <a:cubicBezTo>
                        <a:pt x="19322" y="210"/>
                        <a:pt x="18993" y="181"/>
                        <a:pt x="18664" y="181"/>
                      </a:cubicBezTo>
                      <a:cubicBezTo>
                        <a:pt x="18452" y="181"/>
                        <a:pt x="18239" y="193"/>
                        <a:pt x="18028" y="232"/>
                      </a:cubicBezTo>
                      <a:cubicBezTo>
                        <a:pt x="17432" y="341"/>
                        <a:pt x="16798" y="409"/>
                        <a:pt x="16195" y="409"/>
                      </a:cubicBezTo>
                      <a:cubicBezTo>
                        <a:pt x="15835" y="409"/>
                        <a:pt x="15487" y="385"/>
                        <a:pt x="15162" y="331"/>
                      </a:cubicBezTo>
                      <a:cubicBezTo>
                        <a:pt x="14931" y="293"/>
                        <a:pt x="14705" y="278"/>
                        <a:pt x="14481" y="278"/>
                      </a:cubicBezTo>
                      <a:cubicBezTo>
                        <a:pt x="13635" y="278"/>
                        <a:pt x="12829" y="493"/>
                        <a:pt x="11989" y="493"/>
                      </a:cubicBezTo>
                      <a:cubicBezTo>
                        <a:pt x="11870" y="493"/>
                        <a:pt x="11750" y="489"/>
                        <a:pt x="11630" y="479"/>
                      </a:cubicBezTo>
                      <a:cubicBezTo>
                        <a:pt x="11485" y="467"/>
                        <a:pt x="11340" y="461"/>
                        <a:pt x="11194" y="461"/>
                      </a:cubicBezTo>
                      <a:cubicBezTo>
                        <a:pt x="10036" y="461"/>
                        <a:pt x="8838" y="806"/>
                        <a:pt x="7690" y="1092"/>
                      </a:cubicBezTo>
                      <a:cubicBezTo>
                        <a:pt x="6745" y="1327"/>
                        <a:pt x="5786" y="1114"/>
                        <a:pt x="4948" y="1395"/>
                      </a:cubicBezTo>
                      <a:cubicBezTo>
                        <a:pt x="4894" y="1391"/>
                        <a:pt x="4840" y="1390"/>
                        <a:pt x="4788" y="1390"/>
                      </a:cubicBezTo>
                      <a:cubicBezTo>
                        <a:pt x="3957" y="1390"/>
                        <a:pt x="3269" y="1784"/>
                        <a:pt x="2716" y="2146"/>
                      </a:cubicBezTo>
                      <a:cubicBezTo>
                        <a:pt x="1880" y="2692"/>
                        <a:pt x="967" y="3343"/>
                        <a:pt x="615" y="4388"/>
                      </a:cubicBezTo>
                      <a:cubicBezTo>
                        <a:pt x="363" y="5137"/>
                        <a:pt x="119" y="5891"/>
                        <a:pt x="60" y="6700"/>
                      </a:cubicBezTo>
                      <a:cubicBezTo>
                        <a:pt x="0" y="7520"/>
                        <a:pt x="164" y="8324"/>
                        <a:pt x="115" y="9148"/>
                      </a:cubicBezTo>
                      <a:cubicBezTo>
                        <a:pt x="72" y="9871"/>
                        <a:pt x="85" y="10649"/>
                        <a:pt x="230" y="11351"/>
                      </a:cubicBezTo>
                      <a:cubicBezTo>
                        <a:pt x="352" y="11945"/>
                        <a:pt x="418" y="12557"/>
                        <a:pt x="573" y="13149"/>
                      </a:cubicBezTo>
                      <a:cubicBezTo>
                        <a:pt x="828" y="14118"/>
                        <a:pt x="1215" y="15029"/>
                        <a:pt x="1923" y="15736"/>
                      </a:cubicBezTo>
                      <a:cubicBezTo>
                        <a:pt x="2786" y="16598"/>
                        <a:pt x="3851" y="17143"/>
                        <a:pt x="5076" y="17282"/>
                      </a:cubicBezTo>
                      <a:cubicBezTo>
                        <a:pt x="6489" y="17442"/>
                        <a:pt x="7909" y="17580"/>
                        <a:pt x="9312" y="17754"/>
                      </a:cubicBezTo>
                      <a:cubicBezTo>
                        <a:pt x="10653" y="17922"/>
                        <a:pt x="12003" y="17823"/>
                        <a:pt x="13329" y="18060"/>
                      </a:cubicBezTo>
                      <a:cubicBezTo>
                        <a:pt x="13635" y="18115"/>
                        <a:pt x="13950" y="18126"/>
                        <a:pt x="14262" y="18134"/>
                      </a:cubicBezTo>
                      <a:cubicBezTo>
                        <a:pt x="15593" y="18174"/>
                        <a:pt x="16927" y="18091"/>
                        <a:pt x="18255" y="18264"/>
                      </a:cubicBezTo>
                      <a:cubicBezTo>
                        <a:pt x="18294" y="18269"/>
                        <a:pt x="18335" y="18272"/>
                        <a:pt x="18377" y="18272"/>
                      </a:cubicBezTo>
                      <a:cubicBezTo>
                        <a:pt x="18508" y="18272"/>
                        <a:pt x="18644" y="18237"/>
                        <a:pt x="18730" y="18098"/>
                      </a:cubicBezTo>
                      <a:cubicBezTo>
                        <a:pt x="18775" y="18025"/>
                        <a:pt x="18856" y="17949"/>
                        <a:pt x="18922" y="17949"/>
                      </a:cubicBezTo>
                      <a:cubicBezTo>
                        <a:pt x="18949" y="17949"/>
                        <a:pt x="18973" y="17962"/>
                        <a:pt x="18990" y="17993"/>
                      </a:cubicBezTo>
                      <a:cubicBezTo>
                        <a:pt x="19121" y="18222"/>
                        <a:pt x="19280" y="18283"/>
                        <a:pt x="19450" y="18283"/>
                      </a:cubicBezTo>
                      <a:cubicBezTo>
                        <a:pt x="19640" y="18283"/>
                        <a:pt x="19842" y="18207"/>
                        <a:pt x="20030" y="18207"/>
                      </a:cubicBezTo>
                      <a:cubicBezTo>
                        <a:pt x="20040" y="18207"/>
                        <a:pt x="20050" y="18207"/>
                        <a:pt x="20059" y="18207"/>
                      </a:cubicBezTo>
                      <a:cubicBezTo>
                        <a:pt x="20116" y="18210"/>
                        <a:pt x="20173" y="18213"/>
                        <a:pt x="20230" y="18213"/>
                      </a:cubicBezTo>
                      <a:cubicBezTo>
                        <a:pt x="20441" y="18213"/>
                        <a:pt x="20640" y="18173"/>
                        <a:pt x="20758" y="17933"/>
                      </a:cubicBezTo>
                      <a:cubicBezTo>
                        <a:pt x="20976" y="18104"/>
                        <a:pt x="21195" y="18163"/>
                        <a:pt x="21416" y="18163"/>
                      </a:cubicBezTo>
                      <a:cubicBezTo>
                        <a:pt x="21741" y="18163"/>
                        <a:pt x="22069" y="18035"/>
                        <a:pt x="22395" y="17955"/>
                      </a:cubicBezTo>
                      <a:cubicBezTo>
                        <a:pt x="22441" y="17944"/>
                        <a:pt x="22499" y="17924"/>
                        <a:pt x="22544" y="17924"/>
                      </a:cubicBezTo>
                      <a:cubicBezTo>
                        <a:pt x="22561" y="17924"/>
                        <a:pt x="22577" y="17927"/>
                        <a:pt x="22588" y="17935"/>
                      </a:cubicBezTo>
                      <a:cubicBezTo>
                        <a:pt x="22795" y="18076"/>
                        <a:pt x="23007" y="18118"/>
                        <a:pt x="23221" y="18118"/>
                      </a:cubicBezTo>
                      <a:cubicBezTo>
                        <a:pt x="23537" y="18118"/>
                        <a:pt x="23857" y="18026"/>
                        <a:pt x="24171" y="18026"/>
                      </a:cubicBezTo>
                      <a:cubicBezTo>
                        <a:pt x="24228" y="18026"/>
                        <a:pt x="24285" y="18029"/>
                        <a:pt x="24342" y="18036"/>
                      </a:cubicBezTo>
                      <a:cubicBezTo>
                        <a:pt x="24471" y="18053"/>
                        <a:pt x="24600" y="18060"/>
                        <a:pt x="24728" y="18060"/>
                      </a:cubicBezTo>
                      <a:cubicBezTo>
                        <a:pt x="25506" y="18060"/>
                        <a:pt x="26262" y="17802"/>
                        <a:pt x="27042" y="17802"/>
                      </a:cubicBezTo>
                      <a:cubicBezTo>
                        <a:pt x="27174" y="17802"/>
                        <a:pt x="27306" y="17809"/>
                        <a:pt x="27439" y="17826"/>
                      </a:cubicBezTo>
                      <a:cubicBezTo>
                        <a:pt x="27536" y="17839"/>
                        <a:pt x="27635" y="17844"/>
                        <a:pt x="27734" y="17844"/>
                      </a:cubicBezTo>
                      <a:cubicBezTo>
                        <a:pt x="28119" y="17844"/>
                        <a:pt x="28516" y="17765"/>
                        <a:pt x="28904" y="17732"/>
                      </a:cubicBezTo>
                      <a:cubicBezTo>
                        <a:pt x="29889" y="17648"/>
                        <a:pt x="30874" y="17572"/>
                        <a:pt x="31857" y="17467"/>
                      </a:cubicBezTo>
                      <a:cubicBezTo>
                        <a:pt x="32506" y="17398"/>
                        <a:pt x="33172" y="17202"/>
                        <a:pt x="33795" y="17202"/>
                      </a:cubicBezTo>
                      <a:cubicBezTo>
                        <a:pt x="33817" y="17202"/>
                        <a:pt x="33839" y="17202"/>
                        <a:pt x="33860" y="17202"/>
                      </a:cubicBezTo>
                      <a:cubicBezTo>
                        <a:pt x="33922" y="17204"/>
                        <a:pt x="33984" y="17204"/>
                        <a:pt x="34045" y="17204"/>
                      </a:cubicBezTo>
                      <a:cubicBezTo>
                        <a:pt x="34818" y="17204"/>
                        <a:pt x="35572" y="17104"/>
                        <a:pt x="36332" y="17045"/>
                      </a:cubicBezTo>
                      <a:cubicBezTo>
                        <a:pt x="36944" y="16998"/>
                        <a:pt x="37728" y="16983"/>
                        <a:pt x="38103" y="16614"/>
                      </a:cubicBezTo>
                      <a:cubicBezTo>
                        <a:pt x="38611" y="16114"/>
                        <a:pt x="39274" y="15948"/>
                        <a:pt x="39788" y="15489"/>
                      </a:cubicBezTo>
                      <a:cubicBezTo>
                        <a:pt x="40289" y="15042"/>
                        <a:pt x="40619" y="14495"/>
                        <a:pt x="40959" y="13971"/>
                      </a:cubicBezTo>
                      <a:cubicBezTo>
                        <a:pt x="41423" y="13258"/>
                        <a:pt x="41108" y="12313"/>
                        <a:pt x="41487" y="11504"/>
                      </a:cubicBezTo>
                      <a:cubicBezTo>
                        <a:pt x="41572" y="11321"/>
                        <a:pt x="41671" y="10862"/>
                        <a:pt x="41683" y="10505"/>
                      </a:cubicBezTo>
                      <a:cubicBezTo>
                        <a:pt x="41708" y="9851"/>
                        <a:pt x="41415" y="9215"/>
                        <a:pt x="41548" y="8584"/>
                      </a:cubicBezTo>
                      <a:cubicBezTo>
                        <a:pt x="41776" y="7498"/>
                        <a:pt x="41682" y="6447"/>
                        <a:pt x="41432" y="5383"/>
                      </a:cubicBezTo>
                      <a:cubicBezTo>
                        <a:pt x="41227" y="4511"/>
                        <a:pt x="41029" y="3644"/>
                        <a:pt x="40466" y="2913"/>
                      </a:cubicBezTo>
                      <a:cubicBezTo>
                        <a:pt x="40373" y="2792"/>
                        <a:pt x="40273" y="2653"/>
                        <a:pt x="40244" y="2508"/>
                      </a:cubicBezTo>
                      <a:cubicBezTo>
                        <a:pt x="40030" y="1463"/>
                        <a:pt x="39175" y="917"/>
                        <a:pt x="38351" y="663"/>
                      </a:cubicBezTo>
                      <a:cubicBezTo>
                        <a:pt x="37116" y="283"/>
                        <a:pt x="35785" y="149"/>
                        <a:pt x="34486" y="83"/>
                      </a:cubicBezTo>
                      <a:cubicBezTo>
                        <a:pt x="34120" y="65"/>
                        <a:pt x="33746" y="1"/>
                        <a:pt x="33366"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 name="مربع نص 9">
                <a:extLst>
                  <a:ext uri="{FF2B5EF4-FFF2-40B4-BE49-F238E27FC236}">
                    <a16:creationId xmlns:a16="http://schemas.microsoft.com/office/drawing/2014/main" id="{DFE7F5CA-6936-420C-BAF9-EB1E6889DFD6}"/>
                  </a:ext>
                </a:extLst>
              </p:cNvPr>
              <p:cNvSpPr txBox="1"/>
              <p:nvPr/>
            </p:nvSpPr>
            <p:spPr>
              <a:xfrm>
                <a:off x="6784057" y="223693"/>
                <a:ext cx="1908455" cy="338554"/>
              </a:xfrm>
              <a:prstGeom prst="rect">
                <a:avLst/>
              </a:prstGeom>
              <a:noFill/>
            </p:spPr>
            <p:txBody>
              <a:bodyPr wrap="square" rtlCol="1">
                <a:spAutoFit/>
              </a:bodyPr>
              <a:lstStyle/>
              <a:p>
                <a:pPr algn="ctr"/>
                <a:r>
                  <a:rPr lang="ar-SA" sz="1600" b="1" dirty="0"/>
                  <a:t>الواجب </a:t>
                </a:r>
              </a:p>
            </p:txBody>
          </p:sp>
        </p:grpSp>
      </p:grpSp>
      <p:grpSp>
        <p:nvGrpSpPr>
          <p:cNvPr id="15" name="مجموعة 14">
            <a:extLst>
              <a:ext uri="{FF2B5EF4-FFF2-40B4-BE49-F238E27FC236}">
                <a16:creationId xmlns:a16="http://schemas.microsoft.com/office/drawing/2014/main" id="{29B54EB2-DE56-4589-8558-86FAC3529BD4}"/>
              </a:ext>
            </a:extLst>
          </p:cNvPr>
          <p:cNvGrpSpPr/>
          <p:nvPr/>
        </p:nvGrpSpPr>
        <p:grpSpPr>
          <a:xfrm>
            <a:off x="3755301" y="1529305"/>
            <a:ext cx="1975802" cy="481914"/>
            <a:chOff x="3706625" y="240593"/>
            <a:chExt cx="2188775" cy="481914"/>
          </a:xfrm>
        </p:grpSpPr>
        <p:grpSp>
          <p:nvGrpSpPr>
            <p:cNvPr id="16" name="مجموعة 15">
              <a:extLst>
                <a:ext uri="{FF2B5EF4-FFF2-40B4-BE49-F238E27FC236}">
                  <a16:creationId xmlns:a16="http://schemas.microsoft.com/office/drawing/2014/main" id="{7B8AE634-0B6A-433C-B707-6108CBDE5369}"/>
                </a:ext>
              </a:extLst>
            </p:cNvPr>
            <p:cNvGrpSpPr/>
            <p:nvPr/>
          </p:nvGrpSpPr>
          <p:grpSpPr>
            <a:xfrm>
              <a:off x="3706625" y="240593"/>
              <a:ext cx="2018421" cy="481914"/>
              <a:chOff x="3706625" y="240593"/>
              <a:chExt cx="2018421" cy="481914"/>
            </a:xfrm>
          </p:grpSpPr>
          <p:sp>
            <p:nvSpPr>
              <p:cNvPr id="18" name="Google Shape;1325;p42">
                <a:extLst>
                  <a:ext uri="{FF2B5EF4-FFF2-40B4-BE49-F238E27FC236}">
                    <a16:creationId xmlns:a16="http://schemas.microsoft.com/office/drawing/2014/main" id="{131AA227-F378-4BEF-9A83-9E497422E564}"/>
                  </a:ext>
                </a:extLst>
              </p:cNvPr>
              <p:cNvSpPr/>
              <p:nvPr/>
            </p:nvSpPr>
            <p:spPr>
              <a:xfrm>
                <a:off x="3706625" y="240593"/>
                <a:ext cx="2018421" cy="481914"/>
              </a:xfrm>
              <a:custGeom>
                <a:avLst/>
                <a:gdLst/>
                <a:ahLst/>
                <a:cxnLst/>
                <a:rect l="l" t="t" r="r" b="b"/>
                <a:pathLst>
                  <a:path w="41777" h="18283" extrusionOk="0">
                    <a:moveTo>
                      <a:pt x="31789" y="1291"/>
                    </a:moveTo>
                    <a:cubicBezTo>
                      <a:pt x="31974" y="1291"/>
                      <a:pt x="32159" y="1291"/>
                      <a:pt x="32343" y="1293"/>
                    </a:cubicBezTo>
                    <a:cubicBezTo>
                      <a:pt x="33959" y="1309"/>
                      <a:pt x="35586" y="1386"/>
                      <a:pt x="37170" y="1726"/>
                    </a:cubicBezTo>
                    <a:cubicBezTo>
                      <a:pt x="37989" y="1901"/>
                      <a:pt x="38650" y="2440"/>
                      <a:pt x="39116" y="3162"/>
                    </a:cubicBezTo>
                    <a:cubicBezTo>
                      <a:pt x="40148" y="4757"/>
                      <a:pt x="40208" y="6161"/>
                      <a:pt x="40214" y="7773"/>
                    </a:cubicBezTo>
                    <a:cubicBezTo>
                      <a:pt x="40214" y="8849"/>
                      <a:pt x="40393" y="9964"/>
                      <a:pt x="40164" y="10987"/>
                    </a:cubicBezTo>
                    <a:cubicBezTo>
                      <a:pt x="39940" y="11993"/>
                      <a:pt x="40151" y="13111"/>
                      <a:pt x="39513" y="14010"/>
                    </a:cubicBezTo>
                    <a:cubicBezTo>
                      <a:pt x="38667" y="15207"/>
                      <a:pt x="37409" y="15600"/>
                      <a:pt x="36022" y="15741"/>
                    </a:cubicBezTo>
                    <a:cubicBezTo>
                      <a:pt x="34725" y="15871"/>
                      <a:pt x="33416" y="15788"/>
                      <a:pt x="32122" y="16087"/>
                    </a:cubicBezTo>
                    <a:cubicBezTo>
                      <a:pt x="31980" y="16120"/>
                      <a:pt x="31827" y="16129"/>
                      <a:pt x="31668" y="16129"/>
                    </a:cubicBezTo>
                    <a:cubicBezTo>
                      <a:pt x="31493" y="16129"/>
                      <a:pt x="31310" y="16118"/>
                      <a:pt x="31129" y="16118"/>
                    </a:cubicBezTo>
                    <a:cubicBezTo>
                      <a:pt x="30994" y="16118"/>
                      <a:pt x="30860" y="16124"/>
                      <a:pt x="30729" y="16144"/>
                    </a:cubicBezTo>
                    <a:cubicBezTo>
                      <a:pt x="30311" y="16207"/>
                      <a:pt x="29948" y="16542"/>
                      <a:pt x="29523" y="16542"/>
                    </a:cubicBezTo>
                    <a:cubicBezTo>
                      <a:pt x="29426" y="16542"/>
                      <a:pt x="29326" y="16524"/>
                      <a:pt x="29221" y="16482"/>
                    </a:cubicBezTo>
                    <a:cubicBezTo>
                      <a:pt x="28967" y="16379"/>
                      <a:pt x="28715" y="16344"/>
                      <a:pt x="28465" y="16344"/>
                    </a:cubicBezTo>
                    <a:cubicBezTo>
                      <a:pt x="28082" y="16344"/>
                      <a:pt x="27700" y="16427"/>
                      <a:pt x="27312" y="16479"/>
                    </a:cubicBezTo>
                    <a:cubicBezTo>
                      <a:pt x="26701" y="16562"/>
                      <a:pt x="26078" y="16669"/>
                      <a:pt x="25466" y="16669"/>
                    </a:cubicBezTo>
                    <a:cubicBezTo>
                      <a:pt x="25330" y="16669"/>
                      <a:pt x="25194" y="16664"/>
                      <a:pt x="25059" y="16652"/>
                    </a:cubicBezTo>
                    <a:cubicBezTo>
                      <a:pt x="24942" y="16641"/>
                      <a:pt x="24826" y="16637"/>
                      <a:pt x="24710" y="16637"/>
                    </a:cubicBezTo>
                    <a:cubicBezTo>
                      <a:pt x="24140" y="16637"/>
                      <a:pt x="23584" y="16742"/>
                      <a:pt x="23016" y="16742"/>
                    </a:cubicBezTo>
                    <a:cubicBezTo>
                      <a:pt x="22981" y="16742"/>
                      <a:pt x="22947" y="16742"/>
                      <a:pt x="22912" y="16741"/>
                    </a:cubicBezTo>
                    <a:cubicBezTo>
                      <a:pt x="22534" y="16732"/>
                      <a:pt x="22150" y="16709"/>
                      <a:pt x="21768" y="16709"/>
                    </a:cubicBezTo>
                    <a:cubicBezTo>
                      <a:pt x="21114" y="16709"/>
                      <a:pt x="20463" y="16775"/>
                      <a:pt x="19847" y="17083"/>
                    </a:cubicBezTo>
                    <a:cubicBezTo>
                      <a:pt x="19808" y="17102"/>
                      <a:pt x="19773" y="17110"/>
                      <a:pt x="19741" y="17110"/>
                    </a:cubicBezTo>
                    <a:cubicBezTo>
                      <a:pt x="19686" y="17110"/>
                      <a:pt x="19643" y="17084"/>
                      <a:pt x="19618" y="17040"/>
                    </a:cubicBezTo>
                    <a:cubicBezTo>
                      <a:pt x="19526" y="16877"/>
                      <a:pt x="19419" y="16829"/>
                      <a:pt x="19309" y="16829"/>
                    </a:cubicBezTo>
                    <a:cubicBezTo>
                      <a:pt x="19150" y="16829"/>
                      <a:pt x="18983" y="16929"/>
                      <a:pt x="18840" y="16929"/>
                    </a:cubicBezTo>
                    <a:cubicBezTo>
                      <a:pt x="18818" y="16929"/>
                      <a:pt x="18797" y="16927"/>
                      <a:pt x="18777" y="16921"/>
                    </a:cubicBezTo>
                    <a:cubicBezTo>
                      <a:pt x="18579" y="16871"/>
                      <a:pt x="18381" y="16855"/>
                      <a:pt x="18181" y="16855"/>
                    </a:cubicBezTo>
                    <a:cubicBezTo>
                      <a:pt x="17779" y="16855"/>
                      <a:pt x="17374" y="16923"/>
                      <a:pt x="16974" y="16923"/>
                    </a:cubicBezTo>
                    <a:cubicBezTo>
                      <a:pt x="16675" y="16923"/>
                      <a:pt x="16379" y="16885"/>
                      <a:pt x="16090" y="16751"/>
                    </a:cubicBezTo>
                    <a:cubicBezTo>
                      <a:pt x="15987" y="16702"/>
                      <a:pt x="15883" y="16685"/>
                      <a:pt x="15780" y="16685"/>
                    </a:cubicBezTo>
                    <a:cubicBezTo>
                      <a:pt x="15539" y="16685"/>
                      <a:pt x="15297" y="16777"/>
                      <a:pt x="15051" y="16777"/>
                    </a:cubicBezTo>
                    <a:cubicBezTo>
                      <a:pt x="15036" y="16777"/>
                      <a:pt x="15021" y="16777"/>
                      <a:pt x="15007" y="16776"/>
                    </a:cubicBezTo>
                    <a:cubicBezTo>
                      <a:pt x="13871" y="16721"/>
                      <a:pt x="12734" y="16616"/>
                      <a:pt x="11596" y="16599"/>
                    </a:cubicBezTo>
                    <a:cubicBezTo>
                      <a:pt x="11446" y="16597"/>
                      <a:pt x="11273" y="16587"/>
                      <a:pt x="11107" y="16587"/>
                    </a:cubicBezTo>
                    <a:cubicBezTo>
                      <a:pt x="10878" y="16587"/>
                      <a:pt x="10659" y="16606"/>
                      <a:pt x="10524" y="16693"/>
                    </a:cubicBezTo>
                    <a:cubicBezTo>
                      <a:pt x="10408" y="16767"/>
                      <a:pt x="10300" y="16795"/>
                      <a:pt x="10197" y="16795"/>
                    </a:cubicBezTo>
                    <a:cubicBezTo>
                      <a:pt x="9896" y="16795"/>
                      <a:pt x="9641" y="16556"/>
                      <a:pt x="9366" y="16556"/>
                    </a:cubicBezTo>
                    <a:cubicBezTo>
                      <a:pt x="9302" y="16556"/>
                      <a:pt x="9237" y="16569"/>
                      <a:pt x="9169" y="16602"/>
                    </a:cubicBezTo>
                    <a:cubicBezTo>
                      <a:pt x="9140" y="16450"/>
                      <a:pt x="9085" y="16409"/>
                      <a:pt x="9017" y="16409"/>
                    </a:cubicBezTo>
                    <a:cubicBezTo>
                      <a:pt x="8938" y="16409"/>
                      <a:pt x="8841" y="16464"/>
                      <a:pt x="8747" y="16464"/>
                    </a:cubicBezTo>
                    <a:cubicBezTo>
                      <a:pt x="8743" y="16464"/>
                      <a:pt x="8738" y="16464"/>
                      <a:pt x="8733" y="16464"/>
                    </a:cubicBezTo>
                    <a:cubicBezTo>
                      <a:pt x="8714" y="16462"/>
                      <a:pt x="8695" y="16462"/>
                      <a:pt x="8676" y="16462"/>
                    </a:cubicBezTo>
                    <a:cubicBezTo>
                      <a:pt x="8438" y="16462"/>
                      <a:pt x="8183" y="16543"/>
                      <a:pt x="7941" y="16543"/>
                    </a:cubicBezTo>
                    <a:cubicBezTo>
                      <a:pt x="7720" y="16543"/>
                      <a:pt x="7511" y="16475"/>
                      <a:pt x="7337" y="16218"/>
                    </a:cubicBezTo>
                    <a:cubicBezTo>
                      <a:pt x="7322" y="16195"/>
                      <a:pt x="7270" y="16183"/>
                      <a:pt x="7221" y="16183"/>
                    </a:cubicBezTo>
                    <a:cubicBezTo>
                      <a:pt x="7194" y="16183"/>
                      <a:pt x="7168" y="16186"/>
                      <a:pt x="7149" y="16194"/>
                    </a:cubicBezTo>
                    <a:cubicBezTo>
                      <a:pt x="6932" y="16278"/>
                      <a:pt x="6721" y="16312"/>
                      <a:pt x="6514" y="16312"/>
                    </a:cubicBezTo>
                    <a:cubicBezTo>
                      <a:pt x="6050" y="16312"/>
                      <a:pt x="5608" y="16138"/>
                      <a:pt x="5162" y="15959"/>
                    </a:cubicBezTo>
                    <a:cubicBezTo>
                      <a:pt x="5025" y="15904"/>
                      <a:pt x="4862" y="15862"/>
                      <a:pt x="4711" y="15862"/>
                    </a:cubicBezTo>
                    <a:cubicBezTo>
                      <a:pt x="4664" y="15862"/>
                      <a:pt x="4618" y="15866"/>
                      <a:pt x="4575" y="15875"/>
                    </a:cubicBezTo>
                    <a:cubicBezTo>
                      <a:pt x="4445" y="15902"/>
                      <a:pt x="4324" y="15915"/>
                      <a:pt x="4211" y="15915"/>
                    </a:cubicBezTo>
                    <a:cubicBezTo>
                      <a:pt x="3396" y="15915"/>
                      <a:pt x="3006" y="15252"/>
                      <a:pt x="2470" y="14678"/>
                    </a:cubicBezTo>
                    <a:cubicBezTo>
                      <a:pt x="1414" y="13545"/>
                      <a:pt x="1477" y="12151"/>
                      <a:pt x="1224" y="10801"/>
                    </a:cubicBezTo>
                    <a:cubicBezTo>
                      <a:pt x="1009" y="9647"/>
                      <a:pt x="1240" y="8565"/>
                      <a:pt x="1383" y="7443"/>
                    </a:cubicBezTo>
                    <a:cubicBezTo>
                      <a:pt x="1468" y="6768"/>
                      <a:pt x="1515" y="6107"/>
                      <a:pt x="1720" y="5447"/>
                    </a:cubicBezTo>
                    <a:cubicBezTo>
                      <a:pt x="2026" y="4460"/>
                      <a:pt x="2603" y="3787"/>
                      <a:pt x="3489" y="3230"/>
                    </a:cubicBezTo>
                    <a:cubicBezTo>
                      <a:pt x="4713" y="2462"/>
                      <a:pt x="6001" y="2368"/>
                      <a:pt x="7377" y="2307"/>
                    </a:cubicBezTo>
                    <a:cubicBezTo>
                      <a:pt x="7843" y="2286"/>
                      <a:pt x="8402" y="2179"/>
                      <a:pt x="8910" y="2065"/>
                    </a:cubicBezTo>
                    <a:cubicBezTo>
                      <a:pt x="9991" y="1823"/>
                      <a:pt x="11114" y="1755"/>
                      <a:pt x="12224" y="1658"/>
                    </a:cubicBezTo>
                    <a:cubicBezTo>
                      <a:pt x="13237" y="1571"/>
                      <a:pt x="14284" y="1673"/>
                      <a:pt x="15269" y="1546"/>
                    </a:cubicBezTo>
                    <a:cubicBezTo>
                      <a:pt x="16647" y="1368"/>
                      <a:pt x="18024" y="1558"/>
                      <a:pt x="19406" y="1337"/>
                    </a:cubicBezTo>
                    <a:cubicBezTo>
                      <a:pt x="19586" y="1308"/>
                      <a:pt x="19778" y="1298"/>
                      <a:pt x="19978" y="1298"/>
                    </a:cubicBezTo>
                    <a:cubicBezTo>
                      <a:pt x="20455" y="1298"/>
                      <a:pt x="20972" y="1359"/>
                      <a:pt x="21455" y="1382"/>
                    </a:cubicBezTo>
                    <a:cubicBezTo>
                      <a:pt x="22531" y="1436"/>
                      <a:pt x="23610" y="1468"/>
                      <a:pt x="24688" y="1468"/>
                    </a:cubicBezTo>
                    <a:cubicBezTo>
                      <a:pt x="25296" y="1468"/>
                      <a:pt x="25903" y="1458"/>
                      <a:pt x="26510" y="1435"/>
                    </a:cubicBezTo>
                    <a:cubicBezTo>
                      <a:pt x="28269" y="1370"/>
                      <a:pt x="30029" y="1291"/>
                      <a:pt x="31789" y="1291"/>
                    </a:cubicBezTo>
                    <a:close/>
                    <a:moveTo>
                      <a:pt x="33366" y="1"/>
                    </a:moveTo>
                    <a:cubicBezTo>
                      <a:pt x="33266" y="1"/>
                      <a:pt x="33167" y="5"/>
                      <a:pt x="33066" y="16"/>
                    </a:cubicBezTo>
                    <a:cubicBezTo>
                      <a:pt x="32700" y="54"/>
                      <a:pt x="32331" y="62"/>
                      <a:pt x="31961" y="62"/>
                    </a:cubicBezTo>
                    <a:cubicBezTo>
                      <a:pt x="31645" y="62"/>
                      <a:pt x="31328" y="56"/>
                      <a:pt x="31012" y="56"/>
                    </a:cubicBezTo>
                    <a:cubicBezTo>
                      <a:pt x="30932" y="56"/>
                      <a:pt x="30852" y="56"/>
                      <a:pt x="30772" y="57"/>
                    </a:cubicBezTo>
                    <a:cubicBezTo>
                      <a:pt x="29856" y="68"/>
                      <a:pt x="28939" y="57"/>
                      <a:pt x="28024" y="103"/>
                    </a:cubicBezTo>
                    <a:cubicBezTo>
                      <a:pt x="27336" y="137"/>
                      <a:pt x="26634" y="316"/>
                      <a:pt x="25957" y="316"/>
                    </a:cubicBezTo>
                    <a:cubicBezTo>
                      <a:pt x="25806" y="316"/>
                      <a:pt x="25656" y="307"/>
                      <a:pt x="25508" y="286"/>
                    </a:cubicBezTo>
                    <a:cubicBezTo>
                      <a:pt x="24545" y="148"/>
                      <a:pt x="23576" y="191"/>
                      <a:pt x="22630" y="171"/>
                    </a:cubicBezTo>
                    <a:cubicBezTo>
                      <a:pt x="22114" y="161"/>
                      <a:pt x="21590" y="90"/>
                      <a:pt x="21062" y="90"/>
                    </a:cubicBezTo>
                    <a:cubicBezTo>
                      <a:pt x="20801" y="90"/>
                      <a:pt x="20540" y="107"/>
                      <a:pt x="20278" y="158"/>
                    </a:cubicBezTo>
                    <a:cubicBezTo>
                      <a:pt x="20070" y="198"/>
                      <a:pt x="19859" y="210"/>
                      <a:pt x="19646" y="210"/>
                    </a:cubicBezTo>
                    <a:cubicBezTo>
                      <a:pt x="19322" y="210"/>
                      <a:pt x="18993" y="181"/>
                      <a:pt x="18664" y="181"/>
                    </a:cubicBezTo>
                    <a:cubicBezTo>
                      <a:pt x="18452" y="181"/>
                      <a:pt x="18239" y="193"/>
                      <a:pt x="18028" y="232"/>
                    </a:cubicBezTo>
                    <a:cubicBezTo>
                      <a:pt x="17432" y="341"/>
                      <a:pt x="16798" y="409"/>
                      <a:pt x="16195" y="409"/>
                    </a:cubicBezTo>
                    <a:cubicBezTo>
                      <a:pt x="15835" y="409"/>
                      <a:pt x="15487" y="385"/>
                      <a:pt x="15162" y="331"/>
                    </a:cubicBezTo>
                    <a:cubicBezTo>
                      <a:pt x="14931" y="293"/>
                      <a:pt x="14705" y="278"/>
                      <a:pt x="14481" y="278"/>
                    </a:cubicBezTo>
                    <a:cubicBezTo>
                      <a:pt x="13635" y="278"/>
                      <a:pt x="12829" y="493"/>
                      <a:pt x="11989" y="493"/>
                    </a:cubicBezTo>
                    <a:cubicBezTo>
                      <a:pt x="11870" y="493"/>
                      <a:pt x="11750" y="489"/>
                      <a:pt x="11630" y="479"/>
                    </a:cubicBezTo>
                    <a:cubicBezTo>
                      <a:pt x="11485" y="467"/>
                      <a:pt x="11340" y="461"/>
                      <a:pt x="11194" y="461"/>
                    </a:cubicBezTo>
                    <a:cubicBezTo>
                      <a:pt x="10036" y="461"/>
                      <a:pt x="8838" y="806"/>
                      <a:pt x="7690" y="1092"/>
                    </a:cubicBezTo>
                    <a:cubicBezTo>
                      <a:pt x="6745" y="1327"/>
                      <a:pt x="5786" y="1114"/>
                      <a:pt x="4948" y="1395"/>
                    </a:cubicBezTo>
                    <a:cubicBezTo>
                      <a:pt x="4894" y="1391"/>
                      <a:pt x="4840" y="1390"/>
                      <a:pt x="4788" y="1390"/>
                    </a:cubicBezTo>
                    <a:cubicBezTo>
                      <a:pt x="3957" y="1390"/>
                      <a:pt x="3269" y="1784"/>
                      <a:pt x="2716" y="2146"/>
                    </a:cubicBezTo>
                    <a:cubicBezTo>
                      <a:pt x="1880" y="2692"/>
                      <a:pt x="967" y="3343"/>
                      <a:pt x="615" y="4388"/>
                    </a:cubicBezTo>
                    <a:cubicBezTo>
                      <a:pt x="363" y="5137"/>
                      <a:pt x="119" y="5891"/>
                      <a:pt x="60" y="6700"/>
                    </a:cubicBezTo>
                    <a:cubicBezTo>
                      <a:pt x="0" y="7520"/>
                      <a:pt x="164" y="8324"/>
                      <a:pt x="115" y="9148"/>
                    </a:cubicBezTo>
                    <a:cubicBezTo>
                      <a:pt x="72" y="9871"/>
                      <a:pt x="85" y="10649"/>
                      <a:pt x="230" y="11351"/>
                    </a:cubicBezTo>
                    <a:cubicBezTo>
                      <a:pt x="352" y="11945"/>
                      <a:pt x="418" y="12557"/>
                      <a:pt x="573" y="13149"/>
                    </a:cubicBezTo>
                    <a:cubicBezTo>
                      <a:pt x="828" y="14118"/>
                      <a:pt x="1215" y="15029"/>
                      <a:pt x="1923" y="15736"/>
                    </a:cubicBezTo>
                    <a:cubicBezTo>
                      <a:pt x="2786" y="16598"/>
                      <a:pt x="3851" y="17143"/>
                      <a:pt x="5076" y="17282"/>
                    </a:cubicBezTo>
                    <a:cubicBezTo>
                      <a:pt x="6489" y="17442"/>
                      <a:pt x="7909" y="17580"/>
                      <a:pt x="9312" y="17754"/>
                    </a:cubicBezTo>
                    <a:cubicBezTo>
                      <a:pt x="10653" y="17922"/>
                      <a:pt x="12003" y="17823"/>
                      <a:pt x="13329" y="18060"/>
                    </a:cubicBezTo>
                    <a:cubicBezTo>
                      <a:pt x="13635" y="18115"/>
                      <a:pt x="13950" y="18126"/>
                      <a:pt x="14262" y="18134"/>
                    </a:cubicBezTo>
                    <a:cubicBezTo>
                      <a:pt x="15593" y="18174"/>
                      <a:pt x="16927" y="18091"/>
                      <a:pt x="18255" y="18264"/>
                    </a:cubicBezTo>
                    <a:cubicBezTo>
                      <a:pt x="18294" y="18269"/>
                      <a:pt x="18335" y="18272"/>
                      <a:pt x="18377" y="18272"/>
                    </a:cubicBezTo>
                    <a:cubicBezTo>
                      <a:pt x="18508" y="18272"/>
                      <a:pt x="18644" y="18237"/>
                      <a:pt x="18730" y="18098"/>
                    </a:cubicBezTo>
                    <a:cubicBezTo>
                      <a:pt x="18775" y="18025"/>
                      <a:pt x="18856" y="17949"/>
                      <a:pt x="18922" y="17949"/>
                    </a:cubicBezTo>
                    <a:cubicBezTo>
                      <a:pt x="18949" y="17949"/>
                      <a:pt x="18973" y="17962"/>
                      <a:pt x="18990" y="17993"/>
                    </a:cubicBezTo>
                    <a:cubicBezTo>
                      <a:pt x="19121" y="18222"/>
                      <a:pt x="19280" y="18283"/>
                      <a:pt x="19450" y="18283"/>
                    </a:cubicBezTo>
                    <a:cubicBezTo>
                      <a:pt x="19640" y="18283"/>
                      <a:pt x="19842" y="18207"/>
                      <a:pt x="20030" y="18207"/>
                    </a:cubicBezTo>
                    <a:cubicBezTo>
                      <a:pt x="20040" y="18207"/>
                      <a:pt x="20050" y="18207"/>
                      <a:pt x="20059" y="18207"/>
                    </a:cubicBezTo>
                    <a:cubicBezTo>
                      <a:pt x="20116" y="18210"/>
                      <a:pt x="20173" y="18213"/>
                      <a:pt x="20230" y="18213"/>
                    </a:cubicBezTo>
                    <a:cubicBezTo>
                      <a:pt x="20441" y="18213"/>
                      <a:pt x="20640" y="18173"/>
                      <a:pt x="20758" y="17933"/>
                    </a:cubicBezTo>
                    <a:cubicBezTo>
                      <a:pt x="20976" y="18104"/>
                      <a:pt x="21195" y="18163"/>
                      <a:pt x="21416" y="18163"/>
                    </a:cubicBezTo>
                    <a:cubicBezTo>
                      <a:pt x="21741" y="18163"/>
                      <a:pt x="22069" y="18035"/>
                      <a:pt x="22395" y="17955"/>
                    </a:cubicBezTo>
                    <a:cubicBezTo>
                      <a:pt x="22441" y="17944"/>
                      <a:pt x="22499" y="17924"/>
                      <a:pt x="22544" y="17924"/>
                    </a:cubicBezTo>
                    <a:cubicBezTo>
                      <a:pt x="22561" y="17924"/>
                      <a:pt x="22577" y="17927"/>
                      <a:pt x="22588" y="17935"/>
                    </a:cubicBezTo>
                    <a:cubicBezTo>
                      <a:pt x="22795" y="18076"/>
                      <a:pt x="23007" y="18118"/>
                      <a:pt x="23221" y="18118"/>
                    </a:cubicBezTo>
                    <a:cubicBezTo>
                      <a:pt x="23537" y="18118"/>
                      <a:pt x="23857" y="18026"/>
                      <a:pt x="24171" y="18026"/>
                    </a:cubicBezTo>
                    <a:cubicBezTo>
                      <a:pt x="24228" y="18026"/>
                      <a:pt x="24285" y="18029"/>
                      <a:pt x="24342" y="18036"/>
                    </a:cubicBezTo>
                    <a:cubicBezTo>
                      <a:pt x="24471" y="18053"/>
                      <a:pt x="24600" y="18060"/>
                      <a:pt x="24728" y="18060"/>
                    </a:cubicBezTo>
                    <a:cubicBezTo>
                      <a:pt x="25506" y="18060"/>
                      <a:pt x="26262" y="17802"/>
                      <a:pt x="27042" y="17802"/>
                    </a:cubicBezTo>
                    <a:cubicBezTo>
                      <a:pt x="27174" y="17802"/>
                      <a:pt x="27306" y="17809"/>
                      <a:pt x="27439" y="17826"/>
                    </a:cubicBezTo>
                    <a:cubicBezTo>
                      <a:pt x="27536" y="17839"/>
                      <a:pt x="27635" y="17844"/>
                      <a:pt x="27734" y="17844"/>
                    </a:cubicBezTo>
                    <a:cubicBezTo>
                      <a:pt x="28119" y="17844"/>
                      <a:pt x="28516" y="17765"/>
                      <a:pt x="28904" y="17732"/>
                    </a:cubicBezTo>
                    <a:cubicBezTo>
                      <a:pt x="29889" y="17648"/>
                      <a:pt x="30874" y="17572"/>
                      <a:pt x="31857" y="17467"/>
                    </a:cubicBezTo>
                    <a:cubicBezTo>
                      <a:pt x="32506" y="17398"/>
                      <a:pt x="33172" y="17202"/>
                      <a:pt x="33795" y="17202"/>
                    </a:cubicBezTo>
                    <a:cubicBezTo>
                      <a:pt x="33817" y="17202"/>
                      <a:pt x="33839" y="17202"/>
                      <a:pt x="33860" y="17202"/>
                    </a:cubicBezTo>
                    <a:cubicBezTo>
                      <a:pt x="33922" y="17204"/>
                      <a:pt x="33984" y="17204"/>
                      <a:pt x="34045" y="17204"/>
                    </a:cubicBezTo>
                    <a:cubicBezTo>
                      <a:pt x="34818" y="17204"/>
                      <a:pt x="35572" y="17104"/>
                      <a:pt x="36332" y="17045"/>
                    </a:cubicBezTo>
                    <a:cubicBezTo>
                      <a:pt x="36944" y="16998"/>
                      <a:pt x="37728" y="16983"/>
                      <a:pt x="38103" y="16614"/>
                    </a:cubicBezTo>
                    <a:cubicBezTo>
                      <a:pt x="38611" y="16114"/>
                      <a:pt x="39274" y="15948"/>
                      <a:pt x="39788" y="15489"/>
                    </a:cubicBezTo>
                    <a:cubicBezTo>
                      <a:pt x="40289" y="15042"/>
                      <a:pt x="40619" y="14495"/>
                      <a:pt x="40959" y="13971"/>
                    </a:cubicBezTo>
                    <a:cubicBezTo>
                      <a:pt x="41423" y="13258"/>
                      <a:pt x="41108" y="12313"/>
                      <a:pt x="41487" y="11504"/>
                    </a:cubicBezTo>
                    <a:cubicBezTo>
                      <a:pt x="41572" y="11321"/>
                      <a:pt x="41671" y="10862"/>
                      <a:pt x="41683" y="10505"/>
                    </a:cubicBezTo>
                    <a:cubicBezTo>
                      <a:pt x="41708" y="9851"/>
                      <a:pt x="41415" y="9215"/>
                      <a:pt x="41548" y="8584"/>
                    </a:cubicBezTo>
                    <a:cubicBezTo>
                      <a:pt x="41776" y="7498"/>
                      <a:pt x="41682" y="6447"/>
                      <a:pt x="41432" y="5383"/>
                    </a:cubicBezTo>
                    <a:cubicBezTo>
                      <a:pt x="41227" y="4511"/>
                      <a:pt x="41029" y="3644"/>
                      <a:pt x="40466" y="2913"/>
                    </a:cubicBezTo>
                    <a:cubicBezTo>
                      <a:pt x="40373" y="2792"/>
                      <a:pt x="40273" y="2653"/>
                      <a:pt x="40244" y="2508"/>
                    </a:cubicBezTo>
                    <a:cubicBezTo>
                      <a:pt x="40030" y="1463"/>
                      <a:pt x="39175" y="917"/>
                      <a:pt x="38351" y="663"/>
                    </a:cubicBezTo>
                    <a:cubicBezTo>
                      <a:pt x="37116" y="283"/>
                      <a:pt x="35785" y="149"/>
                      <a:pt x="34486" y="83"/>
                    </a:cubicBezTo>
                    <a:cubicBezTo>
                      <a:pt x="34120" y="65"/>
                      <a:pt x="33746" y="1"/>
                      <a:pt x="333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324;p42">
                <a:extLst>
                  <a:ext uri="{FF2B5EF4-FFF2-40B4-BE49-F238E27FC236}">
                    <a16:creationId xmlns:a16="http://schemas.microsoft.com/office/drawing/2014/main" id="{28E84C6B-4689-45FF-9641-7BD7C3AEA510}"/>
                  </a:ext>
                </a:extLst>
              </p:cNvPr>
              <p:cNvSpPr/>
              <p:nvPr/>
            </p:nvSpPr>
            <p:spPr>
              <a:xfrm>
                <a:off x="3755315" y="295758"/>
                <a:ext cx="1899337" cy="371583"/>
              </a:xfrm>
              <a:custGeom>
                <a:avLst/>
                <a:gdLst/>
                <a:ahLst/>
                <a:cxnLst/>
                <a:rect l="l" t="t" r="r" b="b"/>
                <a:pathLst>
                  <a:path w="41777" h="18283" extrusionOk="0">
                    <a:moveTo>
                      <a:pt x="33366" y="1"/>
                    </a:moveTo>
                    <a:cubicBezTo>
                      <a:pt x="33266" y="1"/>
                      <a:pt x="33167" y="5"/>
                      <a:pt x="33066" y="16"/>
                    </a:cubicBezTo>
                    <a:cubicBezTo>
                      <a:pt x="32700" y="54"/>
                      <a:pt x="32331" y="62"/>
                      <a:pt x="31961" y="62"/>
                    </a:cubicBezTo>
                    <a:cubicBezTo>
                      <a:pt x="31645" y="62"/>
                      <a:pt x="31328" y="56"/>
                      <a:pt x="31012" y="56"/>
                    </a:cubicBezTo>
                    <a:cubicBezTo>
                      <a:pt x="30932" y="56"/>
                      <a:pt x="30852" y="56"/>
                      <a:pt x="30772" y="57"/>
                    </a:cubicBezTo>
                    <a:cubicBezTo>
                      <a:pt x="29856" y="68"/>
                      <a:pt x="28939" y="57"/>
                      <a:pt x="28024" y="103"/>
                    </a:cubicBezTo>
                    <a:cubicBezTo>
                      <a:pt x="27336" y="137"/>
                      <a:pt x="26634" y="316"/>
                      <a:pt x="25957" y="316"/>
                    </a:cubicBezTo>
                    <a:cubicBezTo>
                      <a:pt x="25806" y="316"/>
                      <a:pt x="25656" y="307"/>
                      <a:pt x="25508" y="286"/>
                    </a:cubicBezTo>
                    <a:cubicBezTo>
                      <a:pt x="24545" y="148"/>
                      <a:pt x="23576" y="191"/>
                      <a:pt x="22630" y="171"/>
                    </a:cubicBezTo>
                    <a:cubicBezTo>
                      <a:pt x="22114" y="161"/>
                      <a:pt x="21590" y="90"/>
                      <a:pt x="21062" y="90"/>
                    </a:cubicBezTo>
                    <a:cubicBezTo>
                      <a:pt x="20801" y="90"/>
                      <a:pt x="20540" y="107"/>
                      <a:pt x="20278" y="158"/>
                    </a:cubicBezTo>
                    <a:cubicBezTo>
                      <a:pt x="20070" y="198"/>
                      <a:pt x="19859" y="210"/>
                      <a:pt x="19646" y="210"/>
                    </a:cubicBezTo>
                    <a:cubicBezTo>
                      <a:pt x="19322" y="210"/>
                      <a:pt x="18993" y="181"/>
                      <a:pt x="18664" y="181"/>
                    </a:cubicBezTo>
                    <a:cubicBezTo>
                      <a:pt x="18452" y="181"/>
                      <a:pt x="18239" y="193"/>
                      <a:pt x="18028" y="232"/>
                    </a:cubicBezTo>
                    <a:cubicBezTo>
                      <a:pt x="17432" y="341"/>
                      <a:pt x="16798" y="409"/>
                      <a:pt x="16195" y="409"/>
                    </a:cubicBezTo>
                    <a:cubicBezTo>
                      <a:pt x="15835" y="409"/>
                      <a:pt x="15487" y="385"/>
                      <a:pt x="15162" y="331"/>
                    </a:cubicBezTo>
                    <a:cubicBezTo>
                      <a:pt x="14931" y="293"/>
                      <a:pt x="14705" y="278"/>
                      <a:pt x="14481" y="278"/>
                    </a:cubicBezTo>
                    <a:cubicBezTo>
                      <a:pt x="13635" y="278"/>
                      <a:pt x="12829" y="493"/>
                      <a:pt x="11989" y="493"/>
                    </a:cubicBezTo>
                    <a:cubicBezTo>
                      <a:pt x="11870" y="493"/>
                      <a:pt x="11750" y="489"/>
                      <a:pt x="11630" y="479"/>
                    </a:cubicBezTo>
                    <a:cubicBezTo>
                      <a:pt x="11485" y="467"/>
                      <a:pt x="11340" y="461"/>
                      <a:pt x="11194" y="461"/>
                    </a:cubicBezTo>
                    <a:cubicBezTo>
                      <a:pt x="10036" y="461"/>
                      <a:pt x="8838" y="806"/>
                      <a:pt x="7690" y="1092"/>
                    </a:cubicBezTo>
                    <a:cubicBezTo>
                      <a:pt x="6745" y="1327"/>
                      <a:pt x="5786" y="1114"/>
                      <a:pt x="4948" y="1395"/>
                    </a:cubicBezTo>
                    <a:cubicBezTo>
                      <a:pt x="4894" y="1391"/>
                      <a:pt x="4840" y="1390"/>
                      <a:pt x="4788" y="1390"/>
                    </a:cubicBezTo>
                    <a:cubicBezTo>
                      <a:pt x="3957" y="1390"/>
                      <a:pt x="3269" y="1784"/>
                      <a:pt x="2716" y="2146"/>
                    </a:cubicBezTo>
                    <a:cubicBezTo>
                      <a:pt x="1880" y="2692"/>
                      <a:pt x="967" y="3343"/>
                      <a:pt x="615" y="4388"/>
                    </a:cubicBezTo>
                    <a:cubicBezTo>
                      <a:pt x="363" y="5137"/>
                      <a:pt x="119" y="5891"/>
                      <a:pt x="60" y="6700"/>
                    </a:cubicBezTo>
                    <a:cubicBezTo>
                      <a:pt x="0" y="7520"/>
                      <a:pt x="164" y="8324"/>
                      <a:pt x="115" y="9148"/>
                    </a:cubicBezTo>
                    <a:cubicBezTo>
                      <a:pt x="72" y="9871"/>
                      <a:pt x="85" y="10649"/>
                      <a:pt x="230" y="11351"/>
                    </a:cubicBezTo>
                    <a:cubicBezTo>
                      <a:pt x="352" y="11945"/>
                      <a:pt x="418" y="12557"/>
                      <a:pt x="573" y="13149"/>
                    </a:cubicBezTo>
                    <a:cubicBezTo>
                      <a:pt x="828" y="14118"/>
                      <a:pt x="1215" y="15029"/>
                      <a:pt x="1923" y="15736"/>
                    </a:cubicBezTo>
                    <a:cubicBezTo>
                      <a:pt x="2786" y="16598"/>
                      <a:pt x="3851" y="17143"/>
                      <a:pt x="5076" y="17282"/>
                    </a:cubicBezTo>
                    <a:cubicBezTo>
                      <a:pt x="6489" y="17442"/>
                      <a:pt x="7909" y="17580"/>
                      <a:pt x="9312" y="17754"/>
                    </a:cubicBezTo>
                    <a:cubicBezTo>
                      <a:pt x="10653" y="17922"/>
                      <a:pt x="12003" y="17823"/>
                      <a:pt x="13329" y="18060"/>
                    </a:cubicBezTo>
                    <a:cubicBezTo>
                      <a:pt x="13635" y="18115"/>
                      <a:pt x="13950" y="18126"/>
                      <a:pt x="14262" y="18134"/>
                    </a:cubicBezTo>
                    <a:cubicBezTo>
                      <a:pt x="15593" y="18174"/>
                      <a:pt x="16927" y="18091"/>
                      <a:pt x="18255" y="18264"/>
                    </a:cubicBezTo>
                    <a:cubicBezTo>
                      <a:pt x="18294" y="18269"/>
                      <a:pt x="18335" y="18272"/>
                      <a:pt x="18377" y="18272"/>
                    </a:cubicBezTo>
                    <a:cubicBezTo>
                      <a:pt x="18508" y="18272"/>
                      <a:pt x="18644" y="18237"/>
                      <a:pt x="18730" y="18098"/>
                    </a:cubicBezTo>
                    <a:cubicBezTo>
                      <a:pt x="18775" y="18025"/>
                      <a:pt x="18856" y="17949"/>
                      <a:pt x="18922" y="17949"/>
                    </a:cubicBezTo>
                    <a:cubicBezTo>
                      <a:pt x="18949" y="17949"/>
                      <a:pt x="18973" y="17962"/>
                      <a:pt x="18990" y="17993"/>
                    </a:cubicBezTo>
                    <a:cubicBezTo>
                      <a:pt x="19121" y="18222"/>
                      <a:pt x="19280" y="18283"/>
                      <a:pt x="19450" y="18283"/>
                    </a:cubicBezTo>
                    <a:cubicBezTo>
                      <a:pt x="19640" y="18283"/>
                      <a:pt x="19842" y="18207"/>
                      <a:pt x="20030" y="18207"/>
                    </a:cubicBezTo>
                    <a:cubicBezTo>
                      <a:pt x="20040" y="18207"/>
                      <a:pt x="20050" y="18207"/>
                      <a:pt x="20059" y="18207"/>
                    </a:cubicBezTo>
                    <a:cubicBezTo>
                      <a:pt x="20116" y="18210"/>
                      <a:pt x="20173" y="18213"/>
                      <a:pt x="20230" y="18213"/>
                    </a:cubicBezTo>
                    <a:cubicBezTo>
                      <a:pt x="20441" y="18213"/>
                      <a:pt x="20640" y="18173"/>
                      <a:pt x="20758" y="17933"/>
                    </a:cubicBezTo>
                    <a:cubicBezTo>
                      <a:pt x="20976" y="18104"/>
                      <a:pt x="21195" y="18163"/>
                      <a:pt x="21416" y="18163"/>
                    </a:cubicBezTo>
                    <a:cubicBezTo>
                      <a:pt x="21741" y="18163"/>
                      <a:pt x="22069" y="18035"/>
                      <a:pt x="22395" y="17955"/>
                    </a:cubicBezTo>
                    <a:cubicBezTo>
                      <a:pt x="22441" y="17944"/>
                      <a:pt x="22499" y="17924"/>
                      <a:pt x="22544" y="17924"/>
                    </a:cubicBezTo>
                    <a:cubicBezTo>
                      <a:pt x="22561" y="17924"/>
                      <a:pt x="22577" y="17927"/>
                      <a:pt x="22588" y="17935"/>
                    </a:cubicBezTo>
                    <a:cubicBezTo>
                      <a:pt x="22795" y="18076"/>
                      <a:pt x="23007" y="18118"/>
                      <a:pt x="23221" y="18118"/>
                    </a:cubicBezTo>
                    <a:cubicBezTo>
                      <a:pt x="23537" y="18118"/>
                      <a:pt x="23857" y="18026"/>
                      <a:pt x="24171" y="18026"/>
                    </a:cubicBezTo>
                    <a:cubicBezTo>
                      <a:pt x="24228" y="18026"/>
                      <a:pt x="24285" y="18029"/>
                      <a:pt x="24342" y="18036"/>
                    </a:cubicBezTo>
                    <a:cubicBezTo>
                      <a:pt x="24471" y="18053"/>
                      <a:pt x="24600" y="18060"/>
                      <a:pt x="24728" y="18060"/>
                    </a:cubicBezTo>
                    <a:cubicBezTo>
                      <a:pt x="25506" y="18060"/>
                      <a:pt x="26262" y="17802"/>
                      <a:pt x="27042" y="17802"/>
                    </a:cubicBezTo>
                    <a:cubicBezTo>
                      <a:pt x="27174" y="17802"/>
                      <a:pt x="27306" y="17809"/>
                      <a:pt x="27439" y="17826"/>
                    </a:cubicBezTo>
                    <a:cubicBezTo>
                      <a:pt x="27536" y="17839"/>
                      <a:pt x="27635" y="17844"/>
                      <a:pt x="27734" y="17844"/>
                    </a:cubicBezTo>
                    <a:cubicBezTo>
                      <a:pt x="28119" y="17844"/>
                      <a:pt x="28516" y="17765"/>
                      <a:pt x="28904" y="17732"/>
                    </a:cubicBezTo>
                    <a:cubicBezTo>
                      <a:pt x="29889" y="17648"/>
                      <a:pt x="30874" y="17572"/>
                      <a:pt x="31857" y="17467"/>
                    </a:cubicBezTo>
                    <a:cubicBezTo>
                      <a:pt x="32506" y="17398"/>
                      <a:pt x="33172" y="17202"/>
                      <a:pt x="33795" y="17202"/>
                    </a:cubicBezTo>
                    <a:cubicBezTo>
                      <a:pt x="33817" y="17202"/>
                      <a:pt x="33839" y="17202"/>
                      <a:pt x="33860" y="17202"/>
                    </a:cubicBezTo>
                    <a:cubicBezTo>
                      <a:pt x="33922" y="17204"/>
                      <a:pt x="33984" y="17204"/>
                      <a:pt x="34045" y="17204"/>
                    </a:cubicBezTo>
                    <a:cubicBezTo>
                      <a:pt x="34818" y="17204"/>
                      <a:pt x="35572" y="17104"/>
                      <a:pt x="36332" y="17045"/>
                    </a:cubicBezTo>
                    <a:cubicBezTo>
                      <a:pt x="36944" y="16998"/>
                      <a:pt x="37728" y="16983"/>
                      <a:pt x="38103" y="16614"/>
                    </a:cubicBezTo>
                    <a:cubicBezTo>
                      <a:pt x="38611" y="16114"/>
                      <a:pt x="39274" y="15948"/>
                      <a:pt x="39788" y="15489"/>
                    </a:cubicBezTo>
                    <a:cubicBezTo>
                      <a:pt x="40289" y="15042"/>
                      <a:pt x="40619" y="14495"/>
                      <a:pt x="40959" y="13971"/>
                    </a:cubicBezTo>
                    <a:cubicBezTo>
                      <a:pt x="41423" y="13258"/>
                      <a:pt x="41108" y="12313"/>
                      <a:pt x="41487" y="11504"/>
                    </a:cubicBezTo>
                    <a:cubicBezTo>
                      <a:pt x="41572" y="11321"/>
                      <a:pt x="41671" y="10862"/>
                      <a:pt x="41683" y="10505"/>
                    </a:cubicBezTo>
                    <a:cubicBezTo>
                      <a:pt x="41708" y="9851"/>
                      <a:pt x="41415" y="9215"/>
                      <a:pt x="41548" y="8584"/>
                    </a:cubicBezTo>
                    <a:cubicBezTo>
                      <a:pt x="41776" y="7498"/>
                      <a:pt x="41682" y="6447"/>
                      <a:pt x="41432" y="5383"/>
                    </a:cubicBezTo>
                    <a:cubicBezTo>
                      <a:pt x="41227" y="4511"/>
                      <a:pt x="41029" y="3644"/>
                      <a:pt x="40466" y="2913"/>
                    </a:cubicBezTo>
                    <a:cubicBezTo>
                      <a:pt x="40373" y="2792"/>
                      <a:pt x="40273" y="2653"/>
                      <a:pt x="40244" y="2508"/>
                    </a:cubicBezTo>
                    <a:cubicBezTo>
                      <a:pt x="40030" y="1463"/>
                      <a:pt x="39175" y="917"/>
                      <a:pt x="38351" y="663"/>
                    </a:cubicBezTo>
                    <a:cubicBezTo>
                      <a:pt x="37116" y="283"/>
                      <a:pt x="35785" y="149"/>
                      <a:pt x="34486" y="83"/>
                    </a:cubicBezTo>
                    <a:cubicBezTo>
                      <a:pt x="34120" y="65"/>
                      <a:pt x="33746" y="1"/>
                      <a:pt x="33366"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7" name="مربع نص 16">
              <a:extLst>
                <a:ext uri="{FF2B5EF4-FFF2-40B4-BE49-F238E27FC236}">
                  <a16:creationId xmlns:a16="http://schemas.microsoft.com/office/drawing/2014/main" id="{A147255F-7C48-4F4A-AC09-03EE291E3E3B}"/>
                </a:ext>
              </a:extLst>
            </p:cNvPr>
            <p:cNvSpPr txBox="1"/>
            <p:nvPr/>
          </p:nvSpPr>
          <p:spPr>
            <a:xfrm>
              <a:off x="4074263" y="278246"/>
              <a:ext cx="1821137" cy="338554"/>
            </a:xfrm>
            <a:prstGeom prst="rect">
              <a:avLst/>
            </a:prstGeom>
            <a:noFill/>
          </p:spPr>
          <p:txBody>
            <a:bodyPr wrap="square" rtlCol="1">
              <a:spAutoFit/>
            </a:bodyPr>
            <a:lstStyle/>
            <a:p>
              <a:r>
                <a:rPr lang="ar-SA" sz="1600" b="1" dirty="0"/>
                <a:t>تدريب إثرائي </a:t>
              </a:r>
            </a:p>
          </p:txBody>
        </p:sp>
      </p:grpSp>
      <p:grpSp>
        <p:nvGrpSpPr>
          <p:cNvPr id="20" name="مجموعة 19">
            <a:extLst>
              <a:ext uri="{FF2B5EF4-FFF2-40B4-BE49-F238E27FC236}">
                <a16:creationId xmlns:a16="http://schemas.microsoft.com/office/drawing/2014/main" id="{91D0B240-55EA-4F95-9BF9-B35DE502F945}"/>
              </a:ext>
            </a:extLst>
          </p:cNvPr>
          <p:cNvGrpSpPr/>
          <p:nvPr/>
        </p:nvGrpSpPr>
        <p:grpSpPr>
          <a:xfrm>
            <a:off x="487295" y="1439784"/>
            <a:ext cx="2389996" cy="2227379"/>
            <a:chOff x="162518" y="310107"/>
            <a:chExt cx="2638204" cy="2339564"/>
          </a:xfrm>
        </p:grpSpPr>
        <p:grpSp>
          <p:nvGrpSpPr>
            <p:cNvPr id="21" name="مجموعة 20">
              <a:extLst>
                <a:ext uri="{FF2B5EF4-FFF2-40B4-BE49-F238E27FC236}">
                  <a16:creationId xmlns:a16="http://schemas.microsoft.com/office/drawing/2014/main" id="{B1081D4E-2B23-40B5-9189-FB2792374B80}"/>
                </a:ext>
              </a:extLst>
            </p:cNvPr>
            <p:cNvGrpSpPr/>
            <p:nvPr/>
          </p:nvGrpSpPr>
          <p:grpSpPr>
            <a:xfrm>
              <a:off x="162518" y="654508"/>
              <a:ext cx="2638204" cy="1995163"/>
              <a:chOff x="5536277" y="2688714"/>
              <a:chExt cx="2638204" cy="1843530"/>
            </a:xfrm>
          </p:grpSpPr>
          <p:sp>
            <p:nvSpPr>
              <p:cNvPr id="27" name="Google Shape;1184;p39">
                <a:extLst>
                  <a:ext uri="{FF2B5EF4-FFF2-40B4-BE49-F238E27FC236}">
                    <a16:creationId xmlns:a16="http://schemas.microsoft.com/office/drawing/2014/main" id="{A9719907-9DD1-4A9F-93C8-A8EFC631865C}"/>
                  </a:ext>
                </a:extLst>
              </p:cNvPr>
              <p:cNvSpPr/>
              <p:nvPr/>
            </p:nvSpPr>
            <p:spPr>
              <a:xfrm>
                <a:off x="5572808" y="2688714"/>
                <a:ext cx="2601673" cy="1843530"/>
              </a:xfrm>
              <a:custGeom>
                <a:avLst/>
                <a:gdLst/>
                <a:ahLst/>
                <a:cxnLst/>
                <a:rect l="l" t="t" r="r" b="b"/>
                <a:pathLst>
                  <a:path w="56654" h="52772" extrusionOk="0">
                    <a:moveTo>
                      <a:pt x="28718" y="868"/>
                    </a:moveTo>
                    <a:cubicBezTo>
                      <a:pt x="29948" y="868"/>
                      <a:pt x="31193" y="930"/>
                      <a:pt x="32426" y="941"/>
                    </a:cubicBezTo>
                    <a:cubicBezTo>
                      <a:pt x="34939" y="965"/>
                      <a:pt x="37452" y="1020"/>
                      <a:pt x="39963" y="1077"/>
                    </a:cubicBezTo>
                    <a:cubicBezTo>
                      <a:pt x="41671" y="1116"/>
                      <a:pt x="43381" y="1236"/>
                      <a:pt x="45087" y="1236"/>
                    </a:cubicBezTo>
                    <a:cubicBezTo>
                      <a:pt x="45418" y="1236"/>
                      <a:pt x="45748" y="1231"/>
                      <a:pt x="46078" y="1221"/>
                    </a:cubicBezTo>
                    <a:cubicBezTo>
                      <a:pt x="46267" y="1215"/>
                      <a:pt x="46454" y="1212"/>
                      <a:pt x="46641" y="1212"/>
                    </a:cubicBezTo>
                    <a:cubicBezTo>
                      <a:pt x="48127" y="1212"/>
                      <a:pt x="49581" y="1391"/>
                      <a:pt x="51056" y="1561"/>
                    </a:cubicBezTo>
                    <a:cubicBezTo>
                      <a:pt x="52896" y="1774"/>
                      <a:pt x="54058" y="2786"/>
                      <a:pt x="54587" y="4372"/>
                    </a:cubicBezTo>
                    <a:cubicBezTo>
                      <a:pt x="55029" y="5700"/>
                      <a:pt x="54837" y="7170"/>
                      <a:pt x="54843" y="8590"/>
                    </a:cubicBezTo>
                    <a:cubicBezTo>
                      <a:pt x="54849" y="9824"/>
                      <a:pt x="54632" y="11083"/>
                      <a:pt x="55021" y="12337"/>
                    </a:cubicBezTo>
                    <a:cubicBezTo>
                      <a:pt x="55135" y="12702"/>
                      <a:pt x="54960" y="13301"/>
                      <a:pt x="54900" y="13776"/>
                    </a:cubicBezTo>
                    <a:cubicBezTo>
                      <a:pt x="54512" y="16836"/>
                      <a:pt x="54933" y="19906"/>
                      <a:pt x="54696" y="22976"/>
                    </a:cubicBezTo>
                    <a:cubicBezTo>
                      <a:pt x="54559" y="24761"/>
                      <a:pt x="54665" y="26616"/>
                      <a:pt x="54789" y="28409"/>
                    </a:cubicBezTo>
                    <a:cubicBezTo>
                      <a:pt x="54855" y="29349"/>
                      <a:pt x="54961" y="30418"/>
                      <a:pt x="55225" y="31423"/>
                    </a:cubicBezTo>
                    <a:cubicBezTo>
                      <a:pt x="55510" y="32510"/>
                      <a:pt x="55150" y="33761"/>
                      <a:pt x="55117" y="34941"/>
                    </a:cubicBezTo>
                    <a:cubicBezTo>
                      <a:pt x="55083" y="36131"/>
                      <a:pt x="55020" y="37298"/>
                      <a:pt x="55271" y="38514"/>
                    </a:cubicBezTo>
                    <a:cubicBezTo>
                      <a:pt x="55462" y="39430"/>
                      <a:pt x="55002" y="40472"/>
                      <a:pt x="55011" y="41492"/>
                    </a:cubicBezTo>
                    <a:cubicBezTo>
                      <a:pt x="55018" y="42212"/>
                      <a:pt x="55072" y="42951"/>
                      <a:pt x="55018" y="43651"/>
                    </a:cubicBezTo>
                    <a:cubicBezTo>
                      <a:pt x="54836" y="45976"/>
                      <a:pt x="54650" y="48433"/>
                      <a:pt x="52666" y="50001"/>
                    </a:cubicBezTo>
                    <a:cubicBezTo>
                      <a:pt x="51460" y="50955"/>
                      <a:pt x="49851" y="51293"/>
                      <a:pt x="48248" y="51305"/>
                    </a:cubicBezTo>
                    <a:cubicBezTo>
                      <a:pt x="47265" y="51253"/>
                      <a:pt x="46280" y="51235"/>
                      <a:pt x="45296" y="51235"/>
                    </a:cubicBezTo>
                    <a:cubicBezTo>
                      <a:pt x="43384" y="51235"/>
                      <a:pt x="41471" y="51302"/>
                      <a:pt x="39562" y="51314"/>
                    </a:cubicBezTo>
                    <a:cubicBezTo>
                      <a:pt x="36278" y="51330"/>
                      <a:pt x="32992" y="51354"/>
                      <a:pt x="29710" y="51389"/>
                    </a:cubicBezTo>
                    <a:cubicBezTo>
                      <a:pt x="29511" y="51391"/>
                      <a:pt x="29312" y="51392"/>
                      <a:pt x="29113" y="51392"/>
                    </a:cubicBezTo>
                    <a:cubicBezTo>
                      <a:pt x="26026" y="51392"/>
                      <a:pt x="22935" y="51163"/>
                      <a:pt x="19849" y="51163"/>
                    </a:cubicBezTo>
                    <a:cubicBezTo>
                      <a:pt x="19445" y="51163"/>
                      <a:pt x="19041" y="51167"/>
                      <a:pt x="18638" y="51176"/>
                    </a:cubicBezTo>
                    <a:cubicBezTo>
                      <a:pt x="16555" y="51222"/>
                      <a:pt x="14468" y="51403"/>
                      <a:pt x="12378" y="51403"/>
                    </a:cubicBezTo>
                    <a:cubicBezTo>
                      <a:pt x="12207" y="51403"/>
                      <a:pt x="12036" y="51402"/>
                      <a:pt x="11865" y="51399"/>
                    </a:cubicBezTo>
                    <a:cubicBezTo>
                      <a:pt x="11697" y="51397"/>
                      <a:pt x="11529" y="51396"/>
                      <a:pt x="11361" y="51396"/>
                    </a:cubicBezTo>
                    <a:cubicBezTo>
                      <a:pt x="10679" y="51396"/>
                      <a:pt x="9994" y="51413"/>
                      <a:pt x="9311" y="51413"/>
                    </a:cubicBezTo>
                    <a:cubicBezTo>
                      <a:pt x="8343" y="51413"/>
                      <a:pt x="7380" y="51378"/>
                      <a:pt x="6442" y="51209"/>
                    </a:cubicBezTo>
                    <a:cubicBezTo>
                      <a:pt x="3555" y="50690"/>
                      <a:pt x="2612" y="49218"/>
                      <a:pt x="2360" y="46353"/>
                    </a:cubicBezTo>
                    <a:cubicBezTo>
                      <a:pt x="2131" y="43735"/>
                      <a:pt x="2306" y="41082"/>
                      <a:pt x="2064" y="38467"/>
                    </a:cubicBezTo>
                    <a:cubicBezTo>
                      <a:pt x="1563" y="33064"/>
                      <a:pt x="2127" y="27648"/>
                      <a:pt x="1764" y="22260"/>
                    </a:cubicBezTo>
                    <a:cubicBezTo>
                      <a:pt x="1507" y="18418"/>
                      <a:pt x="1390" y="14595"/>
                      <a:pt x="1502" y="10751"/>
                    </a:cubicBezTo>
                    <a:cubicBezTo>
                      <a:pt x="1554" y="8981"/>
                      <a:pt x="1849" y="7296"/>
                      <a:pt x="2591" y="5697"/>
                    </a:cubicBezTo>
                    <a:cubicBezTo>
                      <a:pt x="3351" y="4056"/>
                      <a:pt x="4782" y="3350"/>
                      <a:pt x="6445" y="2904"/>
                    </a:cubicBezTo>
                    <a:cubicBezTo>
                      <a:pt x="9308" y="2139"/>
                      <a:pt x="12231" y="1859"/>
                      <a:pt x="15166" y="1592"/>
                    </a:cubicBezTo>
                    <a:cubicBezTo>
                      <a:pt x="17733" y="1360"/>
                      <a:pt x="20307" y="1294"/>
                      <a:pt x="22869" y="1128"/>
                    </a:cubicBezTo>
                    <a:cubicBezTo>
                      <a:pt x="24231" y="1041"/>
                      <a:pt x="25643" y="1011"/>
                      <a:pt x="27007" y="920"/>
                    </a:cubicBezTo>
                    <a:cubicBezTo>
                      <a:pt x="27572" y="882"/>
                      <a:pt x="28144" y="868"/>
                      <a:pt x="28718" y="868"/>
                    </a:cubicBezTo>
                    <a:close/>
                    <a:moveTo>
                      <a:pt x="26199" y="0"/>
                    </a:moveTo>
                    <a:cubicBezTo>
                      <a:pt x="23072" y="0"/>
                      <a:pt x="19942" y="33"/>
                      <a:pt x="16815" y="352"/>
                    </a:cubicBezTo>
                    <a:cubicBezTo>
                      <a:pt x="15226" y="514"/>
                      <a:pt x="13566" y="456"/>
                      <a:pt x="11962" y="543"/>
                    </a:cubicBezTo>
                    <a:cubicBezTo>
                      <a:pt x="9859" y="655"/>
                      <a:pt x="7764" y="1249"/>
                      <a:pt x="5707" y="1793"/>
                    </a:cubicBezTo>
                    <a:cubicBezTo>
                      <a:pt x="2442" y="2657"/>
                      <a:pt x="1069" y="4553"/>
                      <a:pt x="692" y="7173"/>
                    </a:cubicBezTo>
                    <a:cubicBezTo>
                      <a:pt x="29" y="11777"/>
                      <a:pt x="0" y="16434"/>
                      <a:pt x="419" y="21068"/>
                    </a:cubicBezTo>
                    <a:cubicBezTo>
                      <a:pt x="741" y="24623"/>
                      <a:pt x="448" y="28171"/>
                      <a:pt x="541" y="31721"/>
                    </a:cubicBezTo>
                    <a:cubicBezTo>
                      <a:pt x="593" y="33750"/>
                      <a:pt x="403" y="35803"/>
                      <a:pt x="653" y="37804"/>
                    </a:cubicBezTo>
                    <a:cubicBezTo>
                      <a:pt x="1068" y="41118"/>
                      <a:pt x="687" y="44463"/>
                      <a:pt x="1321" y="47772"/>
                    </a:cubicBezTo>
                    <a:cubicBezTo>
                      <a:pt x="1653" y="49507"/>
                      <a:pt x="3600" y="51926"/>
                      <a:pt x="5550" y="52139"/>
                    </a:cubicBezTo>
                    <a:cubicBezTo>
                      <a:pt x="8554" y="52468"/>
                      <a:pt x="11555" y="52644"/>
                      <a:pt x="14565" y="52644"/>
                    </a:cubicBezTo>
                    <a:cubicBezTo>
                      <a:pt x="16110" y="52644"/>
                      <a:pt x="17657" y="52598"/>
                      <a:pt x="19210" y="52501"/>
                    </a:cubicBezTo>
                    <a:cubicBezTo>
                      <a:pt x="19937" y="52456"/>
                      <a:pt x="20667" y="52437"/>
                      <a:pt x="21399" y="52437"/>
                    </a:cubicBezTo>
                    <a:cubicBezTo>
                      <a:pt x="23512" y="52437"/>
                      <a:pt x="25637" y="52593"/>
                      <a:pt x="27754" y="52705"/>
                    </a:cubicBezTo>
                    <a:cubicBezTo>
                      <a:pt x="28686" y="52754"/>
                      <a:pt x="29619" y="52772"/>
                      <a:pt x="30554" y="52772"/>
                    </a:cubicBezTo>
                    <a:cubicBezTo>
                      <a:pt x="32860" y="52772"/>
                      <a:pt x="35171" y="52665"/>
                      <a:pt x="37478" y="52665"/>
                    </a:cubicBezTo>
                    <a:cubicBezTo>
                      <a:pt x="37613" y="52665"/>
                      <a:pt x="37749" y="52665"/>
                      <a:pt x="37884" y="52666"/>
                    </a:cubicBezTo>
                    <a:cubicBezTo>
                      <a:pt x="39445" y="52675"/>
                      <a:pt x="41004" y="52699"/>
                      <a:pt x="42562" y="52699"/>
                    </a:cubicBezTo>
                    <a:cubicBezTo>
                      <a:pt x="45116" y="52699"/>
                      <a:pt x="47669" y="52636"/>
                      <a:pt x="50228" y="52343"/>
                    </a:cubicBezTo>
                    <a:cubicBezTo>
                      <a:pt x="53738" y="51941"/>
                      <a:pt x="55423" y="49288"/>
                      <a:pt x="56111" y="46663"/>
                    </a:cubicBezTo>
                    <a:cubicBezTo>
                      <a:pt x="56654" y="44602"/>
                      <a:pt x="56606" y="42495"/>
                      <a:pt x="56601" y="40392"/>
                    </a:cubicBezTo>
                    <a:cubicBezTo>
                      <a:pt x="56595" y="37151"/>
                      <a:pt x="56634" y="33911"/>
                      <a:pt x="56585" y="30671"/>
                    </a:cubicBezTo>
                    <a:cubicBezTo>
                      <a:pt x="56546" y="28034"/>
                      <a:pt x="56330" y="25400"/>
                      <a:pt x="56329" y="22766"/>
                    </a:cubicBezTo>
                    <a:cubicBezTo>
                      <a:pt x="56327" y="19709"/>
                      <a:pt x="56499" y="16651"/>
                      <a:pt x="56547" y="13593"/>
                    </a:cubicBezTo>
                    <a:cubicBezTo>
                      <a:pt x="56588" y="11011"/>
                      <a:pt x="56556" y="8430"/>
                      <a:pt x="56556" y="5848"/>
                    </a:cubicBezTo>
                    <a:cubicBezTo>
                      <a:pt x="56448" y="4947"/>
                      <a:pt x="56176" y="4072"/>
                      <a:pt x="55751" y="3271"/>
                    </a:cubicBezTo>
                    <a:cubicBezTo>
                      <a:pt x="54448" y="843"/>
                      <a:pt x="52160" y="25"/>
                      <a:pt x="49793" y="25"/>
                    </a:cubicBezTo>
                    <a:cubicBezTo>
                      <a:pt x="49486" y="25"/>
                      <a:pt x="49178" y="39"/>
                      <a:pt x="48870" y="65"/>
                    </a:cubicBezTo>
                    <a:cubicBezTo>
                      <a:pt x="47342" y="193"/>
                      <a:pt x="45813" y="254"/>
                      <a:pt x="44297" y="254"/>
                    </a:cubicBezTo>
                    <a:cubicBezTo>
                      <a:pt x="43496" y="254"/>
                      <a:pt x="42698" y="237"/>
                      <a:pt x="41907" y="204"/>
                    </a:cubicBezTo>
                    <a:cubicBezTo>
                      <a:pt x="37318" y="12"/>
                      <a:pt x="32732" y="5"/>
                      <a:pt x="28148" y="2"/>
                    </a:cubicBezTo>
                    <a:cubicBezTo>
                      <a:pt x="27498" y="1"/>
                      <a:pt x="26849" y="0"/>
                      <a:pt x="261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مربع نص 27">
                <a:extLst>
                  <a:ext uri="{FF2B5EF4-FFF2-40B4-BE49-F238E27FC236}">
                    <a16:creationId xmlns:a16="http://schemas.microsoft.com/office/drawing/2014/main" id="{0E1357CE-6E5C-4DF0-B9AB-ED2A9AE9713E}"/>
                  </a:ext>
                </a:extLst>
              </p:cNvPr>
              <p:cNvSpPr txBox="1"/>
              <p:nvPr/>
            </p:nvSpPr>
            <p:spPr>
              <a:xfrm>
                <a:off x="5536277" y="3350817"/>
                <a:ext cx="2455125" cy="507805"/>
              </a:xfrm>
              <a:prstGeom prst="rect">
                <a:avLst/>
              </a:prstGeom>
              <a:noFill/>
            </p:spPr>
            <p:txBody>
              <a:bodyPr wrap="square" rtlCol="1">
                <a:spAutoFit/>
              </a:bodyPr>
              <a:lstStyle/>
              <a:p>
                <a:pPr algn="ctr"/>
                <a:r>
                  <a:rPr lang="ar-SA" b="1" dirty="0">
                    <a:solidFill>
                      <a:schemeClr val="tx1"/>
                    </a:solidFill>
                  </a:rPr>
                  <a:t>أرجو منك الاستذكار </a:t>
                </a:r>
              </a:p>
              <a:p>
                <a:pPr algn="ctr"/>
                <a:r>
                  <a:rPr lang="ar-SA" b="1" dirty="0">
                    <a:solidFill>
                      <a:schemeClr val="tx1"/>
                    </a:solidFill>
                  </a:rPr>
                  <a:t>و متابعة قنوات عين</a:t>
                </a:r>
                <a:endParaRPr lang="ar-SA" sz="2000" b="1" dirty="0">
                  <a:solidFill>
                    <a:schemeClr val="tx1"/>
                  </a:solidFill>
                </a:endParaRPr>
              </a:p>
            </p:txBody>
          </p:sp>
        </p:grpSp>
        <p:grpSp>
          <p:nvGrpSpPr>
            <p:cNvPr id="22" name="مجموعة 21">
              <a:extLst>
                <a:ext uri="{FF2B5EF4-FFF2-40B4-BE49-F238E27FC236}">
                  <a16:creationId xmlns:a16="http://schemas.microsoft.com/office/drawing/2014/main" id="{5DF751CC-CDEC-42F5-B973-DAD05C4655A1}"/>
                </a:ext>
              </a:extLst>
            </p:cNvPr>
            <p:cNvGrpSpPr/>
            <p:nvPr/>
          </p:nvGrpSpPr>
          <p:grpSpPr>
            <a:xfrm>
              <a:off x="449835" y="310107"/>
              <a:ext cx="2314617" cy="469120"/>
              <a:chOff x="828337" y="63618"/>
              <a:chExt cx="1964518" cy="457075"/>
            </a:xfrm>
          </p:grpSpPr>
          <p:grpSp>
            <p:nvGrpSpPr>
              <p:cNvPr id="23" name="مجموعة 22">
                <a:extLst>
                  <a:ext uri="{FF2B5EF4-FFF2-40B4-BE49-F238E27FC236}">
                    <a16:creationId xmlns:a16="http://schemas.microsoft.com/office/drawing/2014/main" id="{C4395987-C641-4EAC-89AC-31939E507E36}"/>
                  </a:ext>
                </a:extLst>
              </p:cNvPr>
              <p:cNvGrpSpPr/>
              <p:nvPr/>
            </p:nvGrpSpPr>
            <p:grpSpPr>
              <a:xfrm>
                <a:off x="828421" y="63618"/>
                <a:ext cx="1766890" cy="457075"/>
                <a:chOff x="828421" y="63618"/>
                <a:chExt cx="1766890" cy="457075"/>
              </a:xfrm>
            </p:grpSpPr>
            <p:sp>
              <p:nvSpPr>
                <p:cNvPr id="25" name="Google Shape;1333;p42">
                  <a:extLst>
                    <a:ext uri="{FF2B5EF4-FFF2-40B4-BE49-F238E27FC236}">
                      <a16:creationId xmlns:a16="http://schemas.microsoft.com/office/drawing/2014/main" id="{12E176EF-E894-461A-BDA5-737ED38E68BF}"/>
                    </a:ext>
                  </a:extLst>
                </p:cNvPr>
                <p:cNvSpPr/>
                <p:nvPr/>
              </p:nvSpPr>
              <p:spPr>
                <a:xfrm>
                  <a:off x="828421" y="63618"/>
                  <a:ext cx="1766890" cy="457075"/>
                </a:xfrm>
                <a:custGeom>
                  <a:avLst/>
                  <a:gdLst/>
                  <a:ahLst/>
                  <a:cxnLst/>
                  <a:rect l="l" t="t" r="r" b="b"/>
                  <a:pathLst>
                    <a:path w="41777" h="18283" extrusionOk="0">
                      <a:moveTo>
                        <a:pt x="31789" y="1291"/>
                      </a:moveTo>
                      <a:cubicBezTo>
                        <a:pt x="31974" y="1291"/>
                        <a:pt x="32159" y="1291"/>
                        <a:pt x="32343" y="1293"/>
                      </a:cubicBezTo>
                      <a:cubicBezTo>
                        <a:pt x="33959" y="1309"/>
                        <a:pt x="35586" y="1386"/>
                        <a:pt x="37170" y="1726"/>
                      </a:cubicBezTo>
                      <a:cubicBezTo>
                        <a:pt x="37989" y="1901"/>
                        <a:pt x="38650" y="2440"/>
                        <a:pt x="39116" y="3162"/>
                      </a:cubicBezTo>
                      <a:cubicBezTo>
                        <a:pt x="40148" y="4757"/>
                        <a:pt x="40208" y="6161"/>
                        <a:pt x="40214" y="7773"/>
                      </a:cubicBezTo>
                      <a:cubicBezTo>
                        <a:pt x="40214" y="8849"/>
                        <a:pt x="40393" y="9964"/>
                        <a:pt x="40164" y="10987"/>
                      </a:cubicBezTo>
                      <a:cubicBezTo>
                        <a:pt x="39940" y="11993"/>
                        <a:pt x="40151" y="13111"/>
                        <a:pt x="39513" y="14010"/>
                      </a:cubicBezTo>
                      <a:cubicBezTo>
                        <a:pt x="38667" y="15207"/>
                        <a:pt x="37409" y="15600"/>
                        <a:pt x="36022" y="15741"/>
                      </a:cubicBezTo>
                      <a:cubicBezTo>
                        <a:pt x="34725" y="15871"/>
                        <a:pt x="33416" y="15788"/>
                        <a:pt x="32122" y="16087"/>
                      </a:cubicBezTo>
                      <a:cubicBezTo>
                        <a:pt x="31980" y="16120"/>
                        <a:pt x="31827" y="16129"/>
                        <a:pt x="31668" y="16129"/>
                      </a:cubicBezTo>
                      <a:cubicBezTo>
                        <a:pt x="31493" y="16129"/>
                        <a:pt x="31310" y="16118"/>
                        <a:pt x="31129" y="16118"/>
                      </a:cubicBezTo>
                      <a:cubicBezTo>
                        <a:pt x="30994" y="16118"/>
                        <a:pt x="30860" y="16124"/>
                        <a:pt x="30729" y="16144"/>
                      </a:cubicBezTo>
                      <a:cubicBezTo>
                        <a:pt x="30311" y="16207"/>
                        <a:pt x="29948" y="16542"/>
                        <a:pt x="29523" y="16542"/>
                      </a:cubicBezTo>
                      <a:cubicBezTo>
                        <a:pt x="29426" y="16542"/>
                        <a:pt x="29326" y="16524"/>
                        <a:pt x="29221" y="16482"/>
                      </a:cubicBezTo>
                      <a:cubicBezTo>
                        <a:pt x="28967" y="16379"/>
                        <a:pt x="28715" y="16344"/>
                        <a:pt x="28465" y="16344"/>
                      </a:cubicBezTo>
                      <a:cubicBezTo>
                        <a:pt x="28082" y="16344"/>
                        <a:pt x="27700" y="16427"/>
                        <a:pt x="27312" y="16479"/>
                      </a:cubicBezTo>
                      <a:cubicBezTo>
                        <a:pt x="26701" y="16562"/>
                        <a:pt x="26078" y="16669"/>
                        <a:pt x="25466" y="16669"/>
                      </a:cubicBezTo>
                      <a:cubicBezTo>
                        <a:pt x="25330" y="16669"/>
                        <a:pt x="25194" y="16664"/>
                        <a:pt x="25059" y="16652"/>
                      </a:cubicBezTo>
                      <a:cubicBezTo>
                        <a:pt x="24942" y="16641"/>
                        <a:pt x="24826" y="16637"/>
                        <a:pt x="24710" y="16637"/>
                      </a:cubicBezTo>
                      <a:cubicBezTo>
                        <a:pt x="24140" y="16637"/>
                        <a:pt x="23584" y="16742"/>
                        <a:pt x="23016" y="16742"/>
                      </a:cubicBezTo>
                      <a:cubicBezTo>
                        <a:pt x="22981" y="16742"/>
                        <a:pt x="22947" y="16742"/>
                        <a:pt x="22912" y="16741"/>
                      </a:cubicBezTo>
                      <a:cubicBezTo>
                        <a:pt x="22534" y="16732"/>
                        <a:pt x="22150" y="16709"/>
                        <a:pt x="21768" y="16709"/>
                      </a:cubicBezTo>
                      <a:cubicBezTo>
                        <a:pt x="21114" y="16709"/>
                        <a:pt x="20463" y="16775"/>
                        <a:pt x="19847" y="17083"/>
                      </a:cubicBezTo>
                      <a:cubicBezTo>
                        <a:pt x="19808" y="17102"/>
                        <a:pt x="19773" y="17110"/>
                        <a:pt x="19741" y="17110"/>
                      </a:cubicBezTo>
                      <a:cubicBezTo>
                        <a:pt x="19686" y="17110"/>
                        <a:pt x="19643" y="17084"/>
                        <a:pt x="19618" y="17040"/>
                      </a:cubicBezTo>
                      <a:cubicBezTo>
                        <a:pt x="19526" y="16877"/>
                        <a:pt x="19419" y="16829"/>
                        <a:pt x="19309" y="16829"/>
                      </a:cubicBezTo>
                      <a:cubicBezTo>
                        <a:pt x="19150" y="16829"/>
                        <a:pt x="18983" y="16929"/>
                        <a:pt x="18840" y="16929"/>
                      </a:cubicBezTo>
                      <a:cubicBezTo>
                        <a:pt x="18818" y="16929"/>
                        <a:pt x="18797" y="16927"/>
                        <a:pt x="18777" y="16921"/>
                      </a:cubicBezTo>
                      <a:cubicBezTo>
                        <a:pt x="18579" y="16871"/>
                        <a:pt x="18381" y="16855"/>
                        <a:pt x="18181" y="16855"/>
                      </a:cubicBezTo>
                      <a:cubicBezTo>
                        <a:pt x="17779" y="16855"/>
                        <a:pt x="17374" y="16923"/>
                        <a:pt x="16974" y="16923"/>
                      </a:cubicBezTo>
                      <a:cubicBezTo>
                        <a:pt x="16675" y="16923"/>
                        <a:pt x="16379" y="16885"/>
                        <a:pt x="16090" y="16751"/>
                      </a:cubicBezTo>
                      <a:cubicBezTo>
                        <a:pt x="15987" y="16702"/>
                        <a:pt x="15883" y="16685"/>
                        <a:pt x="15780" y="16685"/>
                      </a:cubicBezTo>
                      <a:cubicBezTo>
                        <a:pt x="15539" y="16685"/>
                        <a:pt x="15297" y="16777"/>
                        <a:pt x="15051" y="16777"/>
                      </a:cubicBezTo>
                      <a:cubicBezTo>
                        <a:pt x="15036" y="16777"/>
                        <a:pt x="15021" y="16777"/>
                        <a:pt x="15007" y="16776"/>
                      </a:cubicBezTo>
                      <a:cubicBezTo>
                        <a:pt x="13871" y="16721"/>
                        <a:pt x="12734" y="16616"/>
                        <a:pt x="11596" y="16599"/>
                      </a:cubicBezTo>
                      <a:cubicBezTo>
                        <a:pt x="11446" y="16597"/>
                        <a:pt x="11273" y="16587"/>
                        <a:pt x="11107" y="16587"/>
                      </a:cubicBezTo>
                      <a:cubicBezTo>
                        <a:pt x="10878" y="16587"/>
                        <a:pt x="10659" y="16606"/>
                        <a:pt x="10524" y="16693"/>
                      </a:cubicBezTo>
                      <a:cubicBezTo>
                        <a:pt x="10408" y="16767"/>
                        <a:pt x="10300" y="16795"/>
                        <a:pt x="10197" y="16795"/>
                      </a:cubicBezTo>
                      <a:cubicBezTo>
                        <a:pt x="9896" y="16795"/>
                        <a:pt x="9641" y="16556"/>
                        <a:pt x="9366" y="16556"/>
                      </a:cubicBezTo>
                      <a:cubicBezTo>
                        <a:pt x="9302" y="16556"/>
                        <a:pt x="9237" y="16569"/>
                        <a:pt x="9169" y="16602"/>
                      </a:cubicBezTo>
                      <a:cubicBezTo>
                        <a:pt x="9140" y="16450"/>
                        <a:pt x="9085" y="16409"/>
                        <a:pt x="9017" y="16409"/>
                      </a:cubicBezTo>
                      <a:cubicBezTo>
                        <a:pt x="8938" y="16409"/>
                        <a:pt x="8841" y="16464"/>
                        <a:pt x="8747" y="16464"/>
                      </a:cubicBezTo>
                      <a:cubicBezTo>
                        <a:pt x="8743" y="16464"/>
                        <a:pt x="8738" y="16464"/>
                        <a:pt x="8733" y="16464"/>
                      </a:cubicBezTo>
                      <a:cubicBezTo>
                        <a:pt x="8714" y="16462"/>
                        <a:pt x="8695" y="16462"/>
                        <a:pt x="8676" y="16462"/>
                      </a:cubicBezTo>
                      <a:cubicBezTo>
                        <a:pt x="8438" y="16462"/>
                        <a:pt x="8183" y="16543"/>
                        <a:pt x="7941" y="16543"/>
                      </a:cubicBezTo>
                      <a:cubicBezTo>
                        <a:pt x="7720" y="16543"/>
                        <a:pt x="7511" y="16475"/>
                        <a:pt x="7337" y="16218"/>
                      </a:cubicBezTo>
                      <a:cubicBezTo>
                        <a:pt x="7322" y="16195"/>
                        <a:pt x="7270" y="16183"/>
                        <a:pt x="7221" y="16183"/>
                      </a:cubicBezTo>
                      <a:cubicBezTo>
                        <a:pt x="7194" y="16183"/>
                        <a:pt x="7168" y="16186"/>
                        <a:pt x="7149" y="16194"/>
                      </a:cubicBezTo>
                      <a:cubicBezTo>
                        <a:pt x="6932" y="16278"/>
                        <a:pt x="6721" y="16312"/>
                        <a:pt x="6514" y="16312"/>
                      </a:cubicBezTo>
                      <a:cubicBezTo>
                        <a:pt x="6050" y="16312"/>
                        <a:pt x="5608" y="16138"/>
                        <a:pt x="5162" y="15959"/>
                      </a:cubicBezTo>
                      <a:cubicBezTo>
                        <a:pt x="5025" y="15904"/>
                        <a:pt x="4862" y="15862"/>
                        <a:pt x="4711" y="15862"/>
                      </a:cubicBezTo>
                      <a:cubicBezTo>
                        <a:pt x="4664" y="15862"/>
                        <a:pt x="4618" y="15866"/>
                        <a:pt x="4575" y="15875"/>
                      </a:cubicBezTo>
                      <a:cubicBezTo>
                        <a:pt x="4445" y="15902"/>
                        <a:pt x="4324" y="15915"/>
                        <a:pt x="4211" y="15915"/>
                      </a:cubicBezTo>
                      <a:cubicBezTo>
                        <a:pt x="3396" y="15915"/>
                        <a:pt x="3006" y="15252"/>
                        <a:pt x="2470" y="14678"/>
                      </a:cubicBezTo>
                      <a:cubicBezTo>
                        <a:pt x="1414" y="13545"/>
                        <a:pt x="1477" y="12151"/>
                        <a:pt x="1224" y="10801"/>
                      </a:cubicBezTo>
                      <a:cubicBezTo>
                        <a:pt x="1009" y="9647"/>
                        <a:pt x="1240" y="8565"/>
                        <a:pt x="1383" y="7443"/>
                      </a:cubicBezTo>
                      <a:cubicBezTo>
                        <a:pt x="1468" y="6768"/>
                        <a:pt x="1515" y="6107"/>
                        <a:pt x="1720" y="5447"/>
                      </a:cubicBezTo>
                      <a:cubicBezTo>
                        <a:pt x="2026" y="4460"/>
                        <a:pt x="2603" y="3787"/>
                        <a:pt x="3489" y="3230"/>
                      </a:cubicBezTo>
                      <a:cubicBezTo>
                        <a:pt x="4713" y="2462"/>
                        <a:pt x="6001" y="2368"/>
                        <a:pt x="7377" y="2307"/>
                      </a:cubicBezTo>
                      <a:cubicBezTo>
                        <a:pt x="7843" y="2286"/>
                        <a:pt x="8402" y="2179"/>
                        <a:pt x="8910" y="2065"/>
                      </a:cubicBezTo>
                      <a:cubicBezTo>
                        <a:pt x="9991" y="1823"/>
                        <a:pt x="11114" y="1755"/>
                        <a:pt x="12224" y="1658"/>
                      </a:cubicBezTo>
                      <a:cubicBezTo>
                        <a:pt x="13237" y="1571"/>
                        <a:pt x="14284" y="1673"/>
                        <a:pt x="15269" y="1546"/>
                      </a:cubicBezTo>
                      <a:cubicBezTo>
                        <a:pt x="16647" y="1368"/>
                        <a:pt x="18024" y="1558"/>
                        <a:pt x="19406" y="1337"/>
                      </a:cubicBezTo>
                      <a:cubicBezTo>
                        <a:pt x="19586" y="1308"/>
                        <a:pt x="19778" y="1298"/>
                        <a:pt x="19978" y="1298"/>
                      </a:cubicBezTo>
                      <a:cubicBezTo>
                        <a:pt x="20455" y="1298"/>
                        <a:pt x="20972" y="1359"/>
                        <a:pt x="21455" y="1382"/>
                      </a:cubicBezTo>
                      <a:cubicBezTo>
                        <a:pt x="22531" y="1436"/>
                        <a:pt x="23610" y="1468"/>
                        <a:pt x="24688" y="1468"/>
                      </a:cubicBezTo>
                      <a:cubicBezTo>
                        <a:pt x="25296" y="1468"/>
                        <a:pt x="25903" y="1458"/>
                        <a:pt x="26510" y="1435"/>
                      </a:cubicBezTo>
                      <a:cubicBezTo>
                        <a:pt x="28269" y="1370"/>
                        <a:pt x="30029" y="1291"/>
                        <a:pt x="31789" y="1291"/>
                      </a:cubicBezTo>
                      <a:close/>
                      <a:moveTo>
                        <a:pt x="33366" y="1"/>
                      </a:moveTo>
                      <a:cubicBezTo>
                        <a:pt x="33266" y="1"/>
                        <a:pt x="33167" y="5"/>
                        <a:pt x="33066" y="16"/>
                      </a:cubicBezTo>
                      <a:cubicBezTo>
                        <a:pt x="32700" y="54"/>
                        <a:pt x="32331" y="62"/>
                        <a:pt x="31961" y="62"/>
                      </a:cubicBezTo>
                      <a:cubicBezTo>
                        <a:pt x="31645" y="62"/>
                        <a:pt x="31328" y="56"/>
                        <a:pt x="31012" y="56"/>
                      </a:cubicBezTo>
                      <a:cubicBezTo>
                        <a:pt x="30932" y="56"/>
                        <a:pt x="30852" y="56"/>
                        <a:pt x="30772" y="57"/>
                      </a:cubicBezTo>
                      <a:cubicBezTo>
                        <a:pt x="29856" y="68"/>
                        <a:pt x="28939" y="57"/>
                        <a:pt x="28024" y="103"/>
                      </a:cubicBezTo>
                      <a:cubicBezTo>
                        <a:pt x="27336" y="137"/>
                        <a:pt x="26634" y="316"/>
                        <a:pt x="25957" y="316"/>
                      </a:cubicBezTo>
                      <a:cubicBezTo>
                        <a:pt x="25806" y="316"/>
                        <a:pt x="25656" y="307"/>
                        <a:pt x="25508" y="286"/>
                      </a:cubicBezTo>
                      <a:cubicBezTo>
                        <a:pt x="24545" y="148"/>
                        <a:pt x="23576" y="191"/>
                        <a:pt x="22630" y="171"/>
                      </a:cubicBezTo>
                      <a:cubicBezTo>
                        <a:pt x="22114" y="161"/>
                        <a:pt x="21590" y="90"/>
                        <a:pt x="21062" y="90"/>
                      </a:cubicBezTo>
                      <a:cubicBezTo>
                        <a:pt x="20801" y="90"/>
                        <a:pt x="20540" y="107"/>
                        <a:pt x="20278" y="158"/>
                      </a:cubicBezTo>
                      <a:cubicBezTo>
                        <a:pt x="20070" y="198"/>
                        <a:pt x="19859" y="210"/>
                        <a:pt x="19646" y="210"/>
                      </a:cubicBezTo>
                      <a:cubicBezTo>
                        <a:pt x="19322" y="210"/>
                        <a:pt x="18993" y="181"/>
                        <a:pt x="18664" y="181"/>
                      </a:cubicBezTo>
                      <a:cubicBezTo>
                        <a:pt x="18452" y="181"/>
                        <a:pt x="18239" y="193"/>
                        <a:pt x="18028" y="232"/>
                      </a:cubicBezTo>
                      <a:cubicBezTo>
                        <a:pt x="17432" y="341"/>
                        <a:pt x="16798" y="409"/>
                        <a:pt x="16195" y="409"/>
                      </a:cubicBezTo>
                      <a:cubicBezTo>
                        <a:pt x="15835" y="409"/>
                        <a:pt x="15487" y="385"/>
                        <a:pt x="15162" y="331"/>
                      </a:cubicBezTo>
                      <a:cubicBezTo>
                        <a:pt x="14931" y="293"/>
                        <a:pt x="14705" y="278"/>
                        <a:pt x="14481" y="278"/>
                      </a:cubicBezTo>
                      <a:cubicBezTo>
                        <a:pt x="13635" y="278"/>
                        <a:pt x="12829" y="493"/>
                        <a:pt x="11989" y="493"/>
                      </a:cubicBezTo>
                      <a:cubicBezTo>
                        <a:pt x="11870" y="493"/>
                        <a:pt x="11750" y="489"/>
                        <a:pt x="11630" y="479"/>
                      </a:cubicBezTo>
                      <a:cubicBezTo>
                        <a:pt x="11485" y="467"/>
                        <a:pt x="11340" y="461"/>
                        <a:pt x="11194" y="461"/>
                      </a:cubicBezTo>
                      <a:cubicBezTo>
                        <a:pt x="10036" y="461"/>
                        <a:pt x="8838" y="806"/>
                        <a:pt x="7690" y="1092"/>
                      </a:cubicBezTo>
                      <a:cubicBezTo>
                        <a:pt x="6745" y="1327"/>
                        <a:pt x="5786" y="1114"/>
                        <a:pt x="4948" y="1395"/>
                      </a:cubicBezTo>
                      <a:cubicBezTo>
                        <a:pt x="4894" y="1391"/>
                        <a:pt x="4840" y="1390"/>
                        <a:pt x="4788" y="1390"/>
                      </a:cubicBezTo>
                      <a:cubicBezTo>
                        <a:pt x="3957" y="1390"/>
                        <a:pt x="3269" y="1784"/>
                        <a:pt x="2716" y="2146"/>
                      </a:cubicBezTo>
                      <a:cubicBezTo>
                        <a:pt x="1880" y="2692"/>
                        <a:pt x="967" y="3343"/>
                        <a:pt x="615" y="4388"/>
                      </a:cubicBezTo>
                      <a:cubicBezTo>
                        <a:pt x="363" y="5137"/>
                        <a:pt x="119" y="5891"/>
                        <a:pt x="60" y="6700"/>
                      </a:cubicBezTo>
                      <a:cubicBezTo>
                        <a:pt x="0" y="7520"/>
                        <a:pt x="164" y="8324"/>
                        <a:pt x="115" y="9148"/>
                      </a:cubicBezTo>
                      <a:cubicBezTo>
                        <a:pt x="72" y="9871"/>
                        <a:pt x="85" y="10649"/>
                        <a:pt x="230" y="11351"/>
                      </a:cubicBezTo>
                      <a:cubicBezTo>
                        <a:pt x="352" y="11945"/>
                        <a:pt x="418" y="12557"/>
                        <a:pt x="573" y="13149"/>
                      </a:cubicBezTo>
                      <a:cubicBezTo>
                        <a:pt x="828" y="14118"/>
                        <a:pt x="1215" y="15029"/>
                        <a:pt x="1923" y="15736"/>
                      </a:cubicBezTo>
                      <a:cubicBezTo>
                        <a:pt x="2786" y="16598"/>
                        <a:pt x="3851" y="17143"/>
                        <a:pt x="5076" y="17282"/>
                      </a:cubicBezTo>
                      <a:cubicBezTo>
                        <a:pt x="6489" y="17442"/>
                        <a:pt x="7909" y="17580"/>
                        <a:pt x="9312" y="17754"/>
                      </a:cubicBezTo>
                      <a:cubicBezTo>
                        <a:pt x="10653" y="17922"/>
                        <a:pt x="12003" y="17823"/>
                        <a:pt x="13329" y="18060"/>
                      </a:cubicBezTo>
                      <a:cubicBezTo>
                        <a:pt x="13635" y="18115"/>
                        <a:pt x="13950" y="18126"/>
                        <a:pt x="14262" y="18134"/>
                      </a:cubicBezTo>
                      <a:cubicBezTo>
                        <a:pt x="15593" y="18174"/>
                        <a:pt x="16927" y="18091"/>
                        <a:pt x="18255" y="18264"/>
                      </a:cubicBezTo>
                      <a:cubicBezTo>
                        <a:pt x="18294" y="18269"/>
                        <a:pt x="18335" y="18272"/>
                        <a:pt x="18377" y="18272"/>
                      </a:cubicBezTo>
                      <a:cubicBezTo>
                        <a:pt x="18508" y="18272"/>
                        <a:pt x="18644" y="18237"/>
                        <a:pt x="18730" y="18098"/>
                      </a:cubicBezTo>
                      <a:cubicBezTo>
                        <a:pt x="18775" y="18025"/>
                        <a:pt x="18856" y="17949"/>
                        <a:pt x="18922" y="17949"/>
                      </a:cubicBezTo>
                      <a:cubicBezTo>
                        <a:pt x="18949" y="17949"/>
                        <a:pt x="18973" y="17962"/>
                        <a:pt x="18990" y="17993"/>
                      </a:cubicBezTo>
                      <a:cubicBezTo>
                        <a:pt x="19121" y="18222"/>
                        <a:pt x="19280" y="18283"/>
                        <a:pt x="19450" y="18283"/>
                      </a:cubicBezTo>
                      <a:cubicBezTo>
                        <a:pt x="19640" y="18283"/>
                        <a:pt x="19842" y="18207"/>
                        <a:pt x="20030" y="18207"/>
                      </a:cubicBezTo>
                      <a:cubicBezTo>
                        <a:pt x="20040" y="18207"/>
                        <a:pt x="20050" y="18207"/>
                        <a:pt x="20059" y="18207"/>
                      </a:cubicBezTo>
                      <a:cubicBezTo>
                        <a:pt x="20116" y="18210"/>
                        <a:pt x="20173" y="18213"/>
                        <a:pt x="20230" y="18213"/>
                      </a:cubicBezTo>
                      <a:cubicBezTo>
                        <a:pt x="20441" y="18213"/>
                        <a:pt x="20640" y="18173"/>
                        <a:pt x="20758" y="17933"/>
                      </a:cubicBezTo>
                      <a:cubicBezTo>
                        <a:pt x="20976" y="18104"/>
                        <a:pt x="21195" y="18163"/>
                        <a:pt x="21416" y="18163"/>
                      </a:cubicBezTo>
                      <a:cubicBezTo>
                        <a:pt x="21741" y="18163"/>
                        <a:pt x="22069" y="18035"/>
                        <a:pt x="22395" y="17955"/>
                      </a:cubicBezTo>
                      <a:cubicBezTo>
                        <a:pt x="22441" y="17944"/>
                        <a:pt x="22499" y="17924"/>
                        <a:pt x="22544" y="17924"/>
                      </a:cubicBezTo>
                      <a:cubicBezTo>
                        <a:pt x="22561" y="17924"/>
                        <a:pt x="22577" y="17927"/>
                        <a:pt x="22588" y="17935"/>
                      </a:cubicBezTo>
                      <a:cubicBezTo>
                        <a:pt x="22795" y="18076"/>
                        <a:pt x="23007" y="18118"/>
                        <a:pt x="23221" y="18118"/>
                      </a:cubicBezTo>
                      <a:cubicBezTo>
                        <a:pt x="23537" y="18118"/>
                        <a:pt x="23857" y="18026"/>
                        <a:pt x="24171" y="18026"/>
                      </a:cubicBezTo>
                      <a:cubicBezTo>
                        <a:pt x="24228" y="18026"/>
                        <a:pt x="24285" y="18029"/>
                        <a:pt x="24342" y="18036"/>
                      </a:cubicBezTo>
                      <a:cubicBezTo>
                        <a:pt x="24471" y="18053"/>
                        <a:pt x="24600" y="18060"/>
                        <a:pt x="24728" y="18060"/>
                      </a:cubicBezTo>
                      <a:cubicBezTo>
                        <a:pt x="25506" y="18060"/>
                        <a:pt x="26262" y="17802"/>
                        <a:pt x="27042" y="17802"/>
                      </a:cubicBezTo>
                      <a:cubicBezTo>
                        <a:pt x="27174" y="17802"/>
                        <a:pt x="27306" y="17809"/>
                        <a:pt x="27439" y="17826"/>
                      </a:cubicBezTo>
                      <a:cubicBezTo>
                        <a:pt x="27536" y="17839"/>
                        <a:pt x="27635" y="17844"/>
                        <a:pt x="27734" y="17844"/>
                      </a:cubicBezTo>
                      <a:cubicBezTo>
                        <a:pt x="28119" y="17844"/>
                        <a:pt x="28516" y="17765"/>
                        <a:pt x="28904" y="17732"/>
                      </a:cubicBezTo>
                      <a:cubicBezTo>
                        <a:pt x="29889" y="17648"/>
                        <a:pt x="30874" y="17572"/>
                        <a:pt x="31857" y="17467"/>
                      </a:cubicBezTo>
                      <a:cubicBezTo>
                        <a:pt x="32506" y="17398"/>
                        <a:pt x="33172" y="17202"/>
                        <a:pt x="33795" y="17202"/>
                      </a:cubicBezTo>
                      <a:cubicBezTo>
                        <a:pt x="33817" y="17202"/>
                        <a:pt x="33839" y="17202"/>
                        <a:pt x="33860" y="17202"/>
                      </a:cubicBezTo>
                      <a:cubicBezTo>
                        <a:pt x="33922" y="17204"/>
                        <a:pt x="33984" y="17204"/>
                        <a:pt x="34045" y="17204"/>
                      </a:cubicBezTo>
                      <a:cubicBezTo>
                        <a:pt x="34818" y="17204"/>
                        <a:pt x="35572" y="17104"/>
                        <a:pt x="36332" y="17045"/>
                      </a:cubicBezTo>
                      <a:cubicBezTo>
                        <a:pt x="36944" y="16998"/>
                        <a:pt x="37728" y="16983"/>
                        <a:pt x="38103" y="16614"/>
                      </a:cubicBezTo>
                      <a:cubicBezTo>
                        <a:pt x="38611" y="16114"/>
                        <a:pt x="39274" y="15948"/>
                        <a:pt x="39788" y="15489"/>
                      </a:cubicBezTo>
                      <a:cubicBezTo>
                        <a:pt x="40289" y="15042"/>
                        <a:pt x="40619" y="14495"/>
                        <a:pt x="40959" y="13971"/>
                      </a:cubicBezTo>
                      <a:cubicBezTo>
                        <a:pt x="41423" y="13258"/>
                        <a:pt x="41108" y="12313"/>
                        <a:pt x="41487" y="11504"/>
                      </a:cubicBezTo>
                      <a:cubicBezTo>
                        <a:pt x="41572" y="11321"/>
                        <a:pt x="41671" y="10862"/>
                        <a:pt x="41683" y="10505"/>
                      </a:cubicBezTo>
                      <a:cubicBezTo>
                        <a:pt x="41708" y="9851"/>
                        <a:pt x="41415" y="9215"/>
                        <a:pt x="41548" y="8584"/>
                      </a:cubicBezTo>
                      <a:cubicBezTo>
                        <a:pt x="41776" y="7498"/>
                        <a:pt x="41682" y="6447"/>
                        <a:pt x="41432" y="5383"/>
                      </a:cubicBezTo>
                      <a:cubicBezTo>
                        <a:pt x="41227" y="4511"/>
                        <a:pt x="41029" y="3644"/>
                        <a:pt x="40466" y="2913"/>
                      </a:cubicBezTo>
                      <a:cubicBezTo>
                        <a:pt x="40373" y="2792"/>
                        <a:pt x="40273" y="2653"/>
                        <a:pt x="40244" y="2508"/>
                      </a:cubicBezTo>
                      <a:cubicBezTo>
                        <a:pt x="40030" y="1463"/>
                        <a:pt x="39175" y="917"/>
                        <a:pt x="38351" y="663"/>
                      </a:cubicBezTo>
                      <a:cubicBezTo>
                        <a:pt x="37116" y="283"/>
                        <a:pt x="35785" y="149"/>
                        <a:pt x="34486" y="83"/>
                      </a:cubicBezTo>
                      <a:cubicBezTo>
                        <a:pt x="34120" y="65"/>
                        <a:pt x="33746" y="1"/>
                        <a:pt x="333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1332;p42">
                  <a:extLst>
                    <a:ext uri="{FF2B5EF4-FFF2-40B4-BE49-F238E27FC236}">
                      <a16:creationId xmlns:a16="http://schemas.microsoft.com/office/drawing/2014/main" id="{8302B3AD-F1B1-4126-9DFB-B6420391DE07}"/>
                    </a:ext>
                  </a:extLst>
                </p:cNvPr>
                <p:cNvSpPr/>
                <p:nvPr/>
              </p:nvSpPr>
              <p:spPr>
                <a:xfrm>
                  <a:off x="833809" y="119478"/>
                  <a:ext cx="1688348" cy="358416"/>
                </a:xfrm>
                <a:custGeom>
                  <a:avLst/>
                  <a:gdLst/>
                  <a:ahLst/>
                  <a:cxnLst/>
                  <a:rect l="l" t="t" r="r" b="b"/>
                  <a:pathLst>
                    <a:path w="41777" h="18283" extrusionOk="0">
                      <a:moveTo>
                        <a:pt x="33366" y="1"/>
                      </a:moveTo>
                      <a:cubicBezTo>
                        <a:pt x="33266" y="1"/>
                        <a:pt x="33167" y="5"/>
                        <a:pt x="33066" y="16"/>
                      </a:cubicBezTo>
                      <a:cubicBezTo>
                        <a:pt x="32700" y="54"/>
                        <a:pt x="32331" y="62"/>
                        <a:pt x="31961" y="62"/>
                      </a:cubicBezTo>
                      <a:cubicBezTo>
                        <a:pt x="31645" y="62"/>
                        <a:pt x="31328" y="56"/>
                        <a:pt x="31012" y="56"/>
                      </a:cubicBezTo>
                      <a:cubicBezTo>
                        <a:pt x="30932" y="56"/>
                        <a:pt x="30852" y="56"/>
                        <a:pt x="30772" y="57"/>
                      </a:cubicBezTo>
                      <a:cubicBezTo>
                        <a:pt x="29856" y="68"/>
                        <a:pt x="28939" y="57"/>
                        <a:pt x="28024" y="103"/>
                      </a:cubicBezTo>
                      <a:cubicBezTo>
                        <a:pt x="27336" y="137"/>
                        <a:pt x="26634" y="316"/>
                        <a:pt x="25957" y="316"/>
                      </a:cubicBezTo>
                      <a:cubicBezTo>
                        <a:pt x="25806" y="316"/>
                        <a:pt x="25656" y="307"/>
                        <a:pt x="25508" y="286"/>
                      </a:cubicBezTo>
                      <a:cubicBezTo>
                        <a:pt x="24545" y="148"/>
                        <a:pt x="23576" y="191"/>
                        <a:pt x="22630" y="171"/>
                      </a:cubicBezTo>
                      <a:cubicBezTo>
                        <a:pt x="22114" y="161"/>
                        <a:pt x="21590" y="90"/>
                        <a:pt x="21062" y="90"/>
                      </a:cubicBezTo>
                      <a:cubicBezTo>
                        <a:pt x="20801" y="90"/>
                        <a:pt x="20540" y="107"/>
                        <a:pt x="20278" y="158"/>
                      </a:cubicBezTo>
                      <a:cubicBezTo>
                        <a:pt x="20070" y="198"/>
                        <a:pt x="19859" y="210"/>
                        <a:pt x="19646" y="210"/>
                      </a:cubicBezTo>
                      <a:cubicBezTo>
                        <a:pt x="19322" y="210"/>
                        <a:pt x="18993" y="181"/>
                        <a:pt x="18664" y="181"/>
                      </a:cubicBezTo>
                      <a:cubicBezTo>
                        <a:pt x="18452" y="181"/>
                        <a:pt x="18239" y="193"/>
                        <a:pt x="18028" y="232"/>
                      </a:cubicBezTo>
                      <a:cubicBezTo>
                        <a:pt x="17432" y="341"/>
                        <a:pt x="16798" y="409"/>
                        <a:pt x="16195" y="409"/>
                      </a:cubicBezTo>
                      <a:cubicBezTo>
                        <a:pt x="15835" y="409"/>
                        <a:pt x="15487" y="385"/>
                        <a:pt x="15162" y="331"/>
                      </a:cubicBezTo>
                      <a:cubicBezTo>
                        <a:pt x="14931" y="293"/>
                        <a:pt x="14705" y="278"/>
                        <a:pt x="14481" y="278"/>
                      </a:cubicBezTo>
                      <a:cubicBezTo>
                        <a:pt x="13635" y="278"/>
                        <a:pt x="12829" y="493"/>
                        <a:pt x="11989" y="493"/>
                      </a:cubicBezTo>
                      <a:cubicBezTo>
                        <a:pt x="11870" y="493"/>
                        <a:pt x="11750" y="489"/>
                        <a:pt x="11630" y="479"/>
                      </a:cubicBezTo>
                      <a:cubicBezTo>
                        <a:pt x="11485" y="467"/>
                        <a:pt x="11340" y="461"/>
                        <a:pt x="11194" y="461"/>
                      </a:cubicBezTo>
                      <a:cubicBezTo>
                        <a:pt x="10036" y="461"/>
                        <a:pt x="8838" y="806"/>
                        <a:pt x="7690" y="1092"/>
                      </a:cubicBezTo>
                      <a:cubicBezTo>
                        <a:pt x="6745" y="1327"/>
                        <a:pt x="5786" y="1114"/>
                        <a:pt x="4948" y="1395"/>
                      </a:cubicBezTo>
                      <a:cubicBezTo>
                        <a:pt x="4894" y="1391"/>
                        <a:pt x="4840" y="1390"/>
                        <a:pt x="4788" y="1390"/>
                      </a:cubicBezTo>
                      <a:cubicBezTo>
                        <a:pt x="3957" y="1390"/>
                        <a:pt x="3269" y="1784"/>
                        <a:pt x="2716" y="2146"/>
                      </a:cubicBezTo>
                      <a:cubicBezTo>
                        <a:pt x="1880" y="2692"/>
                        <a:pt x="967" y="3343"/>
                        <a:pt x="615" y="4388"/>
                      </a:cubicBezTo>
                      <a:cubicBezTo>
                        <a:pt x="363" y="5137"/>
                        <a:pt x="119" y="5891"/>
                        <a:pt x="60" y="6700"/>
                      </a:cubicBezTo>
                      <a:cubicBezTo>
                        <a:pt x="0" y="7520"/>
                        <a:pt x="164" y="8324"/>
                        <a:pt x="115" y="9148"/>
                      </a:cubicBezTo>
                      <a:cubicBezTo>
                        <a:pt x="72" y="9871"/>
                        <a:pt x="85" y="10649"/>
                        <a:pt x="230" y="11351"/>
                      </a:cubicBezTo>
                      <a:cubicBezTo>
                        <a:pt x="352" y="11945"/>
                        <a:pt x="418" y="12557"/>
                        <a:pt x="573" y="13149"/>
                      </a:cubicBezTo>
                      <a:cubicBezTo>
                        <a:pt x="828" y="14118"/>
                        <a:pt x="1215" y="15029"/>
                        <a:pt x="1923" y="15736"/>
                      </a:cubicBezTo>
                      <a:cubicBezTo>
                        <a:pt x="2786" y="16598"/>
                        <a:pt x="3851" y="17143"/>
                        <a:pt x="5076" y="17282"/>
                      </a:cubicBezTo>
                      <a:cubicBezTo>
                        <a:pt x="6489" y="17442"/>
                        <a:pt x="7909" y="17580"/>
                        <a:pt x="9312" y="17754"/>
                      </a:cubicBezTo>
                      <a:cubicBezTo>
                        <a:pt x="10653" y="17922"/>
                        <a:pt x="12003" y="17823"/>
                        <a:pt x="13329" y="18060"/>
                      </a:cubicBezTo>
                      <a:cubicBezTo>
                        <a:pt x="13635" y="18115"/>
                        <a:pt x="13950" y="18126"/>
                        <a:pt x="14262" y="18134"/>
                      </a:cubicBezTo>
                      <a:cubicBezTo>
                        <a:pt x="15593" y="18174"/>
                        <a:pt x="16927" y="18091"/>
                        <a:pt x="18255" y="18264"/>
                      </a:cubicBezTo>
                      <a:cubicBezTo>
                        <a:pt x="18294" y="18269"/>
                        <a:pt x="18335" y="18272"/>
                        <a:pt x="18377" y="18272"/>
                      </a:cubicBezTo>
                      <a:cubicBezTo>
                        <a:pt x="18508" y="18272"/>
                        <a:pt x="18644" y="18237"/>
                        <a:pt x="18730" y="18098"/>
                      </a:cubicBezTo>
                      <a:cubicBezTo>
                        <a:pt x="18775" y="18025"/>
                        <a:pt x="18856" y="17949"/>
                        <a:pt x="18922" y="17949"/>
                      </a:cubicBezTo>
                      <a:cubicBezTo>
                        <a:pt x="18949" y="17949"/>
                        <a:pt x="18973" y="17962"/>
                        <a:pt x="18990" y="17993"/>
                      </a:cubicBezTo>
                      <a:cubicBezTo>
                        <a:pt x="19121" y="18222"/>
                        <a:pt x="19280" y="18283"/>
                        <a:pt x="19450" y="18283"/>
                      </a:cubicBezTo>
                      <a:cubicBezTo>
                        <a:pt x="19640" y="18283"/>
                        <a:pt x="19842" y="18207"/>
                        <a:pt x="20030" y="18207"/>
                      </a:cubicBezTo>
                      <a:cubicBezTo>
                        <a:pt x="20040" y="18207"/>
                        <a:pt x="20050" y="18207"/>
                        <a:pt x="20059" y="18207"/>
                      </a:cubicBezTo>
                      <a:cubicBezTo>
                        <a:pt x="20116" y="18210"/>
                        <a:pt x="20173" y="18213"/>
                        <a:pt x="20230" y="18213"/>
                      </a:cubicBezTo>
                      <a:cubicBezTo>
                        <a:pt x="20441" y="18213"/>
                        <a:pt x="20640" y="18173"/>
                        <a:pt x="20758" y="17933"/>
                      </a:cubicBezTo>
                      <a:cubicBezTo>
                        <a:pt x="20976" y="18104"/>
                        <a:pt x="21195" y="18163"/>
                        <a:pt x="21416" y="18163"/>
                      </a:cubicBezTo>
                      <a:cubicBezTo>
                        <a:pt x="21741" y="18163"/>
                        <a:pt x="22069" y="18035"/>
                        <a:pt x="22395" y="17955"/>
                      </a:cubicBezTo>
                      <a:cubicBezTo>
                        <a:pt x="22441" y="17944"/>
                        <a:pt x="22499" y="17924"/>
                        <a:pt x="22544" y="17924"/>
                      </a:cubicBezTo>
                      <a:cubicBezTo>
                        <a:pt x="22561" y="17924"/>
                        <a:pt x="22577" y="17927"/>
                        <a:pt x="22588" y="17935"/>
                      </a:cubicBezTo>
                      <a:cubicBezTo>
                        <a:pt x="22795" y="18076"/>
                        <a:pt x="23007" y="18118"/>
                        <a:pt x="23221" y="18118"/>
                      </a:cubicBezTo>
                      <a:cubicBezTo>
                        <a:pt x="23537" y="18118"/>
                        <a:pt x="23857" y="18026"/>
                        <a:pt x="24171" y="18026"/>
                      </a:cubicBezTo>
                      <a:cubicBezTo>
                        <a:pt x="24228" y="18026"/>
                        <a:pt x="24285" y="18029"/>
                        <a:pt x="24342" y="18036"/>
                      </a:cubicBezTo>
                      <a:cubicBezTo>
                        <a:pt x="24471" y="18053"/>
                        <a:pt x="24600" y="18060"/>
                        <a:pt x="24728" y="18060"/>
                      </a:cubicBezTo>
                      <a:cubicBezTo>
                        <a:pt x="25506" y="18060"/>
                        <a:pt x="26262" y="17802"/>
                        <a:pt x="27042" y="17802"/>
                      </a:cubicBezTo>
                      <a:cubicBezTo>
                        <a:pt x="27174" y="17802"/>
                        <a:pt x="27306" y="17809"/>
                        <a:pt x="27439" y="17826"/>
                      </a:cubicBezTo>
                      <a:cubicBezTo>
                        <a:pt x="27536" y="17839"/>
                        <a:pt x="27635" y="17844"/>
                        <a:pt x="27734" y="17844"/>
                      </a:cubicBezTo>
                      <a:cubicBezTo>
                        <a:pt x="28119" y="17844"/>
                        <a:pt x="28516" y="17765"/>
                        <a:pt x="28904" y="17732"/>
                      </a:cubicBezTo>
                      <a:cubicBezTo>
                        <a:pt x="29889" y="17648"/>
                        <a:pt x="30874" y="17572"/>
                        <a:pt x="31857" y="17467"/>
                      </a:cubicBezTo>
                      <a:cubicBezTo>
                        <a:pt x="32506" y="17398"/>
                        <a:pt x="33172" y="17202"/>
                        <a:pt x="33795" y="17202"/>
                      </a:cubicBezTo>
                      <a:cubicBezTo>
                        <a:pt x="33817" y="17202"/>
                        <a:pt x="33839" y="17202"/>
                        <a:pt x="33860" y="17202"/>
                      </a:cubicBezTo>
                      <a:cubicBezTo>
                        <a:pt x="33922" y="17204"/>
                        <a:pt x="33984" y="17204"/>
                        <a:pt x="34045" y="17204"/>
                      </a:cubicBezTo>
                      <a:cubicBezTo>
                        <a:pt x="34818" y="17204"/>
                        <a:pt x="35572" y="17104"/>
                        <a:pt x="36332" y="17045"/>
                      </a:cubicBezTo>
                      <a:cubicBezTo>
                        <a:pt x="36944" y="16998"/>
                        <a:pt x="37728" y="16983"/>
                        <a:pt x="38103" y="16614"/>
                      </a:cubicBezTo>
                      <a:cubicBezTo>
                        <a:pt x="38611" y="16114"/>
                        <a:pt x="39274" y="15948"/>
                        <a:pt x="39788" y="15489"/>
                      </a:cubicBezTo>
                      <a:cubicBezTo>
                        <a:pt x="40289" y="15042"/>
                        <a:pt x="40619" y="14495"/>
                        <a:pt x="40959" y="13971"/>
                      </a:cubicBezTo>
                      <a:cubicBezTo>
                        <a:pt x="41423" y="13258"/>
                        <a:pt x="41108" y="12313"/>
                        <a:pt x="41487" y="11504"/>
                      </a:cubicBezTo>
                      <a:cubicBezTo>
                        <a:pt x="41572" y="11321"/>
                        <a:pt x="41671" y="10862"/>
                        <a:pt x="41683" y="10505"/>
                      </a:cubicBezTo>
                      <a:cubicBezTo>
                        <a:pt x="41708" y="9851"/>
                        <a:pt x="41415" y="9215"/>
                        <a:pt x="41548" y="8584"/>
                      </a:cubicBezTo>
                      <a:cubicBezTo>
                        <a:pt x="41776" y="7498"/>
                        <a:pt x="41682" y="6447"/>
                        <a:pt x="41432" y="5383"/>
                      </a:cubicBezTo>
                      <a:cubicBezTo>
                        <a:pt x="41227" y="4511"/>
                        <a:pt x="41029" y="3644"/>
                        <a:pt x="40466" y="2913"/>
                      </a:cubicBezTo>
                      <a:cubicBezTo>
                        <a:pt x="40373" y="2792"/>
                        <a:pt x="40273" y="2653"/>
                        <a:pt x="40244" y="2508"/>
                      </a:cubicBezTo>
                      <a:cubicBezTo>
                        <a:pt x="40030" y="1463"/>
                        <a:pt x="39175" y="917"/>
                        <a:pt x="38351" y="663"/>
                      </a:cubicBezTo>
                      <a:cubicBezTo>
                        <a:pt x="37116" y="283"/>
                        <a:pt x="35785" y="149"/>
                        <a:pt x="34486" y="83"/>
                      </a:cubicBezTo>
                      <a:cubicBezTo>
                        <a:pt x="34120" y="65"/>
                        <a:pt x="33746" y="1"/>
                        <a:pt x="33366"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4" name="مربع نص 23">
                <a:extLst>
                  <a:ext uri="{FF2B5EF4-FFF2-40B4-BE49-F238E27FC236}">
                    <a16:creationId xmlns:a16="http://schemas.microsoft.com/office/drawing/2014/main" id="{EFDE068A-D3E0-47C5-9D68-BBEA1CA5F2CA}"/>
                  </a:ext>
                </a:extLst>
              </p:cNvPr>
              <p:cNvSpPr txBox="1"/>
              <p:nvPr/>
            </p:nvSpPr>
            <p:spPr>
              <a:xfrm>
                <a:off x="828337" y="122498"/>
                <a:ext cx="1964518" cy="346476"/>
              </a:xfrm>
              <a:prstGeom prst="rect">
                <a:avLst/>
              </a:prstGeom>
              <a:noFill/>
            </p:spPr>
            <p:txBody>
              <a:bodyPr wrap="square" rtlCol="1">
                <a:spAutoFit/>
              </a:bodyPr>
              <a:lstStyle/>
              <a:p>
                <a:pPr algn="ctr"/>
                <a:r>
                  <a:rPr lang="ar-SA" sz="1600" b="1" dirty="0"/>
                  <a:t>بوابة عين</a:t>
                </a:r>
              </a:p>
            </p:txBody>
          </p:sp>
        </p:grpSp>
      </p:grpSp>
      <p:pic>
        <p:nvPicPr>
          <p:cNvPr id="30" name="رسم 29" descr="كمبيوتر محمول">
            <a:extLst>
              <a:ext uri="{FF2B5EF4-FFF2-40B4-BE49-F238E27FC236}">
                <a16:creationId xmlns:a16="http://schemas.microsoft.com/office/drawing/2014/main" id="{B421DE3A-EB1F-4645-BEA0-2C0C82A61D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1699" y="1387805"/>
            <a:ext cx="522790" cy="522790"/>
          </a:xfrm>
          <a:prstGeom prst="rect">
            <a:avLst/>
          </a:prstGeom>
        </p:spPr>
      </p:pic>
      <p:pic>
        <p:nvPicPr>
          <p:cNvPr id="32" name="رسم 31" descr="قلم رصاص">
            <a:extLst>
              <a:ext uri="{FF2B5EF4-FFF2-40B4-BE49-F238E27FC236}">
                <a16:creationId xmlns:a16="http://schemas.microsoft.com/office/drawing/2014/main" id="{CF037C37-86D9-4E72-94C2-8B6A31CF77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85861" y="1333517"/>
            <a:ext cx="522790" cy="522790"/>
          </a:xfrm>
          <a:prstGeom prst="rect">
            <a:avLst/>
          </a:prstGeom>
        </p:spPr>
      </p:pic>
      <p:pic>
        <p:nvPicPr>
          <p:cNvPr id="34" name="رسم 33" descr="تصغير">
            <a:extLst>
              <a:ext uri="{FF2B5EF4-FFF2-40B4-BE49-F238E27FC236}">
                <a16:creationId xmlns:a16="http://schemas.microsoft.com/office/drawing/2014/main" id="{8DC42AAC-FDB1-4959-B428-C3F446C8683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30125" y="1566958"/>
            <a:ext cx="522790" cy="522790"/>
          </a:xfrm>
          <a:prstGeom prst="rect">
            <a:avLst/>
          </a:prstGeom>
        </p:spPr>
      </p:pic>
      <p:sp>
        <p:nvSpPr>
          <p:cNvPr id="35" name="فقاعة الكلام: مستطيلة 34">
            <a:extLst>
              <a:ext uri="{FF2B5EF4-FFF2-40B4-BE49-F238E27FC236}">
                <a16:creationId xmlns:a16="http://schemas.microsoft.com/office/drawing/2014/main" id="{FD475F1D-2905-45BD-85E2-7FCB02923938}"/>
              </a:ext>
            </a:extLst>
          </p:cNvPr>
          <p:cNvSpPr/>
          <p:nvPr/>
        </p:nvSpPr>
        <p:spPr>
          <a:xfrm>
            <a:off x="3950267" y="1709855"/>
            <a:ext cx="164863" cy="187402"/>
          </a:xfrm>
          <a:prstGeom prst="wedgeRectCallout">
            <a:avLst/>
          </a:prstGeom>
          <a:solidFill>
            <a:srgbClr val="FED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grpSp>
        <p:nvGrpSpPr>
          <p:cNvPr id="33" name="مجموعة 32">
            <a:extLst>
              <a:ext uri="{FF2B5EF4-FFF2-40B4-BE49-F238E27FC236}">
                <a16:creationId xmlns:a16="http://schemas.microsoft.com/office/drawing/2014/main" id="{1BCA3A25-76E0-46D2-B5E3-A5A429217DC6}"/>
              </a:ext>
            </a:extLst>
          </p:cNvPr>
          <p:cNvGrpSpPr/>
          <p:nvPr/>
        </p:nvGrpSpPr>
        <p:grpSpPr>
          <a:xfrm rot="20736329">
            <a:off x="6781768" y="3780852"/>
            <a:ext cx="1937775" cy="902844"/>
            <a:chOff x="3314315" y="813625"/>
            <a:chExt cx="2431163" cy="1247354"/>
          </a:xfrm>
        </p:grpSpPr>
        <p:grpSp>
          <p:nvGrpSpPr>
            <p:cNvPr id="36" name="Google Shape;1244;p40">
              <a:extLst>
                <a:ext uri="{FF2B5EF4-FFF2-40B4-BE49-F238E27FC236}">
                  <a16:creationId xmlns:a16="http://schemas.microsoft.com/office/drawing/2014/main" id="{8351F4BB-F4E5-405D-B525-D1480A285F0F}"/>
                </a:ext>
              </a:extLst>
            </p:cNvPr>
            <p:cNvGrpSpPr/>
            <p:nvPr/>
          </p:nvGrpSpPr>
          <p:grpSpPr>
            <a:xfrm rot="683906">
              <a:off x="3449388" y="813625"/>
              <a:ext cx="2187020" cy="1247354"/>
              <a:chOff x="1857000" y="3245400"/>
              <a:chExt cx="1233823" cy="1186575"/>
            </a:xfrm>
          </p:grpSpPr>
          <p:sp>
            <p:nvSpPr>
              <p:cNvPr id="38" name="Google Shape;1245;p40">
                <a:extLst>
                  <a:ext uri="{FF2B5EF4-FFF2-40B4-BE49-F238E27FC236}">
                    <a16:creationId xmlns:a16="http://schemas.microsoft.com/office/drawing/2014/main" id="{E9C207DE-6698-4688-A2E7-A26F0CA20203}"/>
                  </a:ext>
                </a:extLst>
              </p:cNvPr>
              <p:cNvSpPr/>
              <p:nvPr/>
            </p:nvSpPr>
            <p:spPr>
              <a:xfrm>
                <a:off x="2513000" y="4148825"/>
                <a:ext cx="463125" cy="272250"/>
              </a:xfrm>
              <a:custGeom>
                <a:avLst/>
                <a:gdLst/>
                <a:ahLst/>
                <a:cxnLst/>
                <a:rect l="l" t="t" r="r" b="b"/>
                <a:pathLst>
                  <a:path w="18525" h="10890" extrusionOk="0">
                    <a:moveTo>
                      <a:pt x="12728" y="1"/>
                    </a:moveTo>
                    <a:cubicBezTo>
                      <a:pt x="12377" y="28"/>
                      <a:pt x="11899" y="1641"/>
                      <a:pt x="11664" y="2065"/>
                    </a:cubicBezTo>
                    <a:cubicBezTo>
                      <a:pt x="10979" y="3318"/>
                      <a:pt x="10015" y="4435"/>
                      <a:pt x="9005" y="5418"/>
                    </a:cubicBezTo>
                    <a:cubicBezTo>
                      <a:pt x="6527" y="7843"/>
                      <a:pt x="3263" y="9754"/>
                      <a:pt x="0" y="10889"/>
                    </a:cubicBezTo>
                    <a:cubicBezTo>
                      <a:pt x="5192" y="10331"/>
                      <a:pt x="10556" y="9114"/>
                      <a:pt x="15144" y="6626"/>
                    </a:cubicBezTo>
                    <a:cubicBezTo>
                      <a:pt x="16685" y="5788"/>
                      <a:pt x="17578" y="5409"/>
                      <a:pt x="18524" y="4066"/>
                    </a:cubicBezTo>
                    <a:cubicBezTo>
                      <a:pt x="17623" y="3976"/>
                      <a:pt x="17064" y="3038"/>
                      <a:pt x="16189" y="2651"/>
                    </a:cubicBezTo>
                    <a:cubicBezTo>
                      <a:pt x="15928" y="2543"/>
                      <a:pt x="12728" y="1"/>
                      <a:pt x="127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1246;p40">
                <a:extLst>
                  <a:ext uri="{FF2B5EF4-FFF2-40B4-BE49-F238E27FC236}">
                    <a16:creationId xmlns:a16="http://schemas.microsoft.com/office/drawing/2014/main" id="{9B859525-879A-43A0-9F02-14C3D461CD27}"/>
                  </a:ext>
                </a:extLst>
              </p:cNvPr>
              <p:cNvSpPr/>
              <p:nvPr/>
            </p:nvSpPr>
            <p:spPr>
              <a:xfrm>
                <a:off x="2508725" y="4143800"/>
                <a:ext cx="474150" cy="281125"/>
              </a:xfrm>
              <a:custGeom>
                <a:avLst/>
                <a:gdLst/>
                <a:ahLst/>
                <a:cxnLst/>
                <a:rect l="l" t="t" r="r" b="b"/>
                <a:pathLst>
                  <a:path w="18966" h="11245" extrusionOk="0">
                    <a:moveTo>
                      <a:pt x="12884" y="443"/>
                    </a:moveTo>
                    <a:lnTo>
                      <a:pt x="14486" y="1707"/>
                    </a:lnTo>
                    <a:lnTo>
                      <a:pt x="15351" y="2383"/>
                    </a:lnTo>
                    <a:lnTo>
                      <a:pt x="15793" y="2716"/>
                    </a:lnTo>
                    <a:lnTo>
                      <a:pt x="16018" y="2879"/>
                    </a:lnTo>
                    <a:lnTo>
                      <a:pt x="16135" y="2960"/>
                    </a:lnTo>
                    <a:lnTo>
                      <a:pt x="16198" y="2996"/>
                    </a:lnTo>
                    <a:lnTo>
                      <a:pt x="16225" y="3023"/>
                    </a:lnTo>
                    <a:lnTo>
                      <a:pt x="16279" y="3050"/>
                    </a:lnTo>
                    <a:cubicBezTo>
                      <a:pt x="16469" y="3131"/>
                      <a:pt x="16649" y="3248"/>
                      <a:pt x="16820" y="3393"/>
                    </a:cubicBezTo>
                    <a:cubicBezTo>
                      <a:pt x="16991" y="3528"/>
                      <a:pt x="17163" y="3681"/>
                      <a:pt x="17334" y="3834"/>
                    </a:cubicBezTo>
                    <a:cubicBezTo>
                      <a:pt x="17514" y="3987"/>
                      <a:pt x="17703" y="4141"/>
                      <a:pt x="17920" y="4267"/>
                    </a:cubicBezTo>
                    <a:cubicBezTo>
                      <a:pt x="18030" y="4333"/>
                      <a:pt x="18147" y="4389"/>
                      <a:pt x="18270" y="4431"/>
                    </a:cubicBezTo>
                    <a:lnTo>
                      <a:pt x="18270" y="4431"/>
                    </a:lnTo>
                    <a:cubicBezTo>
                      <a:pt x="18099" y="4651"/>
                      <a:pt x="17917" y="4859"/>
                      <a:pt x="17713" y="5051"/>
                    </a:cubicBezTo>
                    <a:cubicBezTo>
                      <a:pt x="17424" y="5321"/>
                      <a:pt x="17100" y="5565"/>
                      <a:pt x="16757" y="5790"/>
                    </a:cubicBezTo>
                    <a:cubicBezTo>
                      <a:pt x="16415" y="6007"/>
                      <a:pt x="16045" y="6214"/>
                      <a:pt x="15684" y="6412"/>
                    </a:cubicBezTo>
                    <a:cubicBezTo>
                      <a:pt x="15315" y="6619"/>
                      <a:pt x="14945" y="6818"/>
                      <a:pt x="14585" y="7016"/>
                    </a:cubicBezTo>
                    <a:cubicBezTo>
                      <a:pt x="13106" y="7791"/>
                      <a:pt x="11547" y="8413"/>
                      <a:pt x="9961" y="8927"/>
                    </a:cubicBezTo>
                    <a:cubicBezTo>
                      <a:pt x="8374" y="9450"/>
                      <a:pt x="6752" y="9846"/>
                      <a:pt x="5111" y="10180"/>
                    </a:cubicBezTo>
                    <a:cubicBezTo>
                      <a:pt x="3896" y="10420"/>
                      <a:pt x="2671" y="10616"/>
                      <a:pt x="1444" y="10775"/>
                    </a:cubicBezTo>
                    <a:lnTo>
                      <a:pt x="1444" y="10775"/>
                    </a:lnTo>
                    <a:cubicBezTo>
                      <a:pt x="2382" y="10395"/>
                      <a:pt x="3302" y="9962"/>
                      <a:pt x="4192" y="9477"/>
                    </a:cubicBezTo>
                    <a:cubicBezTo>
                      <a:pt x="5463" y="8783"/>
                      <a:pt x="6670" y="7981"/>
                      <a:pt x="7806" y="7070"/>
                    </a:cubicBezTo>
                    <a:cubicBezTo>
                      <a:pt x="8933" y="6160"/>
                      <a:pt x="9979" y="5150"/>
                      <a:pt x="10898" y="4005"/>
                    </a:cubicBezTo>
                    <a:cubicBezTo>
                      <a:pt x="11123" y="3726"/>
                      <a:pt x="11340" y="3429"/>
                      <a:pt x="11538" y="3122"/>
                    </a:cubicBezTo>
                    <a:cubicBezTo>
                      <a:pt x="11646" y="2969"/>
                      <a:pt x="11736" y="2816"/>
                      <a:pt x="11835" y="2662"/>
                    </a:cubicBezTo>
                    <a:cubicBezTo>
                      <a:pt x="11881" y="2581"/>
                      <a:pt x="11926" y="2500"/>
                      <a:pt x="11971" y="2419"/>
                    </a:cubicBezTo>
                    <a:lnTo>
                      <a:pt x="12007" y="2356"/>
                    </a:lnTo>
                    <a:lnTo>
                      <a:pt x="12043" y="2293"/>
                    </a:lnTo>
                    <a:cubicBezTo>
                      <a:pt x="12061" y="2248"/>
                      <a:pt x="12079" y="2203"/>
                      <a:pt x="12097" y="2158"/>
                    </a:cubicBezTo>
                    <a:cubicBezTo>
                      <a:pt x="12241" y="1824"/>
                      <a:pt x="12367" y="1482"/>
                      <a:pt x="12502" y="1157"/>
                    </a:cubicBezTo>
                    <a:cubicBezTo>
                      <a:pt x="12575" y="995"/>
                      <a:pt x="12647" y="833"/>
                      <a:pt x="12728" y="688"/>
                    </a:cubicBezTo>
                    <a:cubicBezTo>
                      <a:pt x="12764" y="616"/>
                      <a:pt x="12809" y="544"/>
                      <a:pt x="12854" y="481"/>
                    </a:cubicBezTo>
                    <a:cubicBezTo>
                      <a:pt x="12863" y="468"/>
                      <a:pt x="12874" y="455"/>
                      <a:pt x="12884" y="443"/>
                    </a:cubicBezTo>
                    <a:close/>
                    <a:moveTo>
                      <a:pt x="12906" y="1"/>
                    </a:moveTo>
                    <a:cubicBezTo>
                      <a:pt x="12897" y="1"/>
                      <a:pt x="12889" y="2"/>
                      <a:pt x="12881" y="3"/>
                    </a:cubicBezTo>
                    <a:cubicBezTo>
                      <a:pt x="12755" y="21"/>
                      <a:pt x="12701" y="75"/>
                      <a:pt x="12647" y="120"/>
                    </a:cubicBezTo>
                    <a:cubicBezTo>
                      <a:pt x="12602" y="157"/>
                      <a:pt x="12566" y="202"/>
                      <a:pt x="12539" y="247"/>
                    </a:cubicBezTo>
                    <a:cubicBezTo>
                      <a:pt x="12475" y="337"/>
                      <a:pt x="12421" y="418"/>
                      <a:pt x="12376" y="499"/>
                    </a:cubicBezTo>
                    <a:cubicBezTo>
                      <a:pt x="12286" y="670"/>
                      <a:pt x="12214" y="842"/>
                      <a:pt x="12142" y="1004"/>
                    </a:cubicBezTo>
                    <a:cubicBezTo>
                      <a:pt x="12007" y="1346"/>
                      <a:pt x="11881" y="1689"/>
                      <a:pt x="11745" y="2013"/>
                    </a:cubicBezTo>
                    <a:lnTo>
                      <a:pt x="11691" y="2122"/>
                    </a:lnTo>
                    <a:lnTo>
                      <a:pt x="11673" y="2176"/>
                    </a:lnTo>
                    <a:lnTo>
                      <a:pt x="11637" y="2239"/>
                    </a:lnTo>
                    <a:cubicBezTo>
                      <a:pt x="11592" y="2311"/>
                      <a:pt x="11556" y="2392"/>
                      <a:pt x="11502" y="2464"/>
                    </a:cubicBezTo>
                    <a:cubicBezTo>
                      <a:pt x="11421" y="2617"/>
                      <a:pt x="11322" y="2771"/>
                      <a:pt x="11222" y="2915"/>
                    </a:cubicBezTo>
                    <a:cubicBezTo>
                      <a:pt x="11033" y="3212"/>
                      <a:pt x="10826" y="3501"/>
                      <a:pt x="10601" y="3780"/>
                    </a:cubicBezTo>
                    <a:cubicBezTo>
                      <a:pt x="9717" y="4889"/>
                      <a:pt x="8690" y="5898"/>
                      <a:pt x="7590" y="6800"/>
                    </a:cubicBezTo>
                    <a:cubicBezTo>
                      <a:pt x="6472" y="7701"/>
                      <a:pt x="5282" y="8503"/>
                      <a:pt x="4029" y="9188"/>
                    </a:cubicBezTo>
                    <a:cubicBezTo>
                      <a:pt x="2776" y="9883"/>
                      <a:pt x="1469" y="10459"/>
                      <a:pt x="117" y="10937"/>
                    </a:cubicBezTo>
                    <a:cubicBezTo>
                      <a:pt x="45" y="10964"/>
                      <a:pt x="0" y="11027"/>
                      <a:pt x="9" y="11108"/>
                    </a:cubicBezTo>
                    <a:cubicBezTo>
                      <a:pt x="18" y="11184"/>
                      <a:pt x="89" y="11244"/>
                      <a:pt x="172" y="11244"/>
                    </a:cubicBezTo>
                    <a:cubicBezTo>
                      <a:pt x="178" y="11244"/>
                      <a:pt x="184" y="11244"/>
                      <a:pt x="189" y="11244"/>
                    </a:cubicBezTo>
                    <a:cubicBezTo>
                      <a:pt x="1857" y="11063"/>
                      <a:pt x="3525" y="10820"/>
                      <a:pt x="5174" y="10486"/>
                    </a:cubicBezTo>
                    <a:cubicBezTo>
                      <a:pt x="6824" y="10153"/>
                      <a:pt x="8455" y="9747"/>
                      <a:pt x="10060" y="9225"/>
                    </a:cubicBezTo>
                    <a:cubicBezTo>
                      <a:pt x="10456" y="9089"/>
                      <a:pt x="10862" y="8963"/>
                      <a:pt x="11250" y="8810"/>
                    </a:cubicBezTo>
                    <a:lnTo>
                      <a:pt x="11844" y="8594"/>
                    </a:lnTo>
                    <a:lnTo>
                      <a:pt x="12430" y="8359"/>
                    </a:lnTo>
                    <a:cubicBezTo>
                      <a:pt x="12818" y="8206"/>
                      <a:pt x="13206" y="8026"/>
                      <a:pt x="13593" y="7863"/>
                    </a:cubicBezTo>
                    <a:lnTo>
                      <a:pt x="14170" y="7593"/>
                    </a:lnTo>
                    <a:cubicBezTo>
                      <a:pt x="14359" y="7503"/>
                      <a:pt x="14549" y="7422"/>
                      <a:pt x="14738" y="7323"/>
                    </a:cubicBezTo>
                    <a:cubicBezTo>
                      <a:pt x="15117" y="7133"/>
                      <a:pt x="15495" y="6944"/>
                      <a:pt x="15865" y="6755"/>
                    </a:cubicBezTo>
                    <a:cubicBezTo>
                      <a:pt x="16234" y="6556"/>
                      <a:pt x="16613" y="6367"/>
                      <a:pt x="16982" y="6151"/>
                    </a:cubicBezTo>
                    <a:cubicBezTo>
                      <a:pt x="17352" y="5934"/>
                      <a:pt x="17713" y="5691"/>
                      <a:pt x="18037" y="5394"/>
                    </a:cubicBezTo>
                    <a:cubicBezTo>
                      <a:pt x="18362" y="5096"/>
                      <a:pt x="18650" y="4763"/>
                      <a:pt x="18902" y="4420"/>
                    </a:cubicBezTo>
                    <a:cubicBezTo>
                      <a:pt x="18929" y="4384"/>
                      <a:pt x="18947" y="4339"/>
                      <a:pt x="18947" y="4303"/>
                    </a:cubicBezTo>
                    <a:cubicBezTo>
                      <a:pt x="18965" y="4159"/>
                      <a:pt x="18866" y="4042"/>
                      <a:pt x="18731" y="4023"/>
                    </a:cubicBezTo>
                    <a:lnTo>
                      <a:pt x="18722" y="4023"/>
                    </a:lnTo>
                    <a:cubicBezTo>
                      <a:pt x="18533" y="3996"/>
                      <a:pt x="18352" y="3924"/>
                      <a:pt x="18172" y="3825"/>
                    </a:cubicBezTo>
                    <a:cubicBezTo>
                      <a:pt x="18001" y="3726"/>
                      <a:pt x="17821" y="3600"/>
                      <a:pt x="17640" y="3456"/>
                    </a:cubicBezTo>
                    <a:cubicBezTo>
                      <a:pt x="17460" y="3320"/>
                      <a:pt x="17280" y="3176"/>
                      <a:pt x="17082" y="3032"/>
                    </a:cubicBezTo>
                    <a:cubicBezTo>
                      <a:pt x="16892" y="2897"/>
                      <a:pt x="16685" y="2762"/>
                      <a:pt x="16451" y="2662"/>
                    </a:cubicBezTo>
                    <a:lnTo>
                      <a:pt x="16415" y="2644"/>
                    </a:lnTo>
                    <a:lnTo>
                      <a:pt x="16360" y="2608"/>
                    </a:lnTo>
                    <a:lnTo>
                      <a:pt x="16261" y="2536"/>
                    </a:lnTo>
                    <a:lnTo>
                      <a:pt x="16036" y="2374"/>
                    </a:lnTo>
                    <a:lnTo>
                      <a:pt x="15603" y="2049"/>
                    </a:lnTo>
                    <a:lnTo>
                      <a:pt x="14738" y="1391"/>
                    </a:lnTo>
                    <a:lnTo>
                      <a:pt x="13025" y="48"/>
                    </a:lnTo>
                    <a:lnTo>
                      <a:pt x="13016" y="39"/>
                    </a:lnTo>
                    <a:cubicBezTo>
                      <a:pt x="12987" y="17"/>
                      <a:pt x="12945" y="1"/>
                      <a:pt x="129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1247;p40">
                <a:extLst>
                  <a:ext uri="{FF2B5EF4-FFF2-40B4-BE49-F238E27FC236}">
                    <a16:creationId xmlns:a16="http://schemas.microsoft.com/office/drawing/2014/main" id="{A9E915FE-8690-4602-844A-65C6AB5ECD77}"/>
                  </a:ext>
                </a:extLst>
              </p:cNvPr>
              <p:cNvSpPr/>
              <p:nvPr/>
            </p:nvSpPr>
            <p:spPr>
              <a:xfrm>
                <a:off x="1867598" y="3249926"/>
                <a:ext cx="1223225" cy="1178125"/>
              </a:xfrm>
              <a:custGeom>
                <a:avLst/>
                <a:gdLst/>
                <a:ahLst/>
                <a:cxnLst/>
                <a:rect l="l" t="t" r="r" b="b"/>
                <a:pathLst>
                  <a:path w="48929" h="47125" extrusionOk="0">
                    <a:moveTo>
                      <a:pt x="2615" y="0"/>
                    </a:moveTo>
                    <a:cubicBezTo>
                      <a:pt x="1335" y="7617"/>
                      <a:pt x="541" y="15315"/>
                      <a:pt x="316" y="23049"/>
                    </a:cubicBezTo>
                    <a:cubicBezTo>
                      <a:pt x="82" y="30638"/>
                      <a:pt x="803" y="38291"/>
                      <a:pt x="100" y="45863"/>
                    </a:cubicBezTo>
                    <a:cubicBezTo>
                      <a:pt x="100" y="45944"/>
                      <a:pt x="55" y="45998"/>
                      <a:pt x="1" y="46025"/>
                    </a:cubicBezTo>
                    <a:cubicBezTo>
                      <a:pt x="5231" y="46886"/>
                      <a:pt x="10526" y="47124"/>
                      <a:pt x="15820" y="47124"/>
                    </a:cubicBezTo>
                    <a:cubicBezTo>
                      <a:pt x="17678" y="47124"/>
                      <a:pt x="19536" y="47095"/>
                      <a:pt x="21391" y="47053"/>
                    </a:cubicBezTo>
                    <a:cubicBezTo>
                      <a:pt x="22815" y="47017"/>
                      <a:pt x="24257" y="46963"/>
                      <a:pt x="25708" y="46863"/>
                    </a:cubicBezTo>
                    <a:cubicBezTo>
                      <a:pt x="31351" y="45601"/>
                      <a:pt x="37354" y="42402"/>
                      <a:pt x="38589" y="36633"/>
                    </a:cubicBezTo>
                    <a:cubicBezTo>
                      <a:pt x="38618" y="36502"/>
                      <a:pt x="38725" y="36441"/>
                      <a:pt x="38838" y="36441"/>
                    </a:cubicBezTo>
                    <a:cubicBezTo>
                      <a:pt x="38935" y="36441"/>
                      <a:pt x="39036" y="36486"/>
                      <a:pt x="39094" y="36570"/>
                    </a:cubicBezTo>
                    <a:cubicBezTo>
                      <a:pt x="40374" y="38517"/>
                      <a:pt x="42222" y="39634"/>
                      <a:pt x="44502" y="39941"/>
                    </a:cubicBezTo>
                    <a:cubicBezTo>
                      <a:pt x="47396" y="35452"/>
                      <a:pt x="47197" y="28520"/>
                      <a:pt x="47585" y="23599"/>
                    </a:cubicBezTo>
                    <a:cubicBezTo>
                      <a:pt x="48135" y="16631"/>
                      <a:pt x="48928" y="9645"/>
                      <a:pt x="48468" y="2668"/>
                    </a:cubicBezTo>
                    <a:cubicBezTo>
                      <a:pt x="33280" y="54"/>
                      <a:pt x="17929" y="1352"/>
                      <a:pt x="2642" y="9"/>
                    </a:cubicBezTo>
                    <a:cubicBezTo>
                      <a:pt x="2633" y="0"/>
                      <a:pt x="2624" y="0"/>
                      <a:pt x="26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1248;p40">
                <a:extLst>
                  <a:ext uri="{FF2B5EF4-FFF2-40B4-BE49-F238E27FC236}">
                    <a16:creationId xmlns:a16="http://schemas.microsoft.com/office/drawing/2014/main" id="{F0AD3016-C8F4-448E-B902-14DF2416F5D8}"/>
                  </a:ext>
                </a:extLst>
              </p:cNvPr>
              <p:cNvSpPr/>
              <p:nvPr/>
            </p:nvSpPr>
            <p:spPr>
              <a:xfrm>
                <a:off x="1857000" y="3245400"/>
                <a:ext cx="1232000" cy="1186575"/>
              </a:xfrm>
              <a:custGeom>
                <a:avLst/>
                <a:gdLst/>
                <a:ahLst/>
                <a:cxnLst/>
                <a:rect l="l" t="t" r="r" b="b"/>
                <a:pathLst>
                  <a:path w="49280" h="47463" extrusionOk="0">
                    <a:moveTo>
                      <a:pt x="3133" y="33"/>
                    </a:moveTo>
                    <a:lnTo>
                      <a:pt x="3147" y="37"/>
                    </a:lnTo>
                    <a:cubicBezTo>
                      <a:pt x="3142" y="37"/>
                      <a:pt x="3138" y="35"/>
                      <a:pt x="3133" y="33"/>
                    </a:cubicBezTo>
                    <a:close/>
                    <a:moveTo>
                      <a:pt x="3174" y="372"/>
                    </a:moveTo>
                    <a:cubicBezTo>
                      <a:pt x="10770" y="1029"/>
                      <a:pt x="18401" y="1047"/>
                      <a:pt x="26015" y="1227"/>
                    </a:cubicBezTo>
                    <a:cubicBezTo>
                      <a:pt x="29837" y="1317"/>
                      <a:pt x="33668" y="1443"/>
                      <a:pt x="37481" y="1714"/>
                    </a:cubicBezTo>
                    <a:lnTo>
                      <a:pt x="40338" y="1948"/>
                    </a:lnTo>
                    <a:lnTo>
                      <a:pt x="43187" y="2245"/>
                    </a:lnTo>
                    <a:lnTo>
                      <a:pt x="46026" y="2606"/>
                    </a:lnTo>
                    <a:cubicBezTo>
                      <a:pt x="46927" y="2750"/>
                      <a:pt x="47829" y="2867"/>
                      <a:pt x="48739" y="2985"/>
                    </a:cubicBezTo>
                    <a:cubicBezTo>
                      <a:pt x="48730" y="3354"/>
                      <a:pt x="48730" y="3697"/>
                      <a:pt x="48739" y="4048"/>
                    </a:cubicBezTo>
                    <a:lnTo>
                      <a:pt x="48766" y="5211"/>
                    </a:lnTo>
                    <a:cubicBezTo>
                      <a:pt x="48784" y="5995"/>
                      <a:pt x="48793" y="6779"/>
                      <a:pt x="48784" y="7564"/>
                    </a:cubicBezTo>
                    <a:cubicBezTo>
                      <a:pt x="48766" y="9132"/>
                      <a:pt x="48721" y="10700"/>
                      <a:pt x="48631" y="12269"/>
                    </a:cubicBezTo>
                    <a:cubicBezTo>
                      <a:pt x="48478" y="15415"/>
                      <a:pt x="48207" y="18542"/>
                      <a:pt x="47955" y="21688"/>
                    </a:cubicBezTo>
                    <a:cubicBezTo>
                      <a:pt x="47892" y="22473"/>
                      <a:pt x="47829" y="23257"/>
                      <a:pt x="47775" y="24041"/>
                    </a:cubicBezTo>
                    <a:cubicBezTo>
                      <a:pt x="47721" y="24834"/>
                      <a:pt x="47676" y="25618"/>
                      <a:pt x="47639" y="26403"/>
                    </a:cubicBezTo>
                    <a:cubicBezTo>
                      <a:pt x="47558" y="27980"/>
                      <a:pt x="47486" y="29548"/>
                      <a:pt x="47333" y="31108"/>
                    </a:cubicBezTo>
                    <a:cubicBezTo>
                      <a:pt x="47180" y="32667"/>
                      <a:pt x="46954" y="34218"/>
                      <a:pt x="46567" y="35732"/>
                    </a:cubicBezTo>
                    <a:cubicBezTo>
                      <a:pt x="46188" y="37213"/>
                      <a:pt x="45645" y="38651"/>
                      <a:pt x="44846" y="39944"/>
                    </a:cubicBezTo>
                    <a:lnTo>
                      <a:pt x="44846" y="39944"/>
                    </a:lnTo>
                    <a:cubicBezTo>
                      <a:pt x="43883" y="39803"/>
                      <a:pt x="42948" y="39509"/>
                      <a:pt x="42105" y="39022"/>
                    </a:cubicBezTo>
                    <a:cubicBezTo>
                      <a:pt x="41240" y="38526"/>
                      <a:pt x="40482" y="37832"/>
                      <a:pt x="39887" y="37021"/>
                    </a:cubicBezTo>
                    <a:lnTo>
                      <a:pt x="39671" y="36714"/>
                    </a:lnTo>
                    <a:lnTo>
                      <a:pt x="39644" y="36669"/>
                    </a:lnTo>
                    <a:cubicBezTo>
                      <a:pt x="39635" y="36660"/>
                      <a:pt x="39617" y="36633"/>
                      <a:pt x="39608" y="36615"/>
                    </a:cubicBezTo>
                    <a:cubicBezTo>
                      <a:pt x="39572" y="36579"/>
                      <a:pt x="39527" y="36552"/>
                      <a:pt x="39491" y="36525"/>
                    </a:cubicBezTo>
                    <a:cubicBezTo>
                      <a:pt x="39416" y="36488"/>
                      <a:pt x="39341" y="36469"/>
                      <a:pt x="39260" y="36469"/>
                    </a:cubicBezTo>
                    <a:cubicBezTo>
                      <a:pt x="39244" y="36469"/>
                      <a:pt x="39228" y="36470"/>
                      <a:pt x="39211" y="36471"/>
                    </a:cubicBezTo>
                    <a:cubicBezTo>
                      <a:pt x="39112" y="36480"/>
                      <a:pt x="39013" y="36534"/>
                      <a:pt x="38941" y="36615"/>
                    </a:cubicBezTo>
                    <a:cubicBezTo>
                      <a:pt x="38905" y="36660"/>
                      <a:pt x="38887" y="36705"/>
                      <a:pt x="38869" y="36760"/>
                    </a:cubicBezTo>
                    <a:cubicBezTo>
                      <a:pt x="38860" y="36787"/>
                      <a:pt x="38860" y="36796"/>
                      <a:pt x="38860" y="36814"/>
                    </a:cubicBezTo>
                    <a:lnTo>
                      <a:pt x="38842" y="36859"/>
                    </a:lnTo>
                    <a:lnTo>
                      <a:pt x="38761" y="37228"/>
                    </a:lnTo>
                    <a:cubicBezTo>
                      <a:pt x="38626" y="37715"/>
                      <a:pt x="38463" y="38193"/>
                      <a:pt x="38256" y="38652"/>
                    </a:cubicBezTo>
                    <a:cubicBezTo>
                      <a:pt x="38058" y="39112"/>
                      <a:pt x="37823" y="39563"/>
                      <a:pt x="37544" y="39987"/>
                    </a:cubicBezTo>
                    <a:cubicBezTo>
                      <a:pt x="37273" y="40410"/>
                      <a:pt x="36976" y="40825"/>
                      <a:pt x="36652" y="41203"/>
                    </a:cubicBezTo>
                    <a:cubicBezTo>
                      <a:pt x="35344" y="42754"/>
                      <a:pt x="33650" y="43953"/>
                      <a:pt x="31838" y="44872"/>
                    </a:cubicBezTo>
                    <a:cubicBezTo>
                      <a:pt x="30026" y="45782"/>
                      <a:pt x="28079" y="46449"/>
                      <a:pt x="26096" y="46891"/>
                    </a:cubicBezTo>
                    <a:lnTo>
                      <a:pt x="26123" y="46891"/>
                    </a:lnTo>
                    <a:cubicBezTo>
                      <a:pt x="23978" y="46972"/>
                      <a:pt x="21842" y="47098"/>
                      <a:pt x="19687" y="47117"/>
                    </a:cubicBezTo>
                    <a:cubicBezTo>
                      <a:pt x="18556" y="47136"/>
                      <a:pt x="17424" y="47147"/>
                      <a:pt x="16292" y="47147"/>
                    </a:cubicBezTo>
                    <a:cubicBezTo>
                      <a:pt x="15279" y="47147"/>
                      <a:pt x="14265" y="47138"/>
                      <a:pt x="13251" y="47117"/>
                    </a:cubicBezTo>
                    <a:cubicBezTo>
                      <a:pt x="11106" y="47071"/>
                      <a:pt x="8970" y="46981"/>
                      <a:pt x="6833" y="46810"/>
                    </a:cubicBezTo>
                    <a:cubicBezTo>
                      <a:pt x="4777" y="46645"/>
                      <a:pt x="2720" y="46413"/>
                      <a:pt x="687" y="46091"/>
                    </a:cubicBezTo>
                    <a:lnTo>
                      <a:pt x="687" y="46091"/>
                    </a:lnTo>
                    <a:cubicBezTo>
                      <a:pt x="694" y="46042"/>
                      <a:pt x="686" y="46024"/>
                      <a:pt x="695" y="45990"/>
                    </a:cubicBezTo>
                    <a:lnTo>
                      <a:pt x="704" y="45900"/>
                    </a:lnTo>
                    <a:lnTo>
                      <a:pt x="731" y="45539"/>
                    </a:lnTo>
                    <a:lnTo>
                      <a:pt x="785" y="44818"/>
                    </a:lnTo>
                    <a:cubicBezTo>
                      <a:pt x="830" y="44340"/>
                      <a:pt x="848" y="43853"/>
                      <a:pt x="884" y="43376"/>
                    </a:cubicBezTo>
                    <a:cubicBezTo>
                      <a:pt x="902" y="42898"/>
                      <a:pt x="920" y="42411"/>
                      <a:pt x="947" y="41934"/>
                    </a:cubicBezTo>
                    <a:lnTo>
                      <a:pt x="983" y="40482"/>
                    </a:lnTo>
                    <a:cubicBezTo>
                      <a:pt x="1020" y="38553"/>
                      <a:pt x="1001" y="36624"/>
                      <a:pt x="974" y="34704"/>
                    </a:cubicBezTo>
                    <a:cubicBezTo>
                      <a:pt x="911" y="30846"/>
                      <a:pt x="785" y="26998"/>
                      <a:pt x="902" y="23158"/>
                    </a:cubicBezTo>
                    <a:cubicBezTo>
                      <a:pt x="1135" y="15524"/>
                      <a:pt x="1919" y="7908"/>
                      <a:pt x="3174" y="372"/>
                    </a:cubicBezTo>
                    <a:close/>
                    <a:moveTo>
                      <a:pt x="2894" y="1"/>
                    </a:moveTo>
                    <a:lnTo>
                      <a:pt x="2867" y="145"/>
                    </a:lnTo>
                    <a:cubicBezTo>
                      <a:pt x="1587" y="7753"/>
                      <a:pt x="803" y="15442"/>
                      <a:pt x="569" y="23149"/>
                    </a:cubicBezTo>
                    <a:cubicBezTo>
                      <a:pt x="452" y="27007"/>
                      <a:pt x="578" y="30855"/>
                      <a:pt x="641" y="34704"/>
                    </a:cubicBezTo>
                    <a:cubicBezTo>
                      <a:pt x="677" y="36633"/>
                      <a:pt x="695" y="38553"/>
                      <a:pt x="659" y="40473"/>
                    </a:cubicBezTo>
                    <a:lnTo>
                      <a:pt x="614" y="41916"/>
                    </a:lnTo>
                    <a:cubicBezTo>
                      <a:pt x="596" y="42402"/>
                      <a:pt x="578" y="42880"/>
                      <a:pt x="551" y="43358"/>
                    </a:cubicBezTo>
                    <a:cubicBezTo>
                      <a:pt x="524" y="43835"/>
                      <a:pt x="506" y="44313"/>
                      <a:pt x="461" y="44800"/>
                    </a:cubicBezTo>
                    <a:lnTo>
                      <a:pt x="407" y="45512"/>
                    </a:lnTo>
                    <a:lnTo>
                      <a:pt x="380" y="45873"/>
                    </a:lnTo>
                    <a:lnTo>
                      <a:pt x="361" y="46035"/>
                    </a:lnTo>
                    <a:cubicBezTo>
                      <a:pt x="361" y="46053"/>
                      <a:pt x="361" y="46062"/>
                      <a:pt x="334" y="46071"/>
                    </a:cubicBezTo>
                    <a:lnTo>
                      <a:pt x="1" y="46305"/>
                    </a:lnTo>
                    <a:lnTo>
                      <a:pt x="398" y="46368"/>
                    </a:lnTo>
                    <a:cubicBezTo>
                      <a:pt x="2525" y="46711"/>
                      <a:pt x="4661" y="46963"/>
                      <a:pt x="6806" y="47135"/>
                    </a:cubicBezTo>
                    <a:cubicBezTo>
                      <a:pt x="8952" y="47306"/>
                      <a:pt x="11097" y="47387"/>
                      <a:pt x="13251" y="47432"/>
                    </a:cubicBezTo>
                    <a:cubicBezTo>
                      <a:pt x="14265" y="47453"/>
                      <a:pt x="15281" y="47463"/>
                      <a:pt x="16296" y="47463"/>
                    </a:cubicBezTo>
                    <a:cubicBezTo>
                      <a:pt x="17430" y="47463"/>
                      <a:pt x="18565" y="47451"/>
                      <a:pt x="19696" y="47432"/>
                    </a:cubicBezTo>
                    <a:cubicBezTo>
                      <a:pt x="21842" y="47414"/>
                      <a:pt x="23996" y="47288"/>
                      <a:pt x="26141" y="47207"/>
                    </a:cubicBezTo>
                    <a:lnTo>
                      <a:pt x="26150" y="47207"/>
                    </a:lnTo>
                    <a:lnTo>
                      <a:pt x="26168" y="47198"/>
                    </a:lnTo>
                    <a:cubicBezTo>
                      <a:pt x="28178" y="46747"/>
                      <a:pt x="30143" y="46080"/>
                      <a:pt x="31982" y="45151"/>
                    </a:cubicBezTo>
                    <a:cubicBezTo>
                      <a:pt x="33821" y="44214"/>
                      <a:pt x="35543" y="42997"/>
                      <a:pt x="36886" y="41411"/>
                    </a:cubicBezTo>
                    <a:cubicBezTo>
                      <a:pt x="37228" y="41014"/>
                      <a:pt x="37535" y="40590"/>
                      <a:pt x="37805" y="40149"/>
                    </a:cubicBezTo>
                    <a:cubicBezTo>
                      <a:pt x="38094" y="39716"/>
                      <a:pt x="38328" y="39247"/>
                      <a:pt x="38544" y="38779"/>
                    </a:cubicBezTo>
                    <a:cubicBezTo>
                      <a:pt x="38761" y="38301"/>
                      <a:pt x="38914" y="37805"/>
                      <a:pt x="39058" y="37300"/>
                    </a:cubicBezTo>
                    <a:lnTo>
                      <a:pt x="39148" y="36922"/>
                    </a:lnTo>
                    <a:lnTo>
                      <a:pt x="39157" y="36877"/>
                    </a:lnTo>
                    <a:cubicBezTo>
                      <a:pt x="39166" y="36868"/>
                      <a:pt x="39166" y="36841"/>
                      <a:pt x="39166" y="36841"/>
                    </a:cubicBezTo>
                    <a:cubicBezTo>
                      <a:pt x="39175" y="36832"/>
                      <a:pt x="39175" y="36814"/>
                      <a:pt x="39184" y="36814"/>
                    </a:cubicBezTo>
                    <a:cubicBezTo>
                      <a:pt x="39193" y="36796"/>
                      <a:pt x="39220" y="36787"/>
                      <a:pt x="39248" y="36778"/>
                    </a:cubicBezTo>
                    <a:cubicBezTo>
                      <a:pt x="39275" y="36778"/>
                      <a:pt x="39311" y="36787"/>
                      <a:pt x="39338" y="36796"/>
                    </a:cubicBezTo>
                    <a:cubicBezTo>
                      <a:pt x="39356" y="36805"/>
                      <a:pt x="39365" y="36814"/>
                      <a:pt x="39374" y="36823"/>
                    </a:cubicBezTo>
                    <a:lnTo>
                      <a:pt x="39392" y="36841"/>
                    </a:lnTo>
                    <a:lnTo>
                      <a:pt x="39419" y="36886"/>
                    </a:lnTo>
                    <a:lnTo>
                      <a:pt x="39644" y="37201"/>
                    </a:lnTo>
                    <a:cubicBezTo>
                      <a:pt x="40266" y="38040"/>
                      <a:pt x="41041" y="38770"/>
                      <a:pt x="41952" y="39292"/>
                    </a:cubicBezTo>
                    <a:cubicBezTo>
                      <a:pt x="42862" y="39824"/>
                      <a:pt x="43872" y="40140"/>
                      <a:pt x="44908" y="40284"/>
                    </a:cubicBezTo>
                    <a:lnTo>
                      <a:pt x="45007" y="40293"/>
                    </a:lnTo>
                    <a:lnTo>
                      <a:pt x="45061" y="40212"/>
                    </a:lnTo>
                    <a:cubicBezTo>
                      <a:pt x="45927" y="38860"/>
                      <a:pt x="46495" y="37354"/>
                      <a:pt x="46900" y="35822"/>
                    </a:cubicBezTo>
                    <a:cubicBezTo>
                      <a:pt x="47297" y="34281"/>
                      <a:pt x="47540" y="32712"/>
                      <a:pt x="47712" y="31144"/>
                    </a:cubicBezTo>
                    <a:cubicBezTo>
                      <a:pt x="47874" y="29575"/>
                      <a:pt x="47964" y="27998"/>
                      <a:pt x="48054" y="26430"/>
                    </a:cubicBezTo>
                    <a:cubicBezTo>
                      <a:pt x="48099" y="25636"/>
                      <a:pt x="48144" y="24852"/>
                      <a:pt x="48207" y="24077"/>
                    </a:cubicBezTo>
                    <a:cubicBezTo>
                      <a:pt x="48261" y="23293"/>
                      <a:pt x="48334" y="22509"/>
                      <a:pt x="48406" y="21724"/>
                    </a:cubicBezTo>
                    <a:cubicBezTo>
                      <a:pt x="48667" y="18588"/>
                      <a:pt x="48965" y="15451"/>
                      <a:pt x="49145" y="12296"/>
                    </a:cubicBezTo>
                    <a:cubicBezTo>
                      <a:pt x="49217" y="10727"/>
                      <a:pt x="49280" y="9141"/>
                      <a:pt x="49280" y="7564"/>
                    </a:cubicBezTo>
                    <a:cubicBezTo>
                      <a:pt x="49280" y="6779"/>
                      <a:pt x="49262" y="5986"/>
                      <a:pt x="49235" y="5193"/>
                    </a:cubicBezTo>
                    <a:lnTo>
                      <a:pt x="49208" y="4607"/>
                    </a:lnTo>
                    <a:lnTo>
                      <a:pt x="49199" y="4310"/>
                    </a:lnTo>
                    <a:lnTo>
                      <a:pt x="49190" y="4165"/>
                    </a:lnTo>
                    <a:lnTo>
                      <a:pt x="49181" y="4003"/>
                    </a:lnTo>
                    <a:cubicBezTo>
                      <a:pt x="49154" y="3561"/>
                      <a:pt x="49109" y="3120"/>
                      <a:pt x="49055" y="2705"/>
                    </a:cubicBezTo>
                    <a:cubicBezTo>
                      <a:pt x="48081" y="2525"/>
                      <a:pt x="47081" y="2345"/>
                      <a:pt x="46089" y="2200"/>
                    </a:cubicBezTo>
                    <a:lnTo>
                      <a:pt x="43232" y="1840"/>
                    </a:lnTo>
                    <a:lnTo>
                      <a:pt x="40374" y="1551"/>
                    </a:lnTo>
                    <a:lnTo>
                      <a:pt x="37508" y="1317"/>
                    </a:lnTo>
                    <a:cubicBezTo>
                      <a:pt x="33686" y="1056"/>
                      <a:pt x="29855" y="938"/>
                      <a:pt x="26024" y="857"/>
                    </a:cubicBezTo>
                    <a:cubicBezTo>
                      <a:pt x="22193" y="776"/>
                      <a:pt x="18362" y="731"/>
                      <a:pt x="14540" y="632"/>
                    </a:cubicBezTo>
                    <a:cubicBezTo>
                      <a:pt x="10726" y="524"/>
                      <a:pt x="6903" y="353"/>
                      <a:pt x="3107" y="21"/>
                    </a:cubicBezTo>
                    <a:lnTo>
                      <a:pt x="3107" y="21"/>
                    </a:lnTo>
                    <a:cubicBezTo>
                      <a:pt x="3091" y="15"/>
                      <a:pt x="3070" y="10"/>
                      <a:pt x="3039" y="10"/>
                    </a:cubicBezTo>
                    <a:lnTo>
                      <a:pt x="28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1249;p40">
                <a:extLst>
                  <a:ext uri="{FF2B5EF4-FFF2-40B4-BE49-F238E27FC236}">
                    <a16:creationId xmlns:a16="http://schemas.microsoft.com/office/drawing/2014/main" id="{9F10D339-B78E-4FA4-9F29-02166FB3066F}"/>
                  </a:ext>
                </a:extLst>
              </p:cNvPr>
              <p:cNvSpPr/>
              <p:nvPr/>
            </p:nvSpPr>
            <p:spPr>
              <a:xfrm>
                <a:off x="2004625" y="3411050"/>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A67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1250;p40">
                <a:extLst>
                  <a:ext uri="{FF2B5EF4-FFF2-40B4-BE49-F238E27FC236}">
                    <a16:creationId xmlns:a16="http://schemas.microsoft.com/office/drawing/2014/main" id="{692FA767-FDC5-46C9-9466-AEF412094D76}"/>
                  </a:ext>
                </a:extLst>
              </p:cNvPr>
              <p:cNvSpPr/>
              <p:nvPr/>
            </p:nvSpPr>
            <p:spPr>
              <a:xfrm>
                <a:off x="2004625" y="3411050"/>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7" name="مربع نص 36">
              <a:extLst>
                <a:ext uri="{FF2B5EF4-FFF2-40B4-BE49-F238E27FC236}">
                  <a16:creationId xmlns:a16="http://schemas.microsoft.com/office/drawing/2014/main" id="{87C49FF7-438C-4D4D-A0E7-B3AC27D0DBA3}"/>
                </a:ext>
              </a:extLst>
            </p:cNvPr>
            <p:cNvSpPr txBox="1"/>
            <p:nvPr/>
          </p:nvSpPr>
          <p:spPr>
            <a:xfrm rot="688850">
              <a:off x="3314315" y="1068773"/>
              <a:ext cx="2431163" cy="829176"/>
            </a:xfrm>
            <a:prstGeom prst="rect">
              <a:avLst/>
            </a:prstGeom>
            <a:noFill/>
          </p:spPr>
          <p:txBody>
            <a:bodyPr wrap="square" rtlCol="1">
              <a:spAutoFit/>
            </a:bodyPr>
            <a:lstStyle/>
            <a:p>
              <a:pPr algn="ctr"/>
              <a:r>
                <a:rPr lang="ar-SA" sz="1100" dirty="0"/>
                <a:t>الكتابة القصصية: تخيلي انك تغوصين في أعماق البحار اكتبي لنا قصة تحكي فيها </a:t>
              </a:r>
              <a:r>
                <a:rPr lang="ar-SA" sz="1100" dirty="0" err="1"/>
                <a:t>ماشاهدت</a:t>
              </a:r>
              <a:r>
                <a:rPr lang="ar-SA" sz="1100" dirty="0"/>
                <a:t> من حيوانات خلالها</a:t>
              </a:r>
            </a:p>
          </p:txBody>
        </p:sp>
      </p:grpSp>
      <p:grpSp>
        <p:nvGrpSpPr>
          <p:cNvPr id="44" name="مجموعة 43">
            <a:extLst>
              <a:ext uri="{FF2B5EF4-FFF2-40B4-BE49-F238E27FC236}">
                <a16:creationId xmlns:a16="http://schemas.microsoft.com/office/drawing/2014/main" id="{1ECEFCA9-DEE1-4947-840D-4060F6280009}"/>
              </a:ext>
            </a:extLst>
          </p:cNvPr>
          <p:cNvGrpSpPr/>
          <p:nvPr/>
        </p:nvGrpSpPr>
        <p:grpSpPr>
          <a:xfrm rot="20736329">
            <a:off x="5050993" y="3777377"/>
            <a:ext cx="1937775" cy="949018"/>
            <a:chOff x="3314320" y="813625"/>
            <a:chExt cx="2431163" cy="1304167"/>
          </a:xfrm>
        </p:grpSpPr>
        <p:grpSp>
          <p:nvGrpSpPr>
            <p:cNvPr id="45" name="Google Shape;1244;p40">
              <a:extLst>
                <a:ext uri="{FF2B5EF4-FFF2-40B4-BE49-F238E27FC236}">
                  <a16:creationId xmlns:a16="http://schemas.microsoft.com/office/drawing/2014/main" id="{49842411-0B58-4922-882E-9BC1F5663C98}"/>
                </a:ext>
              </a:extLst>
            </p:cNvPr>
            <p:cNvGrpSpPr/>
            <p:nvPr/>
          </p:nvGrpSpPr>
          <p:grpSpPr>
            <a:xfrm rot="683906">
              <a:off x="3449388" y="813625"/>
              <a:ext cx="2187020" cy="1247354"/>
              <a:chOff x="1857000" y="3245400"/>
              <a:chExt cx="1233823" cy="1186575"/>
            </a:xfrm>
          </p:grpSpPr>
          <p:sp>
            <p:nvSpPr>
              <p:cNvPr id="47" name="Google Shape;1245;p40">
                <a:extLst>
                  <a:ext uri="{FF2B5EF4-FFF2-40B4-BE49-F238E27FC236}">
                    <a16:creationId xmlns:a16="http://schemas.microsoft.com/office/drawing/2014/main" id="{73CFAC37-160E-4C19-834C-D0B94B153040}"/>
                  </a:ext>
                </a:extLst>
              </p:cNvPr>
              <p:cNvSpPr/>
              <p:nvPr/>
            </p:nvSpPr>
            <p:spPr>
              <a:xfrm>
                <a:off x="2513000" y="4148825"/>
                <a:ext cx="463125" cy="272250"/>
              </a:xfrm>
              <a:custGeom>
                <a:avLst/>
                <a:gdLst/>
                <a:ahLst/>
                <a:cxnLst/>
                <a:rect l="l" t="t" r="r" b="b"/>
                <a:pathLst>
                  <a:path w="18525" h="10890" extrusionOk="0">
                    <a:moveTo>
                      <a:pt x="12728" y="1"/>
                    </a:moveTo>
                    <a:cubicBezTo>
                      <a:pt x="12377" y="28"/>
                      <a:pt x="11899" y="1641"/>
                      <a:pt x="11664" y="2065"/>
                    </a:cubicBezTo>
                    <a:cubicBezTo>
                      <a:pt x="10979" y="3318"/>
                      <a:pt x="10015" y="4435"/>
                      <a:pt x="9005" y="5418"/>
                    </a:cubicBezTo>
                    <a:cubicBezTo>
                      <a:pt x="6527" y="7843"/>
                      <a:pt x="3263" y="9754"/>
                      <a:pt x="0" y="10889"/>
                    </a:cubicBezTo>
                    <a:cubicBezTo>
                      <a:pt x="5192" y="10331"/>
                      <a:pt x="10556" y="9114"/>
                      <a:pt x="15144" y="6626"/>
                    </a:cubicBezTo>
                    <a:cubicBezTo>
                      <a:pt x="16685" y="5788"/>
                      <a:pt x="17578" y="5409"/>
                      <a:pt x="18524" y="4066"/>
                    </a:cubicBezTo>
                    <a:cubicBezTo>
                      <a:pt x="17623" y="3976"/>
                      <a:pt x="17064" y="3038"/>
                      <a:pt x="16189" y="2651"/>
                    </a:cubicBezTo>
                    <a:cubicBezTo>
                      <a:pt x="15928" y="2543"/>
                      <a:pt x="12728" y="1"/>
                      <a:pt x="127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1246;p40">
                <a:extLst>
                  <a:ext uri="{FF2B5EF4-FFF2-40B4-BE49-F238E27FC236}">
                    <a16:creationId xmlns:a16="http://schemas.microsoft.com/office/drawing/2014/main" id="{78A3F76A-C034-4E19-BA4B-490A10E9A96B}"/>
                  </a:ext>
                </a:extLst>
              </p:cNvPr>
              <p:cNvSpPr/>
              <p:nvPr/>
            </p:nvSpPr>
            <p:spPr>
              <a:xfrm>
                <a:off x="2508725" y="4143800"/>
                <a:ext cx="474150" cy="281125"/>
              </a:xfrm>
              <a:custGeom>
                <a:avLst/>
                <a:gdLst/>
                <a:ahLst/>
                <a:cxnLst/>
                <a:rect l="l" t="t" r="r" b="b"/>
                <a:pathLst>
                  <a:path w="18966" h="11245" extrusionOk="0">
                    <a:moveTo>
                      <a:pt x="12884" y="443"/>
                    </a:moveTo>
                    <a:lnTo>
                      <a:pt x="14486" y="1707"/>
                    </a:lnTo>
                    <a:lnTo>
                      <a:pt x="15351" y="2383"/>
                    </a:lnTo>
                    <a:lnTo>
                      <a:pt x="15793" y="2716"/>
                    </a:lnTo>
                    <a:lnTo>
                      <a:pt x="16018" y="2879"/>
                    </a:lnTo>
                    <a:lnTo>
                      <a:pt x="16135" y="2960"/>
                    </a:lnTo>
                    <a:lnTo>
                      <a:pt x="16198" y="2996"/>
                    </a:lnTo>
                    <a:lnTo>
                      <a:pt x="16225" y="3023"/>
                    </a:lnTo>
                    <a:lnTo>
                      <a:pt x="16279" y="3050"/>
                    </a:lnTo>
                    <a:cubicBezTo>
                      <a:pt x="16469" y="3131"/>
                      <a:pt x="16649" y="3248"/>
                      <a:pt x="16820" y="3393"/>
                    </a:cubicBezTo>
                    <a:cubicBezTo>
                      <a:pt x="16991" y="3528"/>
                      <a:pt x="17163" y="3681"/>
                      <a:pt x="17334" y="3834"/>
                    </a:cubicBezTo>
                    <a:cubicBezTo>
                      <a:pt x="17514" y="3987"/>
                      <a:pt x="17703" y="4141"/>
                      <a:pt x="17920" y="4267"/>
                    </a:cubicBezTo>
                    <a:cubicBezTo>
                      <a:pt x="18030" y="4333"/>
                      <a:pt x="18147" y="4389"/>
                      <a:pt x="18270" y="4431"/>
                    </a:cubicBezTo>
                    <a:lnTo>
                      <a:pt x="18270" y="4431"/>
                    </a:lnTo>
                    <a:cubicBezTo>
                      <a:pt x="18099" y="4651"/>
                      <a:pt x="17917" y="4859"/>
                      <a:pt x="17713" y="5051"/>
                    </a:cubicBezTo>
                    <a:cubicBezTo>
                      <a:pt x="17424" y="5321"/>
                      <a:pt x="17100" y="5565"/>
                      <a:pt x="16757" y="5790"/>
                    </a:cubicBezTo>
                    <a:cubicBezTo>
                      <a:pt x="16415" y="6007"/>
                      <a:pt x="16045" y="6214"/>
                      <a:pt x="15684" y="6412"/>
                    </a:cubicBezTo>
                    <a:cubicBezTo>
                      <a:pt x="15315" y="6619"/>
                      <a:pt x="14945" y="6818"/>
                      <a:pt x="14585" y="7016"/>
                    </a:cubicBezTo>
                    <a:cubicBezTo>
                      <a:pt x="13106" y="7791"/>
                      <a:pt x="11547" y="8413"/>
                      <a:pt x="9961" y="8927"/>
                    </a:cubicBezTo>
                    <a:cubicBezTo>
                      <a:pt x="8374" y="9450"/>
                      <a:pt x="6752" y="9846"/>
                      <a:pt x="5111" y="10180"/>
                    </a:cubicBezTo>
                    <a:cubicBezTo>
                      <a:pt x="3896" y="10420"/>
                      <a:pt x="2671" y="10616"/>
                      <a:pt x="1444" y="10775"/>
                    </a:cubicBezTo>
                    <a:lnTo>
                      <a:pt x="1444" y="10775"/>
                    </a:lnTo>
                    <a:cubicBezTo>
                      <a:pt x="2382" y="10395"/>
                      <a:pt x="3302" y="9962"/>
                      <a:pt x="4192" y="9477"/>
                    </a:cubicBezTo>
                    <a:cubicBezTo>
                      <a:pt x="5463" y="8783"/>
                      <a:pt x="6670" y="7981"/>
                      <a:pt x="7806" y="7070"/>
                    </a:cubicBezTo>
                    <a:cubicBezTo>
                      <a:pt x="8933" y="6160"/>
                      <a:pt x="9979" y="5150"/>
                      <a:pt x="10898" y="4005"/>
                    </a:cubicBezTo>
                    <a:cubicBezTo>
                      <a:pt x="11123" y="3726"/>
                      <a:pt x="11340" y="3429"/>
                      <a:pt x="11538" y="3122"/>
                    </a:cubicBezTo>
                    <a:cubicBezTo>
                      <a:pt x="11646" y="2969"/>
                      <a:pt x="11736" y="2816"/>
                      <a:pt x="11835" y="2662"/>
                    </a:cubicBezTo>
                    <a:cubicBezTo>
                      <a:pt x="11881" y="2581"/>
                      <a:pt x="11926" y="2500"/>
                      <a:pt x="11971" y="2419"/>
                    </a:cubicBezTo>
                    <a:lnTo>
                      <a:pt x="12007" y="2356"/>
                    </a:lnTo>
                    <a:lnTo>
                      <a:pt x="12043" y="2293"/>
                    </a:lnTo>
                    <a:cubicBezTo>
                      <a:pt x="12061" y="2248"/>
                      <a:pt x="12079" y="2203"/>
                      <a:pt x="12097" y="2158"/>
                    </a:cubicBezTo>
                    <a:cubicBezTo>
                      <a:pt x="12241" y="1824"/>
                      <a:pt x="12367" y="1482"/>
                      <a:pt x="12502" y="1157"/>
                    </a:cubicBezTo>
                    <a:cubicBezTo>
                      <a:pt x="12575" y="995"/>
                      <a:pt x="12647" y="833"/>
                      <a:pt x="12728" y="688"/>
                    </a:cubicBezTo>
                    <a:cubicBezTo>
                      <a:pt x="12764" y="616"/>
                      <a:pt x="12809" y="544"/>
                      <a:pt x="12854" y="481"/>
                    </a:cubicBezTo>
                    <a:cubicBezTo>
                      <a:pt x="12863" y="468"/>
                      <a:pt x="12874" y="455"/>
                      <a:pt x="12884" y="443"/>
                    </a:cubicBezTo>
                    <a:close/>
                    <a:moveTo>
                      <a:pt x="12906" y="1"/>
                    </a:moveTo>
                    <a:cubicBezTo>
                      <a:pt x="12897" y="1"/>
                      <a:pt x="12889" y="2"/>
                      <a:pt x="12881" y="3"/>
                    </a:cubicBezTo>
                    <a:cubicBezTo>
                      <a:pt x="12755" y="21"/>
                      <a:pt x="12701" y="75"/>
                      <a:pt x="12647" y="120"/>
                    </a:cubicBezTo>
                    <a:cubicBezTo>
                      <a:pt x="12602" y="157"/>
                      <a:pt x="12566" y="202"/>
                      <a:pt x="12539" y="247"/>
                    </a:cubicBezTo>
                    <a:cubicBezTo>
                      <a:pt x="12475" y="337"/>
                      <a:pt x="12421" y="418"/>
                      <a:pt x="12376" y="499"/>
                    </a:cubicBezTo>
                    <a:cubicBezTo>
                      <a:pt x="12286" y="670"/>
                      <a:pt x="12214" y="842"/>
                      <a:pt x="12142" y="1004"/>
                    </a:cubicBezTo>
                    <a:cubicBezTo>
                      <a:pt x="12007" y="1346"/>
                      <a:pt x="11881" y="1689"/>
                      <a:pt x="11745" y="2013"/>
                    </a:cubicBezTo>
                    <a:lnTo>
                      <a:pt x="11691" y="2122"/>
                    </a:lnTo>
                    <a:lnTo>
                      <a:pt x="11673" y="2176"/>
                    </a:lnTo>
                    <a:lnTo>
                      <a:pt x="11637" y="2239"/>
                    </a:lnTo>
                    <a:cubicBezTo>
                      <a:pt x="11592" y="2311"/>
                      <a:pt x="11556" y="2392"/>
                      <a:pt x="11502" y="2464"/>
                    </a:cubicBezTo>
                    <a:cubicBezTo>
                      <a:pt x="11421" y="2617"/>
                      <a:pt x="11322" y="2771"/>
                      <a:pt x="11222" y="2915"/>
                    </a:cubicBezTo>
                    <a:cubicBezTo>
                      <a:pt x="11033" y="3212"/>
                      <a:pt x="10826" y="3501"/>
                      <a:pt x="10601" y="3780"/>
                    </a:cubicBezTo>
                    <a:cubicBezTo>
                      <a:pt x="9717" y="4889"/>
                      <a:pt x="8690" y="5898"/>
                      <a:pt x="7590" y="6800"/>
                    </a:cubicBezTo>
                    <a:cubicBezTo>
                      <a:pt x="6472" y="7701"/>
                      <a:pt x="5282" y="8503"/>
                      <a:pt x="4029" y="9188"/>
                    </a:cubicBezTo>
                    <a:cubicBezTo>
                      <a:pt x="2776" y="9883"/>
                      <a:pt x="1469" y="10459"/>
                      <a:pt x="117" y="10937"/>
                    </a:cubicBezTo>
                    <a:cubicBezTo>
                      <a:pt x="45" y="10964"/>
                      <a:pt x="0" y="11027"/>
                      <a:pt x="9" y="11108"/>
                    </a:cubicBezTo>
                    <a:cubicBezTo>
                      <a:pt x="18" y="11184"/>
                      <a:pt x="89" y="11244"/>
                      <a:pt x="172" y="11244"/>
                    </a:cubicBezTo>
                    <a:cubicBezTo>
                      <a:pt x="178" y="11244"/>
                      <a:pt x="184" y="11244"/>
                      <a:pt x="189" y="11244"/>
                    </a:cubicBezTo>
                    <a:cubicBezTo>
                      <a:pt x="1857" y="11063"/>
                      <a:pt x="3525" y="10820"/>
                      <a:pt x="5174" y="10486"/>
                    </a:cubicBezTo>
                    <a:cubicBezTo>
                      <a:pt x="6824" y="10153"/>
                      <a:pt x="8455" y="9747"/>
                      <a:pt x="10060" y="9225"/>
                    </a:cubicBezTo>
                    <a:cubicBezTo>
                      <a:pt x="10456" y="9089"/>
                      <a:pt x="10862" y="8963"/>
                      <a:pt x="11250" y="8810"/>
                    </a:cubicBezTo>
                    <a:lnTo>
                      <a:pt x="11844" y="8594"/>
                    </a:lnTo>
                    <a:lnTo>
                      <a:pt x="12430" y="8359"/>
                    </a:lnTo>
                    <a:cubicBezTo>
                      <a:pt x="12818" y="8206"/>
                      <a:pt x="13206" y="8026"/>
                      <a:pt x="13593" y="7863"/>
                    </a:cubicBezTo>
                    <a:lnTo>
                      <a:pt x="14170" y="7593"/>
                    </a:lnTo>
                    <a:cubicBezTo>
                      <a:pt x="14359" y="7503"/>
                      <a:pt x="14549" y="7422"/>
                      <a:pt x="14738" y="7323"/>
                    </a:cubicBezTo>
                    <a:cubicBezTo>
                      <a:pt x="15117" y="7133"/>
                      <a:pt x="15495" y="6944"/>
                      <a:pt x="15865" y="6755"/>
                    </a:cubicBezTo>
                    <a:cubicBezTo>
                      <a:pt x="16234" y="6556"/>
                      <a:pt x="16613" y="6367"/>
                      <a:pt x="16982" y="6151"/>
                    </a:cubicBezTo>
                    <a:cubicBezTo>
                      <a:pt x="17352" y="5934"/>
                      <a:pt x="17713" y="5691"/>
                      <a:pt x="18037" y="5394"/>
                    </a:cubicBezTo>
                    <a:cubicBezTo>
                      <a:pt x="18362" y="5096"/>
                      <a:pt x="18650" y="4763"/>
                      <a:pt x="18902" y="4420"/>
                    </a:cubicBezTo>
                    <a:cubicBezTo>
                      <a:pt x="18929" y="4384"/>
                      <a:pt x="18947" y="4339"/>
                      <a:pt x="18947" y="4303"/>
                    </a:cubicBezTo>
                    <a:cubicBezTo>
                      <a:pt x="18965" y="4159"/>
                      <a:pt x="18866" y="4042"/>
                      <a:pt x="18731" y="4023"/>
                    </a:cubicBezTo>
                    <a:lnTo>
                      <a:pt x="18722" y="4023"/>
                    </a:lnTo>
                    <a:cubicBezTo>
                      <a:pt x="18533" y="3996"/>
                      <a:pt x="18352" y="3924"/>
                      <a:pt x="18172" y="3825"/>
                    </a:cubicBezTo>
                    <a:cubicBezTo>
                      <a:pt x="18001" y="3726"/>
                      <a:pt x="17821" y="3600"/>
                      <a:pt x="17640" y="3456"/>
                    </a:cubicBezTo>
                    <a:cubicBezTo>
                      <a:pt x="17460" y="3320"/>
                      <a:pt x="17280" y="3176"/>
                      <a:pt x="17082" y="3032"/>
                    </a:cubicBezTo>
                    <a:cubicBezTo>
                      <a:pt x="16892" y="2897"/>
                      <a:pt x="16685" y="2762"/>
                      <a:pt x="16451" y="2662"/>
                    </a:cubicBezTo>
                    <a:lnTo>
                      <a:pt x="16415" y="2644"/>
                    </a:lnTo>
                    <a:lnTo>
                      <a:pt x="16360" y="2608"/>
                    </a:lnTo>
                    <a:lnTo>
                      <a:pt x="16261" y="2536"/>
                    </a:lnTo>
                    <a:lnTo>
                      <a:pt x="16036" y="2374"/>
                    </a:lnTo>
                    <a:lnTo>
                      <a:pt x="15603" y="2049"/>
                    </a:lnTo>
                    <a:lnTo>
                      <a:pt x="14738" y="1391"/>
                    </a:lnTo>
                    <a:lnTo>
                      <a:pt x="13025" y="48"/>
                    </a:lnTo>
                    <a:lnTo>
                      <a:pt x="13016" y="39"/>
                    </a:lnTo>
                    <a:cubicBezTo>
                      <a:pt x="12987" y="17"/>
                      <a:pt x="12945" y="1"/>
                      <a:pt x="129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1247;p40">
                <a:extLst>
                  <a:ext uri="{FF2B5EF4-FFF2-40B4-BE49-F238E27FC236}">
                    <a16:creationId xmlns:a16="http://schemas.microsoft.com/office/drawing/2014/main" id="{2890F4F7-1C39-4B15-B7F3-DD749DEFEE0E}"/>
                  </a:ext>
                </a:extLst>
              </p:cNvPr>
              <p:cNvSpPr/>
              <p:nvPr/>
            </p:nvSpPr>
            <p:spPr>
              <a:xfrm>
                <a:off x="1867598" y="3249926"/>
                <a:ext cx="1223225" cy="1178125"/>
              </a:xfrm>
              <a:custGeom>
                <a:avLst/>
                <a:gdLst/>
                <a:ahLst/>
                <a:cxnLst/>
                <a:rect l="l" t="t" r="r" b="b"/>
                <a:pathLst>
                  <a:path w="48929" h="47125" extrusionOk="0">
                    <a:moveTo>
                      <a:pt x="2615" y="0"/>
                    </a:moveTo>
                    <a:cubicBezTo>
                      <a:pt x="1335" y="7617"/>
                      <a:pt x="541" y="15315"/>
                      <a:pt x="316" y="23049"/>
                    </a:cubicBezTo>
                    <a:cubicBezTo>
                      <a:pt x="82" y="30638"/>
                      <a:pt x="803" y="38291"/>
                      <a:pt x="100" y="45863"/>
                    </a:cubicBezTo>
                    <a:cubicBezTo>
                      <a:pt x="100" y="45944"/>
                      <a:pt x="55" y="45998"/>
                      <a:pt x="1" y="46025"/>
                    </a:cubicBezTo>
                    <a:cubicBezTo>
                      <a:pt x="5231" y="46886"/>
                      <a:pt x="10526" y="47124"/>
                      <a:pt x="15820" y="47124"/>
                    </a:cubicBezTo>
                    <a:cubicBezTo>
                      <a:pt x="17678" y="47124"/>
                      <a:pt x="19536" y="47095"/>
                      <a:pt x="21391" y="47053"/>
                    </a:cubicBezTo>
                    <a:cubicBezTo>
                      <a:pt x="22815" y="47017"/>
                      <a:pt x="24257" y="46963"/>
                      <a:pt x="25708" y="46863"/>
                    </a:cubicBezTo>
                    <a:cubicBezTo>
                      <a:pt x="31351" y="45601"/>
                      <a:pt x="37354" y="42402"/>
                      <a:pt x="38589" y="36633"/>
                    </a:cubicBezTo>
                    <a:cubicBezTo>
                      <a:pt x="38618" y="36502"/>
                      <a:pt x="38725" y="36441"/>
                      <a:pt x="38838" y="36441"/>
                    </a:cubicBezTo>
                    <a:cubicBezTo>
                      <a:pt x="38935" y="36441"/>
                      <a:pt x="39036" y="36486"/>
                      <a:pt x="39094" y="36570"/>
                    </a:cubicBezTo>
                    <a:cubicBezTo>
                      <a:pt x="40374" y="38517"/>
                      <a:pt x="42222" y="39634"/>
                      <a:pt x="44502" y="39941"/>
                    </a:cubicBezTo>
                    <a:cubicBezTo>
                      <a:pt x="47396" y="35452"/>
                      <a:pt x="47197" y="28520"/>
                      <a:pt x="47585" y="23599"/>
                    </a:cubicBezTo>
                    <a:cubicBezTo>
                      <a:pt x="48135" y="16631"/>
                      <a:pt x="48928" y="9645"/>
                      <a:pt x="48468" y="2668"/>
                    </a:cubicBezTo>
                    <a:cubicBezTo>
                      <a:pt x="33280" y="54"/>
                      <a:pt x="17929" y="1352"/>
                      <a:pt x="2642" y="9"/>
                    </a:cubicBezTo>
                    <a:cubicBezTo>
                      <a:pt x="2633" y="0"/>
                      <a:pt x="2624" y="0"/>
                      <a:pt x="26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1248;p40">
                <a:extLst>
                  <a:ext uri="{FF2B5EF4-FFF2-40B4-BE49-F238E27FC236}">
                    <a16:creationId xmlns:a16="http://schemas.microsoft.com/office/drawing/2014/main" id="{72C1B7BC-6D2F-48D0-909E-2E410EA12425}"/>
                  </a:ext>
                </a:extLst>
              </p:cNvPr>
              <p:cNvSpPr/>
              <p:nvPr/>
            </p:nvSpPr>
            <p:spPr>
              <a:xfrm>
                <a:off x="1857000" y="3245400"/>
                <a:ext cx="1232000" cy="1186575"/>
              </a:xfrm>
              <a:custGeom>
                <a:avLst/>
                <a:gdLst/>
                <a:ahLst/>
                <a:cxnLst/>
                <a:rect l="l" t="t" r="r" b="b"/>
                <a:pathLst>
                  <a:path w="49280" h="47463" extrusionOk="0">
                    <a:moveTo>
                      <a:pt x="3133" y="33"/>
                    </a:moveTo>
                    <a:lnTo>
                      <a:pt x="3147" y="37"/>
                    </a:lnTo>
                    <a:cubicBezTo>
                      <a:pt x="3142" y="37"/>
                      <a:pt x="3138" y="35"/>
                      <a:pt x="3133" y="33"/>
                    </a:cubicBezTo>
                    <a:close/>
                    <a:moveTo>
                      <a:pt x="3174" y="372"/>
                    </a:moveTo>
                    <a:cubicBezTo>
                      <a:pt x="10770" y="1029"/>
                      <a:pt x="18401" y="1047"/>
                      <a:pt x="26015" y="1227"/>
                    </a:cubicBezTo>
                    <a:cubicBezTo>
                      <a:pt x="29837" y="1317"/>
                      <a:pt x="33668" y="1443"/>
                      <a:pt x="37481" y="1714"/>
                    </a:cubicBezTo>
                    <a:lnTo>
                      <a:pt x="40338" y="1948"/>
                    </a:lnTo>
                    <a:lnTo>
                      <a:pt x="43187" y="2245"/>
                    </a:lnTo>
                    <a:lnTo>
                      <a:pt x="46026" y="2606"/>
                    </a:lnTo>
                    <a:cubicBezTo>
                      <a:pt x="46927" y="2750"/>
                      <a:pt x="47829" y="2867"/>
                      <a:pt x="48739" y="2985"/>
                    </a:cubicBezTo>
                    <a:cubicBezTo>
                      <a:pt x="48730" y="3354"/>
                      <a:pt x="48730" y="3697"/>
                      <a:pt x="48739" y="4048"/>
                    </a:cubicBezTo>
                    <a:lnTo>
                      <a:pt x="48766" y="5211"/>
                    </a:lnTo>
                    <a:cubicBezTo>
                      <a:pt x="48784" y="5995"/>
                      <a:pt x="48793" y="6779"/>
                      <a:pt x="48784" y="7564"/>
                    </a:cubicBezTo>
                    <a:cubicBezTo>
                      <a:pt x="48766" y="9132"/>
                      <a:pt x="48721" y="10700"/>
                      <a:pt x="48631" y="12269"/>
                    </a:cubicBezTo>
                    <a:cubicBezTo>
                      <a:pt x="48478" y="15415"/>
                      <a:pt x="48207" y="18542"/>
                      <a:pt x="47955" y="21688"/>
                    </a:cubicBezTo>
                    <a:cubicBezTo>
                      <a:pt x="47892" y="22473"/>
                      <a:pt x="47829" y="23257"/>
                      <a:pt x="47775" y="24041"/>
                    </a:cubicBezTo>
                    <a:cubicBezTo>
                      <a:pt x="47721" y="24834"/>
                      <a:pt x="47676" y="25618"/>
                      <a:pt x="47639" y="26403"/>
                    </a:cubicBezTo>
                    <a:cubicBezTo>
                      <a:pt x="47558" y="27980"/>
                      <a:pt x="47486" y="29548"/>
                      <a:pt x="47333" y="31108"/>
                    </a:cubicBezTo>
                    <a:cubicBezTo>
                      <a:pt x="47180" y="32667"/>
                      <a:pt x="46954" y="34218"/>
                      <a:pt x="46567" y="35732"/>
                    </a:cubicBezTo>
                    <a:cubicBezTo>
                      <a:pt x="46188" y="37213"/>
                      <a:pt x="45645" y="38651"/>
                      <a:pt x="44846" y="39944"/>
                    </a:cubicBezTo>
                    <a:lnTo>
                      <a:pt x="44846" y="39944"/>
                    </a:lnTo>
                    <a:cubicBezTo>
                      <a:pt x="43883" y="39803"/>
                      <a:pt x="42948" y="39509"/>
                      <a:pt x="42105" y="39022"/>
                    </a:cubicBezTo>
                    <a:cubicBezTo>
                      <a:pt x="41240" y="38526"/>
                      <a:pt x="40482" y="37832"/>
                      <a:pt x="39887" y="37021"/>
                    </a:cubicBezTo>
                    <a:lnTo>
                      <a:pt x="39671" y="36714"/>
                    </a:lnTo>
                    <a:lnTo>
                      <a:pt x="39644" y="36669"/>
                    </a:lnTo>
                    <a:cubicBezTo>
                      <a:pt x="39635" y="36660"/>
                      <a:pt x="39617" y="36633"/>
                      <a:pt x="39608" y="36615"/>
                    </a:cubicBezTo>
                    <a:cubicBezTo>
                      <a:pt x="39572" y="36579"/>
                      <a:pt x="39527" y="36552"/>
                      <a:pt x="39491" y="36525"/>
                    </a:cubicBezTo>
                    <a:cubicBezTo>
                      <a:pt x="39416" y="36488"/>
                      <a:pt x="39341" y="36469"/>
                      <a:pt x="39260" y="36469"/>
                    </a:cubicBezTo>
                    <a:cubicBezTo>
                      <a:pt x="39244" y="36469"/>
                      <a:pt x="39228" y="36470"/>
                      <a:pt x="39211" y="36471"/>
                    </a:cubicBezTo>
                    <a:cubicBezTo>
                      <a:pt x="39112" y="36480"/>
                      <a:pt x="39013" y="36534"/>
                      <a:pt x="38941" y="36615"/>
                    </a:cubicBezTo>
                    <a:cubicBezTo>
                      <a:pt x="38905" y="36660"/>
                      <a:pt x="38887" y="36705"/>
                      <a:pt x="38869" y="36760"/>
                    </a:cubicBezTo>
                    <a:cubicBezTo>
                      <a:pt x="38860" y="36787"/>
                      <a:pt x="38860" y="36796"/>
                      <a:pt x="38860" y="36814"/>
                    </a:cubicBezTo>
                    <a:lnTo>
                      <a:pt x="38842" y="36859"/>
                    </a:lnTo>
                    <a:lnTo>
                      <a:pt x="38761" y="37228"/>
                    </a:lnTo>
                    <a:cubicBezTo>
                      <a:pt x="38626" y="37715"/>
                      <a:pt x="38463" y="38193"/>
                      <a:pt x="38256" y="38652"/>
                    </a:cubicBezTo>
                    <a:cubicBezTo>
                      <a:pt x="38058" y="39112"/>
                      <a:pt x="37823" y="39563"/>
                      <a:pt x="37544" y="39987"/>
                    </a:cubicBezTo>
                    <a:cubicBezTo>
                      <a:pt x="37273" y="40410"/>
                      <a:pt x="36976" y="40825"/>
                      <a:pt x="36652" y="41203"/>
                    </a:cubicBezTo>
                    <a:cubicBezTo>
                      <a:pt x="35344" y="42754"/>
                      <a:pt x="33650" y="43953"/>
                      <a:pt x="31838" y="44872"/>
                    </a:cubicBezTo>
                    <a:cubicBezTo>
                      <a:pt x="30026" y="45782"/>
                      <a:pt x="28079" y="46449"/>
                      <a:pt x="26096" y="46891"/>
                    </a:cubicBezTo>
                    <a:lnTo>
                      <a:pt x="26123" y="46891"/>
                    </a:lnTo>
                    <a:cubicBezTo>
                      <a:pt x="23978" y="46972"/>
                      <a:pt x="21842" y="47098"/>
                      <a:pt x="19687" y="47117"/>
                    </a:cubicBezTo>
                    <a:cubicBezTo>
                      <a:pt x="18556" y="47136"/>
                      <a:pt x="17424" y="47147"/>
                      <a:pt x="16292" y="47147"/>
                    </a:cubicBezTo>
                    <a:cubicBezTo>
                      <a:pt x="15279" y="47147"/>
                      <a:pt x="14265" y="47138"/>
                      <a:pt x="13251" y="47117"/>
                    </a:cubicBezTo>
                    <a:cubicBezTo>
                      <a:pt x="11106" y="47071"/>
                      <a:pt x="8970" y="46981"/>
                      <a:pt x="6833" y="46810"/>
                    </a:cubicBezTo>
                    <a:cubicBezTo>
                      <a:pt x="4777" y="46645"/>
                      <a:pt x="2720" y="46413"/>
                      <a:pt x="687" y="46091"/>
                    </a:cubicBezTo>
                    <a:lnTo>
                      <a:pt x="687" y="46091"/>
                    </a:lnTo>
                    <a:cubicBezTo>
                      <a:pt x="694" y="46042"/>
                      <a:pt x="686" y="46024"/>
                      <a:pt x="695" y="45990"/>
                    </a:cubicBezTo>
                    <a:lnTo>
                      <a:pt x="704" y="45900"/>
                    </a:lnTo>
                    <a:lnTo>
                      <a:pt x="731" y="45539"/>
                    </a:lnTo>
                    <a:lnTo>
                      <a:pt x="785" y="44818"/>
                    </a:lnTo>
                    <a:cubicBezTo>
                      <a:pt x="830" y="44340"/>
                      <a:pt x="848" y="43853"/>
                      <a:pt x="884" y="43376"/>
                    </a:cubicBezTo>
                    <a:cubicBezTo>
                      <a:pt x="902" y="42898"/>
                      <a:pt x="920" y="42411"/>
                      <a:pt x="947" y="41934"/>
                    </a:cubicBezTo>
                    <a:lnTo>
                      <a:pt x="983" y="40482"/>
                    </a:lnTo>
                    <a:cubicBezTo>
                      <a:pt x="1020" y="38553"/>
                      <a:pt x="1001" y="36624"/>
                      <a:pt x="974" y="34704"/>
                    </a:cubicBezTo>
                    <a:cubicBezTo>
                      <a:pt x="911" y="30846"/>
                      <a:pt x="785" y="26998"/>
                      <a:pt x="902" y="23158"/>
                    </a:cubicBezTo>
                    <a:cubicBezTo>
                      <a:pt x="1135" y="15524"/>
                      <a:pt x="1919" y="7908"/>
                      <a:pt x="3174" y="372"/>
                    </a:cubicBezTo>
                    <a:close/>
                    <a:moveTo>
                      <a:pt x="2894" y="1"/>
                    </a:moveTo>
                    <a:lnTo>
                      <a:pt x="2867" y="145"/>
                    </a:lnTo>
                    <a:cubicBezTo>
                      <a:pt x="1587" y="7753"/>
                      <a:pt x="803" y="15442"/>
                      <a:pt x="569" y="23149"/>
                    </a:cubicBezTo>
                    <a:cubicBezTo>
                      <a:pt x="452" y="27007"/>
                      <a:pt x="578" y="30855"/>
                      <a:pt x="641" y="34704"/>
                    </a:cubicBezTo>
                    <a:cubicBezTo>
                      <a:pt x="677" y="36633"/>
                      <a:pt x="695" y="38553"/>
                      <a:pt x="659" y="40473"/>
                    </a:cubicBezTo>
                    <a:lnTo>
                      <a:pt x="614" y="41916"/>
                    </a:lnTo>
                    <a:cubicBezTo>
                      <a:pt x="596" y="42402"/>
                      <a:pt x="578" y="42880"/>
                      <a:pt x="551" y="43358"/>
                    </a:cubicBezTo>
                    <a:cubicBezTo>
                      <a:pt x="524" y="43835"/>
                      <a:pt x="506" y="44313"/>
                      <a:pt x="461" y="44800"/>
                    </a:cubicBezTo>
                    <a:lnTo>
                      <a:pt x="407" y="45512"/>
                    </a:lnTo>
                    <a:lnTo>
                      <a:pt x="380" y="45873"/>
                    </a:lnTo>
                    <a:lnTo>
                      <a:pt x="361" y="46035"/>
                    </a:lnTo>
                    <a:cubicBezTo>
                      <a:pt x="361" y="46053"/>
                      <a:pt x="361" y="46062"/>
                      <a:pt x="334" y="46071"/>
                    </a:cubicBezTo>
                    <a:lnTo>
                      <a:pt x="1" y="46305"/>
                    </a:lnTo>
                    <a:lnTo>
                      <a:pt x="398" y="46368"/>
                    </a:lnTo>
                    <a:cubicBezTo>
                      <a:pt x="2525" y="46711"/>
                      <a:pt x="4661" y="46963"/>
                      <a:pt x="6806" y="47135"/>
                    </a:cubicBezTo>
                    <a:cubicBezTo>
                      <a:pt x="8952" y="47306"/>
                      <a:pt x="11097" y="47387"/>
                      <a:pt x="13251" y="47432"/>
                    </a:cubicBezTo>
                    <a:cubicBezTo>
                      <a:pt x="14265" y="47453"/>
                      <a:pt x="15281" y="47463"/>
                      <a:pt x="16296" y="47463"/>
                    </a:cubicBezTo>
                    <a:cubicBezTo>
                      <a:pt x="17430" y="47463"/>
                      <a:pt x="18565" y="47451"/>
                      <a:pt x="19696" y="47432"/>
                    </a:cubicBezTo>
                    <a:cubicBezTo>
                      <a:pt x="21842" y="47414"/>
                      <a:pt x="23996" y="47288"/>
                      <a:pt x="26141" y="47207"/>
                    </a:cubicBezTo>
                    <a:lnTo>
                      <a:pt x="26150" y="47207"/>
                    </a:lnTo>
                    <a:lnTo>
                      <a:pt x="26168" y="47198"/>
                    </a:lnTo>
                    <a:cubicBezTo>
                      <a:pt x="28178" y="46747"/>
                      <a:pt x="30143" y="46080"/>
                      <a:pt x="31982" y="45151"/>
                    </a:cubicBezTo>
                    <a:cubicBezTo>
                      <a:pt x="33821" y="44214"/>
                      <a:pt x="35543" y="42997"/>
                      <a:pt x="36886" y="41411"/>
                    </a:cubicBezTo>
                    <a:cubicBezTo>
                      <a:pt x="37228" y="41014"/>
                      <a:pt x="37535" y="40590"/>
                      <a:pt x="37805" y="40149"/>
                    </a:cubicBezTo>
                    <a:cubicBezTo>
                      <a:pt x="38094" y="39716"/>
                      <a:pt x="38328" y="39247"/>
                      <a:pt x="38544" y="38779"/>
                    </a:cubicBezTo>
                    <a:cubicBezTo>
                      <a:pt x="38761" y="38301"/>
                      <a:pt x="38914" y="37805"/>
                      <a:pt x="39058" y="37300"/>
                    </a:cubicBezTo>
                    <a:lnTo>
                      <a:pt x="39148" y="36922"/>
                    </a:lnTo>
                    <a:lnTo>
                      <a:pt x="39157" y="36877"/>
                    </a:lnTo>
                    <a:cubicBezTo>
                      <a:pt x="39166" y="36868"/>
                      <a:pt x="39166" y="36841"/>
                      <a:pt x="39166" y="36841"/>
                    </a:cubicBezTo>
                    <a:cubicBezTo>
                      <a:pt x="39175" y="36832"/>
                      <a:pt x="39175" y="36814"/>
                      <a:pt x="39184" y="36814"/>
                    </a:cubicBezTo>
                    <a:cubicBezTo>
                      <a:pt x="39193" y="36796"/>
                      <a:pt x="39220" y="36787"/>
                      <a:pt x="39248" y="36778"/>
                    </a:cubicBezTo>
                    <a:cubicBezTo>
                      <a:pt x="39275" y="36778"/>
                      <a:pt x="39311" y="36787"/>
                      <a:pt x="39338" y="36796"/>
                    </a:cubicBezTo>
                    <a:cubicBezTo>
                      <a:pt x="39356" y="36805"/>
                      <a:pt x="39365" y="36814"/>
                      <a:pt x="39374" y="36823"/>
                    </a:cubicBezTo>
                    <a:lnTo>
                      <a:pt x="39392" y="36841"/>
                    </a:lnTo>
                    <a:lnTo>
                      <a:pt x="39419" y="36886"/>
                    </a:lnTo>
                    <a:lnTo>
                      <a:pt x="39644" y="37201"/>
                    </a:lnTo>
                    <a:cubicBezTo>
                      <a:pt x="40266" y="38040"/>
                      <a:pt x="41041" y="38770"/>
                      <a:pt x="41952" y="39292"/>
                    </a:cubicBezTo>
                    <a:cubicBezTo>
                      <a:pt x="42862" y="39824"/>
                      <a:pt x="43872" y="40140"/>
                      <a:pt x="44908" y="40284"/>
                    </a:cubicBezTo>
                    <a:lnTo>
                      <a:pt x="45007" y="40293"/>
                    </a:lnTo>
                    <a:lnTo>
                      <a:pt x="45061" y="40212"/>
                    </a:lnTo>
                    <a:cubicBezTo>
                      <a:pt x="45927" y="38860"/>
                      <a:pt x="46495" y="37354"/>
                      <a:pt x="46900" y="35822"/>
                    </a:cubicBezTo>
                    <a:cubicBezTo>
                      <a:pt x="47297" y="34281"/>
                      <a:pt x="47540" y="32712"/>
                      <a:pt x="47712" y="31144"/>
                    </a:cubicBezTo>
                    <a:cubicBezTo>
                      <a:pt x="47874" y="29575"/>
                      <a:pt x="47964" y="27998"/>
                      <a:pt x="48054" y="26430"/>
                    </a:cubicBezTo>
                    <a:cubicBezTo>
                      <a:pt x="48099" y="25636"/>
                      <a:pt x="48144" y="24852"/>
                      <a:pt x="48207" y="24077"/>
                    </a:cubicBezTo>
                    <a:cubicBezTo>
                      <a:pt x="48261" y="23293"/>
                      <a:pt x="48334" y="22509"/>
                      <a:pt x="48406" y="21724"/>
                    </a:cubicBezTo>
                    <a:cubicBezTo>
                      <a:pt x="48667" y="18588"/>
                      <a:pt x="48965" y="15451"/>
                      <a:pt x="49145" y="12296"/>
                    </a:cubicBezTo>
                    <a:cubicBezTo>
                      <a:pt x="49217" y="10727"/>
                      <a:pt x="49280" y="9141"/>
                      <a:pt x="49280" y="7564"/>
                    </a:cubicBezTo>
                    <a:cubicBezTo>
                      <a:pt x="49280" y="6779"/>
                      <a:pt x="49262" y="5986"/>
                      <a:pt x="49235" y="5193"/>
                    </a:cubicBezTo>
                    <a:lnTo>
                      <a:pt x="49208" y="4607"/>
                    </a:lnTo>
                    <a:lnTo>
                      <a:pt x="49199" y="4310"/>
                    </a:lnTo>
                    <a:lnTo>
                      <a:pt x="49190" y="4165"/>
                    </a:lnTo>
                    <a:lnTo>
                      <a:pt x="49181" y="4003"/>
                    </a:lnTo>
                    <a:cubicBezTo>
                      <a:pt x="49154" y="3561"/>
                      <a:pt x="49109" y="3120"/>
                      <a:pt x="49055" y="2705"/>
                    </a:cubicBezTo>
                    <a:cubicBezTo>
                      <a:pt x="48081" y="2525"/>
                      <a:pt x="47081" y="2345"/>
                      <a:pt x="46089" y="2200"/>
                    </a:cubicBezTo>
                    <a:lnTo>
                      <a:pt x="43232" y="1840"/>
                    </a:lnTo>
                    <a:lnTo>
                      <a:pt x="40374" y="1551"/>
                    </a:lnTo>
                    <a:lnTo>
                      <a:pt x="37508" y="1317"/>
                    </a:lnTo>
                    <a:cubicBezTo>
                      <a:pt x="33686" y="1056"/>
                      <a:pt x="29855" y="938"/>
                      <a:pt x="26024" y="857"/>
                    </a:cubicBezTo>
                    <a:cubicBezTo>
                      <a:pt x="22193" y="776"/>
                      <a:pt x="18362" y="731"/>
                      <a:pt x="14540" y="632"/>
                    </a:cubicBezTo>
                    <a:cubicBezTo>
                      <a:pt x="10726" y="524"/>
                      <a:pt x="6903" y="353"/>
                      <a:pt x="3107" y="21"/>
                    </a:cubicBezTo>
                    <a:lnTo>
                      <a:pt x="3107" y="21"/>
                    </a:lnTo>
                    <a:cubicBezTo>
                      <a:pt x="3091" y="15"/>
                      <a:pt x="3070" y="10"/>
                      <a:pt x="3039" y="10"/>
                    </a:cubicBezTo>
                    <a:lnTo>
                      <a:pt x="28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1249;p40">
                <a:extLst>
                  <a:ext uri="{FF2B5EF4-FFF2-40B4-BE49-F238E27FC236}">
                    <a16:creationId xmlns:a16="http://schemas.microsoft.com/office/drawing/2014/main" id="{0B334EFA-3CC1-46B9-ADC8-C117207CC7C6}"/>
                  </a:ext>
                </a:extLst>
              </p:cNvPr>
              <p:cNvSpPr/>
              <p:nvPr/>
            </p:nvSpPr>
            <p:spPr>
              <a:xfrm>
                <a:off x="2004625" y="3411050"/>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A67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 name="Google Shape;1250;p40">
                <a:extLst>
                  <a:ext uri="{FF2B5EF4-FFF2-40B4-BE49-F238E27FC236}">
                    <a16:creationId xmlns:a16="http://schemas.microsoft.com/office/drawing/2014/main" id="{2CEF4069-6A2A-4727-8F4D-84A9448DBB22}"/>
                  </a:ext>
                </a:extLst>
              </p:cNvPr>
              <p:cNvSpPr/>
              <p:nvPr/>
            </p:nvSpPr>
            <p:spPr>
              <a:xfrm>
                <a:off x="2004625" y="3411050"/>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6" name="مربع نص 45">
              <a:extLst>
                <a:ext uri="{FF2B5EF4-FFF2-40B4-BE49-F238E27FC236}">
                  <a16:creationId xmlns:a16="http://schemas.microsoft.com/office/drawing/2014/main" id="{5BC749C2-9122-472F-B996-7E872994A53E}"/>
                </a:ext>
              </a:extLst>
            </p:cNvPr>
            <p:cNvSpPr txBox="1"/>
            <p:nvPr/>
          </p:nvSpPr>
          <p:spPr>
            <a:xfrm rot="688850">
              <a:off x="3314320" y="848926"/>
              <a:ext cx="2431163" cy="1268866"/>
            </a:xfrm>
            <a:prstGeom prst="rect">
              <a:avLst/>
            </a:prstGeom>
            <a:noFill/>
          </p:spPr>
          <p:txBody>
            <a:bodyPr wrap="square" rtlCol="1">
              <a:spAutoFit/>
            </a:bodyPr>
            <a:lstStyle/>
            <a:p>
              <a:pPr algn="ctr"/>
              <a:r>
                <a:rPr lang="ar-SA" sz="1800" dirty="0">
                  <a:latin typeface="Sakkal Majalla" panose="02000000000000000000" pitchFamily="2" charset="-78"/>
                  <a:cs typeface="Sakkal Majalla" panose="02000000000000000000" pitchFamily="2" charset="-78"/>
                </a:rPr>
                <a:t>ابتكري نموذج للقاع محيط به مجموعة من الحيوانات اللافقارية</a:t>
              </a:r>
              <a:endParaRPr lang="ar-SA" sz="1800" dirty="0"/>
            </a:p>
          </p:txBody>
        </p:sp>
      </p:grpSp>
      <p:grpSp>
        <p:nvGrpSpPr>
          <p:cNvPr id="53" name="مجموعة 52">
            <a:extLst>
              <a:ext uri="{FF2B5EF4-FFF2-40B4-BE49-F238E27FC236}">
                <a16:creationId xmlns:a16="http://schemas.microsoft.com/office/drawing/2014/main" id="{D7772D4A-3491-4846-A84F-8778EAA0DEBB}"/>
              </a:ext>
            </a:extLst>
          </p:cNvPr>
          <p:cNvGrpSpPr/>
          <p:nvPr/>
        </p:nvGrpSpPr>
        <p:grpSpPr>
          <a:xfrm rot="20736329">
            <a:off x="3101281" y="3775766"/>
            <a:ext cx="1937775" cy="923330"/>
            <a:chOff x="3314318" y="810594"/>
            <a:chExt cx="2431163" cy="1345529"/>
          </a:xfrm>
        </p:grpSpPr>
        <p:grpSp>
          <p:nvGrpSpPr>
            <p:cNvPr id="54" name="Google Shape;1244;p40">
              <a:extLst>
                <a:ext uri="{FF2B5EF4-FFF2-40B4-BE49-F238E27FC236}">
                  <a16:creationId xmlns:a16="http://schemas.microsoft.com/office/drawing/2014/main" id="{E9057ACE-4BEE-4D86-8661-844F0724C277}"/>
                </a:ext>
              </a:extLst>
            </p:cNvPr>
            <p:cNvGrpSpPr/>
            <p:nvPr/>
          </p:nvGrpSpPr>
          <p:grpSpPr>
            <a:xfrm rot="683906">
              <a:off x="3449388" y="813625"/>
              <a:ext cx="2187020" cy="1247354"/>
              <a:chOff x="1857000" y="3245400"/>
              <a:chExt cx="1233823" cy="1186575"/>
            </a:xfrm>
          </p:grpSpPr>
          <p:sp>
            <p:nvSpPr>
              <p:cNvPr id="56" name="Google Shape;1245;p40">
                <a:extLst>
                  <a:ext uri="{FF2B5EF4-FFF2-40B4-BE49-F238E27FC236}">
                    <a16:creationId xmlns:a16="http://schemas.microsoft.com/office/drawing/2014/main" id="{1C50E10C-798F-4D21-B721-0608D902F769}"/>
                  </a:ext>
                </a:extLst>
              </p:cNvPr>
              <p:cNvSpPr/>
              <p:nvPr/>
            </p:nvSpPr>
            <p:spPr>
              <a:xfrm>
                <a:off x="2513000" y="4148825"/>
                <a:ext cx="463125" cy="272250"/>
              </a:xfrm>
              <a:custGeom>
                <a:avLst/>
                <a:gdLst/>
                <a:ahLst/>
                <a:cxnLst/>
                <a:rect l="l" t="t" r="r" b="b"/>
                <a:pathLst>
                  <a:path w="18525" h="10890" extrusionOk="0">
                    <a:moveTo>
                      <a:pt x="12728" y="1"/>
                    </a:moveTo>
                    <a:cubicBezTo>
                      <a:pt x="12377" y="28"/>
                      <a:pt x="11899" y="1641"/>
                      <a:pt x="11664" y="2065"/>
                    </a:cubicBezTo>
                    <a:cubicBezTo>
                      <a:pt x="10979" y="3318"/>
                      <a:pt x="10015" y="4435"/>
                      <a:pt x="9005" y="5418"/>
                    </a:cubicBezTo>
                    <a:cubicBezTo>
                      <a:pt x="6527" y="7843"/>
                      <a:pt x="3263" y="9754"/>
                      <a:pt x="0" y="10889"/>
                    </a:cubicBezTo>
                    <a:cubicBezTo>
                      <a:pt x="5192" y="10331"/>
                      <a:pt x="10556" y="9114"/>
                      <a:pt x="15144" y="6626"/>
                    </a:cubicBezTo>
                    <a:cubicBezTo>
                      <a:pt x="16685" y="5788"/>
                      <a:pt x="17578" y="5409"/>
                      <a:pt x="18524" y="4066"/>
                    </a:cubicBezTo>
                    <a:cubicBezTo>
                      <a:pt x="17623" y="3976"/>
                      <a:pt x="17064" y="3038"/>
                      <a:pt x="16189" y="2651"/>
                    </a:cubicBezTo>
                    <a:cubicBezTo>
                      <a:pt x="15928" y="2543"/>
                      <a:pt x="12728" y="1"/>
                      <a:pt x="127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1246;p40">
                <a:extLst>
                  <a:ext uri="{FF2B5EF4-FFF2-40B4-BE49-F238E27FC236}">
                    <a16:creationId xmlns:a16="http://schemas.microsoft.com/office/drawing/2014/main" id="{99FD1751-8A51-489B-AB95-8F394DDBE167}"/>
                  </a:ext>
                </a:extLst>
              </p:cNvPr>
              <p:cNvSpPr/>
              <p:nvPr/>
            </p:nvSpPr>
            <p:spPr>
              <a:xfrm>
                <a:off x="2508725" y="4143800"/>
                <a:ext cx="474150" cy="281125"/>
              </a:xfrm>
              <a:custGeom>
                <a:avLst/>
                <a:gdLst/>
                <a:ahLst/>
                <a:cxnLst/>
                <a:rect l="l" t="t" r="r" b="b"/>
                <a:pathLst>
                  <a:path w="18966" h="11245" extrusionOk="0">
                    <a:moveTo>
                      <a:pt x="12884" y="443"/>
                    </a:moveTo>
                    <a:lnTo>
                      <a:pt x="14486" y="1707"/>
                    </a:lnTo>
                    <a:lnTo>
                      <a:pt x="15351" y="2383"/>
                    </a:lnTo>
                    <a:lnTo>
                      <a:pt x="15793" y="2716"/>
                    </a:lnTo>
                    <a:lnTo>
                      <a:pt x="16018" y="2879"/>
                    </a:lnTo>
                    <a:lnTo>
                      <a:pt x="16135" y="2960"/>
                    </a:lnTo>
                    <a:lnTo>
                      <a:pt x="16198" y="2996"/>
                    </a:lnTo>
                    <a:lnTo>
                      <a:pt x="16225" y="3023"/>
                    </a:lnTo>
                    <a:lnTo>
                      <a:pt x="16279" y="3050"/>
                    </a:lnTo>
                    <a:cubicBezTo>
                      <a:pt x="16469" y="3131"/>
                      <a:pt x="16649" y="3248"/>
                      <a:pt x="16820" y="3393"/>
                    </a:cubicBezTo>
                    <a:cubicBezTo>
                      <a:pt x="16991" y="3528"/>
                      <a:pt x="17163" y="3681"/>
                      <a:pt x="17334" y="3834"/>
                    </a:cubicBezTo>
                    <a:cubicBezTo>
                      <a:pt x="17514" y="3987"/>
                      <a:pt x="17703" y="4141"/>
                      <a:pt x="17920" y="4267"/>
                    </a:cubicBezTo>
                    <a:cubicBezTo>
                      <a:pt x="18030" y="4333"/>
                      <a:pt x="18147" y="4389"/>
                      <a:pt x="18270" y="4431"/>
                    </a:cubicBezTo>
                    <a:lnTo>
                      <a:pt x="18270" y="4431"/>
                    </a:lnTo>
                    <a:cubicBezTo>
                      <a:pt x="18099" y="4651"/>
                      <a:pt x="17917" y="4859"/>
                      <a:pt x="17713" y="5051"/>
                    </a:cubicBezTo>
                    <a:cubicBezTo>
                      <a:pt x="17424" y="5321"/>
                      <a:pt x="17100" y="5565"/>
                      <a:pt x="16757" y="5790"/>
                    </a:cubicBezTo>
                    <a:cubicBezTo>
                      <a:pt x="16415" y="6007"/>
                      <a:pt x="16045" y="6214"/>
                      <a:pt x="15684" y="6412"/>
                    </a:cubicBezTo>
                    <a:cubicBezTo>
                      <a:pt x="15315" y="6619"/>
                      <a:pt x="14945" y="6818"/>
                      <a:pt x="14585" y="7016"/>
                    </a:cubicBezTo>
                    <a:cubicBezTo>
                      <a:pt x="13106" y="7791"/>
                      <a:pt x="11547" y="8413"/>
                      <a:pt x="9961" y="8927"/>
                    </a:cubicBezTo>
                    <a:cubicBezTo>
                      <a:pt x="8374" y="9450"/>
                      <a:pt x="6752" y="9846"/>
                      <a:pt x="5111" y="10180"/>
                    </a:cubicBezTo>
                    <a:cubicBezTo>
                      <a:pt x="3896" y="10420"/>
                      <a:pt x="2671" y="10616"/>
                      <a:pt x="1444" y="10775"/>
                    </a:cubicBezTo>
                    <a:lnTo>
                      <a:pt x="1444" y="10775"/>
                    </a:lnTo>
                    <a:cubicBezTo>
                      <a:pt x="2382" y="10395"/>
                      <a:pt x="3302" y="9962"/>
                      <a:pt x="4192" y="9477"/>
                    </a:cubicBezTo>
                    <a:cubicBezTo>
                      <a:pt x="5463" y="8783"/>
                      <a:pt x="6670" y="7981"/>
                      <a:pt x="7806" y="7070"/>
                    </a:cubicBezTo>
                    <a:cubicBezTo>
                      <a:pt x="8933" y="6160"/>
                      <a:pt x="9979" y="5150"/>
                      <a:pt x="10898" y="4005"/>
                    </a:cubicBezTo>
                    <a:cubicBezTo>
                      <a:pt x="11123" y="3726"/>
                      <a:pt x="11340" y="3429"/>
                      <a:pt x="11538" y="3122"/>
                    </a:cubicBezTo>
                    <a:cubicBezTo>
                      <a:pt x="11646" y="2969"/>
                      <a:pt x="11736" y="2816"/>
                      <a:pt x="11835" y="2662"/>
                    </a:cubicBezTo>
                    <a:cubicBezTo>
                      <a:pt x="11881" y="2581"/>
                      <a:pt x="11926" y="2500"/>
                      <a:pt x="11971" y="2419"/>
                    </a:cubicBezTo>
                    <a:lnTo>
                      <a:pt x="12007" y="2356"/>
                    </a:lnTo>
                    <a:lnTo>
                      <a:pt x="12043" y="2293"/>
                    </a:lnTo>
                    <a:cubicBezTo>
                      <a:pt x="12061" y="2248"/>
                      <a:pt x="12079" y="2203"/>
                      <a:pt x="12097" y="2158"/>
                    </a:cubicBezTo>
                    <a:cubicBezTo>
                      <a:pt x="12241" y="1824"/>
                      <a:pt x="12367" y="1482"/>
                      <a:pt x="12502" y="1157"/>
                    </a:cubicBezTo>
                    <a:cubicBezTo>
                      <a:pt x="12575" y="995"/>
                      <a:pt x="12647" y="833"/>
                      <a:pt x="12728" y="688"/>
                    </a:cubicBezTo>
                    <a:cubicBezTo>
                      <a:pt x="12764" y="616"/>
                      <a:pt x="12809" y="544"/>
                      <a:pt x="12854" y="481"/>
                    </a:cubicBezTo>
                    <a:cubicBezTo>
                      <a:pt x="12863" y="468"/>
                      <a:pt x="12874" y="455"/>
                      <a:pt x="12884" y="443"/>
                    </a:cubicBezTo>
                    <a:close/>
                    <a:moveTo>
                      <a:pt x="12906" y="1"/>
                    </a:moveTo>
                    <a:cubicBezTo>
                      <a:pt x="12897" y="1"/>
                      <a:pt x="12889" y="2"/>
                      <a:pt x="12881" y="3"/>
                    </a:cubicBezTo>
                    <a:cubicBezTo>
                      <a:pt x="12755" y="21"/>
                      <a:pt x="12701" y="75"/>
                      <a:pt x="12647" y="120"/>
                    </a:cubicBezTo>
                    <a:cubicBezTo>
                      <a:pt x="12602" y="157"/>
                      <a:pt x="12566" y="202"/>
                      <a:pt x="12539" y="247"/>
                    </a:cubicBezTo>
                    <a:cubicBezTo>
                      <a:pt x="12475" y="337"/>
                      <a:pt x="12421" y="418"/>
                      <a:pt x="12376" y="499"/>
                    </a:cubicBezTo>
                    <a:cubicBezTo>
                      <a:pt x="12286" y="670"/>
                      <a:pt x="12214" y="842"/>
                      <a:pt x="12142" y="1004"/>
                    </a:cubicBezTo>
                    <a:cubicBezTo>
                      <a:pt x="12007" y="1346"/>
                      <a:pt x="11881" y="1689"/>
                      <a:pt x="11745" y="2013"/>
                    </a:cubicBezTo>
                    <a:lnTo>
                      <a:pt x="11691" y="2122"/>
                    </a:lnTo>
                    <a:lnTo>
                      <a:pt x="11673" y="2176"/>
                    </a:lnTo>
                    <a:lnTo>
                      <a:pt x="11637" y="2239"/>
                    </a:lnTo>
                    <a:cubicBezTo>
                      <a:pt x="11592" y="2311"/>
                      <a:pt x="11556" y="2392"/>
                      <a:pt x="11502" y="2464"/>
                    </a:cubicBezTo>
                    <a:cubicBezTo>
                      <a:pt x="11421" y="2617"/>
                      <a:pt x="11322" y="2771"/>
                      <a:pt x="11222" y="2915"/>
                    </a:cubicBezTo>
                    <a:cubicBezTo>
                      <a:pt x="11033" y="3212"/>
                      <a:pt x="10826" y="3501"/>
                      <a:pt x="10601" y="3780"/>
                    </a:cubicBezTo>
                    <a:cubicBezTo>
                      <a:pt x="9717" y="4889"/>
                      <a:pt x="8690" y="5898"/>
                      <a:pt x="7590" y="6800"/>
                    </a:cubicBezTo>
                    <a:cubicBezTo>
                      <a:pt x="6472" y="7701"/>
                      <a:pt x="5282" y="8503"/>
                      <a:pt x="4029" y="9188"/>
                    </a:cubicBezTo>
                    <a:cubicBezTo>
                      <a:pt x="2776" y="9883"/>
                      <a:pt x="1469" y="10459"/>
                      <a:pt x="117" y="10937"/>
                    </a:cubicBezTo>
                    <a:cubicBezTo>
                      <a:pt x="45" y="10964"/>
                      <a:pt x="0" y="11027"/>
                      <a:pt x="9" y="11108"/>
                    </a:cubicBezTo>
                    <a:cubicBezTo>
                      <a:pt x="18" y="11184"/>
                      <a:pt x="89" y="11244"/>
                      <a:pt x="172" y="11244"/>
                    </a:cubicBezTo>
                    <a:cubicBezTo>
                      <a:pt x="178" y="11244"/>
                      <a:pt x="184" y="11244"/>
                      <a:pt x="189" y="11244"/>
                    </a:cubicBezTo>
                    <a:cubicBezTo>
                      <a:pt x="1857" y="11063"/>
                      <a:pt x="3525" y="10820"/>
                      <a:pt x="5174" y="10486"/>
                    </a:cubicBezTo>
                    <a:cubicBezTo>
                      <a:pt x="6824" y="10153"/>
                      <a:pt x="8455" y="9747"/>
                      <a:pt x="10060" y="9225"/>
                    </a:cubicBezTo>
                    <a:cubicBezTo>
                      <a:pt x="10456" y="9089"/>
                      <a:pt x="10862" y="8963"/>
                      <a:pt x="11250" y="8810"/>
                    </a:cubicBezTo>
                    <a:lnTo>
                      <a:pt x="11844" y="8594"/>
                    </a:lnTo>
                    <a:lnTo>
                      <a:pt x="12430" y="8359"/>
                    </a:lnTo>
                    <a:cubicBezTo>
                      <a:pt x="12818" y="8206"/>
                      <a:pt x="13206" y="8026"/>
                      <a:pt x="13593" y="7863"/>
                    </a:cubicBezTo>
                    <a:lnTo>
                      <a:pt x="14170" y="7593"/>
                    </a:lnTo>
                    <a:cubicBezTo>
                      <a:pt x="14359" y="7503"/>
                      <a:pt x="14549" y="7422"/>
                      <a:pt x="14738" y="7323"/>
                    </a:cubicBezTo>
                    <a:cubicBezTo>
                      <a:pt x="15117" y="7133"/>
                      <a:pt x="15495" y="6944"/>
                      <a:pt x="15865" y="6755"/>
                    </a:cubicBezTo>
                    <a:cubicBezTo>
                      <a:pt x="16234" y="6556"/>
                      <a:pt x="16613" y="6367"/>
                      <a:pt x="16982" y="6151"/>
                    </a:cubicBezTo>
                    <a:cubicBezTo>
                      <a:pt x="17352" y="5934"/>
                      <a:pt x="17713" y="5691"/>
                      <a:pt x="18037" y="5394"/>
                    </a:cubicBezTo>
                    <a:cubicBezTo>
                      <a:pt x="18362" y="5096"/>
                      <a:pt x="18650" y="4763"/>
                      <a:pt x="18902" y="4420"/>
                    </a:cubicBezTo>
                    <a:cubicBezTo>
                      <a:pt x="18929" y="4384"/>
                      <a:pt x="18947" y="4339"/>
                      <a:pt x="18947" y="4303"/>
                    </a:cubicBezTo>
                    <a:cubicBezTo>
                      <a:pt x="18965" y="4159"/>
                      <a:pt x="18866" y="4042"/>
                      <a:pt x="18731" y="4023"/>
                    </a:cubicBezTo>
                    <a:lnTo>
                      <a:pt x="18722" y="4023"/>
                    </a:lnTo>
                    <a:cubicBezTo>
                      <a:pt x="18533" y="3996"/>
                      <a:pt x="18352" y="3924"/>
                      <a:pt x="18172" y="3825"/>
                    </a:cubicBezTo>
                    <a:cubicBezTo>
                      <a:pt x="18001" y="3726"/>
                      <a:pt x="17821" y="3600"/>
                      <a:pt x="17640" y="3456"/>
                    </a:cubicBezTo>
                    <a:cubicBezTo>
                      <a:pt x="17460" y="3320"/>
                      <a:pt x="17280" y="3176"/>
                      <a:pt x="17082" y="3032"/>
                    </a:cubicBezTo>
                    <a:cubicBezTo>
                      <a:pt x="16892" y="2897"/>
                      <a:pt x="16685" y="2762"/>
                      <a:pt x="16451" y="2662"/>
                    </a:cubicBezTo>
                    <a:lnTo>
                      <a:pt x="16415" y="2644"/>
                    </a:lnTo>
                    <a:lnTo>
                      <a:pt x="16360" y="2608"/>
                    </a:lnTo>
                    <a:lnTo>
                      <a:pt x="16261" y="2536"/>
                    </a:lnTo>
                    <a:lnTo>
                      <a:pt x="16036" y="2374"/>
                    </a:lnTo>
                    <a:lnTo>
                      <a:pt x="15603" y="2049"/>
                    </a:lnTo>
                    <a:lnTo>
                      <a:pt x="14738" y="1391"/>
                    </a:lnTo>
                    <a:lnTo>
                      <a:pt x="13025" y="48"/>
                    </a:lnTo>
                    <a:lnTo>
                      <a:pt x="13016" y="39"/>
                    </a:lnTo>
                    <a:cubicBezTo>
                      <a:pt x="12987" y="17"/>
                      <a:pt x="12945" y="1"/>
                      <a:pt x="129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1247;p40">
                <a:extLst>
                  <a:ext uri="{FF2B5EF4-FFF2-40B4-BE49-F238E27FC236}">
                    <a16:creationId xmlns:a16="http://schemas.microsoft.com/office/drawing/2014/main" id="{D2081311-DF2F-43D5-A865-5DD1FF3A1F9A}"/>
                  </a:ext>
                </a:extLst>
              </p:cNvPr>
              <p:cNvSpPr/>
              <p:nvPr/>
            </p:nvSpPr>
            <p:spPr>
              <a:xfrm>
                <a:off x="1867598" y="3249926"/>
                <a:ext cx="1223225" cy="1178125"/>
              </a:xfrm>
              <a:custGeom>
                <a:avLst/>
                <a:gdLst/>
                <a:ahLst/>
                <a:cxnLst/>
                <a:rect l="l" t="t" r="r" b="b"/>
                <a:pathLst>
                  <a:path w="48929" h="47125" extrusionOk="0">
                    <a:moveTo>
                      <a:pt x="2615" y="0"/>
                    </a:moveTo>
                    <a:cubicBezTo>
                      <a:pt x="1335" y="7617"/>
                      <a:pt x="541" y="15315"/>
                      <a:pt x="316" y="23049"/>
                    </a:cubicBezTo>
                    <a:cubicBezTo>
                      <a:pt x="82" y="30638"/>
                      <a:pt x="803" y="38291"/>
                      <a:pt x="100" y="45863"/>
                    </a:cubicBezTo>
                    <a:cubicBezTo>
                      <a:pt x="100" y="45944"/>
                      <a:pt x="55" y="45998"/>
                      <a:pt x="1" y="46025"/>
                    </a:cubicBezTo>
                    <a:cubicBezTo>
                      <a:pt x="5231" y="46886"/>
                      <a:pt x="10526" y="47124"/>
                      <a:pt x="15820" y="47124"/>
                    </a:cubicBezTo>
                    <a:cubicBezTo>
                      <a:pt x="17678" y="47124"/>
                      <a:pt x="19536" y="47095"/>
                      <a:pt x="21391" y="47053"/>
                    </a:cubicBezTo>
                    <a:cubicBezTo>
                      <a:pt x="22815" y="47017"/>
                      <a:pt x="24257" y="46963"/>
                      <a:pt x="25708" y="46863"/>
                    </a:cubicBezTo>
                    <a:cubicBezTo>
                      <a:pt x="31351" y="45601"/>
                      <a:pt x="37354" y="42402"/>
                      <a:pt x="38589" y="36633"/>
                    </a:cubicBezTo>
                    <a:cubicBezTo>
                      <a:pt x="38618" y="36502"/>
                      <a:pt x="38725" y="36441"/>
                      <a:pt x="38838" y="36441"/>
                    </a:cubicBezTo>
                    <a:cubicBezTo>
                      <a:pt x="38935" y="36441"/>
                      <a:pt x="39036" y="36486"/>
                      <a:pt x="39094" y="36570"/>
                    </a:cubicBezTo>
                    <a:cubicBezTo>
                      <a:pt x="40374" y="38517"/>
                      <a:pt x="42222" y="39634"/>
                      <a:pt x="44502" y="39941"/>
                    </a:cubicBezTo>
                    <a:cubicBezTo>
                      <a:pt x="47396" y="35452"/>
                      <a:pt x="47197" y="28520"/>
                      <a:pt x="47585" y="23599"/>
                    </a:cubicBezTo>
                    <a:cubicBezTo>
                      <a:pt x="48135" y="16631"/>
                      <a:pt x="48928" y="9645"/>
                      <a:pt x="48468" y="2668"/>
                    </a:cubicBezTo>
                    <a:cubicBezTo>
                      <a:pt x="33280" y="54"/>
                      <a:pt x="17929" y="1352"/>
                      <a:pt x="2642" y="9"/>
                    </a:cubicBezTo>
                    <a:cubicBezTo>
                      <a:pt x="2633" y="0"/>
                      <a:pt x="2624" y="0"/>
                      <a:pt x="26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1248;p40">
                <a:extLst>
                  <a:ext uri="{FF2B5EF4-FFF2-40B4-BE49-F238E27FC236}">
                    <a16:creationId xmlns:a16="http://schemas.microsoft.com/office/drawing/2014/main" id="{E8435AA0-FCDD-487E-A851-49E2334333F8}"/>
                  </a:ext>
                </a:extLst>
              </p:cNvPr>
              <p:cNvSpPr/>
              <p:nvPr/>
            </p:nvSpPr>
            <p:spPr>
              <a:xfrm>
                <a:off x="1857000" y="3245400"/>
                <a:ext cx="1232000" cy="1186575"/>
              </a:xfrm>
              <a:custGeom>
                <a:avLst/>
                <a:gdLst/>
                <a:ahLst/>
                <a:cxnLst/>
                <a:rect l="l" t="t" r="r" b="b"/>
                <a:pathLst>
                  <a:path w="49280" h="47463" extrusionOk="0">
                    <a:moveTo>
                      <a:pt x="3133" y="33"/>
                    </a:moveTo>
                    <a:lnTo>
                      <a:pt x="3147" y="37"/>
                    </a:lnTo>
                    <a:cubicBezTo>
                      <a:pt x="3142" y="37"/>
                      <a:pt x="3138" y="35"/>
                      <a:pt x="3133" y="33"/>
                    </a:cubicBezTo>
                    <a:close/>
                    <a:moveTo>
                      <a:pt x="3174" y="372"/>
                    </a:moveTo>
                    <a:cubicBezTo>
                      <a:pt x="10770" y="1029"/>
                      <a:pt x="18401" y="1047"/>
                      <a:pt x="26015" y="1227"/>
                    </a:cubicBezTo>
                    <a:cubicBezTo>
                      <a:pt x="29837" y="1317"/>
                      <a:pt x="33668" y="1443"/>
                      <a:pt x="37481" y="1714"/>
                    </a:cubicBezTo>
                    <a:lnTo>
                      <a:pt x="40338" y="1948"/>
                    </a:lnTo>
                    <a:lnTo>
                      <a:pt x="43187" y="2245"/>
                    </a:lnTo>
                    <a:lnTo>
                      <a:pt x="46026" y="2606"/>
                    </a:lnTo>
                    <a:cubicBezTo>
                      <a:pt x="46927" y="2750"/>
                      <a:pt x="47829" y="2867"/>
                      <a:pt x="48739" y="2985"/>
                    </a:cubicBezTo>
                    <a:cubicBezTo>
                      <a:pt x="48730" y="3354"/>
                      <a:pt x="48730" y="3697"/>
                      <a:pt x="48739" y="4048"/>
                    </a:cubicBezTo>
                    <a:lnTo>
                      <a:pt x="48766" y="5211"/>
                    </a:lnTo>
                    <a:cubicBezTo>
                      <a:pt x="48784" y="5995"/>
                      <a:pt x="48793" y="6779"/>
                      <a:pt x="48784" y="7564"/>
                    </a:cubicBezTo>
                    <a:cubicBezTo>
                      <a:pt x="48766" y="9132"/>
                      <a:pt x="48721" y="10700"/>
                      <a:pt x="48631" y="12269"/>
                    </a:cubicBezTo>
                    <a:cubicBezTo>
                      <a:pt x="48478" y="15415"/>
                      <a:pt x="48207" y="18542"/>
                      <a:pt x="47955" y="21688"/>
                    </a:cubicBezTo>
                    <a:cubicBezTo>
                      <a:pt x="47892" y="22473"/>
                      <a:pt x="47829" y="23257"/>
                      <a:pt x="47775" y="24041"/>
                    </a:cubicBezTo>
                    <a:cubicBezTo>
                      <a:pt x="47721" y="24834"/>
                      <a:pt x="47676" y="25618"/>
                      <a:pt x="47639" y="26403"/>
                    </a:cubicBezTo>
                    <a:cubicBezTo>
                      <a:pt x="47558" y="27980"/>
                      <a:pt x="47486" y="29548"/>
                      <a:pt x="47333" y="31108"/>
                    </a:cubicBezTo>
                    <a:cubicBezTo>
                      <a:pt x="47180" y="32667"/>
                      <a:pt x="46954" y="34218"/>
                      <a:pt x="46567" y="35732"/>
                    </a:cubicBezTo>
                    <a:cubicBezTo>
                      <a:pt x="46188" y="37213"/>
                      <a:pt x="45645" y="38651"/>
                      <a:pt x="44846" y="39944"/>
                    </a:cubicBezTo>
                    <a:lnTo>
                      <a:pt x="44846" y="39944"/>
                    </a:lnTo>
                    <a:cubicBezTo>
                      <a:pt x="43883" y="39803"/>
                      <a:pt x="42948" y="39509"/>
                      <a:pt x="42105" y="39022"/>
                    </a:cubicBezTo>
                    <a:cubicBezTo>
                      <a:pt x="41240" y="38526"/>
                      <a:pt x="40482" y="37832"/>
                      <a:pt x="39887" y="37021"/>
                    </a:cubicBezTo>
                    <a:lnTo>
                      <a:pt x="39671" y="36714"/>
                    </a:lnTo>
                    <a:lnTo>
                      <a:pt x="39644" y="36669"/>
                    </a:lnTo>
                    <a:cubicBezTo>
                      <a:pt x="39635" y="36660"/>
                      <a:pt x="39617" y="36633"/>
                      <a:pt x="39608" y="36615"/>
                    </a:cubicBezTo>
                    <a:cubicBezTo>
                      <a:pt x="39572" y="36579"/>
                      <a:pt x="39527" y="36552"/>
                      <a:pt x="39491" y="36525"/>
                    </a:cubicBezTo>
                    <a:cubicBezTo>
                      <a:pt x="39416" y="36488"/>
                      <a:pt x="39341" y="36469"/>
                      <a:pt x="39260" y="36469"/>
                    </a:cubicBezTo>
                    <a:cubicBezTo>
                      <a:pt x="39244" y="36469"/>
                      <a:pt x="39228" y="36470"/>
                      <a:pt x="39211" y="36471"/>
                    </a:cubicBezTo>
                    <a:cubicBezTo>
                      <a:pt x="39112" y="36480"/>
                      <a:pt x="39013" y="36534"/>
                      <a:pt x="38941" y="36615"/>
                    </a:cubicBezTo>
                    <a:cubicBezTo>
                      <a:pt x="38905" y="36660"/>
                      <a:pt x="38887" y="36705"/>
                      <a:pt x="38869" y="36760"/>
                    </a:cubicBezTo>
                    <a:cubicBezTo>
                      <a:pt x="38860" y="36787"/>
                      <a:pt x="38860" y="36796"/>
                      <a:pt x="38860" y="36814"/>
                    </a:cubicBezTo>
                    <a:lnTo>
                      <a:pt x="38842" y="36859"/>
                    </a:lnTo>
                    <a:lnTo>
                      <a:pt x="38761" y="37228"/>
                    </a:lnTo>
                    <a:cubicBezTo>
                      <a:pt x="38626" y="37715"/>
                      <a:pt x="38463" y="38193"/>
                      <a:pt x="38256" y="38652"/>
                    </a:cubicBezTo>
                    <a:cubicBezTo>
                      <a:pt x="38058" y="39112"/>
                      <a:pt x="37823" y="39563"/>
                      <a:pt x="37544" y="39987"/>
                    </a:cubicBezTo>
                    <a:cubicBezTo>
                      <a:pt x="37273" y="40410"/>
                      <a:pt x="36976" y="40825"/>
                      <a:pt x="36652" y="41203"/>
                    </a:cubicBezTo>
                    <a:cubicBezTo>
                      <a:pt x="35344" y="42754"/>
                      <a:pt x="33650" y="43953"/>
                      <a:pt x="31838" y="44872"/>
                    </a:cubicBezTo>
                    <a:cubicBezTo>
                      <a:pt x="30026" y="45782"/>
                      <a:pt x="28079" y="46449"/>
                      <a:pt x="26096" y="46891"/>
                    </a:cubicBezTo>
                    <a:lnTo>
                      <a:pt x="26123" y="46891"/>
                    </a:lnTo>
                    <a:cubicBezTo>
                      <a:pt x="23978" y="46972"/>
                      <a:pt x="21842" y="47098"/>
                      <a:pt x="19687" y="47117"/>
                    </a:cubicBezTo>
                    <a:cubicBezTo>
                      <a:pt x="18556" y="47136"/>
                      <a:pt x="17424" y="47147"/>
                      <a:pt x="16292" y="47147"/>
                    </a:cubicBezTo>
                    <a:cubicBezTo>
                      <a:pt x="15279" y="47147"/>
                      <a:pt x="14265" y="47138"/>
                      <a:pt x="13251" y="47117"/>
                    </a:cubicBezTo>
                    <a:cubicBezTo>
                      <a:pt x="11106" y="47071"/>
                      <a:pt x="8970" y="46981"/>
                      <a:pt x="6833" y="46810"/>
                    </a:cubicBezTo>
                    <a:cubicBezTo>
                      <a:pt x="4777" y="46645"/>
                      <a:pt x="2720" y="46413"/>
                      <a:pt x="687" y="46091"/>
                    </a:cubicBezTo>
                    <a:lnTo>
                      <a:pt x="687" y="46091"/>
                    </a:lnTo>
                    <a:cubicBezTo>
                      <a:pt x="694" y="46042"/>
                      <a:pt x="686" y="46024"/>
                      <a:pt x="695" y="45990"/>
                    </a:cubicBezTo>
                    <a:lnTo>
                      <a:pt x="704" y="45900"/>
                    </a:lnTo>
                    <a:lnTo>
                      <a:pt x="731" y="45539"/>
                    </a:lnTo>
                    <a:lnTo>
                      <a:pt x="785" y="44818"/>
                    </a:lnTo>
                    <a:cubicBezTo>
                      <a:pt x="830" y="44340"/>
                      <a:pt x="848" y="43853"/>
                      <a:pt x="884" y="43376"/>
                    </a:cubicBezTo>
                    <a:cubicBezTo>
                      <a:pt x="902" y="42898"/>
                      <a:pt x="920" y="42411"/>
                      <a:pt x="947" y="41934"/>
                    </a:cubicBezTo>
                    <a:lnTo>
                      <a:pt x="983" y="40482"/>
                    </a:lnTo>
                    <a:cubicBezTo>
                      <a:pt x="1020" y="38553"/>
                      <a:pt x="1001" y="36624"/>
                      <a:pt x="974" y="34704"/>
                    </a:cubicBezTo>
                    <a:cubicBezTo>
                      <a:pt x="911" y="30846"/>
                      <a:pt x="785" y="26998"/>
                      <a:pt x="902" y="23158"/>
                    </a:cubicBezTo>
                    <a:cubicBezTo>
                      <a:pt x="1135" y="15524"/>
                      <a:pt x="1919" y="7908"/>
                      <a:pt x="3174" y="372"/>
                    </a:cubicBezTo>
                    <a:close/>
                    <a:moveTo>
                      <a:pt x="2894" y="1"/>
                    </a:moveTo>
                    <a:lnTo>
                      <a:pt x="2867" y="145"/>
                    </a:lnTo>
                    <a:cubicBezTo>
                      <a:pt x="1587" y="7753"/>
                      <a:pt x="803" y="15442"/>
                      <a:pt x="569" y="23149"/>
                    </a:cubicBezTo>
                    <a:cubicBezTo>
                      <a:pt x="452" y="27007"/>
                      <a:pt x="578" y="30855"/>
                      <a:pt x="641" y="34704"/>
                    </a:cubicBezTo>
                    <a:cubicBezTo>
                      <a:pt x="677" y="36633"/>
                      <a:pt x="695" y="38553"/>
                      <a:pt x="659" y="40473"/>
                    </a:cubicBezTo>
                    <a:lnTo>
                      <a:pt x="614" y="41916"/>
                    </a:lnTo>
                    <a:cubicBezTo>
                      <a:pt x="596" y="42402"/>
                      <a:pt x="578" y="42880"/>
                      <a:pt x="551" y="43358"/>
                    </a:cubicBezTo>
                    <a:cubicBezTo>
                      <a:pt x="524" y="43835"/>
                      <a:pt x="506" y="44313"/>
                      <a:pt x="461" y="44800"/>
                    </a:cubicBezTo>
                    <a:lnTo>
                      <a:pt x="407" y="45512"/>
                    </a:lnTo>
                    <a:lnTo>
                      <a:pt x="380" y="45873"/>
                    </a:lnTo>
                    <a:lnTo>
                      <a:pt x="361" y="46035"/>
                    </a:lnTo>
                    <a:cubicBezTo>
                      <a:pt x="361" y="46053"/>
                      <a:pt x="361" y="46062"/>
                      <a:pt x="334" y="46071"/>
                    </a:cubicBezTo>
                    <a:lnTo>
                      <a:pt x="1" y="46305"/>
                    </a:lnTo>
                    <a:lnTo>
                      <a:pt x="398" y="46368"/>
                    </a:lnTo>
                    <a:cubicBezTo>
                      <a:pt x="2525" y="46711"/>
                      <a:pt x="4661" y="46963"/>
                      <a:pt x="6806" y="47135"/>
                    </a:cubicBezTo>
                    <a:cubicBezTo>
                      <a:pt x="8952" y="47306"/>
                      <a:pt x="11097" y="47387"/>
                      <a:pt x="13251" y="47432"/>
                    </a:cubicBezTo>
                    <a:cubicBezTo>
                      <a:pt x="14265" y="47453"/>
                      <a:pt x="15281" y="47463"/>
                      <a:pt x="16296" y="47463"/>
                    </a:cubicBezTo>
                    <a:cubicBezTo>
                      <a:pt x="17430" y="47463"/>
                      <a:pt x="18565" y="47451"/>
                      <a:pt x="19696" y="47432"/>
                    </a:cubicBezTo>
                    <a:cubicBezTo>
                      <a:pt x="21842" y="47414"/>
                      <a:pt x="23996" y="47288"/>
                      <a:pt x="26141" y="47207"/>
                    </a:cubicBezTo>
                    <a:lnTo>
                      <a:pt x="26150" y="47207"/>
                    </a:lnTo>
                    <a:lnTo>
                      <a:pt x="26168" y="47198"/>
                    </a:lnTo>
                    <a:cubicBezTo>
                      <a:pt x="28178" y="46747"/>
                      <a:pt x="30143" y="46080"/>
                      <a:pt x="31982" y="45151"/>
                    </a:cubicBezTo>
                    <a:cubicBezTo>
                      <a:pt x="33821" y="44214"/>
                      <a:pt x="35543" y="42997"/>
                      <a:pt x="36886" y="41411"/>
                    </a:cubicBezTo>
                    <a:cubicBezTo>
                      <a:pt x="37228" y="41014"/>
                      <a:pt x="37535" y="40590"/>
                      <a:pt x="37805" y="40149"/>
                    </a:cubicBezTo>
                    <a:cubicBezTo>
                      <a:pt x="38094" y="39716"/>
                      <a:pt x="38328" y="39247"/>
                      <a:pt x="38544" y="38779"/>
                    </a:cubicBezTo>
                    <a:cubicBezTo>
                      <a:pt x="38761" y="38301"/>
                      <a:pt x="38914" y="37805"/>
                      <a:pt x="39058" y="37300"/>
                    </a:cubicBezTo>
                    <a:lnTo>
                      <a:pt x="39148" y="36922"/>
                    </a:lnTo>
                    <a:lnTo>
                      <a:pt x="39157" y="36877"/>
                    </a:lnTo>
                    <a:cubicBezTo>
                      <a:pt x="39166" y="36868"/>
                      <a:pt x="39166" y="36841"/>
                      <a:pt x="39166" y="36841"/>
                    </a:cubicBezTo>
                    <a:cubicBezTo>
                      <a:pt x="39175" y="36832"/>
                      <a:pt x="39175" y="36814"/>
                      <a:pt x="39184" y="36814"/>
                    </a:cubicBezTo>
                    <a:cubicBezTo>
                      <a:pt x="39193" y="36796"/>
                      <a:pt x="39220" y="36787"/>
                      <a:pt x="39248" y="36778"/>
                    </a:cubicBezTo>
                    <a:cubicBezTo>
                      <a:pt x="39275" y="36778"/>
                      <a:pt x="39311" y="36787"/>
                      <a:pt x="39338" y="36796"/>
                    </a:cubicBezTo>
                    <a:cubicBezTo>
                      <a:pt x="39356" y="36805"/>
                      <a:pt x="39365" y="36814"/>
                      <a:pt x="39374" y="36823"/>
                    </a:cubicBezTo>
                    <a:lnTo>
                      <a:pt x="39392" y="36841"/>
                    </a:lnTo>
                    <a:lnTo>
                      <a:pt x="39419" y="36886"/>
                    </a:lnTo>
                    <a:lnTo>
                      <a:pt x="39644" y="37201"/>
                    </a:lnTo>
                    <a:cubicBezTo>
                      <a:pt x="40266" y="38040"/>
                      <a:pt x="41041" y="38770"/>
                      <a:pt x="41952" y="39292"/>
                    </a:cubicBezTo>
                    <a:cubicBezTo>
                      <a:pt x="42862" y="39824"/>
                      <a:pt x="43872" y="40140"/>
                      <a:pt x="44908" y="40284"/>
                    </a:cubicBezTo>
                    <a:lnTo>
                      <a:pt x="45007" y="40293"/>
                    </a:lnTo>
                    <a:lnTo>
                      <a:pt x="45061" y="40212"/>
                    </a:lnTo>
                    <a:cubicBezTo>
                      <a:pt x="45927" y="38860"/>
                      <a:pt x="46495" y="37354"/>
                      <a:pt x="46900" y="35822"/>
                    </a:cubicBezTo>
                    <a:cubicBezTo>
                      <a:pt x="47297" y="34281"/>
                      <a:pt x="47540" y="32712"/>
                      <a:pt x="47712" y="31144"/>
                    </a:cubicBezTo>
                    <a:cubicBezTo>
                      <a:pt x="47874" y="29575"/>
                      <a:pt x="47964" y="27998"/>
                      <a:pt x="48054" y="26430"/>
                    </a:cubicBezTo>
                    <a:cubicBezTo>
                      <a:pt x="48099" y="25636"/>
                      <a:pt x="48144" y="24852"/>
                      <a:pt x="48207" y="24077"/>
                    </a:cubicBezTo>
                    <a:cubicBezTo>
                      <a:pt x="48261" y="23293"/>
                      <a:pt x="48334" y="22509"/>
                      <a:pt x="48406" y="21724"/>
                    </a:cubicBezTo>
                    <a:cubicBezTo>
                      <a:pt x="48667" y="18588"/>
                      <a:pt x="48965" y="15451"/>
                      <a:pt x="49145" y="12296"/>
                    </a:cubicBezTo>
                    <a:cubicBezTo>
                      <a:pt x="49217" y="10727"/>
                      <a:pt x="49280" y="9141"/>
                      <a:pt x="49280" y="7564"/>
                    </a:cubicBezTo>
                    <a:cubicBezTo>
                      <a:pt x="49280" y="6779"/>
                      <a:pt x="49262" y="5986"/>
                      <a:pt x="49235" y="5193"/>
                    </a:cubicBezTo>
                    <a:lnTo>
                      <a:pt x="49208" y="4607"/>
                    </a:lnTo>
                    <a:lnTo>
                      <a:pt x="49199" y="4310"/>
                    </a:lnTo>
                    <a:lnTo>
                      <a:pt x="49190" y="4165"/>
                    </a:lnTo>
                    <a:lnTo>
                      <a:pt x="49181" y="4003"/>
                    </a:lnTo>
                    <a:cubicBezTo>
                      <a:pt x="49154" y="3561"/>
                      <a:pt x="49109" y="3120"/>
                      <a:pt x="49055" y="2705"/>
                    </a:cubicBezTo>
                    <a:cubicBezTo>
                      <a:pt x="48081" y="2525"/>
                      <a:pt x="47081" y="2345"/>
                      <a:pt x="46089" y="2200"/>
                    </a:cubicBezTo>
                    <a:lnTo>
                      <a:pt x="43232" y="1840"/>
                    </a:lnTo>
                    <a:lnTo>
                      <a:pt x="40374" y="1551"/>
                    </a:lnTo>
                    <a:lnTo>
                      <a:pt x="37508" y="1317"/>
                    </a:lnTo>
                    <a:cubicBezTo>
                      <a:pt x="33686" y="1056"/>
                      <a:pt x="29855" y="938"/>
                      <a:pt x="26024" y="857"/>
                    </a:cubicBezTo>
                    <a:cubicBezTo>
                      <a:pt x="22193" y="776"/>
                      <a:pt x="18362" y="731"/>
                      <a:pt x="14540" y="632"/>
                    </a:cubicBezTo>
                    <a:cubicBezTo>
                      <a:pt x="10726" y="524"/>
                      <a:pt x="6903" y="353"/>
                      <a:pt x="3107" y="21"/>
                    </a:cubicBezTo>
                    <a:lnTo>
                      <a:pt x="3107" y="21"/>
                    </a:lnTo>
                    <a:cubicBezTo>
                      <a:pt x="3091" y="15"/>
                      <a:pt x="3070" y="10"/>
                      <a:pt x="3039" y="10"/>
                    </a:cubicBezTo>
                    <a:lnTo>
                      <a:pt x="28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1249;p40">
                <a:extLst>
                  <a:ext uri="{FF2B5EF4-FFF2-40B4-BE49-F238E27FC236}">
                    <a16:creationId xmlns:a16="http://schemas.microsoft.com/office/drawing/2014/main" id="{129639B2-D4C0-4D2D-86A1-9BB8EACC6FFF}"/>
                  </a:ext>
                </a:extLst>
              </p:cNvPr>
              <p:cNvSpPr/>
              <p:nvPr/>
            </p:nvSpPr>
            <p:spPr>
              <a:xfrm>
                <a:off x="2004625" y="3411050"/>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A67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1250;p40">
                <a:extLst>
                  <a:ext uri="{FF2B5EF4-FFF2-40B4-BE49-F238E27FC236}">
                    <a16:creationId xmlns:a16="http://schemas.microsoft.com/office/drawing/2014/main" id="{D779C6B5-D19A-406F-8B64-5F44BE34B355}"/>
                  </a:ext>
                </a:extLst>
              </p:cNvPr>
              <p:cNvSpPr/>
              <p:nvPr/>
            </p:nvSpPr>
            <p:spPr>
              <a:xfrm>
                <a:off x="2004625" y="3411050"/>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5" name="مربع نص 54">
              <a:extLst>
                <a:ext uri="{FF2B5EF4-FFF2-40B4-BE49-F238E27FC236}">
                  <a16:creationId xmlns:a16="http://schemas.microsoft.com/office/drawing/2014/main" id="{2593196D-A683-46AE-AD62-01E556F7FE7C}"/>
                </a:ext>
              </a:extLst>
            </p:cNvPr>
            <p:cNvSpPr txBox="1"/>
            <p:nvPr/>
          </p:nvSpPr>
          <p:spPr>
            <a:xfrm rot="688850">
              <a:off x="3314318" y="810594"/>
              <a:ext cx="2431163" cy="1345529"/>
            </a:xfrm>
            <a:prstGeom prst="rect">
              <a:avLst/>
            </a:prstGeom>
            <a:noFill/>
          </p:spPr>
          <p:txBody>
            <a:bodyPr wrap="square" rtlCol="1">
              <a:spAutoFit/>
            </a:bodyPr>
            <a:lstStyle/>
            <a:p>
              <a:pPr algn="ctr"/>
              <a:r>
                <a:rPr lang="ar-SA" sz="1800" b="1" dirty="0">
                  <a:latin typeface="Sakkal Majalla" panose="02000000000000000000" pitchFamily="2" charset="-78"/>
                  <a:cs typeface="Sakkal Majalla" panose="02000000000000000000" pitchFamily="2" charset="-78"/>
                </a:rPr>
                <a:t>ارسمي نموذج لقاع المحيط يحتوي على حيوانات لافقارية</a:t>
              </a:r>
              <a:endParaRPr lang="ar-SA" sz="1800" dirty="0"/>
            </a:p>
          </p:txBody>
        </p:sp>
      </p:grpSp>
    </p:spTree>
    <p:extLst>
      <p:ext uri="{BB962C8B-B14F-4D97-AF65-F5344CB8AC3E}">
        <p14:creationId xmlns:p14="http://schemas.microsoft.com/office/powerpoint/2010/main" val="395027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مستدير الزوايا 8">
            <a:extLst>
              <a:ext uri="{FF2B5EF4-FFF2-40B4-BE49-F238E27FC236}">
                <a16:creationId xmlns:a16="http://schemas.microsoft.com/office/drawing/2014/main" id="{0CDBAB47-F794-4D9D-AC32-41D310AC4BF8}"/>
              </a:ext>
            </a:extLst>
          </p:cNvPr>
          <p:cNvSpPr/>
          <p:nvPr/>
        </p:nvSpPr>
        <p:spPr>
          <a:xfrm>
            <a:off x="5436096" y="188640"/>
            <a:ext cx="3384376" cy="720080"/>
          </a:xfrm>
          <a:prstGeom prst="roundRect">
            <a:avLst/>
          </a:prstGeom>
        </p:spPr>
        <p:style>
          <a:lnRef idx="0">
            <a:schemeClr val="accent6"/>
          </a:lnRef>
          <a:fillRef idx="3">
            <a:schemeClr val="accent6"/>
          </a:fillRef>
          <a:effectRef idx="3">
            <a:schemeClr val="accent6"/>
          </a:effectRef>
          <a:fontRef idx="minor">
            <a:schemeClr val="lt1"/>
          </a:fontRef>
        </p:style>
        <p:txBody>
          <a:bodyPr rtlCol="1" anchor="ctr"/>
          <a:lstStyle/>
          <a:p>
            <a:pPr algn="ctr"/>
            <a:r>
              <a:rPr lang="ar-SA" sz="2800" dirty="0">
                <a:solidFill>
                  <a:srgbClr val="009900"/>
                </a:solidFill>
                <a:cs typeface="PT Bold Heading" pitchFamily="2" charset="-78"/>
              </a:rPr>
              <a:t>العُلومُ والكتابة </a:t>
            </a:r>
          </a:p>
        </p:txBody>
      </p:sp>
      <p:pic>
        <p:nvPicPr>
          <p:cNvPr id="9" name="صورة 8" descr="maths.jpg">
            <a:extLst>
              <a:ext uri="{FF2B5EF4-FFF2-40B4-BE49-F238E27FC236}">
                <a16:creationId xmlns:a16="http://schemas.microsoft.com/office/drawing/2014/main" id="{FEFF238A-86E1-4085-9E23-8C94F365C717}"/>
              </a:ext>
            </a:extLst>
          </p:cNvPr>
          <p:cNvPicPr>
            <a:picLocks noChangeAspect="1"/>
          </p:cNvPicPr>
          <p:nvPr/>
        </p:nvPicPr>
        <p:blipFill>
          <a:blip r:embed="rId2" cstate="print">
            <a:clrChange>
              <a:clrFrom>
                <a:srgbClr val="FFFFFF"/>
              </a:clrFrom>
              <a:clrTo>
                <a:srgbClr val="FFFFFF">
                  <a:alpha val="0"/>
                </a:srgbClr>
              </a:clrTo>
            </a:clrChange>
          </a:blip>
          <a:stretch>
            <a:fillRect/>
          </a:stretch>
        </p:blipFill>
        <p:spPr>
          <a:xfrm>
            <a:off x="4063553" y="3001303"/>
            <a:ext cx="2353683" cy="1953557"/>
          </a:xfrm>
          <a:prstGeom prst="rect">
            <a:avLst/>
          </a:prstGeom>
        </p:spPr>
      </p:pic>
      <p:pic>
        <p:nvPicPr>
          <p:cNvPr id="10" name="Picture 6">
            <a:extLst>
              <a:ext uri="{FF2B5EF4-FFF2-40B4-BE49-F238E27FC236}">
                <a16:creationId xmlns:a16="http://schemas.microsoft.com/office/drawing/2014/main" id="{3E41BBA7-88F2-45B4-838A-EE7A313668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690" y="365542"/>
            <a:ext cx="2066925" cy="1875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مستطيل مستدير الزوايا 9">
            <a:extLst>
              <a:ext uri="{FF2B5EF4-FFF2-40B4-BE49-F238E27FC236}">
                <a16:creationId xmlns:a16="http://schemas.microsoft.com/office/drawing/2014/main" id="{348765F5-BAC2-4005-AAA3-724F81BD2E97}"/>
              </a:ext>
            </a:extLst>
          </p:cNvPr>
          <p:cNvSpPr/>
          <p:nvPr/>
        </p:nvSpPr>
        <p:spPr>
          <a:xfrm>
            <a:off x="2421621" y="2014012"/>
            <a:ext cx="2786808" cy="661765"/>
          </a:xfrm>
          <a:prstGeom prst="roundRect">
            <a:avLst/>
          </a:prstGeom>
        </p:spPr>
        <p:style>
          <a:lnRef idx="0">
            <a:schemeClr val="accent6"/>
          </a:lnRef>
          <a:fillRef idx="3">
            <a:schemeClr val="accent6"/>
          </a:fillRef>
          <a:effectRef idx="3">
            <a:schemeClr val="accent6"/>
          </a:effectRef>
          <a:fontRef idx="minor">
            <a:schemeClr val="lt1"/>
          </a:fontRef>
        </p:style>
        <p:txBody>
          <a:bodyPr rtlCol="1" anchor="ctr"/>
          <a:lstStyle/>
          <a:p>
            <a:pPr algn="ctr"/>
            <a:r>
              <a:rPr lang="ar-SA" sz="2800" dirty="0">
                <a:solidFill>
                  <a:srgbClr val="009900"/>
                </a:solidFill>
                <a:cs typeface="PT Bold Heading" pitchFamily="2" charset="-78"/>
              </a:rPr>
              <a:t>العُلومُ والفن</a:t>
            </a:r>
          </a:p>
        </p:txBody>
      </p:sp>
      <p:pic>
        <p:nvPicPr>
          <p:cNvPr id="3" name="صورة 2" descr="صورة تحتوي على نص&#10;&#10;تم إنشاء الوصف تلقائياً">
            <a:extLst>
              <a:ext uri="{FF2B5EF4-FFF2-40B4-BE49-F238E27FC236}">
                <a16:creationId xmlns:a16="http://schemas.microsoft.com/office/drawing/2014/main" id="{36E8D337-9C4D-4F2F-BE3F-E9B1832AB00A}"/>
              </a:ext>
            </a:extLst>
          </p:cNvPr>
          <p:cNvPicPr>
            <a:picLocks noChangeAspect="1"/>
          </p:cNvPicPr>
          <p:nvPr/>
        </p:nvPicPr>
        <p:blipFill>
          <a:blip r:embed="rId4"/>
          <a:stretch>
            <a:fillRect/>
          </a:stretch>
        </p:blipFill>
        <p:spPr>
          <a:xfrm>
            <a:off x="5436096" y="959038"/>
            <a:ext cx="3581853" cy="1690356"/>
          </a:xfrm>
          <a:prstGeom prst="rect">
            <a:avLst/>
          </a:prstGeom>
        </p:spPr>
      </p:pic>
      <p:pic>
        <p:nvPicPr>
          <p:cNvPr id="11" name="صورة 10" descr="صورة تحتوي على نص&#10;&#10;تم إنشاء الوصف تلقائياً">
            <a:extLst>
              <a:ext uri="{FF2B5EF4-FFF2-40B4-BE49-F238E27FC236}">
                <a16:creationId xmlns:a16="http://schemas.microsoft.com/office/drawing/2014/main" id="{64C22674-3F9C-444E-8489-D3A40C5C7F1F}"/>
              </a:ext>
            </a:extLst>
          </p:cNvPr>
          <p:cNvPicPr>
            <a:picLocks noChangeAspect="1"/>
          </p:cNvPicPr>
          <p:nvPr/>
        </p:nvPicPr>
        <p:blipFill rotWithShape="1">
          <a:blip r:embed="rId5"/>
          <a:srcRect l="-46928" t="-3179" r="46928" b="3179"/>
          <a:stretch/>
        </p:blipFill>
        <p:spPr>
          <a:xfrm>
            <a:off x="-2308194" y="2741390"/>
            <a:ext cx="6622741" cy="1858080"/>
          </a:xfrm>
          <a:prstGeom prst="rect">
            <a:avLst/>
          </a:prstGeom>
        </p:spPr>
      </p:pic>
    </p:spTree>
    <p:extLst>
      <p:ext uri="{BB962C8B-B14F-4D97-AF65-F5344CB8AC3E}">
        <p14:creationId xmlns:p14="http://schemas.microsoft.com/office/powerpoint/2010/main" val="132695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3"/>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Effect transition="in" filter="fade">
                                      <p:cBhvr>
                                        <p:cTn id="16" dur="1000"/>
                                        <p:tgtEl>
                                          <p:spTgt spid="8"/>
                                        </p:tgtEl>
                                      </p:cBhvr>
                                    </p:animEffect>
                                  </p:childTnLst>
                                </p:cTn>
                              </p:par>
                              <p:par>
                                <p:cTn id="17" presetID="5"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heckerboard(across)">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grpSp>
        <p:nvGrpSpPr>
          <p:cNvPr id="48" name="Google Shape;2282;p54">
            <a:extLst>
              <a:ext uri="{FF2B5EF4-FFF2-40B4-BE49-F238E27FC236}">
                <a16:creationId xmlns:a16="http://schemas.microsoft.com/office/drawing/2014/main" id="{62D5E265-6CCD-4557-9E1E-F7F2E0E68EBB}"/>
              </a:ext>
            </a:extLst>
          </p:cNvPr>
          <p:cNvGrpSpPr/>
          <p:nvPr/>
        </p:nvGrpSpPr>
        <p:grpSpPr>
          <a:xfrm>
            <a:off x="485930" y="210594"/>
            <a:ext cx="2652902" cy="2754039"/>
            <a:chOff x="3578510" y="1419647"/>
            <a:chExt cx="4021500" cy="3062887"/>
          </a:xfrm>
        </p:grpSpPr>
        <p:sp>
          <p:nvSpPr>
            <p:cNvPr id="49" name="Google Shape;2283;p54">
              <a:extLst>
                <a:ext uri="{FF2B5EF4-FFF2-40B4-BE49-F238E27FC236}">
                  <a16:creationId xmlns:a16="http://schemas.microsoft.com/office/drawing/2014/main" id="{12960ED8-67BA-40C3-9C17-29A7F92D060B}"/>
                </a:ext>
              </a:extLst>
            </p:cNvPr>
            <p:cNvSpPr/>
            <p:nvPr/>
          </p:nvSpPr>
          <p:spPr>
            <a:xfrm>
              <a:off x="3716658" y="1548119"/>
              <a:ext cx="3748500" cy="22857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2284;p54">
              <a:extLst>
                <a:ext uri="{FF2B5EF4-FFF2-40B4-BE49-F238E27FC236}">
                  <a16:creationId xmlns:a16="http://schemas.microsoft.com/office/drawing/2014/main" id="{4B4E687A-03D8-4997-9081-EC746DE0FAC3}"/>
                </a:ext>
              </a:extLst>
            </p:cNvPr>
            <p:cNvSpPr/>
            <p:nvPr/>
          </p:nvSpPr>
          <p:spPr>
            <a:xfrm>
              <a:off x="3578510" y="1419647"/>
              <a:ext cx="4021500" cy="2544300"/>
            </a:xfrm>
            <a:prstGeom prst="roundRect">
              <a:avLst>
                <a:gd name="adj" fmla="val 3857"/>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2285;p54">
              <a:extLst>
                <a:ext uri="{FF2B5EF4-FFF2-40B4-BE49-F238E27FC236}">
                  <a16:creationId xmlns:a16="http://schemas.microsoft.com/office/drawing/2014/main" id="{77CF7A9C-300B-47F8-A192-AEF3E2821574}"/>
                </a:ext>
              </a:extLst>
            </p:cNvPr>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sp>
        <p:cxnSp>
          <p:nvCxnSpPr>
            <p:cNvPr id="52" name="Google Shape;2286;p54">
              <a:extLst>
                <a:ext uri="{FF2B5EF4-FFF2-40B4-BE49-F238E27FC236}">
                  <a16:creationId xmlns:a16="http://schemas.microsoft.com/office/drawing/2014/main" id="{6851294B-7D89-4D3B-9DF8-61AA87E809C5}"/>
                </a:ext>
              </a:extLst>
            </p:cNvPr>
            <p:cNvCxnSpPr/>
            <p:nvPr/>
          </p:nvCxnSpPr>
          <p:spPr>
            <a:xfrm>
              <a:off x="4915750" y="4433452"/>
              <a:ext cx="1353300" cy="0"/>
            </a:xfrm>
            <a:prstGeom prst="straightConnector1">
              <a:avLst/>
            </a:prstGeom>
            <a:noFill/>
            <a:ln w="19050" cap="flat" cmpd="sng">
              <a:solidFill>
                <a:schemeClr val="dk2"/>
              </a:solidFill>
              <a:prstDash val="solid"/>
              <a:round/>
              <a:headEnd type="none" w="med" len="med"/>
              <a:tailEnd type="none" w="med" len="med"/>
            </a:ln>
          </p:spPr>
        </p:cxnSp>
      </p:grpSp>
      <p:grpSp>
        <p:nvGrpSpPr>
          <p:cNvPr id="34" name="Google Shape;2518;p58">
            <a:extLst>
              <a:ext uri="{FF2B5EF4-FFF2-40B4-BE49-F238E27FC236}">
                <a16:creationId xmlns:a16="http://schemas.microsoft.com/office/drawing/2014/main" id="{C745EB3C-50A5-4401-BA8A-CEE60965A8ED}"/>
              </a:ext>
            </a:extLst>
          </p:cNvPr>
          <p:cNvGrpSpPr/>
          <p:nvPr/>
        </p:nvGrpSpPr>
        <p:grpSpPr>
          <a:xfrm>
            <a:off x="1892035" y="4448025"/>
            <a:ext cx="1921912" cy="326735"/>
            <a:chOff x="1816609" y="3851001"/>
            <a:chExt cx="1093674" cy="222193"/>
          </a:xfrm>
        </p:grpSpPr>
        <p:sp>
          <p:nvSpPr>
            <p:cNvPr id="35" name="Google Shape;2519;p58">
              <a:extLst>
                <a:ext uri="{FF2B5EF4-FFF2-40B4-BE49-F238E27FC236}">
                  <a16:creationId xmlns:a16="http://schemas.microsoft.com/office/drawing/2014/main" id="{8960DE7D-2962-42CE-9556-6B7111F26BFB}"/>
                </a:ext>
              </a:extLst>
            </p:cNvPr>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2520;p58">
              <a:extLst>
                <a:ext uri="{FF2B5EF4-FFF2-40B4-BE49-F238E27FC236}">
                  <a16:creationId xmlns:a16="http://schemas.microsoft.com/office/drawing/2014/main" id="{F380B44E-9FCB-4A3A-9C06-C8E1F494DA55}"/>
                </a:ext>
              </a:extLst>
            </p:cNvPr>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2521;p58">
              <a:extLst>
                <a:ext uri="{FF2B5EF4-FFF2-40B4-BE49-F238E27FC236}">
                  <a16:creationId xmlns:a16="http://schemas.microsoft.com/office/drawing/2014/main" id="{B1A31C97-343A-4C76-BC12-AC0A4BF105A4}"/>
                </a:ext>
              </a:extLst>
            </p:cNvPr>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2522;p58">
              <a:extLst>
                <a:ext uri="{FF2B5EF4-FFF2-40B4-BE49-F238E27FC236}">
                  <a16:creationId xmlns:a16="http://schemas.microsoft.com/office/drawing/2014/main" id="{ED1C9347-C610-445E-AEBF-B966C054FF69}"/>
                </a:ext>
              </a:extLst>
            </p:cNvPr>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2523;p58">
              <a:extLst>
                <a:ext uri="{FF2B5EF4-FFF2-40B4-BE49-F238E27FC236}">
                  <a16:creationId xmlns:a16="http://schemas.microsoft.com/office/drawing/2014/main" id="{02291784-4C44-498E-ADD7-25CB3025B7F9}"/>
                </a:ext>
              </a:extLst>
            </p:cNvPr>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2524;p58">
              <a:extLst>
                <a:ext uri="{FF2B5EF4-FFF2-40B4-BE49-F238E27FC236}">
                  <a16:creationId xmlns:a16="http://schemas.microsoft.com/office/drawing/2014/main" id="{DF4D7443-202D-4B96-AB3B-EA2047462727}"/>
                </a:ext>
              </a:extLst>
            </p:cNvPr>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2525;p58">
              <a:extLst>
                <a:ext uri="{FF2B5EF4-FFF2-40B4-BE49-F238E27FC236}">
                  <a16:creationId xmlns:a16="http://schemas.microsoft.com/office/drawing/2014/main" id="{2BFA6131-BD24-4AA5-872B-833CEEDA2F0D}"/>
                </a:ext>
              </a:extLst>
            </p:cNvPr>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2526;p58">
              <a:extLst>
                <a:ext uri="{FF2B5EF4-FFF2-40B4-BE49-F238E27FC236}">
                  <a16:creationId xmlns:a16="http://schemas.microsoft.com/office/drawing/2014/main" id="{195522C4-B5D9-44C5-B777-BEFB88CDAEA5}"/>
                </a:ext>
              </a:extLst>
            </p:cNvPr>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2527;p58">
              <a:extLst>
                <a:ext uri="{FF2B5EF4-FFF2-40B4-BE49-F238E27FC236}">
                  <a16:creationId xmlns:a16="http://schemas.microsoft.com/office/drawing/2014/main" id="{2ACC2E52-EC1B-43E6-A88A-D6A99C2FBD72}"/>
                </a:ext>
              </a:extLst>
            </p:cNvPr>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8" name="Google Shape;2528;p58">
            <a:extLst>
              <a:ext uri="{FF2B5EF4-FFF2-40B4-BE49-F238E27FC236}">
                <a16:creationId xmlns:a16="http://schemas.microsoft.com/office/drawing/2014/main" id="{61DF5AAC-39C2-4303-8E57-4FD2DFA35A73}"/>
              </a:ext>
            </a:extLst>
          </p:cNvPr>
          <p:cNvGrpSpPr/>
          <p:nvPr/>
        </p:nvGrpSpPr>
        <p:grpSpPr>
          <a:xfrm>
            <a:off x="6177782" y="4531288"/>
            <a:ext cx="1745583" cy="230173"/>
            <a:chOff x="1394800" y="3522000"/>
            <a:chExt cx="1048650" cy="138275"/>
          </a:xfrm>
        </p:grpSpPr>
        <p:sp>
          <p:nvSpPr>
            <p:cNvPr id="59" name="Google Shape;2529;p58">
              <a:extLst>
                <a:ext uri="{FF2B5EF4-FFF2-40B4-BE49-F238E27FC236}">
                  <a16:creationId xmlns:a16="http://schemas.microsoft.com/office/drawing/2014/main" id="{BE2AB660-0323-48E4-B144-3C7FE8B6CEC2}"/>
                </a:ext>
              </a:extLst>
            </p:cNvPr>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2530;p58">
              <a:extLst>
                <a:ext uri="{FF2B5EF4-FFF2-40B4-BE49-F238E27FC236}">
                  <a16:creationId xmlns:a16="http://schemas.microsoft.com/office/drawing/2014/main" id="{5DBC962C-6B57-4C71-AA3C-BB01126170AA}"/>
                </a:ext>
              </a:extLst>
            </p:cNvPr>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2531;p58">
              <a:extLst>
                <a:ext uri="{FF2B5EF4-FFF2-40B4-BE49-F238E27FC236}">
                  <a16:creationId xmlns:a16="http://schemas.microsoft.com/office/drawing/2014/main" id="{AE66D6FE-CF4C-4763-85E8-EC6F0BD164DF}"/>
                </a:ext>
              </a:extLst>
            </p:cNvPr>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2532;p58">
              <a:extLst>
                <a:ext uri="{FF2B5EF4-FFF2-40B4-BE49-F238E27FC236}">
                  <a16:creationId xmlns:a16="http://schemas.microsoft.com/office/drawing/2014/main" id="{2EE704E4-EEFB-4CC3-AEF2-679EDEAA78A6}"/>
                </a:ext>
              </a:extLst>
            </p:cNvPr>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2533;p58">
              <a:extLst>
                <a:ext uri="{FF2B5EF4-FFF2-40B4-BE49-F238E27FC236}">
                  <a16:creationId xmlns:a16="http://schemas.microsoft.com/office/drawing/2014/main" id="{DEFF65BB-3CCB-4EDF-91AB-5E7DEC22BCEF}"/>
                </a:ext>
              </a:extLst>
            </p:cNvPr>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2534;p58">
              <a:extLst>
                <a:ext uri="{FF2B5EF4-FFF2-40B4-BE49-F238E27FC236}">
                  <a16:creationId xmlns:a16="http://schemas.microsoft.com/office/drawing/2014/main" id="{FA2504C7-D9FF-4FE5-AE76-73EA52F2F5F6}"/>
                </a:ext>
              </a:extLst>
            </p:cNvPr>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2535;p58">
              <a:extLst>
                <a:ext uri="{FF2B5EF4-FFF2-40B4-BE49-F238E27FC236}">
                  <a16:creationId xmlns:a16="http://schemas.microsoft.com/office/drawing/2014/main" id="{E6405A98-12AC-4C54-886F-67F7D08870F9}"/>
                </a:ext>
              </a:extLst>
            </p:cNvPr>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2536;p58">
              <a:extLst>
                <a:ext uri="{FF2B5EF4-FFF2-40B4-BE49-F238E27FC236}">
                  <a16:creationId xmlns:a16="http://schemas.microsoft.com/office/drawing/2014/main" id="{6D5037BF-95EB-441E-AA31-BCD56411D3A6}"/>
                </a:ext>
              </a:extLst>
            </p:cNvPr>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2537;p58">
              <a:extLst>
                <a:ext uri="{FF2B5EF4-FFF2-40B4-BE49-F238E27FC236}">
                  <a16:creationId xmlns:a16="http://schemas.microsoft.com/office/drawing/2014/main" id="{3DF49BE8-99F5-4151-B94D-6993F7448299}"/>
                </a:ext>
              </a:extLst>
            </p:cNvPr>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 name="مربع نص 1">
            <a:extLst>
              <a:ext uri="{FF2B5EF4-FFF2-40B4-BE49-F238E27FC236}">
                <a16:creationId xmlns:a16="http://schemas.microsoft.com/office/drawing/2014/main" id="{3DC6067D-5288-4B84-896D-F9428E346011}"/>
              </a:ext>
            </a:extLst>
          </p:cNvPr>
          <p:cNvSpPr txBox="1"/>
          <p:nvPr/>
        </p:nvSpPr>
        <p:spPr>
          <a:xfrm>
            <a:off x="1600055" y="541565"/>
            <a:ext cx="1443024" cy="954107"/>
          </a:xfrm>
          <a:prstGeom prst="rect">
            <a:avLst/>
          </a:prstGeom>
          <a:noFill/>
        </p:spPr>
        <p:txBody>
          <a:bodyPr wrap="none" rtlCol="1">
            <a:spAutoFit/>
          </a:bodyPr>
          <a:lstStyle/>
          <a:p>
            <a:r>
              <a:rPr lang="ar-SA" sz="2800" b="1" dirty="0"/>
              <a:t>استراتيجية</a:t>
            </a:r>
          </a:p>
          <a:p>
            <a:pPr algn="ctr"/>
            <a:r>
              <a:rPr lang="ar-SA" sz="2800" b="1" dirty="0"/>
              <a:t> قل شيئاً</a:t>
            </a:r>
          </a:p>
        </p:txBody>
      </p:sp>
      <p:sp>
        <p:nvSpPr>
          <p:cNvPr id="81" name="مربع نص 80">
            <a:extLst>
              <a:ext uri="{FF2B5EF4-FFF2-40B4-BE49-F238E27FC236}">
                <a16:creationId xmlns:a16="http://schemas.microsoft.com/office/drawing/2014/main" id="{2A5B11D7-DCA8-4B46-A49A-A8FB6D28F728}"/>
              </a:ext>
            </a:extLst>
          </p:cNvPr>
          <p:cNvSpPr txBox="1"/>
          <p:nvPr/>
        </p:nvSpPr>
        <p:spPr>
          <a:xfrm>
            <a:off x="3065308" y="2964633"/>
            <a:ext cx="3818674" cy="523220"/>
          </a:xfrm>
          <a:prstGeom prst="rect">
            <a:avLst/>
          </a:prstGeom>
          <a:noFill/>
        </p:spPr>
        <p:txBody>
          <a:bodyPr wrap="none" rtlCol="1">
            <a:spAutoFit/>
          </a:bodyPr>
          <a:lstStyle/>
          <a:p>
            <a:r>
              <a:rPr lang="ar-SA" sz="2800" b="1" dirty="0"/>
              <a:t>باستخدام دردشة برنامج التيمز </a:t>
            </a:r>
          </a:p>
        </p:txBody>
      </p:sp>
      <p:pic>
        <p:nvPicPr>
          <p:cNvPr id="4" name="صورة 3">
            <a:extLst>
              <a:ext uri="{FF2B5EF4-FFF2-40B4-BE49-F238E27FC236}">
                <a16:creationId xmlns:a16="http://schemas.microsoft.com/office/drawing/2014/main" id="{0300024A-AC7D-438F-88B3-289659A6A5DD}"/>
              </a:ext>
            </a:extLst>
          </p:cNvPr>
          <p:cNvPicPr>
            <a:picLocks noChangeAspect="1"/>
          </p:cNvPicPr>
          <p:nvPr/>
        </p:nvPicPr>
        <p:blipFill>
          <a:blip r:embed="rId3"/>
          <a:stretch>
            <a:fillRect/>
          </a:stretch>
        </p:blipFill>
        <p:spPr>
          <a:xfrm>
            <a:off x="677023" y="1295440"/>
            <a:ext cx="1139758" cy="1139758"/>
          </a:xfrm>
          <a:prstGeom prst="rect">
            <a:avLst/>
          </a:prstGeom>
        </p:spPr>
      </p:pic>
      <p:pic>
        <p:nvPicPr>
          <p:cNvPr id="30" name="صورة 29">
            <a:extLst>
              <a:ext uri="{FF2B5EF4-FFF2-40B4-BE49-F238E27FC236}">
                <a16:creationId xmlns:a16="http://schemas.microsoft.com/office/drawing/2014/main" id="{5181FF1E-9EFE-407A-8AA3-8E9DEB85B3D7}"/>
              </a:ext>
            </a:extLst>
          </p:cNvPr>
          <p:cNvPicPr/>
          <p:nvPr/>
        </p:nvPicPr>
        <p:blipFill>
          <a:blip r:embed="rId4" cstate="print"/>
          <a:srcRect/>
          <a:stretch>
            <a:fillRect/>
          </a:stretch>
        </p:blipFill>
        <p:spPr bwMode="auto">
          <a:xfrm rot="19779821">
            <a:off x="5518143" y="843847"/>
            <a:ext cx="3166874" cy="1788651"/>
          </a:xfrm>
          <a:prstGeom prst="rect">
            <a:avLst/>
          </a:prstGeom>
          <a:noFill/>
          <a:ln w="12700">
            <a:noFill/>
            <a:miter lim="800000"/>
          </a:ln>
          <a:effectLst/>
          <a:scene3d>
            <a:camera prst="orthographicFront"/>
            <a:lightRig rig="threePt" dir="t"/>
          </a:scene3d>
          <a:sp3d extrusionH="76200">
            <a:extrusionClr>
              <a:schemeClr val="bg1"/>
            </a:extrusionClr>
          </a:sp3d>
        </p:spPr>
      </p:pic>
      <p:sp>
        <p:nvSpPr>
          <p:cNvPr id="31" name="مربع نص 2">
            <a:extLst>
              <a:ext uri="{FF2B5EF4-FFF2-40B4-BE49-F238E27FC236}">
                <a16:creationId xmlns:a16="http://schemas.microsoft.com/office/drawing/2014/main" id="{B48CCC91-7450-4D1D-AF4F-DDFEC5298F8E}"/>
              </a:ext>
            </a:extLst>
          </p:cNvPr>
          <p:cNvSpPr txBox="1">
            <a:spLocks noChangeArrowheads="1"/>
          </p:cNvSpPr>
          <p:nvPr/>
        </p:nvSpPr>
        <p:spPr bwMode="auto">
          <a:xfrm>
            <a:off x="2525397" y="3526557"/>
            <a:ext cx="5629275" cy="784830"/>
          </a:xfrm>
          <a:prstGeom prst="rect">
            <a:avLst/>
          </a:prstGeom>
          <a:noFill/>
          <a:ln w="9525">
            <a:noFill/>
            <a:miter lim="800000"/>
          </a:ln>
        </p:spPr>
        <p:txBody>
          <a:bodyPr wrap="square">
            <a:spAutoFit/>
          </a:bodyPr>
          <a:lstStyle/>
          <a:p>
            <a:r>
              <a:rPr lang="ar-SA" sz="4500" b="1" dirty="0">
                <a:ln w="6600">
                  <a:solidFill>
                    <a:schemeClr val="accent2"/>
                  </a:solidFill>
                  <a:prstDash val="solid"/>
                </a:ln>
                <a:solidFill>
                  <a:srgbClr val="FFFFFF"/>
                </a:solidFill>
                <a:effectLst>
                  <a:outerShdw dist="38100" dir="2700000" algn="tl" rotWithShape="0">
                    <a:schemeClr val="accent2"/>
                  </a:outerShdw>
                </a:effectLst>
                <a:latin typeface="Sakkal Majalla" panose="02000000000000000000" pitchFamily="2" charset="-78"/>
                <a:cs typeface="Sakkal Majalla" panose="02000000000000000000" pitchFamily="2" charset="-78"/>
              </a:rPr>
              <a:t> </a:t>
            </a:r>
            <a:r>
              <a:rPr lang="ar-SA" sz="4500" b="1" dirty="0">
                <a:ln w="6600">
                  <a:solidFill>
                    <a:schemeClr val="accent2"/>
                  </a:solidFill>
                  <a:prstDash val="solid"/>
                </a:ln>
                <a:solidFill>
                  <a:schemeClr val="accent2">
                    <a:lumMod val="25000"/>
                  </a:schemeClr>
                </a:solidFill>
                <a:effectLst>
                  <a:outerShdw dist="38100" dir="2700000" algn="tl" rotWithShape="0">
                    <a:schemeClr val="accent2"/>
                  </a:outerShdw>
                </a:effectLst>
                <a:latin typeface="Sakkal Majalla" panose="02000000000000000000" pitchFamily="2" charset="-78"/>
                <a:cs typeface="Sakkal Majalla" panose="02000000000000000000" pitchFamily="2" charset="-78"/>
              </a:rPr>
              <a:t>صفي شعورك في درسنا اليوم، </a:t>
            </a:r>
          </a:p>
        </p:txBody>
      </p:sp>
      <p:pic>
        <p:nvPicPr>
          <p:cNvPr id="32" name="Picture 6">
            <a:extLst>
              <a:ext uri="{FF2B5EF4-FFF2-40B4-BE49-F238E27FC236}">
                <a16:creationId xmlns:a16="http://schemas.microsoft.com/office/drawing/2014/main" id="{9AB3AEA1-176E-4217-ABE1-52CEE8F18F7F}"/>
              </a:ext>
            </a:extLst>
          </p:cNvPr>
          <p:cNvPicPr>
            <a:picLocks noChangeAspect="1"/>
          </p:cNvPicPr>
          <p:nvPr/>
        </p:nvPicPr>
        <p:blipFill>
          <a:blip r:embed="rId5" cstate="print"/>
          <a:stretch>
            <a:fillRect/>
          </a:stretch>
        </p:blipFill>
        <p:spPr bwMode="auto">
          <a:xfrm>
            <a:off x="3098255" y="622810"/>
            <a:ext cx="1163836" cy="1163836"/>
          </a:xfrm>
          <a:prstGeom prst="rect">
            <a:avLst/>
          </a:prstGeom>
          <a:noFill/>
          <a:ln w="9525">
            <a:noFill/>
            <a:miter lim="800000"/>
          </a:ln>
        </p:spPr>
      </p:pic>
      <p:sp>
        <p:nvSpPr>
          <p:cNvPr id="33" name="مربع نص 4">
            <a:extLst>
              <a:ext uri="{FF2B5EF4-FFF2-40B4-BE49-F238E27FC236}">
                <a16:creationId xmlns:a16="http://schemas.microsoft.com/office/drawing/2014/main" id="{93B33129-C372-4DEB-A9A4-3308835A443D}"/>
              </a:ext>
            </a:extLst>
          </p:cNvPr>
          <p:cNvSpPr txBox="1">
            <a:spLocks noChangeArrowheads="1"/>
          </p:cNvSpPr>
          <p:nvPr/>
        </p:nvSpPr>
        <p:spPr bwMode="auto">
          <a:xfrm rot="-937940">
            <a:off x="6794600" y="1055339"/>
            <a:ext cx="1287098" cy="830997"/>
          </a:xfrm>
          <a:prstGeom prst="rect">
            <a:avLst/>
          </a:prstGeom>
          <a:noFill/>
          <a:ln w="9525">
            <a:noFill/>
            <a:miter lim="800000"/>
          </a:ln>
        </p:spPr>
        <p:txBody>
          <a:bodyPr wrap="square">
            <a:spAutoFit/>
          </a:bodyPr>
          <a:lstStyle/>
          <a:p>
            <a:r>
              <a:rPr lang="ar-SA" sz="2400" b="1" dirty="0">
                <a:solidFill>
                  <a:schemeClr val="bg1"/>
                </a:solidFill>
              </a:rPr>
              <a:t>القبعة الحمراء</a:t>
            </a:r>
          </a:p>
        </p:txBody>
      </p:sp>
    </p:spTree>
    <p:extLst>
      <p:ext uri="{BB962C8B-B14F-4D97-AF65-F5344CB8AC3E}">
        <p14:creationId xmlns:p14="http://schemas.microsoft.com/office/powerpoint/2010/main" val="12321224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1"/>
                                        </p:tgtEl>
                                        <p:attrNameLst>
                                          <p:attrName>style.visibility</p:attrName>
                                        </p:attrNameLst>
                                      </p:cBhvr>
                                      <p:to>
                                        <p:strVal val="visible"/>
                                      </p:to>
                                    </p:set>
                                    <p:animEffect transition="in" filter="fade">
                                      <p:cBhvr>
                                        <p:cTn id="19" dur="1000"/>
                                        <p:tgtEl>
                                          <p:spTgt spid="81"/>
                                        </p:tgtEl>
                                      </p:cBhvr>
                                    </p:animEffect>
                                    <p:anim calcmode="lin" valueType="num">
                                      <p:cBhvr>
                                        <p:cTn id="20" dur="1000" fill="hold"/>
                                        <p:tgtEl>
                                          <p:spTgt spid="81"/>
                                        </p:tgtEl>
                                        <p:attrNameLst>
                                          <p:attrName>ppt_x</p:attrName>
                                        </p:attrNameLst>
                                      </p:cBhvr>
                                      <p:tavLst>
                                        <p:tav tm="0">
                                          <p:val>
                                            <p:strVal val="#ppt_x"/>
                                          </p:val>
                                        </p:tav>
                                        <p:tav tm="100000">
                                          <p:val>
                                            <p:strVal val="#ppt_x"/>
                                          </p:val>
                                        </p:tav>
                                      </p:tavLst>
                                    </p:anim>
                                    <p:anim calcmode="lin" valueType="num">
                                      <p:cBhvr>
                                        <p:cTn id="21"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ppt_w</p:attrName>
                                        </p:attrNameLst>
                                      </p:cBhvr>
                                      <p:tavLst>
                                        <p:tav tm="0">
                                          <p:val>
                                            <p:fltVal val="0"/>
                                          </p:val>
                                        </p:tav>
                                        <p:tav tm="100000">
                                          <p:val>
                                            <p:strVal val="#ppt_w"/>
                                          </p:val>
                                        </p:tav>
                                      </p:tavLst>
                                    </p:anim>
                                    <p:anim calcmode="lin" valueType="num">
                                      <p:cBhvr>
                                        <p:cTn id="27" dur="1000" fill="hold"/>
                                        <p:tgtEl>
                                          <p:spTgt spid="4"/>
                                        </p:tgtEl>
                                        <p:attrNameLst>
                                          <p:attrName>ppt_h</p:attrName>
                                        </p:attrNameLst>
                                      </p:cBhvr>
                                      <p:tavLst>
                                        <p:tav tm="0">
                                          <p:val>
                                            <p:fltVal val="0"/>
                                          </p:val>
                                        </p:tav>
                                        <p:tav tm="100000">
                                          <p:val>
                                            <p:strVal val="#ppt_h"/>
                                          </p:val>
                                        </p:tav>
                                      </p:tavLst>
                                    </p:anim>
                                    <p:anim calcmode="lin" valueType="num">
                                      <p:cBhvr>
                                        <p:cTn id="28" dur="1000" fill="hold"/>
                                        <p:tgtEl>
                                          <p:spTgt spid="4"/>
                                        </p:tgtEl>
                                        <p:attrNameLst>
                                          <p:attrName>style.rotation</p:attrName>
                                        </p:attrNameLst>
                                      </p:cBhvr>
                                      <p:tavLst>
                                        <p:tav tm="0">
                                          <p:val>
                                            <p:fltVal val="90"/>
                                          </p:val>
                                        </p:tav>
                                        <p:tav tm="100000">
                                          <p:val>
                                            <p:fltVal val="0"/>
                                          </p:val>
                                        </p:tav>
                                      </p:tavLst>
                                    </p:anim>
                                    <p:animEffect transition="in" filter="fade">
                                      <p:cBhvr>
                                        <p:cTn id="29" dur="1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par>
                                <p:cTn id="43" presetID="10" presetClass="entr" presetSubtype="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1" grpId="0"/>
      <p:bldP spid="31" grpId="0"/>
      <p:bldP spid="3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a:extLst>
              <a:ext uri="{FF2B5EF4-FFF2-40B4-BE49-F238E27FC236}">
                <a16:creationId xmlns:a16="http://schemas.microsoft.com/office/drawing/2014/main" id="{092DEE79-01F8-4937-A531-025B974A8F4E}"/>
              </a:ext>
            </a:extLst>
          </p:cNvPr>
          <p:cNvSpPr/>
          <p:nvPr/>
        </p:nvSpPr>
        <p:spPr>
          <a:xfrm>
            <a:off x="2418205" y="926867"/>
            <a:ext cx="4307589" cy="1477328"/>
          </a:xfrm>
          <a:prstGeom prst="rect">
            <a:avLst/>
          </a:prstGeom>
          <a:noFill/>
        </p:spPr>
        <p:txBody>
          <a:bodyPr wrap="none">
            <a:spAutoFit/>
          </a:bodyPr>
          <a:lstStyle/>
          <a:p>
            <a:pPr algn="ctr" eaLnBrk="1" hangingPunct="1">
              <a:defRPr/>
            </a:pPr>
            <a:r>
              <a:rPr lang="ar-SA" sz="4500" b="1" dirty="0">
                <a:ln w="0"/>
                <a:solidFill>
                  <a:srgbClr val="7030A0"/>
                </a:solidFill>
                <a:effectLst>
                  <a:glow rad="101600">
                    <a:srgbClr val="FFFF00">
                      <a:alpha val="60000"/>
                    </a:srgbClr>
                  </a:glow>
                </a:effectLst>
              </a:rPr>
              <a:t>طالباتي شكراً لتميزكم </a:t>
            </a:r>
          </a:p>
          <a:p>
            <a:pPr algn="ctr" eaLnBrk="1" hangingPunct="1">
              <a:defRPr/>
            </a:pPr>
            <a:r>
              <a:rPr lang="ar-SA" sz="4500" b="1" dirty="0">
                <a:ln w="0"/>
                <a:solidFill>
                  <a:srgbClr val="7030A0"/>
                </a:solidFill>
                <a:effectLst>
                  <a:glow rad="101600">
                    <a:srgbClr val="FFFF00">
                      <a:alpha val="60000"/>
                    </a:srgbClr>
                  </a:glow>
                </a:effectLst>
              </a:rPr>
              <a:t>أنتن رائعات</a:t>
            </a:r>
          </a:p>
        </p:txBody>
      </p:sp>
      <p:pic>
        <p:nvPicPr>
          <p:cNvPr id="7" name="رسم 6" descr="زهرة دون ساق">
            <a:extLst>
              <a:ext uri="{FF2B5EF4-FFF2-40B4-BE49-F238E27FC236}">
                <a16:creationId xmlns:a16="http://schemas.microsoft.com/office/drawing/2014/main" id="{79B995B2-B659-4CF5-B78B-04900B1486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53883" y="2187352"/>
            <a:ext cx="1642592" cy="1642592"/>
          </a:xfrm>
          <a:prstGeom prst="rect">
            <a:avLst/>
          </a:prstGeom>
        </p:spPr>
      </p:pic>
      <p:pic>
        <p:nvPicPr>
          <p:cNvPr id="8" name="رسم 7" descr="زهرة دون ساق">
            <a:extLst>
              <a:ext uri="{FF2B5EF4-FFF2-40B4-BE49-F238E27FC236}">
                <a16:creationId xmlns:a16="http://schemas.microsoft.com/office/drawing/2014/main" id="{8F062D42-C9C2-4C87-A018-C221B2AE43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04916" y="2867045"/>
            <a:ext cx="1115299" cy="1115299"/>
          </a:xfrm>
          <a:prstGeom prst="rect">
            <a:avLst/>
          </a:prstGeom>
        </p:spPr>
      </p:pic>
    </p:spTree>
    <p:extLst>
      <p:ext uri="{BB962C8B-B14F-4D97-AF65-F5344CB8AC3E}">
        <p14:creationId xmlns:p14="http://schemas.microsoft.com/office/powerpoint/2010/main" val="2308506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pic>
        <p:nvPicPr>
          <p:cNvPr id="3" name="صورة 2">
            <a:extLst>
              <a:ext uri="{FF2B5EF4-FFF2-40B4-BE49-F238E27FC236}">
                <a16:creationId xmlns:a16="http://schemas.microsoft.com/office/drawing/2014/main" id="{32D1279F-AE84-44D9-B986-E7E4C53ACDD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473825" y="2168821"/>
            <a:ext cx="1773843" cy="1773843"/>
          </a:xfrm>
          <a:prstGeom prst="rect">
            <a:avLst/>
          </a:prstGeom>
        </p:spPr>
      </p:pic>
      <p:pic>
        <p:nvPicPr>
          <p:cNvPr id="17" name="Google Shape;7248;p43">
            <a:extLst>
              <a:ext uri="{FF2B5EF4-FFF2-40B4-BE49-F238E27FC236}">
                <a16:creationId xmlns:a16="http://schemas.microsoft.com/office/drawing/2014/main" id="{8AB74D6A-E3E6-4C5E-93F1-E14903DC66CE}"/>
              </a:ext>
            </a:extLst>
          </p:cNvPr>
          <p:cNvPicPr preferRelativeResize="0"/>
          <p:nvPr/>
        </p:nvPicPr>
        <p:blipFill rotWithShape="1">
          <a:blip r:embed="rId6">
            <a:alphaModFix amt="62000"/>
            <a:duotone>
              <a:schemeClr val="accent6">
                <a:shade val="45000"/>
                <a:satMod val="135000"/>
              </a:schemeClr>
              <a:prstClr val="white"/>
            </a:duotone>
          </a:blip>
          <a:srcRect r="16855"/>
          <a:stretch/>
        </p:blipFill>
        <p:spPr>
          <a:xfrm rot="21099795">
            <a:off x="1378354" y="2034429"/>
            <a:ext cx="5457905" cy="1226408"/>
          </a:xfrm>
          <a:prstGeom prst="rect">
            <a:avLst/>
          </a:prstGeom>
          <a:noFill/>
          <a:ln>
            <a:noFill/>
          </a:ln>
        </p:spPr>
      </p:pic>
      <p:sp>
        <p:nvSpPr>
          <p:cNvPr id="571" name="Google Shape;571;p31"/>
          <p:cNvSpPr txBox="1">
            <a:spLocks noGrp="1"/>
          </p:cNvSpPr>
          <p:nvPr>
            <p:ph type="title" idx="2"/>
          </p:nvPr>
        </p:nvSpPr>
        <p:spPr>
          <a:xfrm>
            <a:off x="1393668" y="1824076"/>
            <a:ext cx="5636481" cy="1449300"/>
          </a:xfrm>
          <a:prstGeom prst="rect">
            <a:avLst/>
          </a:prstGeom>
        </p:spPr>
        <p:txBody>
          <a:bodyPr spcFirstLastPara="1" wrap="square" lIns="91425" tIns="91425" rIns="91425" bIns="91425" anchor="ctr" anchorCtr="0">
            <a:noAutofit/>
          </a:bodyPr>
          <a:lstStyle/>
          <a:p>
            <a:r>
              <a:rPr lang="ar-SA" sz="3200" dirty="0">
                <a:ln w="0"/>
                <a:solidFill>
                  <a:schemeClr val="tx1"/>
                </a:solidFill>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rPr>
              <a:t>هيا نراجع الدرس الماضي</a:t>
            </a:r>
          </a:p>
        </p:txBody>
      </p:sp>
      <p:grpSp>
        <p:nvGrpSpPr>
          <p:cNvPr id="18" name="مجموعة 17">
            <a:extLst>
              <a:ext uri="{FF2B5EF4-FFF2-40B4-BE49-F238E27FC236}">
                <a16:creationId xmlns:a16="http://schemas.microsoft.com/office/drawing/2014/main" id="{6D1E2B97-46A4-400F-B656-B9B43052475E}"/>
              </a:ext>
            </a:extLst>
          </p:cNvPr>
          <p:cNvGrpSpPr/>
          <p:nvPr/>
        </p:nvGrpSpPr>
        <p:grpSpPr>
          <a:xfrm>
            <a:off x="7339474" y="335614"/>
            <a:ext cx="1566761" cy="630738"/>
            <a:chOff x="3917263" y="1628700"/>
            <a:chExt cx="1309500" cy="457075"/>
          </a:xfrm>
        </p:grpSpPr>
        <p:grpSp>
          <p:nvGrpSpPr>
            <p:cNvPr id="19" name="Google Shape;1323;p42">
              <a:extLst>
                <a:ext uri="{FF2B5EF4-FFF2-40B4-BE49-F238E27FC236}">
                  <a16:creationId xmlns:a16="http://schemas.microsoft.com/office/drawing/2014/main" id="{E33CBE9B-B693-434E-86ED-A8E789601B56}"/>
                </a:ext>
              </a:extLst>
            </p:cNvPr>
            <p:cNvGrpSpPr/>
            <p:nvPr/>
          </p:nvGrpSpPr>
          <p:grpSpPr>
            <a:xfrm>
              <a:off x="3917263" y="1628700"/>
              <a:ext cx="1309500" cy="457075"/>
              <a:chOff x="3917263" y="1628700"/>
              <a:chExt cx="1309500" cy="457075"/>
            </a:xfrm>
          </p:grpSpPr>
          <p:sp>
            <p:nvSpPr>
              <p:cNvPr id="33" name="Google Shape;1324;p42">
                <a:extLst>
                  <a:ext uri="{FF2B5EF4-FFF2-40B4-BE49-F238E27FC236}">
                    <a16:creationId xmlns:a16="http://schemas.microsoft.com/office/drawing/2014/main" id="{ECFF9ACF-9DDB-40F5-9F7A-9CEAA132FF4F}"/>
                  </a:ext>
                </a:extLst>
              </p:cNvPr>
              <p:cNvSpPr/>
              <p:nvPr/>
            </p:nvSpPr>
            <p:spPr>
              <a:xfrm>
                <a:off x="3917263" y="1628700"/>
                <a:ext cx="1309500" cy="457075"/>
              </a:xfrm>
              <a:custGeom>
                <a:avLst/>
                <a:gdLst/>
                <a:ahLst/>
                <a:cxnLst/>
                <a:rect l="l" t="t" r="r" b="b"/>
                <a:pathLst>
                  <a:path w="41777" h="18283" extrusionOk="0">
                    <a:moveTo>
                      <a:pt x="33366" y="1"/>
                    </a:moveTo>
                    <a:cubicBezTo>
                      <a:pt x="33266" y="1"/>
                      <a:pt x="33167" y="5"/>
                      <a:pt x="33066" y="16"/>
                    </a:cubicBezTo>
                    <a:cubicBezTo>
                      <a:pt x="32700" y="54"/>
                      <a:pt x="32331" y="62"/>
                      <a:pt x="31961" y="62"/>
                    </a:cubicBezTo>
                    <a:cubicBezTo>
                      <a:pt x="31645" y="62"/>
                      <a:pt x="31328" y="56"/>
                      <a:pt x="31012" y="56"/>
                    </a:cubicBezTo>
                    <a:cubicBezTo>
                      <a:pt x="30932" y="56"/>
                      <a:pt x="30852" y="56"/>
                      <a:pt x="30772" y="57"/>
                    </a:cubicBezTo>
                    <a:cubicBezTo>
                      <a:pt x="29856" y="68"/>
                      <a:pt x="28939" y="57"/>
                      <a:pt x="28024" y="103"/>
                    </a:cubicBezTo>
                    <a:cubicBezTo>
                      <a:pt x="27336" y="137"/>
                      <a:pt x="26634" y="316"/>
                      <a:pt x="25957" y="316"/>
                    </a:cubicBezTo>
                    <a:cubicBezTo>
                      <a:pt x="25806" y="316"/>
                      <a:pt x="25656" y="307"/>
                      <a:pt x="25508" y="286"/>
                    </a:cubicBezTo>
                    <a:cubicBezTo>
                      <a:pt x="24545" y="148"/>
                      <a:pt x="23576" y="191"/>
                      <a:pt x="22630" y="171"/>
                    </a:cubicBezTo>
                    <a:cubicBezTo>
                      <a:pt x="22114" y="161"/>
                      <a:pt x="21590" y="90"/>
                      <a:pt x="21062" y="90"/>
                    </a:cubicBezTo>
                    <a:cubicBezTo>
                      <a:pt x="20801" y="90"/>
                      <a:pt x="20540" y="107"/>
                      <a:pt x="20278" y="158"/>
                    </a:cubicBezTo>
                    <a:cubicBezTo>
                      <a:pt x="20070" y="198"/>
                      <a:pt x="19859" y="210"/>
                      <a:pt x="19646" y="210"/>
                    </a:cubicBezTo>
                    <a:cubicBezTo>
                      <a:pt x="19322" y="210"/>
                      <a:pt x="18993" y="181"/>
                      <a:pt x="18664" y="181"/>
                    </a:cubicBezTo>
                    <a:cubicBezTo>
                      <a:pt x="18452" y="181"/>
                      <a:pt x="18239" y="193"/>
                      <a:pt x="18028" y="232"/>
                    </a:cubicBezTo>
                    <a:cubicBezTo>
                      <a:pt x="17432" y="341"/>
                      <a:pt x="16798" y="409"/>
                      <a:pt x="16195" y="409"/>
                    </a:cubicBezTo>
                    <a:cubicBezTo>
                      <a:pt x="15835" y="409"/>
                      <a:pt x="15487" y="385"/>
                      <a:pt x="15162" y="331"/>
                    </a:cubicBezTo>
                    <a:cubicBezTo>
                      <a:pt x="14931" y="293"/>
                      <a:pt x="14705" y="278"/>
                      <a:pt x="14481" y="278"/>
                    </a:cubicBezTo>
                    <a:cubicBezTo>
                      <a:pt x="13635" y="278"/>
                      <a:pt x="12829" y="493"/>
                      <a:pt x="11989" y="493"/>
                    </a:cubicBezTo>
                    <a:cubicBezTo>
                      <a:pt x="11870" y="493"/>
                      <a:pt x="11750" y="489"/>
                      <a:pt x="11630" y="479"/>
                    </a:cubicBezTo>
                    <a:cubicBezTo>
                      <a:pt x="11485" y="467"/>
                      <a:pt x="11340" y="461"/>
                      <a:pt x="11194" y="461"/>
                    </a:cubicBezTo>
                    <a:cubicBezTo>
                      <a:pt x="10036" y="461"/>
                      <a:pt x="8838" y="806"/>
                      <a:pt x="7690" y="1092"/>
                    </a:cubicBezTo>
                    <a:cubicBezTo>
                      <a:pt x="6745" y="1327"/>
                      <a:pt x="5786" y="1114"/>
                      <a:pt x="4948" y="1395"/>
                    </a:cubicBezTo>
                    <a:cubicBezTo>
                      <a:pt x="4894" y="1391"/>
                      <a:pt x="4840" y="1390"/>
                      <a:pt x="4788" y="1390"/>
                    </a:cubicBezTo>
                    <a:cubicBezTo>
                      <a:pt x="3957" y="1390"/>
                      <a:pt x="3269" y="1784"/>
                      <a:pt x="2716" y="2146"/>
                    </a:cubicBezTo>
                    <a:cubicBezTo>
                      <a:pt x="1880" y="2692"/>
                      <a:pt x="967" y="3343"/>
                      <a:pt x="615" y="4388"/>
                    </a:cubicBezTo>
                    <a:cubicBezTo>
                      <a:pt x="363" y="5137"/>
                      <a:pt x="119" y="5891"/>
                      <a:pt x="60" y="6700"/>
                    </a:cubicBezTo>
                    <a:cubicBezTo>
                      <a:pt x="0" y="7520"/>
                      <a:pt x="164" y="8324"/>
                      <a:pt x="115" y="9148"/>
                    </a:cubicBezTo>
                    <a:cubicBezTo>
                      <a:pt x="72" y="9871"/>
                      <a:pt x="85" y="10649"/>
                      <a:pt x="230" y="11351"/>
                    </a:cubicBezTo>
                    <a:cubicBezTo>
                      <a:pt x="352" y="11945"/>
                      <a:pt x="418" y="12557"/>
                      <a:pt x="573" y="13149"/>
                    </a:cubicBezTo>
                    <a:cubicBezTo>
                      <a:pt x="828" y="14118"/>
                      <a:pt x="1215" y="15029"/>
                      <a:pt x="1923" y="15736"/>
                    </a:cubicBezTo>
                    <a:cubicBezTo>
                      <a:pt x="2786" y="16598"/>
                      <a:pt x="3851" y="17143"/>
                      <a:pt x="5076" y="17282"/>
                    </a:cubicBezTo>
                    <a:cubicBezTo>
                      <a:pt x="6489" y="17442"/>
                      <a:pt x="7909" y="17580"/>
                      <a:pt x="9312" y="17754"/>
                    </a:cubicBezTo>
                    <a:cubicBezTo>
                      <a:pt x="10653" y="17922"/>
                      <a:pt x="12003" y="17823"/>
                      <a:pt x="13329" y="18060"/>
                    </a:cubicBezTo>
                    <a:cubicBezTo>
                      <a:pt x="13635" y="18115"/>
                      <a:pt x="13950" y="18126"/>
                      <a:pt x="14262" y="18134"/>
                    </a:cubicBezTo>
                    <a:cubicBezTo>
                      <a:pt x="15593" y="18174"/>
                      <a:pt x="16927" y="18091"/>
                      <a:pt x="18255" y="18264"/>
                    </a:cubicBezTo>
                    <a:cubicBezTo>
                      <a:pt x="18294" y="18269"/>
                      <a:pt x="18335" y="18272"/>
                      <a:pt x="18377" y="18272"/>
                    </a:cubicBezTo>
                    <a:cubicBezTo>
                      <a:pt x="18508" y="18272"/>
                      <a:pt x="18644" y="18237"/>
                      <a:pt x="18730" y="18098"/>
                    </a:cubicBezTo>
                    <a:cubicBezTo>
                      <a:pt x="18775" y="18025"/>
                      <a:pt x="18856" y="17949"/>
                      <a:pt x="18922" y="17949"/>
                    </a:cubicBezTo>
                    <a:cubicBezTo>
                      <a:pt x="18949" y="17949"/>
                      <a:pt x="18973" y="17962"/>
                      <a:pt x="18990" y="17993"/>
                    </a:cubicBezTo>
                    <a:cubicBezTo>
                      <a:pt x="19121" y="18222"/>
                      <a:pt x="19280" y="18283"/>
                      <a:pt x="19450" y="18283"/>
                    </a:cubicBezTo>
                    <a:cubicBezTo>
                      <a:pt x="19640" y="18283"/>
                      <a:pt x="19842" y="18207"/>
                      <a:pt x="20030" y="18207"/>
                    </a:cubicBezTo>
                    <a:cubicBezTo>
                      <a:pt x="20040" y="18207"/>
                      <a:pt x="20050" y="18207"/>
                      <a:pt x="20059" y="18207"/>
                    </a:cubicBezTo>
                    <a:cubicBezTo>
                      <a:pt x="20116" y="18210"/>
                      <a:pt x="20173" y="18213"/>
                      <a:pt x="20230" y="18213"/>
                    </a:cubicBezTo>
                    <a:cubicBezTo>
                      <a:pt x="20441" y="18213"/>
                      <a:pt x="20640" y="18173"/>
                      <a:pt x="20758" y="17933"/>
                    </a:cubicBezTo>
                    <a:cubicBezTo>
                      <a:pt x="20976" y="18104"/>
                      <a:pt x="21195" y="18163"/>
                      <a:pt x="21416" y="18163"/>
                    </a:cubicBezTo>
                    <a:cubicBezTo>
                      <a:pt x="21741" y="18163"/>
                      <a:pt x="22069" y="18035"/>
                      <a:pt x="22395" y="17955"/>
                    </a:cubicBezTo>
                    <a:cubicBezTo>
                      <a:pt x="22441" y="17944"/>
                      <a:pt x="22499" y="17924"/>
                      <a:pt x="22544" y="17924"/>
                    </a:cubicBezTo>
                    <a:cubicBezTo>
                      <a:pt x="22561" y="17924"/>
                      <a:pt x="22577" y="17927"/>
                      <a:pt x="22588" y="17935"/>
                    </a:cubicBezTo>
                    <a:cubicBezTo>
                      <a:pt x="22795" y="18076"/>
                      <a:pt x="23007" y="18118"/>
                      <a:pt x="23221" y="18118"/>
                    </a:cubicBezTo>
                    <a:cubicBezTo>
                      <a:pt x="23537" y="18118"/>
                      <a:pt x="23857" y="18026"/>
                      <a:pt x="24171" y="18026"/>
                    </a:cubicBezTo>
                    <a:cubicBezTo>
                      <a:pt x="24228" y="18026"/>
                      <a:pt x="24285" y="18029"/>
                      <a:pt x="24342" y="18036"/>
                    </a:cubicBezTo>
                    <a:cubicBezTo>
                      <a:pt x="24471" y="18053"/>
                      <a:pt x="24600" y="18060"/>
                      <a:pt x="24728" y="18060"/>
                    </a:cubicBezTo>
                    <a:cubicBezTo>
                      <a:pt x="25506" y="18060"/>
                      <a:pt x="26262" y="17802"/>
                      <a:pt x="27042" y="17802"/>
                    </a:cubicBezTo>
                    <a:cubicBezTo>
                      <a:pt x="27174" y="17802"/>
                      <a:pt x="27306" y="17809"/>
                      <a:pt x="27439" y="17826"/>
                    </a:cubicBezTo>
                    <a:cubicBezTo>
                      <a:pt x="27536" y="17839"/>
                      <a:pt x="27635" y="17844"/>
                      <a:pt x="27734" y="17844"/>
                    </a:cubicBezTo>
                    <a:cubicBezTo>
                      <a:pt x="28119" y="17844"/>
                      <a:pt x="28516" y="17765"/>
                      <a:pt x="28904" y="17732"/>
                    </a:cubicBezTo>
                    <a:cubicBezTo>
                      <a:pt x="29889" y="17648"/>
                      <a:pt x="30874" y="17572"/>
                      <a:pt x="31857" y="17467"/>
                    </a:cubicBezTo>
                    <a:cubicBezTo>
                      <a:pt x="32506" y="17398"/>
                      <a:pt x="33172" y="17202"/>
                      <a:pt x="33795" y="17202"/>
                    </a:cubicBezTo>
                    <a:cubicBezTo>
                      <a:pt x="33817" y="17202"/>
                      <a:pt x="33839" y="17202"/>
                      <a:pt x="33860" y="17202"/>
                    </a:cubicBezTo>
                    <a:cubicBezTo>
                      <a:pt x="33922" y="17204"/>
                      <a:pt x="33984" y="17204"/>
                      <a:pt x="34045" y="17204"/>
                    </a:cubicBezTo>
                    <a:cubicBezTo>
                      <a:pt x="34818" y="17204"/>
                      <a:pt x="35572" y="17104"/>
                      <a:pt x="36332" y="17045"/>
                    </a:cubicBezTo>
                    <a:cubicBezTo>
                      <a:pt x="36944" y="16998"/>
                      <a:pt x="37728" y="16983"/>
                      <a:pt x="38103" y="16614"/>
                    </a:cubicBezTo>
                    <a:cubicBezTo>
                      <a:pt x="38611" y="16114"/>
                      <a:pt x="39274" y="15948"/>
                      <a:pt x="39788" y="15489"/>
                    </a:cubicBezTo>
                    <a:cubicBezTo>
                      <a:pt x="40289" y="15042"/>
                      <a:pt x="40619" y="14495"/>
                      <a:pt x="40959" y="13971"/>
                    </a:cubicBezTo>
                    <a:cubicBezTo>
                      <a:pt x="41423" y="13258"/>
                      <a:pt x="41108" y="12313"/>
                      <a:pt x="41487" y="11504"/>
                    </a:cubicBezTo>
                    <a:cubicBezTo>
                      <a:pt x="41572" y="11321"/>
                      <a:pt x="41671" y="10862"/>
                      <a:pt x="41683" y="10505"/>
                    </a:cubicBezTo>
                    <a:cubicBezTo>
                      <a:pt x="41708" y="9851"/>
                      <a:pt x="41415" y="9215"/>
                      <a:pt x="41548" y="8584"/>
                    </a:cubicBezTo>
                    <a:cubicBezTo>
                      <a:pt x="41776" y="7498"/>
                      <a:pt x="41682" y="6447"/>
                      <a:pt x="41432" y="5383"/>
                    </a:cubicBezTo>
                    <a:cubicBezTo>
                      <a:pt x="41227" y="4511"/>
                      <a:pt x="41029" y="3644"/>
                      <a:pt x="40466" y="2913"/>
                    </a:cubicBezTo>
                    <a:cubicBezTo>
                      <a:pt x="40373" y="2792"/>
                      <a:pt x="40273" y="2653"/>
                      <a:pt x="40244" y="2508"/>
                    </a:cubicBezTo>
                    <a:cubicBezTo>
                      <a:pt x="40030" y="1463"/>
                      <a:pt x="39175" y="917"/>
                      <a:pt x="38351" y="663"/>
                    </a:cubicBezTo>
                    <a:cubicBezTo>
                      <a:pt x="37116" y="283"/>
                      <a:pt x="35785" y="149"/>
                      <a:pt x="34486" y="83"/>
                    </a:cubicBezTo>
                    <a:cubicBezTo>
                      <a:pt x="34120" y="65"/>
                      <a:pt x="33746" y="1"/>
                      <a:pt x="33366"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1325;p42">
                <a:extLst>
                  <a:ext uri="{FF2B5EF4-FFF2-40B4-BE49-F238E27FC236}">
                    <a16:creationId xmlns:a16="http://schemas.microsoft.com/office/drawing/2014/main" id="{EF976D95-6D87-41B5-859C-79B4D5A8CA92}"/>
                  </a:ext>
                </a:extLst>
              </p:cNvPr>
              <p:cNvSpPr/>
              <p:nvPr/>
            </p:nvSpPr>
            <p:spPr>
              <a:xfrm>
                <a:off x="3917263" y="1628700"/>
                <a:ext cx="1309500" cy="457075"/>
              </a:xfrm>
              <a:custGeom>
                <a:avLst/>
                <a:gdLst/>
                <a:ahLst/>
                <a:cxnLst/>
                <a:rect l="l" t="t" r="r" b="b"/>
                <a:pathLst>
                  <a:path w="41777" h="18283" extrusionOk="0">
                    <a:moveTo>
                      <a:pt x="31789" y="1291"/>
                    </a:moveTo>
                    <a:cubicBezTo>
                      <a:pt x="31974" y="1291"/>
                      <a:pt x="32159" y="1291"/>
                      <a:pt x="32343" y="1293"/>
                    </a:cubicBezTo>
                    <a:cubicBezTo>
                      <a:pt x="33959" y="1309"/>
                      <a:pt x="35586" y="1386"/>
                      <a:pt x="37170" y="1726"/>
                    </a:cubicBezTo>
                    <a:cubicBezTo>
                      <a:pt x="37989" y="1901"/>
                      <a:pt x="38650" y="2440"/>
                      <a:pt x="39116" y="3162"/>
                    </a:cubicBezTo>
                    <a:cubicBezTo>
                      <a:pt x="40148" y="4757"/>
                      <a:pt x="40208" y="6161"/>
                      <a:pt x="40214" y="7773"/>
                    </a:cubicBezTo>
                    <a:cubicBezTo>
                      <a:pt x="40214" y="8849"/>
                      <a:pt x="40393" y="9964"/>
                      <a:pt x="40164" y="10987"/>
                    </a:cubicBezTo>
                    <a:cubicBezTo>
                      <a:pt x="39940" y="11993"/>
                      <a:pt x="40151" y="13111"/>
                      <a:pt x="39513" y="14010"/>
                    </a:cubicBezTo>
                    <a:cubicBezTo>
                      <a:pt x="38667" y="15207"/>
                      <a:pt x="37409" y="15600"/>
                      <a:pt x="36022" y="15741"/>
                    </a:cubicBezTo>
                    <a:cubicBezTo>
                      <a:pt x="34725" y="15871"/>
                      <a:pt x="33416" y="15788"/>
                      <a:pt x="32122" y="16087"/>
                    </a:cubicBezTo>
                    <a:cubicBezTo>
                      <a:pt x="31980" y="16120"/>
                      <a:pt x="31827" y="16129"/>
                      <a:pt x="31668" y="16129"/>
                    </a:cubicBezTo>
                    <a:cubicBezTo>
                      <a:pt x="31493" y="16129"/>
                      <a:pt x="31310" y="16118"/>
                      <a:pt x="31129" y="16118"/>
                    </a:cubicBezTo>
                    <a:cubicBezTo>
                      <a:pt x="30994" y="16118"/>
                      <a:pt x="30860" y="16124"/>
                      <a:pt x="30729" y="16144"/>
                    </a:cubicBezTo>
                    <a:cubicBezTo>
                      <a:pt x="30311" y="16207"/>
                      <a:pt x="29948" y="16542"/>
                      <a:pt x="29523" y="16542"/>
                    </a:cubicBezTo>
                    <a:cubicBezTo>
                      <a:pt x="29426" y="16542"/>
                      <a:pt x="29326" y="16524"/>
                      <a:pt x="29221" y="16482"/>
                    </a:cubicBezTo>
                    <a:cubicBezTo>
                      <a:pt x="28967" y="16379"/>
                      <a:pt x="28715" y="16344"/>
                      <a:pt x="28465" y="16344"/>
                    </a:cubicBezTo>
                    <a:cubicBezTo>
                      <a:pt x="28082" y="16344"/>
                      <a:pt x="27700" y="16427"/>
                      <a:pt x="27312" y="16479"/>
                    </a:cubicBezTo>
                    <a:cubicBezTo>
                      <a:pt x="26701" y="16562"/>
                      <a:pt x="26078" y="16669"/>
                      <a:pt x="25466" y="16669"/>
                    </a:cubicBezTo>
                    <a:cubicBezTo>
                      <a:pt x="25330" y="16669"/>
                      <a:pt x="25194" y="16664"/>
                      <a:pt x="25059" y="16652"/>
                    </a:cubicBezTo>
                    <a:cubicBezTo>
                      <a:pt x="24942" y="16641"/>
                      <a:pt x="24826" y="16637"/>
                      <a:pt x="24710" y="16637"/>
                    </a:cubicBezTo>
                    <a:cubicBezTo>
                      <a:pt x="24140" y="16637"/>
                      <a:pt x="23584" y="16742"/>
                      <a:pt x="23016" y="16742"/>
                    </a:cubicBezTo>
                    <a:cubicBezTo>
                      <a:pt x="22981" y="16742"/>
                      <a:pt x="22947" y="16742"/>
                      <a:pt x="22912" y="16741"/>
                    </a:cubicBezTo>
                    <a:cubicBezTo>
                      <a:pt x="22534" y="16732"/>
                      <a:pt x="22150" y="16709"/>
                      <a:pt x="21768" y="16709"/>
                    </a:cubicBezTo>
                    <a:cubicBezTo>
                      <a:pt x="21114" y="16709"/>
                      <a:pt x="20463" y="16775"/>
                      <a:pt x="19847" y="17083"/>
                    </a:cubicBezTo>
                    <a:cubicBezTo>
                      <a:pt x="19808" y="17102"/>
                      <a:pt x="19773" y="17110"/>
                      <a:pt x="19741" y="17110"/>
                    </a:cubicBezTo>
                    <a:cubicBezTo>
                      <a:pt x="19686" y="17110"/>
                      <a:pt x="19643" y="17084"/>
                      <a:pt x="19618" y="17040"/>
                    </a:cubicBezTo>
                    <a:cubicBezTo>
                      <a:pt x="19526" y="16877"/>
                      <a:pt x="19419" y="16829"/>
                      <a:pt x="19309" y="16829"/>
                    </a:cubicBezTo>
                    <a:cubicBezTo>
                      <a:pt x="19150" y="16829"/>
                      <a:pt x="18983" y="16929"/>
                      <a:pt x="18840" y="16929"/>
                    </a:cubicBezTo>
                    <a:cubicBezTo>
                      <a:pt x="18818" y="16929"/>
                      <a:pt x="18797" y="16927"/>
                      <a:pt x="18777" y="16921"/>
                    </a:cubicBezTo>
                    <a:cubicBezTo>
                      <a:pt x="18579" y="16871"/>
                      <a:pt x="18381" y="16855"/>
                      <a:pt x="18181" y="16855"/>
                    </a:cubicBezTo>
                    <a:cubicBezTo>
                      <a:pt x="17779" y="16855"/>
                      <a:pt x="17374" y="16923"/>
                      <a:pt x="16974" y="16923"/>
                    </a:cubicBezTo>
                    <a:cubicBezTo>
                      <a:pt x="16675" y="16923"/>
                      <a:pt x="16379" y="16885"/>
                      <a:pt x="16090" y="16751"/>
                    </a:cubicBezTo>
                    <a:cubicBezTo>
                      <a:pt x="15987" y="16702"/>
                      <a:pt x="15883" y="16685"/>
                      <a:pt x="15780" y="16685"/>
                    </a:cubicBezTo>
                    <a:cubicBezTo>
                      <a:pt x="15539" y="16685"/>
                      <a:pt x="15297" y="16777"/>
                      <a:pt x="15051" y="16777"/>
                    </a:cubicBezTo>
                    <a:cubicBezTo>
                      <a:pt x="15036" y="16777"/>
                      <a:pt x="15021" y="16777"/>
                      <a:pt x="15007" y="16776"/>
                    </a:cubicBezTo>
                    <a:cubicBezTo>
                      <a:pt x="13871" y="16721"/>
                      <a:pt x="12734" y="16616"/>
                      <a:pt x="11596" y="16599"/>
                    </a:cubicBezTo>
                    <a:cubicBezTo>
                      <a:pt x="11446" y="16597"/>
                      <a:pt x="11273" y="16587"/>
                      <a:pt x="11107" y="16587"/>
                    </a:cubicBezTo>
                    <a:cubicBezTo>
                      <a:pt x="10878" y="16587"/>
                      <a:pt x="10659" y="16606"/>
                      <a:pt x="10524" y="16693"/>
                    </a:cubicBezTo>
                    <a:cubicBezTo>
                      <a:pt x="10408" y="16767"/>
                      <a:pt x="10300" y="16795"/>
                      <a:pt x="10197" y="16795"/>
                    </a:cubicBezTo>
                    <a:cubicBezTo>
                      <a:pt x="9896" y="16795"/>
                      <a:pt x="9641" y="16556"/>
                      <a:pt x="9366" y="16556"/>
                    </a:cubicBezTo>
                    <a:cubicBezTo>
                      <a:pt x="9302" y="16556"/>
                      <a:pt x="9237" y="16569"/>
                      <a:pt x="9169" y="16602"/>
                    </a:cubicBezTo>
                    <a:cubicBezTo>
                      <a:pt x="9140" y="16450"/>
                      <a:pt x="9085" y="16409"/>
                      <a:pt x="9017" y="16409"/>
                    </a:cubicBezTo>
                    <a:cubicBezTo>
                      <a:pt x="8938" y="16409"/>
                      <a:pt x="8841" y="16464"/>
                      <a:pt x="8747" y="16464"/>
                    </a:cubicBezTo>
                    <a:cubicBezTo>
                      <a:pt x="8743" y="16464"/>
                      <a:pt x="8738" y="16464"/>
                      <a:pt x="8733" y="16464"/>
                    </a:cubicBezTo>
                    <a:cubicBezTo>
                      <a:pt x="8714" y="16462"/>
                      <a:pt x="8695" y="16462"/>
                      <a:pt x="8676" y="16462"/>
                    </a:cubicBezTo>
                    <a:cubicBezTo>
                      <a:pt x="8438" y="16462"/>
                      <a:pt x="8183" y="16543"/>
                      <a:pt x="7941" y="16543"/>
                    </a:cubicBezTo>
                    <a:cubicBezTo>
                      <a:pt x="7720" y="16543"/>
                      <a:pt x="7511" y="16475"/>
                      <a:pt x="7337" y="16218"/>
                    </a:cubicBezTo>
                    <a:cubicBezTo>
                      <a:pt x="7322" y="16195"/>
                      <a:pt x="7270" y="16183"/>
                      <a:pt x="7221" y="16183"/>
                    </a:cubicBezTo>
                    <a:cubicBezTo>
                      <a:pt x="7194" y="16183"/>
                      <a:pt x="7168" y="16186"/>
                      <a:pt x="7149" y="16194"/>
                    </a:cubicBezTo>
                    <a:cubicBezTo>
                      <a:pt x="6932" y="16278"/>
                      <a:pt x="6721" y="16312"/>
                      <a:pt x="6514" y="16312"/>
                    </a:cubicBezTo>
                    <a:cubicBezTo>
                      <a:pt x="6050" y="16312"/>
                      <a:pt x="5608" y="16138"/>
                      <a:pt x="5162" y="15959"/>
                    </a:cubicBezTo>
                    <a:cubicBezTo>
                      <a:pt x="5025" y="15904"/>
                      <a:pt x="4862" y="15862"/>
                      <a:pt x="4711" y="15862"/>
                    </a:cubicBezTo>
                    <a:cubicBezTo>
                      <a:pt x="4664" y="15862"/>
                      <a:pt x="4618" y="15866"/>
                      <a:pt x="4575" y="15875"/>
                    </a:cubicBezTo>
                    <a:cubicBezTo>
                      <a:pt x="4445" y="15902"/>
                      <a:pt x="4324" y="15915"/>
                      <a:pt x="4211" y="15915"/>
                    </a:cubicBezTo>
                    <a:cubicBezTo>
                      <a:pt x="3396" y="15915"/>
                      <a:pt x="3006" y="15252"/>
                      <a:pt x="2470" y="14678"/>
                    </a:cubicBezTo>
                    <a:cubicBezTo>
                      <a:pt x="1414" y="13545"/>
                      <a:pt x="1477" y="12151"/>
                      <a:pt x="1224" y="10801"/>
                    </a:cubicBezTo>
                    <a:cubicBezTo>
                      <a:pt x="1009" y="9647"/>
                      <a:pt x="1240" y="8565"/>
                      <a:pt x="1383" y="7443"/>
                    </a:cubicBezTo>
                    <a:cubicBezTo>
                      <a:pt x="1468" y="6768"/>
                      <a:pt x="1515" y="6107"/>
                      <a:pt x="1720" y="5447"/>
                    </a:cubicBezTo>
                    <a:cubicBezTo>
                      <a:pt x="2026" y="4460"/>
                      <a:pt x="2603" y="3787"/>
                      <a:pt x="3489" y="3230"/>
                    </a:cubicBezTo>
                    <a:cubicBezTo>
                      <a:pt x="4713" y="2462"/>
                      <a:pt x="6001" y="2368"/>
                      <a:pt x="7377" y="2307"/>
                    </a:cubicBezTo>
                    <a:cubicBezTo>
                      <a:pt x="7843" y="2286"/>
                      <a:pt x="8402" y="2179"/>
                      <a:pt x="8910" y="2065"/>
                    </a:cubicBezTo>
                    <a:cubicBezTo>
                      <a:pt x="9991" y="1823"/>
                      <a:pt x="11114" y="1755"/>
                      <a:pt x="12224" y="1658"/>
                    </a:cubicBezTo>
                    <a:cubicBezTo>
                      <a:pt x="13237" y="1571"/>
                      <a:pt x="14284" y="1673"/>
                      <a:pt x="15269" y="1546"/>
                    </a:cubicBezTo>
                    <a:cubicBezTo>
                      <a:pt x="16647" y="1368"/>
                      <a:pt x="18024" y="1558"/>
                      <a:pt x="19406" y="1337"/>
                    </a:cubicBezTo>
                    <a:cubicBezTo>
                      <a:pt x="19586" y="1308"/>
                      <a:pt x="19778" y="1298"/>
                      <a:pt x="19978" y="1298"/>
                    </a:cubicBezTo>
                    <a:cubicBezTo>
                      <a:pt x="20455" y="1298"/>
                      <a:pt x="20972" y="1359"/>
                      <a:pt x="21455" y="1382"/>
                    </a:cubicBezTo>
                    <a:cubicBezTo>
                      <a:pt x="22531" y="1436"/>
                      <a:pt x="23610" y="1468"/>
                      <a:pt x="24688" y="1468"/>
                    </a:cubicBezTo>
                    <a:cubicBezTo>
                      <a:pt x="25296" y="1468"/>
                      <a:pt x="25903" y="1458"/>
                      <a:pt x="26510" y="1435"/>
                    </a:cubicBezTo>
                    <a:cubicBezTo>
                      <a:pt x="28269" y="1370"/>
                      <a:pt x="30029" y="1291"/>
                      <a:pt x="31789" y="1291"/>
                    </a:cubicBezTo>
                    <a:close/>
                    <a:moveTo>
                      <a:pt x="33366" y="1"/>
                    </a:moveTo>
                    <a:cubicBezTo>
                      <a:pt x="33266" y="1"/>
                      <a:pt x="33167" y="5"/>
                      <a:pt x="33066" y="16"/>
                    </a:cubicBezTo>
                    <a:cubicBezTo>
                      <a:pt x="32700" y="54"/>
                      <a:pt x="32331" y="62"/>
                      <a:pt x="31961" y="62"/>
                    </a:cubicBezTo>
                    <a:cubicBezTo>
                      <a:pt x="31645" y="62"/>
                      <a:pt x="31328" y="56"/>
                      <a:pt x="31012" y="56"/>
                    </a:cubicBezTo>
                    <a:cubicBezTo>
                      <a:pt x="30932" y="56"/>
                      <a:pt x="30852" y="56"/>
                      <a:pt x="30772" y="57"/>
                    </a:cubicBezTo>
                    <a:cubicBezTo>
                      <a:pt x="29856" y="68"/>
                      <a:pt x="28939" y="57"/>
                      <a:pt x="28024" y="103"/>
                    </a:cubicBezTo>
                    <a:cubicBezTo>
                      <a:pt x="27336" y="137"/>
                      <a:pt x="26634" y="316"/>
                      <a:pt x="25957" y="316"/>
                    </a:cubicBezTo>
                    <a:cubicBezTo>
                      <a:pt x="25806" y="316"/>
                      <a:pt x="25656" y="307"/>
                      <a:pt x="25508" y="286"/>
                    </a:cubicBezTo>
                    <a:cubicBezTo>
                      <a:pt x="24545" y="148"/>
                      <a:pt x="23576" y="191"/>
                      <a:pt x="22630" y="171"/>
                    </a:cubicBezTo>
                    <a:cubicBezTo>
                      <a:pt x="22114" y="161"/>
                      <a:pt x="21590" y="90"/>
                      <a:pt x="21062" y="90"/>
                    </a:cubicBezTo>
                    <a:cubicBezTo>
                      <a:pt x="20801" y="90"/>
                      <a:pt x="20540" y="107"/>
                      <a:pt x="20278" y="158"/>
                    </a:cubicBezTo>
                    <a:cubicBezTo>
                      <a:pt x="20070" y="198"/>
                      <a:pt x="19859" y="210"/>
                      <a:pt x="19646" y="210"/>
                    </a:cubicBezTo>
                    <a:cubicBezTo>
                      <a:pt x="19322" y="210"/>
                      <a:pt x="18993" y="181"/>
                      <a:pt x="18664" y="181"/>
                    </a:cubicBezTo>
                    <a:cubicBezTo>
                      <a:pt x="18452" y="181"/>
                      <a:pt x="18239" y="193"/>
                      <a:pt x="18028" y="232"/>
                    </a:cubicBezTo>
                    <a:cubicBezTo>
                      <a:pt x="17432" y="341"/>
                      <a:pt x="16798" y="409"/>
                      <a:pt x="16195" y="409"/>
                    </a:cubicBezTo>
                    <a:cubicBezTo>
                      <a:pt x="15835" y="409"/>
                      <a:pt x="15487" y="385"/>
                      <a:pt x="15162" y="331"/>
                    </a:cubicBezTo>
                    <a:cubicBezTo>
                      <a:pt x="14931" y="293"/>
                      <a:pt x="14705" y="278"/>
                      <a:pt x="14481" y="278"/>
                    </a:cubicBezTo>
                    <a:cubicBezTo>
                      <a:pt x="13635" y="278"/>
                      <a:pt x="12829" y="493"/>
                      <a:pt x="11989" y="493"/>
                    </a:cubicBezTo>
                    <a:cubicBezTo>
                      <a:pt x="11870" y="493"/>
                      <a:pt x="11750" y="489"/>
                      <a:pt x="11630" y="479"/>
                    </a:cubicBezTo>
                    <a:cubicBezTo>
                      <a:pt x="11485" y="467"/>
                      <a:pt x="11340" y="461"/>
                      <a:pt x="11194" y="461"/>
                    </a:cubicBezTo>
                    <a:cubicBezTo>
                      <a:pt x="10036" y="461"/>
                      <a:pt x="8838" y="806"/>
                      <a:pt x="7690" y="1092"/>
                    </a:cubicBezTo>
                    <a:cubicBezTo>
                      <a:pt x="6745" y="1327"/>
                      <a:pt x="5786" y="1114"/>
                      <a:pt x="4948" y="1395"/>
                    </a:cubicBezTo>
                    <a:cubicBezTo>
                      <a:pt x="4894" y="1391"/>
                      <a:pt x="4840" y="1390"/>
                      <a:pt x="4788" y="1390"/>
                    </a:cubicBezTo>
                    <a:cubicBezTo>
                      <a:pt x="3957" y="1390"/>
                      <a:pt x="3269" y="1784"/>
                      <a:pt x="2716" y="2146"/>
                    </a:cubicBezTo>
                    <a:cubicBezTo>
                      <a:pt x="1880" y="2692"/>
                      <a:pt x="967" y="3343"/>
                      <a:pt x="615" y="4388"/>
                    </a:cubicBezTo>
                    <a:cubicBezTo>
                      <a:pt x="363" y="5137"/>
                      <a:pt x="119" y="5891"/>
                      <a:pt x="60" y="6700"/>
                    </a:cubicBezTo>
                    <a:cubicBezTo>
                      <a:pt x="0" y="7520"/>
                      <a:pt x="164" y="8324"/>
                      <a:pt x="115" y="9148"/>
                    </a:cubicBezTo>
                    <a:cubicBezTo>
                      <a:pt x="72" y="9871"/>
                      <a:pt x="85" y="10649"/>
                      <a:pt x="230" y="11351"/>
                    </a:cubicBezTo>
                    <a:cubicBezTo>
                      <a:pt x="352" y="11945"/>
                      <a:pt x="418" y="12557"/>
                      <a:pt x="573" y="13149"/>
                    </a:cubicBezTo>
                    <a:cubicBezTo>
                      <a:pt x="828" y="14118"/>
                      <a:pt x="1215" y="15029"/>
                      <a:pt x="1923" y="15736"/>
                    </a:cubicBezTo>
                    <a:cubicBezTo>
                      <a:pt x="2786" y="16598"/>
                      <a:pt x="3851" y="17143"/>
                      <a:pt x="5076" y="17282"/>
                    </a:cubicBezTo>
                    <a:cubicBezTo>
                      <a:pt x="6489" y="17442"/>
                      <a:pt x="7909" y="17580"/>
                      <a:pt x="9312" y="17754"/>
                    </a:cubicBezTo>
                    <a:cubicBezTo>
                      <a:pt x="10653" y="17922"/>
                      <a:pt x="12003" y="17823"/>
                      <a:pt x="13329" y="18060"/>
                    </a:cubicBezTo>
                    <a:cubicBezTo>
                      <a:pt x="13635" y="18115"/>
                      <a:pt x="13950" y="18126"/>
                      <a:pt x="14262" y="18134"/>
                    </a:cubicBezTo>
                    <a:cubicBezTo>
                      <a:pt x="15593" y="18174"/>
                      <a:pt x="16927" y="18091"/>
                      <a:pt x="18255" y="18264"/>
                    </a:cubicBezTo>
                    <a:cubicBezTo>
                      <a:pt x="18294" y="18269"/>
                      <a:pt x="18335" y="18272"/>
                      <a:pt x="18377" y="18272"/>
                    </a:cubicBezTo>
                    <a:cubicBezTo>
                      <a:pt x="18508" y="18272"/>
                      <a:pt x="18644" y="18237"/>
                      <a:pt x="18730" y="18098"/>
                    </a:cubicBezTo>
                    <a:cubicBezTo>
                      <a:pt x="18775" y="18025"/>
                      <a:pt x="18856" y="17949"/>
                      <a:pt x="18922" y="17949"/>
                    </a:cubicBezTo>
                    <a:cubicBezTo>
                      <a:pt x="18949" y="17949"/>
                      <a:pt x="18973" y="17962"/>
                      <a:pt x="18990" y="17993"/>
                    </a:cubicBezTo>
                    <a:cubicBezTo>
                      <a:pt x="19121" y="18222"/>
                      <a:pt x="19280" y="18283"/>
                      <a:pt x="19450" y="18283"/>
                    </a:cubicBezTo>
                    <a:cubicBezTo>
                      <a:pt x="19640" y="18283"/>
                      <a:pt x="19842" y="18207"/>
                      <a:pt x="20030" y="18207"/>
                    </a:cubicBezTo>
                    <a:cubicBezTo>
                      <a:pt x="20040" y="18207"/>
                      <a:pt x="20050" y="18207"/>
                      <a:pt x="20059" y="18207"/>
                    </a:cubicBezTo>
                    <a:cubicBezTo>
                      <a:pt x="20116" y="18210"/>
                      <a:pt x="20173" y="18213"/>
                      <a:pt x="20230" y="18213"/>
                    </a:cubicBezTo>
                    <a:cubicBezTo>
                      <a:pt x="20441" y="18213"/>
                      <a:pt x="20640" y="18173"/>
                      <a:pt x="20758" y="17933"/>
                    </a:cubicBezTo>
                    <a:cubicBezTo>
                      <a:pt x="20976" y="18104"/>
                      <a:pt x="21195" y="18163"/>
                      <a:pt x="21416" y="18163"/>
                    </a:cubicBezTo>
                    <a:cubicBezTo>
                      <a:pt x="21741" y="18163"/>
                      <a:pt x="22069" y="18035"/>
                      <a:pt x="22395" y="17955"/>
                    </a:cubicBezTo>
                    <a:cubicBezTo>
                      <a:pt x="22441" y="17944"/>
                      <a:pt x="22499" y="17924"/>
                      <a:pt x="22544" y="17924"/>
                    </a:cubicBezTo>
                    <a:cubicBezTo>
                      <a:pt x="22561" y="17924"/>
                      <a:pt x="22577" y="17927"/>
                      <a:pt x="22588" y="17935"/>
                    </a:cubicBezTo>
                    <a:cubicBezTo>
                      <a:pt x="22795" y="18076"/>
                      <a:pt x="23007" y="18118"/>
                      <a:pt x="23221" y="18118"/>
                    </a:cubicBezTo>
                    <a:cubicBezTo>
                      <a:pt x="23537" y="18118"/>
                      <a:pt x="23857" y="18026"/>
                      <a:pt x="24171" y="18026"/>
                    </a:cubicBezTo>
                    <a:cubicBezTo>
                      <a:pt x="24228" y="18026"/>
                      <a:pt x="24285" y="18029"/>
                      <a:pt x="24342" y="18036"/>
                    </a:cubicBezTo>
                    <a:cubicBezTo>
                      <a:pt x="24471" y="18053"/>
                      <a:pt x="24600" y="18060"/>
                      <a:pt x="24728" y="18060"/>
                    </a:cubicBezTo>
                    <a:cubicBezTo>
                      <a:pt x="25506" y="18060"/>
                      <a:pt x="26262" y="17802"/>
                      <a:pt x="27042" y="17802"/>
                    </a:cubicBezTo>
                    <a:cubicBezTo>
                      <a:pt x="27174" y="17802"/>
                      <a:pt x="27306" y="17809"/>
                      <a:pt x="27439" y="17826"/>
                    </a:cubicBezTo>
                    <a:cubicBezTo>
                      <a:pt x="27536" y="17839"/>
                      <a:pt x="27635" y="17844"/>
                      <a:pt x="27734" y="17844"/>
                    </a:cubicBezTo>
                    <a:cubicBezTo>
                      <a:pt x="28119" y="17844"/>
                      <a:pt x="28516" y="17765"/>
                      <a:pt x="28904" y="17732"/>
                    </a:cubicBezTo>
                    <a:cubicBezTo>
                      <a:pt x="29889" y="17648"/>
                      <a:pt x="30874" y="17572"/>
                      <a:pt x="31857" y="17467"/>
                    </a:cubicBezTo>
                    <a:cubicBezTo>
                      <a:pt x="32506" y="17398"/>
                      <a:pt x="33172" y="17202"/>
                      <a:pt x="33795" y="17202"/>
                    </a:cubicBezTo>
                    <a:cubicBezTo>
                      <a:pt x="33817" y="17202"/>
                      <a:pt x="33839" y="17202"/>
                      <a:pt x="33860" y="17202"/>
                    </a:cubicBezTo>
                    <a:cubicBezTo>
                      <a:pt x="33922" y="17204"/>
                      <a:pt x="33984" y="17204"/>
                      <a:pt x="34045" y="17204"/>
                    </a:cubicBezTo>
                    <a:cubicBezTo>
                      <a:pt x="34818" y="17204"/>
                      <a:pt x="35572" y="17104"/>
                      <a:pt x="36332" y="17045"/>
                    </a:cubicBezTo>
                    <a:cubicBezTo>
                      <a:pt x="36944" y="16998"/>
                      <a:pt x="37728" y="16983"/>
                      <a:pt x="38103" y="16614"/>
                    </a:cubicBezTo>
                    <a:cubicBezTo>
                      <a:pt x="38611" y="16114"/>
                      <a:pt x="39274" y="15948"/>
                      <a:pt x="39788" y="15489"/>
                    </a:cubicBezTo>
                    <a:cubicBezTo>
                      <a:pt x="40289" y="15042"/>
                      <a:pt x="40619" y="14495"/>
                      <a:pt x="40959" y="13971"/>
                    </a:cubicBezTo>
                    <a:cubicBezTo>
                      <a:pt x="41423" y="13258"/>
                      <a:pt x="41108" y="12313"/>
                      <a:pt x="41487" y="11504"/>
                    </a:cubicBezTo>
                    <a:cubicBezTo>
                      <a:pt x="41572" y="11321"/>
                      <a:pt x="41671" y="10862"/>
                      <a:pt x="41683" y="10505"/>
                    </a:cubicBezTo>
                    <a:cubicBezTo>
                      <a:pt x="41708" y="9851"/>
                      <a:pt x="41415" y="9215"/>
                      <a:pt x="41548" y="8584"/>
                    </a:cubicBezTo>
                    <a:cubicBezTo>
                      <a:pt x="41776" y="7498"/>
                      <a:pt x="41682" y="6447"/>
                      <a:pt x="41432" y="5383"/>
                    </a:cubicBezTo>
                    <a:cubicBezTo>
                      <a:pt x="41227" y="4511"/>
                      <a:pt x="41029" y="3644"/>
                      <a:pt x="40466" y="2913"/>
                    </a:cubicBezTo>
                    <a:cubicBezTo>
                      <a:pt x="40373" y="2792"/>
                      <a:pt x="40273" y="2653"/>
                      <a:pt x="40244" y="2508"/>
                    </a:cubicBezTo>
                    <a:cubicBezTo>
                      <a:pt x="40030" y="1463"/>
                      <a:pt x="39175" y="917"/>
                      <a:pt x="38351" y="663"/>
                    </a:cubicBezTo>
                    <a:cubicBezTo>
                      <a:pt x="37116" y="283"/>
                      <a:pt x="35785" y="149"/>
                      <a:pt x="34486" y="83"/>
                    </a:cubicBezTo>
                    <a:cubicBezTo>
                      <a:pt x="34120" y="65"/>
                      <a:pt x="33746" y="1"/>
                      <a:pt x="333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8" name="مربع نص 27">
              <a:extLst>
                <a:ext uri="{FF2B5EF4-FFF2-40B4-BE49-F238E27FC236}">
                  <a16:creationId xmlns:a16="http://schemas.microsoft.com/office/drawing/2014/main" id="{4D0C251F-838D-4C08-8749-2D0A01889BD0}"/>
                </a:ext>
              </a:extLst>
            </p:cNvPr>
            <p:cNvSpPr txBox="1"/>
            <p:nvPr/>
          </p:nvSpPr>
          <p:spPr>
            <a:xfrm>
              <a:off x="3982411" y="1720300"/>
              <a:ext cx="1208672" cy="267643"/>
            </a:xfrm>
            <a:prstGeom prst="rect">
              <a:avLst/>
            </a:prstGeom>
            <a:noFill/>
          </p:spPr>
          <p:txBody>
            <a:bodyPr wrap="square" rtlCol="1">
              <a:spAutoFit/>
            </a:bodyPr>
            <a:lstStyle/>
            <a:p>
              <a:r>
                <a:rPr lang="ar-SA" sz="1800" b="1" dirty="0"/>
                <a:t>مراجعة ما سبق</a:t>
              </a:r>
            </a:p>
          </p:txBody>
        </p:sp>
      </p:grpSp>
    </p:spTree>
    <p:custDataLst>
      <p:tags r:id="rId1"/>
    </p:custDataLst>
    <p:extLst>
      <p:ext uri="{BB962C8B-B14F-4D97-AF65-F5344CB8AC3E}">
        <p14:creationId xmlns:p14="http://schemas.microsoft.com/office/powerpoint/2010/main" val="3453599260"/>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pic>
        <p:nvPicPr>
          <p:cNvPr id="3" name="صورة 2">
            <a:extLst>
              <a:ext uri="{FF2B5EF4-FFF2-40B4-BE49-F238E27FC236}">
                <a16:creationId xmlns:a16="http://schemas.microsoft.com/office/drawing/2014/main" id="{32D1279F-AE84-44D9-B986-E7E4C53ACDD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473825" y="2168821"/>
            <a:ext cx="1773843" cy="1773843"/>
          </a:xfrm>
          <a:prstGeom prst="rect">
            <a:avLst/>
          </a:prstGeom>
        </p:spPr>
      </p:pic>
      <p:pic>
        <p:nvPicPr>
          <p:cNvPr id="17" name="Google Shape;7248;p43">
            <a:extLst>
              <a:ext uri="{FF2B5EF4-FFF2-40B4-BE49-F238E27FC236}">
                <a16:creationId xmlns:a16="http://schemas.microsoft.com/office/drawing/2014/main" id="{8AB74D6A-E3E6-4C5E-93F1-E14903DC66CE}"/>
              </a:ext>
            </a:extLst>
          </p:cNvPr>
          <p:cNvPicPr preferRelativeResize="0"/>
          <p:nvPr/>
        </p:nvPicPr>
        <p:blipFill rotWithShape="1">
          <a:blip r:embed="rId6">
            <a:alphaModFix amt="62000"/>
            <a:duotone>
              <a:schemeClr val="accent6">
                <a:shade val="45000"/>
                <a:satMod val="135000"/>
              </a:schemeClr>
              <a:prstClr val="white"/>
            </a:duotone>
          </a:blip>
          <a:srcRect r="16855"/>
          <a:stretch/>
        </p:blipFill>
        <p:spPr>
          <a:xfrm rot="21099795">
            <a:off x="1378354" y="2034429"/>
            <a:ext cx="5457905" cy="1226408"/>
          </a:xfrm>
          <a:prstGeom prst="rect">
            <a:avLst/>
          </a:prstGeom>
          <a:noFill/>
          <a:ln>
            <a:noFill/>
          </a:ln>
        </p:spPr>
      </p:pic>
      <p:sp>
        <p:nvSpPr>
          <p:cNvPr id="571" name="Google Shape;571;p31"/>
          <p:cNvSpPr txBox="1">
            <a:spLocks noGrp="1"/>
          </p:cNvSpPr>
          <p:nvPr>
            <p:ph type="title" idx="2"/>
          </p:nvPr>
        </p:nvSpPr>
        <p:spPr>
          <a:xfrm>
            <a:off x="1107823" y="1486864"/>
            <a:ext cx="7641475" cy="1898838"/>
          </a:xfrm>
          <a:prstGeom prst="rect">
            <a:avLst/>
          </a:prstGeom>
        </p:spPr>
        <p:txBody>
          <a:bodyPr spcFirstLastPara="1" wrap="square" lIns="91425" tIns="91425" rIns="91425" bIns="91425" anchor="ctr" anchorCtr="0">
            <a:noAutofit/>
          </a:bodyPr>
          <a:lstStyle/>
          <a:p>
            <a:pPr>
              <a:lnSpc>
                <a:spcPct val="150000"/>
              </a:lnSpc>
            </a:pPr>
            <a:r>
              <a:rPr lang="ar-SA" sz="3200" dirty="0">
                <a:ln w="0"/>
                <a:solidFill>
                  <a:schemeClr val="tx1"/>
                </a:solidFill>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rPr>
              <a:t>س1)  تنقسم الحيوانات بناء على وجود  العمود الفقاري الى مجموعتين رئيستين؛ ماهي؟</a:t>
            </a:r>
            <a:br>
              <a:rPr lang="ar-SA" sz="3200" dirty="0">
                <a:ln w="0"/>
                <a:solidFill>
                  <a:schemeClr val="tx1"/>
                </a:solidFill>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rPr>
            </a:br>
            <a:r>
              <a:rPr lang="ar-SA" sz="3200" dirty="0">
                <a:ln w="0"/>
                <a:solidFill>
                  <a:schemeClr val="tx1"/>
                </a:solidFill>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rPr>
              <a:t>س2) أكملي/ ...............هي حيوانات ليس لها عمود فقاري</a:t>
            </a:r>
          </a:p>
        </p:txBody>
      </p:sp>
      <p:grpSp>
        <p:nvGrpSpPr>
          <p:cNvPr id="18" name="مجموعة 17">
            <a:extLst>
              <a:ext uri="{FF2B5EF4-FFF2-40B4-BE49-F238E27FC236}">
                <a16:creationId xmlns:a16="http://schemas.microsoft.com/office/drawing/2014/main" id="{6D1E2B97-46A4-400F-B656-B9B43052475E}"/>
              </a:ext>
            </a:extLst>
          </p:cNvPr>
          <p:cNvGrpSpPr/>
          <p:nvPr/>
        </p:nvGrpSpPr>
        <p:grpSpPr>
          <a:xfrm>
            <a:off x="7339474" y="335614"/>
            <a:ext cx="1566761" cy="630738"/>
            <a:chOff x="3917263" y="1628700"/>
            <a:chExt cx="1309500" cy="457075"/>
          </a:xfrm>
        </p:grpSpPr>
        <p:grpSp>
          <p:nvGrpSpPr>
            <p:cNvPr id="19" name="Google Shape;1323;p42">
              <a:extLst>
                <a:ext uri="{FF2B5EF4-FFF2-40B4-BE49-F238E27FC236}">
                  <a16:creationId xmlns:a16="http://schemas.microsoft.com/office/drawing/2014/main" id="{E33CBE9B-B693-434E-86ED-A8E789601B56}"/>
                </a:ext>
              </a:extLst>
            </p:cNvPr>
            <p:cNvGrpSpPr/>
            <p:nvPr/>
          </p:nvGrpSpPr>
          <p:grpSpPr>
            <a:xfrm>
              <a:off x="3917263" y="1628700"/>
              <a:ext cx="1309500" cy="457075"/>
              <a:chOff x="3917263" y="1628700"/>
              <a:chExt cx="1309500" cy="457075"/>
            </a:xfrm>
          </p:grpSpPr>
          <p:sp>
            <p:nvSpPr>
              <p:cNvPr id="33" name="Google Shape;1324;p42">
                <a:extLst>
                  <a:ext uri="{FF2B5EF4-FFF2-40B4-BE49-F238E27FC236}">
                    <a16:creationId xmlns:a16="http://schemas.microsoft.com/office/drawing/2014/main" id="{ECFF9ACF-9DDB-40F5-9F7A-9CEAA132FF4F}"/>
                  </a:ext>
                </a:extLst>
              </p:cNvPr>
              <p:cNvSpPr/>
              <p:nvPr/>
            </p:nvSpPr>
            <p:spPr>
              <a:xfrm>
                <a:off x="3917263" y="1628700"/>
                <a:ext cx="1309500" cy="457075"/>
              </a:xfrm>
              <a:custGeom>
                <a:avLst/>
                <a:gdLst/>
                <a:ahLst/>
                <a:cxnLst/>
                <a:rect l="l" t="t" r="r" b="b"/>
                <a:pathLst>
                  <a:path w="41777" h="18283" extrusionOk="0">
                    <a:moveTo>
                      <a:pt x="33366" y="1"/>
                    </a:moveTo>
                    <a:cubicBezTo>
                      <a:pt x="33266" y="1"/>
                      <a:pt x="33167" y="5"/>
                      <a:pt x="33066" y="16"/>
                    </a:cubicBezTo>
                    <a:cubicBezTo>
                      <a:pt x="32700" y="54"/>
                      <a:pt x="32331" y="62"/>
                      <a:pt x="31961" y="62"/>
                    </a:cubicBezTo>
                    <a:cubicBezTo>
                      <a:pt x="31645" y="62"/>
                      <a:pt x="31328" y="56"/>
                      <a:pt x="31012" y="56"/>
                    </a:cubicBezTo>
                    <a:cubicBezTo>
                      <a:pt x="30932" y="56"/>
                      <a:pt x="30852" y="56"/>
                      <a:pt x="30772" y="57"/>
                    </a:cubicBezTo>
                    <a:cubicBezTo>
                      <a:pt x="29856" y="68"/>
                      <a:pt x="28939" y="57"/>
                      <a:pt x="28024" y="103"/>
                    </a:cubicBezTo>
                    <a:cubicBezTo>
                      <a:pt x="27336" y="137"/>
                      <a:pt x="26634" y="316"/>
                      <a:pt x="25957" y="316"/>
                    </a:cubicBezTo>
                    <a:cubicBezTo>
                      <a:pt x="25806" y="316"/>
                      <a:pt x="25656" y="307"/>
                      <a:pt x="25508" y="286"/>
                    </a:cubicBezTo>
                    <a:cubicBezTo>
                      <a:pt x="24545" y="148"/>
                      <a:pt x="23576" y="191"/>
                      <a:pt x="22630" y="171"/>
                    </a:cubicBezTo>
                    <a:cubicBezTo>
                      <a:pt x="22114" y="161"/>
                      <a:pt x="21590" y="90"/>
                      <a:pt x="21062" y="90"/>
                    </a:cubicBezTo>
                    <a:cubicBezTo>
                      <a:pt x="20801" y="90"/>
                      <a:pt x="20540" y="107"/>
                      <a:pt x="20278" y="158"/>
                    </a:cubicBezTo>
                    <a:cubicBezTo>
                      <a:pt x="20070" y="198"/>
                      <a:pt x="19859" y="210"/>
                      <a:pt x="19646" y="210"/>
                    </a:cubicBezTo>
                    <a:cubicBezTo>
                      <a:pt x="19322" y="210"/>
                      <a:pt x="18993" y="181"/>
                      <a:pt x="18664" y="181"/>
                    </a:cubicBezTo>
                    <a:cubicBezTo>
                      <a:pt x="18452" y="181"/>
                      <a:pt x="18239" y="193"/>
                      <a:pt x="18028" y="232"/>
                    </a:cubicBezTo>
                    <a:cubicBezTo>
                      <a:pt x="17432" y="341"/>
                      <a:pt x="16798" y="409"/>
                      <a:pt x="16195" y="409"/>
                    </a:cubicBezTo>
                    <a:cubicBezTo>
                      <a:pt x="15835" y="409"/>
                      <a:pt x="15487" y="385"/>
                      <a:pt x="15162" y="331"/>
                    </a:cubicBezTo>
                    <a:cubicBezTo>
                      <a:pt x="14931" y="293"/>
                      <a:pt x="14705" y="278"/>
                      <a:pt x="14481" y="278"/>
                    </a:cubicBezTo>
                    <a:cubicBezTo>
                      <a:pt x="13635" y="278"/>
                      <a:pt x="12829" y="493"/>
                      <a:pt x="11989" y="493"/>
                    </a:cubicBezTo>
                    <a:cubicBezTo>
                      <a:pt x="11870" y="493"/>
                      <a:pt x="11750" y="489"/>
                      <a:pt x="11630" y="479"/>
                    </a:cubicBezTo>
                    <a:cubicBezTo>
                      <a:pt x="11485" y="467"/>
                      <a:pt x="11340" y="461"/>
                      <a:pt x="11194" y="461"/>
                    </a:cubicBezTo>
                    <a:cubicBezTo>
                      <a:pt x="10036" y="461"/>
                      <a:pt x="8838" y="806"/>
                      <a:pt x="7690" y="1092"/>
                    </a:cubicBezTo>
                    <a:cubicBezTo>
                      <a:pt x="6745" y="1327"/>
                      <a:pt x="5786" y="1114"/>
                      <a:pt x="4948" y="1395"/>
                    </a:cubicBezTo>
                    <a:cubicBezTo>
                      <a:pt x="4894" y="1391"/>
                      <a:pt x="4840" y="1390"/>
                      <a:pt x="4788" y="1390"/>
                    </a:cubicBezTo>
                    <a:cubicBezTo>
                      <a:pt x="3957" y="1390"/>
                      <a:pt x="3269" y="1784"/>
                      <a:pt x="2716" y="2146"/>
                    </a:cubicBezTo>
                    <a:cubicBezTo>
                      <a:pt x="1880" y="2692"/>
                      <a:pt x="967" y="3343"/>
                      <a:pt x="615" y="4388"/>
                    </a:cubicBezTo>
                    <a:cubicBezTo>
                      <a:pt x="363" y="5137"/>
                      <a:pt x="119" y="5891"/>
                      <a:pt x="60" y="6700"/>
                    </a:cubicBezTo>
                    <a:cubicBezTo>
                      <a:pt x="0" y="7520"/>
                      <a:pt x="164" y="8324"/>
                      <a:pt x="115" y="9148"/>
                    </a:cubicBezTo>
                    <a:cubicBezTo>
                      <a:pt x="72" y="9871"/>
                      <a:pt x="85" y="10649"/>
                      <a:pt x="230" y="11351"/>
                    </a:cubicBezTo>
                    <a:cubicBezTo>
                      <a:pt x="352" y="11945"/>
                      <a:pt x="418" y="12557"/>
                      <a:pt x="573" y="13149"/>
                    </a:cubicBezTo>
                    <a:cubicBezTo>
                      <a:pt x="828" y="14118"/>
                      <a:pt x="1215" y="15029"/>
                      <a:pt x="1923" y="15736"/>
                    </a:cubicBezTo>
                    <a:cubicBezTo>
                      <a:pt x="2786" y="16598"/>
                      <a:pt x="3851" y="17143"/>
                      <a:pt x="5076" y="17282"/>
                    </a:cubicBezTo>
                    <a:cubicBezTo>
                      <a:pt x="6489" y="17442"/>
                      <a:pt x="7909" y="17580"/>
                      <a:pt x="9312" y="17754"/>
                    </a:cubicBezTo>
                    <a:cubicBezTo>
                      <a:pt x="10653" y="17922"/>
                      <a:pt x="12003" y="17823"/>
                      <a:pt x="13329" y="18060"/>
                    </a:cubicBezTo>
                    <a:cubicBezTo>
                      <a:pt x="13635" y="18115"/>
                      <a:pt x="13950" y="18126"/>
                      <a:pt x="14262" y="18134"/>
                    </a:cubicBezTo>
                    <a:cubicBezTo>
                      <a:pt x="15593" y="18174"/>
                      <a:pt x="16927" y="18091"/>
                      <a:pt x="18255" y="18264"/>
                    </a:cubicBezTo>
                    <a:cubicBezTo>
                      <a:pt x="18294" y="18269"/>
                      <a:pt x="18335" y="18272"/>
                      <a:pt x="18377" y="18272"/>
                    </a:cubicBezTo>
                    <a:cubicBezTo>
                      <a:pt x="18508" y="18272"/>
                      <a:pt x="18644" y="18237"/>
                      <a:pt x="18730" y="18098"/>
                    </a:cubicBezTo>
                    <a:cubicBezTo>
                      <a:pt x="18775" y="18025"/>
                      <a:pt x="18856" y="17949"/>
                      <a:pt x="18922" y="17949"/>
                    </a:cubicBezTo>
                    <a:cubicBezTo>
                      <a:pt x="18949" y="17949"/>
                      <a:pt x="18973" y="17962"/>
                      <a:pt x="18990" y="17993"/>
                    </a:cubicBezTo>
                    <a:cubicBezTo>
                      <a:pt x="19121" y="18222"/>
                      <a:pt x="19280" y="18283"/>
                      <a:pt x="19450" y="18283"/>
                    </a:cubicBezTo>
                    <a:cubicBezTo>
                      <a:pt x="19640" y="18283"/>
                      <a:pt x="19842" y="18207"/>
                      <a:pt x="20030" y="18207"/>
                    </a:cubicBezTo>
                    <a:cubicBezTo>
                      <a:pt x="20040" y="18207"/>
                      <a:pt x="20050" y="18207"/>
                      <a:pt x="20059" y="18207"/>
                    </a:cubicBezTo>
                    <a:cubicBezTo>
                      <a:pt x="20116" y="18210"/>
                      <a:pt x="20173" y="18213"/>
                      <a:pt x="20230" y="18213"/>
                    </a:cubicBezTo>
                    <a:cubicBezTo>
                      <a:pt x="20441" y="18213"/>
                      <a:pt x="20640" y="18173"/>
                      <a:pt x="20758" y="17933"/>
                    </a:cubicBezTo>
                    <a:cubicBezTo>
                      <a:pt x="20976" y="18104"/>
                      <a:pt x="21195" y="18163"/>
                      <a:pt x="21416" y="18163"/>
                    </a:cubicBezTo>
                    <a:cubicBezTo>
                      <a:pt x="21741" y="18163"/>
                      <a:pt x="22069" y="18035"/>
                      <a:pt x="22395" y="17955"/>
                    </a:cubicBezTo>
                    <a:cubicBezTo>
                      <a:pt x="22441" y="17944"/>
                      <a:pt x="22499" y="17924"/>
                      <a:pt x="22544" y="17924"/>
                    </a:cubicBezTo>
                    <a:cubicBezTo>
                      <a:pt x="22561" y="17924"/>
                      <a:pt x="22577" y="17927"/>
                      <a:pt x="22588" y="17935"/>
                    </a:cubicBezTo>
                    <a:cubicBezTo>
                      <a:pt x="22795" y="18076"/>
                      <a:pt x="23007" y="18118"/>
                      <a:pt x="23221" y="18118"/>
                    </a:cubicBezTo>
                    <a:cubicBezTo>
                      <a:pt x="23537" y="18118"/>
                      <a:pt x="23857" y="18026"/>
                      <a:pt x="24171" y="18026"/>
                    </a:cubicBezTo>
                    <a:cubicBezTo>
                      <a:pt x="24228" y="18026"/>
                      <a:pt x="24285" y="18029"/>
                      <a:pt x="24342" y="18036"/>
                    </a:cubicBezTo>
                    <a:cubicBezTo>
                      <a:pt x="24471" y="18053"/>
                      <a:pt x="24600" y="18060"/>
                      <a:pt x="24728" y="18060"/>
                    </a:cubicBezTo>
                    <a:cubicBezTo>
                      <a:pt x="25506" y="18060"/>
                      <a:pt x="26262" y="17802"/>
                      <a:pt x="27042" y="17802"/>
                    </a:cubicBezTo>
                    <a:cubicBezTo>
                      <a:pt x="27174" y="17802"/>
                      <a:pt x="27306" y="17809"/>
                      <a:pt x="27439" y="17826"/>
                    </a:cubicBezTo>
                    <a:cubicBezTo>
                      <a:pt x="27536" y="17839"/>
                      <a:pt x="27635" y="17844"/>
                      <a:pt x="27734" y="17844"/>
                    </a:cubicBezTo>
                    <a:cubicBezTo>
                      <a:pt x="28119" y="17844"/>
                      <a:pt x="28516" y="17765"/>
                      <a:pt x="28904" y="17732"/>
                    </a:cubicBezTo>
                    <a:cubicBezTo>
                      <a:pt x="29889" y="17648"/>
                      <a:pt x="30874" y="17572"/>
                      <a:pt x="31857" y="17467"/>
                    </a:cubicBezTo>
                    <a:cubicBezTo>
                      <a:pt x="32506" y="17398"/>
                      <a:pt x="33172" y="17202"/>
                      <a:pt x="33795" y="17202"/>
                    </a:cubicBezTo>
                    <a:cubicBezTo>
                      <a:pt x="33817" y="17202"/>
                      <a:pt x="33839" y="17202"/>
                      <a:pt x="33860" y="17202"/>
                    </a:cubicBezTo>
                    <a:cubicBezTo>
                      <a:pt x="33922" y="17204"/>
                      <a:pt x="33984" y="17204"/>
                      <a:pt x="34045" y="17204"/>
                    </a:cubicBezTo>
                    <a:cubicBezTo>
                      <a:pt x="34818" y="17204"/>
                      <a:pt x="35572" y="17104"/>
                      <a:pt x="36332" y="17045"/>
                    </a:cubicBezTo>
                    <a:cubicBezTo>
                      <a:pt x="36944" y="16998"/>
                      <a:pt x="37728" y="16983"/>
                      <a:pt x="38103" y="16614"/>
                    </a:cubicBezTo>
                    <a:cubicBezTo>
                      <a:pt x="38611" y="16114"/>
                      <a:pt x="39274" y="15948"/>
                      <a:pt x="39788" y="15489"/>
                    </a:cubicBezTo>
                    <a:cubicBezTo>
                      <a:pt x="40289" y="15042"/>
                      <a:pt x="40619" y="14495"/>
                      <a:pt x="40959" y="13971"/>
                    </a:cubicBezTo>
                    <a:cubicBezTo>
                      <a:pt x="41423" y="13258"/>
                      <a:pt x="41108" y="12313"/>
                      <a:pt x="41487" y="11504"/>
                    </a:cubicBezTo>
                    <a:cubicBezTo>
                      <a:pt x="41572" y="11321"/>
                      <a:pt x="41671" y="10862"/>
                      <a:pt x="41683" y="10505"/>
                    </a:cubicBezTo>
                    <a:cubicBezTo>
                      <a:pt x="41708" y="9851"/>
                      <a:pt x="41415" y="9215"/>
                      <a:pt x="41548" y="8584"/>
                    </a:cubicBezTo>
                    <a:cubicBezTo>
                      <a:pt x="41776" y="7498"/>
                      <a:pt x="41682" y="6447"/>
                      <a:pt x="41432" y="5383"/>
                    </a:cubicBezTo>
                    <a:cubicBezTo>
                      <a:pt x="41227" y="4511"/>
                      <a:pt x="41029" y="3644"/>
                      <a:pt x="40466" y="2913"/>
                    </a:cubicBezTo>
                    <a:cubicBezTo>
                      <a:pt x="40373" y="2792"/>
                      <a:pt x="40273" y="2653"/>
                      <a:pt x="40244" y="2508"/>
                    </a:cubicBezTo>
                    <a:cubicBezTo>
                      <a:pt x="40030" y="1463"/>
                      <a:pt x="39175" y="917"/>
                      <a:pt x="38351" y="663"/>
                    </a:cubicBezTo>
                    <a:cubicBezTo>
                      <a:pt x="37116" y="283"/>
                      <a:pt x="35785" y="149"/>
                      <a:pt x="34486" y="83"/>
                    </a:cubicBezTo>
                    <a:cubicBezTo>
                      <a:pt x="34120" y="65"/>
                      <a:pt x="33746" y="1"/>
                      <a:pt x="33366"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1325;p42">
                <a:extLst>
                  <a:ext uri="{FF2B5EF4-FFF2-40B4-BE49-F238E27FC236}">
                    <a16:creationId xmlns:a16="http://schemas.microsoft.com/office/drawing/2014/main" id="{EF976D95-6D87-41B5-859C-79B4D5A8CA92}"/>
                  </a:ext>
                </a:extLst>
              </p:cNvPr>
              <p:cNvSpPr/>
              <p:nvPr/>
            </p:nvSpPr>
            <p:spPr>
              <a:xfrm>
                <a:off x="3917263" y="1628700"/>
                <a:ext cx="1309500" cy="457075"/>
              </a:xfrm>
              <a:custGeom>
                <a:avLst/>
                <a:gdLst/>
                <a:ahLst/>
                <a:cxnLst/>
                <a:rect l="l" t="t" r="r" b="b"/>
                <a:pathLst>
                  <a:path w="41777" h="18283" extrusionOk="0">
                    <a:moveTo>
                      <a:pt x="31789" y="1291"/>
                    </a:moveTo>
                    <a:cubicBezTo>
                      <a:pt x="31974" y="1291"/>
                      <a:pt x="32159" y="1291"/>
                      <a:pt x="32343" y="1293"/>
                    </a:cubicBezTo>
                    <a:cubicBezTo>
                      <a:pt x="33959" y="1309"/>
                      <a:pt x="35586" y="1386"/>
                      <a:pt x="37170" y="1726"/>
                    </a:cubicBezTo>
                    <a:cubicBezTo>
                      <a:pt x="37989" y="1901"/>
                      <a:pt x="38650" y="2440"/>
                      <a:pt x="39116" y="3162"/>
                    </a:cubicBezTo>
                    <a:cubicBezTo>
                      <a:pt x="40148" y="4757"/>
                      <a:pt x="40208" y="6161"/>
                      <a:pt x="40214" y="7773"/>
                    </a:cubicBezTo>
                    <a:cubicBezTo>
                      <a:pt x="40214" y="8849"/>
                      <a:pt x="40393" y="9964"/>
                      <a:pt x="40164" y="10987"/>
                    </a:cubicBezTo>
                    <a:cubicBezTo>
                      <a:pt x="39940" y="11993"/>
                      <a:pt x="40151" y="13111"/>
                      <a:pt x="39513" y="14010"/>
                    </a:cubicBezTo>
                    <a:cubicBezTo>
                      <a:pt x="38667" y="15207"/>
                      <a:pt x="37409" y="15600"/>
                      <a:pt x="36022" y="15741"/>
                    </a:cubicBezTo>
                    <a:cubicBezTo>
                      <a:pt x="34725" y="15871"/>
                      <a:pt x="33416" y="15788"/>
                      <a:pt x="32122" y="16087"/>
                    </a:cubicBezTo>
                    <a:cubicBezTo>
                      <a:pt x="31980" y="16120"/>
                      <a:pt x="31827" y="16129"/>
                      <a:pt x="31668" y="16129"/>
                    </a:cubicBezTo>
                    <a:cubicBezTo>
                      <a:pt x="31493" y="16129"/>
                      <a:pt x="31310" y="16118"/>
                      <a:pt x="31129" y="16118"/>
                    </a:cubicBezTo>
                    <a:cubicBezTo>
                      <a:pt x="30994" y="16118"/>
                      <a:pt x="30860" y="16124"/>
                      <a:pt x="30729" y="16144"/>
                    </a:cubicBezTo>
                    <a:cubicBezTo>
                      <a:pt x="30311" y="16207"/>
                      <a:pt x="29948" y="16542"/>
                      <a:pt x="29523" y="16542"/>
                    </a:cubicBezTo>
                    <a:cubicBezTo>
                      <a:pt x="29426" y="16542"/>
                      <a:pt x="29326" y="16524"/>
                      <a:pt x="29221" y="16482"/>
                    </a:cubicBezTo>
                    <a:cubicBezTo>
                      <a:pt x="28967" y="16379"/>
                      <a:pt x="28715" y="16344"/>
                      <a:pt x="28465" y="16344"/>
                    </a:cubicBezTo>
                    <a:cubicBezTo>
                      <a:pt x="28082" y="16344"/>
                      <a:pt x="27700" y="16427"/>
                      <a:pt x="27312" y="16479"/>
                    </a:cubicBezTo>
                    <a:cubicBezTo>
                      <a:pt x="26701" y="16562"/>
                      <a:pt x="26078" y="16669"/>
                      <a:pt x="25466" y="16669"/>
                    </a:cubicBezTo>
                    <a:cubicBezTo>
                      <a:pt x="25330" y="16669"/>
                      <a:pt x="25194" y="16664"/>
                      <a:pt x="25059" y="16652"/>
                    </a:cubicBezTo>
                    <a:cubicBezTo>
                      <a:pt x="24942" y="16641"/>
                      <a:pt x="24826" y="16637"/>
                      <a:pt x="24710" y="16637"/>
                    </a:cubicBezTo>
                    <a:cubicBezTo>
                      <a:pt x="24140" y="16637"/>
                      <a:pt x="23584" y="16742"/>
                      <a:pt x="23016" y="16742"/>
                    </a:cubicBezTo>
                    <a:cubicBezTo>
                      <a:pt x="22981" y="16742"/>
                      <a:pt x="22947" y="16742"/>
                      <a:pt x="22912" y="16741"/>
                    </a:cubicBezTo>
                    <a:cubicBezTo>
                      <a:pt x="22534" y="16732"/>
                      <a:pt x="22150" y="16709"/>
                      <a:pt x="21768" y="16709"/>
                    </a:cubicBezTo>
                    <a:cubicBezTo>
                      <a:pt x="21114" y="16709"/>
                      <a:pt x="20463" y="16775"/>
                      <a:pt x="19847" y="17083"/>
                    </a:cubicBezTo>
                    <a:cubicBezTo>
                      <a:pt x="19808" y="17102"/>
                      <a:pt x="19773" y="17110"/>
                      <a:pt x="19741" y="17110"/>
                    </a:cubicBezTo>
                    <a:cubicBezTo>
                      <a:pt x="19686" y="17110"/>
                      <a:pt x="19643" y="17084"/>
                      <a:pt x="19618" y="17040"/>
                    </a:cubicBezTo>
                    <a:cubicBezTo>
                      <a:pt x="19526" y="16877"/>
                      <a:pt x="19419" y="16829"/>
                      <a:pt x="19309" y="16829"/>
                    </a:cubicBezTo>
                    <a:cubicBezTo>
                      <a:pt x="19150" y="16829"/>
                      <a:pt x="18983" y="16929"/>
                      <a:pt x="18840" y="16929"/>
                    </a:cubicBezTo>
                    <a:cubicBezTo>
                      <a:pt x="18818" y="16929"/>
                      <a:pt x="18797" y="16927"/>
                      <a:pt x="18777" y="16921"/>
                    </a:cubicBezTo>
                    <a:cubicBezTo>
                      <a:pt x="18579" y="16871"/>
                      <a:pt x="18381" y="16855"/>
                      <a:pt x="18181" y="16855"/>
                    </a:cubicBezTo>
                    <a:cubicBezTo>
                      <a:pt x="17779" y="16855"/>
                      <a:pt x="17374" y="16923"/>
                      <a:pt x="16974" y="16923"/>
                    </a:cubicBezTo>
                    <a:cubicBezTo>
                      <a:pt x="16675" y="16923"/>
                      <a:pt x="16379" y="16885"/>
                      <a:pt x="16090" y="16751"/>
                    </a:cubicBezTo>
                    <a:cubicBezTo>
                      <a:pt x="15987" y="16702"/>
                      <a:pt x="15883" y="16685"/>
                      <a:pt x="15780" y="16685"/>
                    </a:cubicBezTo>
                    <a:cubicBezTo>
                      <a:pt x="15539" y="16685"/>
                      <a:pt x="15297" y="16777"/>
                      <a:pt x="15051" y="16777"/>
                    </a:cubicBezTo>
                    <a:cubicBezTo>
                      <a:pt x="15036" y="16777"/>
                      <a:pt x="15021" y="16777"/>
                      <a:pt x="15007" y="16776"/>
                    </a:cubicBezTo>
                    <a:cubicBezTo>
                      <a:pt x="13871" y="16721"/>
                      <a:pt x="12734" y="16616"/>
                      <a:pt x="11596" y="16599"/>
                    </a:cubicBezTo>
                    <a:cubicBezTo>
                      <a:pt x="11446" y="16597"/>
                      <a:pt x="11273" y="16587"/>
                      <a:pt x="11107" y="16587"/>
                    </a:cubicBezTo>
                    <a:cubicBezTo>
                      <a:pt x="10878" y="16587"/>
                      <a:pt x="10659" y="16606"/>
                      <a:pt x="10524" y="16693"/>
                    </a:cubicBezTo>
                    <a:cubicBezTo>
                      <a:pt x="10408" y="16767"/>
                      <a:pt x="10300" y="16795"/>
                      <a:pt x="10197" y="16795"/>
                    </a:cubicBezTo>
                    <a:cubicBezTo>
                      <a:pt x="9896" y="16795"/>
                      <a:pt x="9641" y="16556"/>
                      <a:pt x="9366" y="16556"/>
                    </a:cubicBezTo>
                    <a:cubicBezTo>
                      <a:pt x="9302" y="16556"/>
                      <a:pt x="9237" y="16569"/>
                      <a:pt x="9169" y="16602"/>
                    </a:cubicBezTo>
                    <a:cubicBezTo>
                      <a:pt x="9140" y="16450"/>
                      <a:pt x="9085" y="16409"/>
                      <a:pt x="9017" y="16409"/>
                    </a:cubicBezTo>
                    <a:cubicBezTo>
                      <a:pt x="8938" y="16409"/>
                      <a:pt x="8841" y="16464"/>
                      <a:pt x="8747" y="16464"/>
                    </a:cubicBezTo>
                    <a:cubicBezTo>
                      <a:pt x="8743" y="16464"/>
                      <a:pt x="8738" y="16464"/>
                      <a:pt x="8733" y="16464"/>
                    </a:cubicBezTo>
                    <a:cubicBezTo>
                      <a:pt x="8714" y="16462"/>
                      <a:pt x="8695" y="16462"/>
                      <a:pt x="8676" y="16462"/>
                    </a:cubicBezTo>
                    <a:cubicBezTo>
                      <a:pt x="8438" y="16462"/>
                      <a:pt x="8183" y="16543"/>
                      <a:pt x="7941" y="16543"/>
                    </a:cubicBezTo>
                    <a:cubicBezTo>
                      <a:pt x="7720" y="16543"/>
                      <a:pt x="7511" y="16475"/>
                      <a:pt x="7337" y="16218"/>
                    </a:cubicBezTo>
                    <a:cubicBezTo>
                      <a:pt x="7322" y="16195"/>
                      <a:pt x="7270" y="16183"/>
                      <a:pt x="7221" y="16183"/>
                    </a:cubicBezTo>
                    <a:cubicBezTo>
                      <a:pt x="7194" y="16183"/>
                      <a:pt x="7168" y="16186"/>
                      <a:pt x="7149" y="16194"/>
                    </a:cubicBezTo>
                    <a:cubicBezTo>
                      <a:pt x="6932" y="16278"/>
                      <a:pt x="6721" y="16312"/>
                      <a:pt x="6514" y="16312"/>
                    </a:cubicBezTo>
                    <a:cubicBezTo>
                      <a:pt x="6050" y="16312"/>
                      <a:pt x="5608" y="16138"/>
                      <a:pt x="5162" y="15959"/>
                    </a:cubicBezTo>
                    <a:cubicBezTo>
                      <a:pt x="5025" y="15904"/>
                      <a:pt x="4862" y="15862"/>
                      <a:pt x="4711" y="15862"/>
                    </a:cubicBezTo>
                    <a:cubicBezTo>
                      <a:pt x="4664" y="15862"/>
                      <a:pt x="4618" y="15866"/>
                      <a:pt x="4575" y="15875"/>
                    </a:cubicBezTo>
                    <a:cubicBezTo>
                      <a:pt x="4445" y="15902"/>
                      <a:pt x="4324" y="15915"/>
                      <a:pt x="4211" y="15915"/>
                    </a:cubicBezTo>
                    <a:cubicBezTo>
                      <a:pt x="3396" y="15915"/>
                      <a:pt x="3006" y="15252"/>
                      <a:pt x="2470" y="14678"/>
                    </a:cubicBezTo>
                    <a:cubicBezTo>
                      <a:pt x="1414" y="13545"/>
                      <a:pt x="1477" y="12151"/>
                      <a:pt x="1224" y="10801"/>
                    </a:cubicBezTo>
                    <a:cubicBezTo>
                      <a:pt x="1009" y="9647"/>
                      <a:pt x="1240" y="8565"/>
                      <a:pt x="1383" y="7443"/>
                    </a:cubicBezTo>
                    <a:cubicBezTo>
                      <a:pt x="1468" y="6768"/>
                      <a:pt x="1515" y="6107"/>
                      <a:pt x="1720" y="5447"/>
                    </a:cubicBezTo>
                    <a:cubicBezTo>
                      <a:pt x="2026" y="4460"/>
                      <a:pt x="2603" y="3787"/>
                      <a:pt x="3489" y="3230"/>
                    </a:cubicBezTo>
                    <a:cubicBezTo>
                      <a:pt x="4713" y="2462"/>
                      <a:pt x="6001" y="2368"/>
                      <a:pt x="7377" y="2307"/>
                    </a:cubicBezTo>
                    <a:cubicBezTo>
                      <a:pt x="7843" y="2286"/>
                      <a:pt x="8402" y="2179"/>
                      <a:pt x="8910" y="2065"/>
                    </a:cubicBezTo>
                    <a:cubicBezTo>
                      <a:pt x="9991" y="1823"/>
                      <a:pt x="11114" y="1755"/>
                      <a:pt x="12224" y="1658"/>
                    </a:cubicBezTo>
                    <a:cubicBezTo>
                      <a:pt x="13237" y="1571"/>
                      <a:pt x="14284" y="1673"/>
                      <a:pt x="15269" y="1546"/>
                    </a:cubicBezTo>
                    <a:cubicBezTo>
                      <a:pt x="16647" y="1368"/>
                      <a:pt x="18024" y="1558"/>
                      <a:pt x="19406" y="1337"/>
                    </a:cubicBezTo>
                    <a:cubicBezTo>
                      <a:pt x="19586" y="1308"/>
                      <a:pt x="19778" y="1298"/>
                      <a:pt x="19978" y="1298"/>
                    </a:cubicBezTo>
                    <a:cubicBezTo>
                      <a:pt x="20455" y="1298"/>
                      <a:pt x="20972" y="1359"/>
                      <a:pt x="21455" y="1382"/>
                    </a:cubicBezTo>
                    <a:cubicBezTo>
                      <a:pt x="22531" y="1436"/>
                      <a:pt x="23610" y="1468"/>
                      <a:pt x="24688" y="1468"/>
                    </a:cubicBezTo>
                    <a:cubicBezTo>
                      <a:pt x="25296" y="1468"/>
                      <a:pt x="25903" y="1458"/>
                      <a:pt x="26510" y="1435"/>
                    </a:cubicBezTo>
                    <a:cubicBezTo>
                      <a:pt x="28269" y="1370"/>
                      <a:pt x="30029" y="1291"/>
                      <a:pt x="31789" y="1291"/>
                    </a:cubicBezTo>
                    <a:close/>
                    <a:moveTo>
                      <a:pt x="33366" y="1"/>
                    </a:moveTo>
                    <a:cubicBezTo>
                      <a:pt x="33266" y="1"/>
                      <a:pt x="33167" y="5"/>
                      <a:pt x="33066" y="16"/>
                    </a:cubicBezTo>
                    <a:cubicBezTo>
                      <a:pt x="32700" y="54"/>
                      <a:pt x="32331" y="62"/>
                      <a:pt x="31961" y="62"/>
                    </a:cubicBezTo>
                    <a:cubicBezTo>
                      <a:pt x="31645" y="62"/>
                      <a:pt x="31328" y="56"/>
                      <a:pt x="31012" y="56"/>
                    </a:cubicBezTo>
                    <a:cubicBezTo>
                      <a:pt x="30932" y="56"/>
                      <a:pt x="30852" y="56"/>
                      <a:pt x="30772" y="57"/>
                    </a:cubicBezTo>
                    <a:cubicBezTo>
                      <a:pt x="29856" y="68"/>
                      <a:pt x="28939" y="57"/>
                      <a:pt x="28024" y="103"/>
                    </a:cubicBezTo>
                    <a:cubicBezTo>
                      <a:pt x="27336" y="137"/>
                      <a:pt x="26634" y="316"/>
                      <a:pt x="25957" y="316"/>
                    </a:cubicBezTo>
                    <a:cubicBezTo>
                      <a:pt x="25806" y="316"/>
                      <a:pt x="25656" y="307"/>
                      <a:pt x="25508" y="286"/>
                    </a:cubicBezTo>
                    <a:cubicBezTo>
                      <a:pt x="24545" y="148"/>
                      <a:pt x="23576" y="191"/>
                      <a:pt x="22630" y="171"/>
                    </a:cubicBezTo>
                    <a:cubicBezTo>
                      <a:pt x="22114" y="161"/>
                      <a:pt x="21590" y="90"/>
                      <a:pt x="21062" y="90"/>
                    </a:cubicBezTo>
                    <a:cubicBezTo>
                      <a:pt x="20801" y="90"/>
                      <a:pt x="20540" y="107"/>
                      <a:pt x="20278" y="158"/>
                    </a:cubicBezTo>
                    <a:cubicBezTo>
                      <a:pt x="20070" y="198"/>
                      <a:pt x="19859" y="210"/>
                      <a:pt x="19646" y="210"/>
                    </a:cubicBezTo>
                    <a:cubicBezTo>
                      <a:pt x="19322" y="210"/>
                      <a:pt x="18993" y="181"/>
                      <a:pt x="18664" y="181"/>
                    </a:cubicBezTo>
                    <a:cubicBezTo>
                      <a:pt x="18452" y="181"/>
                      <a:pt x="18239" y="193"/>
                      <a:pt x="18028" y="232"/>
                    </a:cubicBezTo>
                    <a:cubicBezTo>
                      <a:pt x="17432" y="341"/>
                      <a:pt x="16798" y="409"/>
                      <a:pt x="16195" y="409"/>
                    </a:cubicBezTo>
                    <a:cubicBezTo>
                      <a:pt x="15835" y="409"/>
                      <a:pt x="15487" y="385"/>
                      <a:pt x="15162" y="331"/>
                    </a:cubicBezTo>
                    <a:cubicBezTo>
                      <a:pt x="14931" y="293"/>
                      <a:pt x="14705" y="278"/>
                      <a:pt x="14481" y="278"/>
                    </a:cubicBezTo>
                    <a:cubicBezTo>
                      <a:pt x="13635" y="278"/>
                      <a:pt x="12829" y="493"/>
                      <a:pt x="11989" y="493"/>
                    </a:cubicBezTo>
                    <a:cubicBezTo>
                      <a:pt x="11870" y="493"/>
                      <a:pt x="11750" y="489"/>
                      <a:pt x="11630" y="479"/>
                    </a:cubicBezTo>
                    <a:cubicBezTo>
                      <a:pt x="11485" y="467"/>
                      <a:pt x="11340" y="461"/>
                      <a:pt x="11194" y="461"/>
                    </a:cubicBezTo>
                    <a:cubicBezTo>
                      <a:pt x="10036" y="461"/>
                      <a:pt x="8838" y="806"/>
                      <a:pt x="7690" y="1092"/>
                    </a:cubicBezTo>
                    <a:cubicBezTo>
                      <a:pt x="6745" y="1327"/>
                      <a:pt x="5786" y="1114"/>
                      <a:pt x="4948" y="1395"/>
                    </a:cubicBezTo>
                    <a:cubicBezTo>
                      <a:pt x="4894" y="1391"/>
                      <a:pt x="4840" y="1390"/>
                      <a:pt x="4788" y="1390"/>
                    </a:cubicBezTo>
                    <a:cubicBezTo>
                      <a:pt x="3957" y="1390"/>
                      <a:pt x="3269" y="1784"/>
                      <a:pt x="2716" y="2146"/>
                    </a:cubicBezTo>
                    <a:cubicBezTo>
                      <a:pt x="1880" y="2692"/>
                      <a:pt x="967" y="3343"/>
                      <a:pt x="615" y="4388"/>
                    </a:cubicBezTo>
                    <a:cubicBezTo>
                      <a:pt x="363" y="5137"/>
                      <a:pt x="119" y="5891"/>
                      <a:pt x="60" y="6700"/>
                    </a:cubicBezTo>
                    <a:cubicBezTo>
                      <a:pt x="0" y="7520"/>
                      <a:pt x="164" y="8324"/>
                      <a:pt x="115" y="9148"/>
                    </a:cubicBezTo>
                    <a:cubicBezTo>
                      <a:pt x="72" y="9871"/>
                      <a:pt x="85" y="10649"/>
                      <a:pt x="230" y="11351"/>
                    </a:cubicBezTo>
                    <a:cubicBezTo>
                      <a:pt x="352" y="11945"/>
                      <a:pt x="418" y="12557"/>
                      <a:pt x="573" y="13149"/>
                    </a:cubicBezTo>
                    <a:cubicBezTo>
                      <a:pt x="828" y="14118"/>
                      <a:pt x="1215" y="15029"/>
                      <a:pt x="1923" y="15736"/>
                    </a:cubicBezTo>
                    <a:cubicBezTo>
                      <a:pt x="2786" y="16598"/>
                      <a:pt x="3851" y="17143"/>
                      <a:pt x="5076" y="17282"/>
                    </a:cubicBezTo>
                    <a:cubicBezTo>
                      <a:pt x="6489" y="17442"/>
                      <a:pt x="7909" y="17580"/>
                      <a:pt x="9312" y="17754"/>
                    </a:cubicBezTo>
                    <a:cubicBezTo>
                      <a:pt x="10653" y="17922"/>
                      <a:pt x="12003" y="17823"/>
                      <a:pt x="13329" y="18060"/>
                    </a:cubicBezTo>
                    <a:cubicBezTo>
                      <a:pt x="13635" y="18115"/>
                      <a:pt x="13950" y="18126"/>
                      <a:pt x="14262" y="18134"/>
                    </a:cubicBezTo>
                    <a:cubicBezTo>
                      <a:pt x="15593" y="18174"/>
                      <a:pt x="16927" y="18091"/>
                      <a:pt x="18255" y="18264"/>
                    </a:cubicBezTo>
                    <a:cubicBezTo>
                      <a:pt x="18294" y="18269"/>
                      <a:pt x="18335" y="18272"/>
                      <a:pt x="18377" y="18272"/>
                    </a:cubicBezTo>
                    <a:cubicBezTo>
                      <a:pt x="18508" y="18272"/>
                      <a:pt x="18644" y="18237"/>
                      <a:pt x="18730" y="18098"/>
                    </a:cubicBezTo>
                    <a:cubicBezTo>
                      <a:pt x="18775" y="18025"/>
                      <a:pt x="18856" y="17949"/>
                      <a:pt x="18922" y="17949"/>
                    </a:cubicBezTo>
                    <a:cubicBezTo>
                      <a:pt x="18949" y="17949"/>
                      <a:pt x="18973" y="17962"/>
                      <a:pt x="18990" y="17993"/>
                    </a:cubicBezTo>
                    <a:cubicBezTo>
                      <a:pt x="19121" y="18222"/>
                      <a:pt x="19280" y="18283"/>
                      <a:pt x="19450" y="18283"/>
                    </a:cubicBezTo>
                    <a:cubicBezTo>
                      <a:pt x="19640" y="18283"/>
                      <a:pt x="19842" y="18207"/>
                      <a:pt x="20030" y="18207"/>
                    </a:cubicBezTo>
                    <a:cubicBezTo>
                      <a:pt x="20040" y="18207"/>
                      <a:pt x="20050" y="18207"/>
                      <a:pt x="20059" y="18207"/>
                    </a:cubicBezTo>
                    <a:cubicBezTo>
                      <a:pt x="20116" y="18210"/>
                      <a:pt x="20173" y="18213"/>
                      <a:pt x="20230" y="18213"/>
                    </a:cubicBezTo>
                    <a:cubicBezTo>
                      <a:pt x="20441" y="18213"/>
                      <a:pt x="20640" y="18173"/>
                      <a:pt x="20758" y="17933"/>
                    </a:cubicBezTo>
                    <a:cubicBezTo>
                      <a:pt x="20976" y="18104"/>
                      <a:pt x="21195" y="18163"/>
                      <a:pt x="21416" y="18163"/>
                    </a:cubicBezTo>
                    <a:cubicBezTo>
                      <a:pt x="21741" y="18163"/>
                      <a:pt x="22069" y="18035"/>
                      <a:pt x="22395" y="17955"/>
                    </a:cubicBezTo>
                    <a:cubicBezTo>
                      <a:pt x="22441" y="17944"/>
                      <a:pt x="22499" y="17924"/>
                      <a:pt x="22544" y="17924"/>
                    </a:cubicBezTo>
                    <a:cubicBezTo>
                      <a:pt x="22561" y="17924"/>
                      <a:pt x="22577" y="17927"/>
                      <a:pt x="22588" y="17935"/>
                    </a:cubicBezTo>
                    <a:cubicBezTo>
                      <a:pt x="22795" y="18076"/>
                      <a:pt x="23007" y="18118"/>
                      <a:pt x="23221" y="18118"/>
                    </a:cubicBezTo>
                    <a:cubicBezTo>
                      <a:pt x="23537" y="18118"/>
                      <a:pt x="23857" y="18026"/>
                      <a:pt x="24171" y="18026"/>
                    </a:cubicBezTo>
                    <a:cubicBezTo>
                      <a:pt x="24228" y="18026"/>
                      <a:pt x="24285" y="18029"/>
                      <a:pt x="24342" y="18036"/>
                    </a:cubicBezTo>
                    <a:cubicBezTo>
                      <a:pt x="24471" y="18053"/>
                      <a:pt x="24600" y="18060"/>
                      <a:pt x="24728" y="18060"/>
                    </a:cubicBezTo>
                    <a:cubicBezTo>
                      <a:pt x="25506" y="18060"/>
                      <a:pt x="26262" y="17802"/>
                      <a:pt x="27042" y="17802"/>
                    </a:cubicBezTo>
                    <a:cubicBezTo>
                      <a:pt x="27174" y="17802"/>
                      <a:pt x="27306" y="17809"/>
                      <a:pt x="27439" y="17826"/>
                    </a:cubicBezTo>
                    <a:cubicBezTo>
                      <a:pt x="27536" y="17839"/>
                      <a:pt x="27635" y="17844"/>
                      <a:pt x="27734" y="17844"/>
                    </a:cubicBezTo>
                    <a:cubicBezTo>
                      <a:pt x="28119" y="17844"/>
                      <a:pt x="28516" y="17765"/>
                      <a:pt x="28904" y="17732"/>
                    </a:cubicBezTo>
                    <a:cubicBezTo>
                      <a:pt x="29889" y="17648"/>
                      <a:pt x="30874" y="17572"/>
                      <a:pt x="31857" y="17467"/>
                    </a:cubicBezTo>
                    <a:cubicBezTo>
                      <a:pt x="32506" y="17398"/>
                      <a:pt x="33172" y="17202"/>
                      <a:pt x="33795" y="17202"/>
                    </a:cubicBezTo>
                    <a:cubicBezTo>
                      <a:pt x="33817" y="17202"/>
                      <a:pt x="33839" y="17202"/>
                      <a:pt x="33860" y="17202"/>
                    </a:cubicBezTo>
                    <a:cubicBezTo>
                      <a:pt x="33922" y="17204"/>
                      <a:pt x="33984" y="17204"/>
                      <a:pt x="34045" y="17204"/>
                    </a:cubicBezTo>
                    <a:cubicBezTo>
                      <a:pt x="34818" y="17204"/>
                      <a:pt x="35572" y="17104"/>
                      <a:pt x="36332" y="17045"/>
                    </a:cubicBezTo>
                    <a:cubicBezTo>
                      <a:pt x="36944" y="16998"/>
                      <a:pt x="37728" y="16983"/>
                      <a:pt x="38103" y="16614"/>
                    </a:cubicBezTo>
                    <a:cubicBezTo>
                      <a:pt x="38611" y="16114"/>
                      <a:pt x="39274" y="15948"/>
                      <a:pt x="39788" y="15489"/>
                    </a:cubicBezTo>
                    <a:cubicBezTo>
                      <a:pt x="40289" y="15042"/>
                      <a:pt x="40619" y="14495"/>
                      <a:pt x="40959" y="13971"/>
                    </a:cubicBezTo>
                    <a:cubicBezTo>
                      <a:pt x="41423" y="13258"/>
                      <a:pt x="41108" y="12313"/>
                      <a:pt x="41487" y="11504"/>
                    </a:cubicBezTo>
                    <a:cubicBezTo>
                      <a:pt x="41572" y="11321"/>
                      <a:pt x="41671" y="10862"/>
                      <a:pt x="41683" y="10505"/>
                    </a:cubicBezTo>
                    <a:cubicBezTo>
                      <a:pt x="41708" y="9851"/>
                      <a:pt x="41415" y="9215"/>
                      <a:pt x="41548" y="8584"/>
                    </a:cubicBezTo>
                    <a:cubicBezTo>
                      <a:pt x="41776" y="7498"/>
                      <a:pt x="41682" y="6447"/>
                      <a:pt x="41432" y="5383"/>
                    </a:cubicBezTo>
                    <a:cubicBezTo>
                      <a:pt x="41227" y="4511"/>
                      <a:pt x="41029" y="3644"/>
                      <a:pt x="40466" y="2913"/>
                    </a:cubicBezTo>
                    <a:cubicBezTo>
                      <a:pt x="40373" y="2792"/>
                      <a:pt x="40273" y="2653"/>
                      <a:pt x="40244" y="2508"/>
                    </a:cubicBezTo>
                    <a:cubicBezTo>
                      <a:pt x="40030" y="1463"/>
                      <a:pt x="39175" y="917"/>
                      <a:pt x="38351" y="663"/>
                    </a:cubicBezTo>
                    <a:cubicBezTo>
                      <a:pt x="37116" y="283"/>
                      <a:pt x="35785" y="149"/>
                      <a:pt x="34486" y="83"/>
                    </a:cubicBezTo>
                    <a:cubicBezTo>
                      <a:pt x="34120" y="65"/>
                      <a:pt x="33746" y="1"/>
                      <a:pt x="333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8" name="مربع نص 27">
              <a:extLst>
                <a:ext uri="{FF2B5EF4-FFF2-40B4-BE49-F238E27FC236}">
                  <a16:creationId xmlns:a16="http://schemas.microsoft.com/office/drawing/2014/main" id="{4D0C251F-838D-4C08-8749-2D0A01889BD0}"/>
                </a:ext>
              </a:extLst>
            </p:cNvPr>
            <p:cNvSpPr txBox="1"/>
            <p:nvPr/>
          </p:nvSpPr>
          <p:spPr>
            <a:xfrm>
              <a:off x="3982411" y="1720300"/>
              <a:ext cx="1208672" cy="267643"/>
            </a:xfrm>
            <a:prstGeom prst="rect">
              <a:avLst/>
            </a:prstGeom>
            <a:noFill/>
          </p:spPr>
          <p:txBody>
            <a:bodyPr wrap="square" rtlCol="1">
              <a:spAutoFit/>
            </a:bodyPr>
            <a:lstStyle/>
            <a:p>
              <a:r>
                <a:rPr lang="ar-SA" sz="1800" b="1" dirty="0"/>
                <a:t>مراجعة ما سبق</a:t>
              </a:r>
            </a:p>
          </p:txBody>
        </p:sp>
      </p:grpSp>
    </p:spTree>
    <p:custDataLst>
      <p:tags r:id="rId1"/>
    </p:custDataLst>
    <p:extLst>
      <p:ext uri="{BB962C8B-B14F-4D97-AF65-F5344CB8AC3E}">
        <p14:creationId xmlns:p14="http://schemas.microsoft.com/office/powerpoint/2010/main" val="4055060766"/>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grpSp>
        <p:nvGrpSpPr>
          <p:cNvPr id="1086" name="Google Shape;1086;p29"/>
          <p:cNvGrpSpPr/>
          <p:nvPr/>
        </p:nvGrpSpPr>
        <p:grpSpPr>
          <a:xfrm>
            <a:off x="597406" y="181136"/>
            <a:ext cx="8086640" cy="4595358"/>
            <a:chOff x="664130" y="131524"/>
            <a:chExt cx="8086640" cy="4595358"/>
          </a:xfrm>
        </p:grpSpPr>
        <p:grpSp>
          <p:nvGrpSpPr>
            <p:cNvPr id="1087" name="Google Shape;1087;p29"/>
            <p:cNvGrpSpPr/>
            <p:nvPr/>
          </p:nvGrpSpPr>
          <p:grpSpPr>
            <a:xfrm>
              <a:off x="6952877" y="131524"/>
              <a:ext cx="617665" cy="536809"/>
              <a:chOff x="2468550" y="1600375"/>
              <a:chExt cx="2221020" cy="1930274"/>
            </a:xfrm>
          </p:grpSpPr>
          <p:sp>
            <p:nvSpPr>
              <p:cNvPr id="1088" name="Google Shape;1088;p29"/>
              <p:cNvSpPr/>
              <p:nvPr/>
            </p:nvSpPr>
            <p:spPr>
              <a:xfrm>
                <a:off x="2558405" y="1600375"/>
                <a:ext cx="2131165" cy="1870367"/>
              </a:xfrm>
              <a:custGeom>
                <a:avLst/>
                <a:gdLst/>
                <a:ahLst/>
                <a:cxnLst/>
                <a:rect l="l" t="t" r="r" b="b"/>
                <a:pathLst>
                  <a:path w="4625" h="4059" extrusionOk="0">
                    <a:moveTo>
                      <a:pt x="4167" y="0"/>
                    </a:moveTo>
                    <a:cubicBezTo>
                      <a:pt x="4157" y="0"/>
                      <a:pt x="4147" y="1"/>
                      <a:pt x="4137" y="2"/>
                    </a:cubicBezTo>
                    <a:cubicBezTo>
                      <a:pt x="4074" y="5"/>
                      <a:pt x="4009" y="35"/>
                      <a:pt x="3953" y="68"/>
                    </a:cubicBezTo>
                    <a:cubicBezTo>
                      <a:pt x="3853" y="132"/>
                      <a:pt x="3762" y="212"/>
                      <a:pt x="3665" y="279"/>
                    </a:cubicBezTo>
                    <a:cubicBezTo>
                      <a:pt x="3452" y="426"/>
                      <a:pt x="3271" y="613"/>
                      <a:pt x="3086" y="794"/>
                    </a:cubicBezTo>
                    <a:cubicBezTo>
                      <a:pt x="3013" y="868"/>
                      <a:pt x="2933" y="941"/>
                      <a:pt x="2856" y="1011"/>
                    </a:cubicBezTo>
                    <a:cubicBezTo>
                      <a:pt x="2772" y="1088"/>
                      <a:pt x="2699" y="1166"/>
                      <a:pt x="2615" y="1239"/>
                    </a:cubicBezTo>
                    <a:cubicBezTo>
                      <a:pt x="2532" y="1316"/>
                      <a:pt x="2444" y="1389"/>
                      <a:pt x="2361" y="1467"/>
                    </a:cubicBezTo>
                    <a:cubicBezTo>
                      <a:pt x="2284" y="1540"/>
                      <a:pt x="2203" y="1613"/>
                      <a:pt x="2123" y="1683"/>
                    </a:cubicBezTo>
                    <a:cubicBezTo>
                      <a:pt x="2056" y="1737"/>
                      <a:pt x="1990" y="1794"/>
                      <a:pt x="1926" y="1851"/>
                    </a:cubicBezTo>
                    <a:lnTo>
                      <a:pt x="1913" y="1861"/>
                    </a:lnTo>
                    <a:cubicBezTo>
                      <a:pt x="1819" y="1938"/>
                      <a:pt x="1726" y="2018"/>
                      <a:pt x="1629" y="2095"/>
                    </a:cubicBezTo>
                    <a:cubicBezTo>
                      <a:pt x="1578" y="2135"/>
                      <a:pt x="1528" y="2172"/>
                      <a:pt x="1478" y="2212"/>
                    </a:cubicBezTo>
                    <a:cubicBezTo>
                      <a:pt x="1421" y="2256"/>
                      <a:pt x="1368" y="2305"/>
                      <a:pt x="1314" y="2353"/>
                    </a:cubicBezTo>
                    <a:cubicBezTo>
                      <a:pt x="1224" y="2423"/>
                      <a:pt x="1127" y="2486"/>
                      <a:pt x="1040" y="2563"/>
                    </a:cubicBezTo>
                    <a:cubicBezTo>
                      <a:pt x="926" y="2657"/>
                      <a:pt x="819" y="2754"/>
                      <a:pt x="722" y="2867"/>
                    </a:cubicBezTo>
                    <a:cubicBezTo>
                      <a:pt x="686" y="2915"/>
                      <a:pt x="645" y="2958"/>
                      <a:pt x="612" y="3004"/>
                    </a:cubicBezTo>
                    <a:cubicBezTo>
                      <a:pt x="595" y="3028"/>
                      <a:pt x="578" y="3052"/>
                      <a:pt x="562" y="3072"/>
                    </a:cubicBezTo>
                    <a:cubicBezTo>
                      <a:pt x="545" y="3095"/>
                      <a:pt x="525" y="3115"/>
                      <a:pt x="502" y="3139"/>
                    </a:cubicBezTo>
                    <a:cubicBezTo>
                      <a:pt x="458" y="3182"/>
                      <a:pt x="417" y="3225"/>
                      <a:pt x="374" y="3269"/>
                    </a:cubicBezTo>
                    <a:cubicBezTo>
                      <a:pt x="334" y="3313"/>
                      <a:pt x="291" y="3353"/>
                      <a:pt x="250" y="3393"/>
                    </a:cubicBezTo>
                    <a:cubicBezTo>
                      <a:pt x="217" y="3429"/>
                      <a:pt x="184" y="3466"/>
                      <a:pt x="150" y="3503"/>
                    </a:cubicBezTo>
                    <a:cubicBezTo>
                      <a:pt x="137" y="3520"/>
                      <a:pt x="120" y="3537"/>
                      <a:pt x="104" y="3553"/>
                    </a:cubicBezTo>
                    <a:cubicBezTo>
                      <a:pt x="96" y="3563"/>
                      <a:pt x="87" y="3574"/>
                      <a:pt x="80" y="3583"/>
                    </a:cubicBezTo>
                    <a:cubicBezTo>
                      <a:pt x="63" y="3603"/>
                      <a:pt x="47" y="3630"/>
                      <a:pt x="33" y="3657"/>
                    </a:cubicBezTo>
                    <a:cubicBezTo>
                      <a:pt x="10" y="3700"/>
                      <a:pt x="6" y="3740"/>
                      <a:pt x="3" y="3790"/>
                    </a:cubicBezTo>
                    <a:cubicBezTo>
                      <a:pt x="0" y="3844"/>
                      <a:pt x="20" y="3891"/>
                      <a:pt x="47" y="3935"/>
                    </a:cubicBezTo>
                    <a:cubicBezTo>
                      <a:pt x="50" y="3944"/>
                      <a:pt x="80" y="3978"/>
                      <a:pt x="96" y="3991"/>
                    </a:cubicBezTo>
                    <a:cubicBezTo>
                      <a:pt x="133" y="4025"/>
                      <a:pt x="161" y="4035"/>
                      <a:pt x="207" y="4048"/>
                    </a:cubicBezTo>
                    <a:cubicBezTo>
                      <a:pt x="229" y="4055"/>
                      <a:pt x="252" y="4058"/>
                      <a:pt x="275" y="4058"/>
                    </a:cubicBezTo>
                    <a:cubicBezTo>
                      <a:pt x="325" y="4058"/>
                      <a:pt x="376" y="4044"/>
                      <a:pt x="425" y="4028"/>
                    </a:cubicBezTo>
                    <a:cubicBezTo>
                      <a:pt x="502" y="4005"/>
                      <a:pt x="572" y="3971"/>
                      <a:pt x="642" y="3935"/>
                    </a:cubicBezTo>
                    <a:cubicBezTo>
                      <a:pt x="698" y="3907"/>
                      <a:pt x="752" y="3878"/>
                      <a:pt x="806" y="3844"/>
                    </a:cubicBezTo>
                    <a:cubicBezTo>
                      <a:pt x="859" y="3814"/>
                      <a:pt x="913" y="3784"/>
                      <a:pt x="963" y="3750"/>
                    </a:cubicBezTo>
                    <a:cubicBezTo>
                      <a:pt x="1013" y="3717"/>
                      <a:pt x="1060" y="3680"/>
                      <a:pt x="1110" y="3647"/>
                    </a:cubicBezTo>
                    <a:cubicBezTo>
                      <a:pt x="1160" y="3610"/>
                      <a:pt x="1210" y="3574"/>
                      <a:pt x="1260" y="3533"/>
                    </a:cubicBezTo>
                    <a:cubicBezTo>
                      <a:pt x="1345" y="3466"/>
                      <a:pt x="1425" y="3396"/>
                      <a:pt x="1505" y="3322"/>
                    </a:cubicBezTo>
                    <a:cubicBezTo>
                      <a:pt x="1575" y="3265"/>
                      <a:pt x="1646" y="3212"/>
                      <a:pt x="1712" y="3152"/>
                    </a:cubicBezTo>
                    <a:cubicBezTo>
                      <a:pt x="1802" y="3078"/>
                      <a:pt x="1886" y="2998"/>
                      <a:pt x="1973" y="2921"/>
                    </a:cubicBezTo>
                    <a:cubicBezTo>
                      <a:pt x="2043" y="2858"/>
                      <a:pt x="2117" y="2797"/>
                      <a:pt x="2187" y="2734"/>
                    </a:cubicBezTo>
                    <a:cubicBezTo>
                      <a:pt x="2243" y="2683"/>
                      <a:pt x="2304" y="2630"/>
                      <a:pt x="2364" y="2577"/>
                    </a:cubicBezTo>
                    <a:cubicBezTo>
                      <a:pt x="2458" y="2500"/>
                      <a:pt x="2552" y="2426"/>
                      <a:pt x="2649" y="2349"/>
                    </a:cubicBezTo>
                    <a:cubicBezTo>
                      <a:pt x="2749" y="2272"/>
                      <a:pt x="2845" y="2192"/>
                      <a:pt x="2946" y="2115"/>
                    </a:cubicBezTo>
                    <a:cubicBezTo>
                      <a:pt x="3050" y="2041"/>
                      <a:pt x="3154" y="1971"/>
                      <a:pt x="3257" y="1898"/>
                    </a:cubicBezTo>
                    <a:cubicBezTo>
                      <a:pt x="3324" y="1851"/>
                      <a:pt x="3387" y="1800"/>
                      <a:pt x="3447" y="1747"/>
                    </a:cubicBezTo>
                    <a:cubicBezTo>
                      <a:pt x="3488" y="1711"/>
                      <a:pt x="3525" y="1667"/>
                      <a:pt x="3565" y="1630"/>
                    </a:cubicBezTo>
                    <a:cubicBezTo>
                      <a:pt x="3632" y="1573"/>
                      <a:pt x="3692" y="1513"/>
                      <a:pt x="3748" y="1450"/>
                    </a:cubicBezTo>
                    <a:cubicBezTo>
                      <a:pt x="3799" y="1393"/>
                      <a:pt x="3833" y="1319"/>
                      <a:pt x="3853" y="1246"/>
                    </a:cubicBezTo>
                    <a:cubicBezTo>
                      <a:pt x="3862" y="1219"/>
                      <a:pt x="3869" y="1192"/>
                      <a:pt x="3876" y="1166"/>
                    </a:cubicBezTo>
                    <a:cubicBezTo>
                      <a:pt x="3889" y="1132"/>
                      <a:pt x="3906" y="1101"/>
                      <a:pt x="3923" y="1072"/>
                    </a:cubicBezTo>
                    <a:cubicBezTo>
                      <a:pt x="3949" y="1035"/>
                      <a:pt x="3980" y="1005"/>
                      <a:pt x="4013" y="978"/>
                    </a:cubicBezTo>
                    <a:lnTo>
                      <a:pt x="4037" y="958"/>
                    </a:lnTo>
                    <a:cubicBezTo>
                      <a:pt x="4090" y="911"/>
                      <a:pt x="4147" y="865"/>
                      <a:pt x="4200" y="817"/>
                    </a:cubicBezTo>
                    <a:lnTo>
                      <a:pt x="4200" y="817"/>
                    </a:lnTo>
                    <a:lnTo>
                      <a:pt x="4190" y="828"/>
                    </a:lnTo>
                    <a:cubicBezTo>
                      <a:pt x="4250" y="777"/>
                      <a:pt x="4310" y="731"/>
                      <a:pt x="4375" y="690"/>
                    </a:cubicBezTo>
                    <a:cubicBezTo>
                      <a:pt x="4391" y="680"/>
                      <a:pt x="4407" y="670"/>
                      <a:pt x="4424" y="660"/>
                    </a:cubicBezTo>
                    <a:cubicBezTo>
                      <a:pt x="4455" y="644"/>
                      <a:pt x="4481" y="617"/>
                      <a:pt x="4508" y="593"/>
                    </a:cubicBezTo>
                    <a:cubicBezTo>
                      <a:pt x="4521" y="584"/>
                      <a:pt x="4531" y="573"/>
                      <a:pt x="4538" y="560"/>
                    </a:cubicBezTo>
                    <a:cubicBezTo>
                      <a:pt x="4551" y="550"/>
                      <a:pt x="4562" y="539"/>
                      <a:pt x="4571" y="530"/>
                    </a:cubicBezTo>
                    <a:cubicBezTo>
                      <a:pt x="4605" y="493"/>
                      <a:pt x="4625" y="443"/>
                      <a:pt x="4622" y="393"/>
                    </a:cubicBezTo>
                    <a:cubicBezTo>
                      <a:pt x="4619" y="346"/>
                      <a:pt x="4599" y="303"/>
                      <a:pt x="4565" y="269"/>
                    </a:cubicBezTo>
                    <a:cubicBezTo>
                      <a:pt x="4558" y="252"/>
                      <a:pt x="4548" y="238"/>
                      <a:pt x="4535" y="222"/>
                    </a:cubicBezTo>
                    <a:lnTo>
                      <a:pt x="4518" y="206"/>
                    </a:lnTo>
                    <a:cubicBezTo>
                      <a:pt x="4505" y="192"/>
                      <a:pt x="4488" y="178"/>
                      <a:pt x="4471" y="169"/>
                    </a:cubicBezTo>
                    <a:cubicBezTo>
                      <a:pt x="4448" y="145"/>
                      <a:pt x="4424" y="125"/>
                      <a:pt x="4398" y="102"/>
                    </a:cubicBezTo>
                    <a:cubicBezTo>
                      <a:pt x="4334" y="41"/>
                      <a:pt x="4255" y="0"/>
                      <a:pt x="41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9" name="Google Shape;1089;p29"/>
              <p:cNvSpPr/>
              <p:nvPr/>
            </p:nvSpPr>
            <p:spPr>
              <a:xfrm>
                <a:off x="2468550" y="3123306"/>
                <a:ext cx="452037" cy="407343"/>
              </a:xfrm>
              <a:custGeom>
                <a:avLst/>
                <a:gdLst/>
                <a:ahLst/>
                <a:cxnLst/>
                <a:rect l="l" t="t" r="r" b="b"/>
                <a:pathLst>
                  <a:path w="981" h="884" extrusionOk="0">
                    <a:moveTo>
                      <a:pt x="469" y="820"/>
                    </a:moveTo>
                    <a:cubicBezTo>
                      <a:pt x="467" y="820"/>
                      <a:pt x="465" y="821"/>
                      <a:pt x="463" y="821"/>
                    </a:cubicBezTo>
                    <a:lnTo>
                      <a:pt x="463" y="821"/>
                    </a:lnTo>
                    <a:lnTo>
                      <a:pt x="469" y="820"/>
                    </a:lnTo>
                    <a:close/>
                    <a:moveTo>
                      <a:pt x="508" y="1"/>
                    </a:moveTo>
                    <a:cubicBezTo>
                      <a:pt x="491" y="1"/>
                      <a:pt x="473" y="6"/>
                      <a:pt x="459" y="17"/>
                    </a:cubicBezTo>
                    <a:cubicBezTo>
                      <a:pt x="439" y="34"/>
                      <a:pt x="422" y="54"/>
                      <a:pt x="405" y="74"/>
                    </a:cubicBezTo>
                    <a:cubicBezTo>
                      <a:pt x="396" y="91"/>
                      <a:pt x="382" y="108"/>
                      <a:pt x="368" y="124"/>
                    </a:cubicBezTo>
                    <a:cubicBezTo>
                      <a:pt x="345" y="155"/>
                      <a:pt x="322" y="184"/>
                      <a:pt x="299" y="215"/>
                    </a:cubicBezTo>
                    <a:cubicBezTo>
                      <a:pt x="271" y="244"/>
                      <a:pt x="248" y="278"/>
                      <a:pt x="228" y="312"/>
                    </a:cubicBezTo>
                    <a:cubicBezTo>
                      <a:pt x="208" y="342"/>
                      <a:pt x="185" y="372"/>
                      <a:pt x="165" y="405"/>
                    </a:cubicBezTo>
                    <a:cubicBezTo>
                      <a:pt x="144" y="435"/>
                      <a:pt x="124" y="469"/>
                      <a:pt x="108" y="502"/>
                    </a:cubicBezTo>
                    <a:cubicBezTo>
                      <a:pt x="87" y="542"/>
                      <a:pt x="67" y="579"/>
                      <a:pt x="47" y="619"/>
                    </a:cubicBezTo>
                    <a:cubicBezTo>
                      <a:pt x="41" y="636"/>
                      <a:pt x="31" y="653"/>
                      <a:pt x="24" y="673"/>
                    </a:cubicBezTo>
                    <a:cubicBezTo>
                      <a:pt x="14" y="693"/>
                      <a:pt x="10" y="716"/>
                      <a:pt x="4" y="743"/>
                    </a:cubicBezTo>
                    <a:cubicBezTo>
                      <a:pt x="1" y="757"/>
                      <a:pt x="1" y="766"/>
                      <a:pt x="4" y="780"/>
                    </a:cubicBezTo>
                    <a:cubicBezTo>
                      <a:pt x="4" y="793"/>
                      <a:pt x="7" y="803"/>
                      <a:pt x="10" y="817"/>
                    </a:cubicBezTo>
                    <a:cubicBezTo>
                      <a:pt x="14" y="826"/>
                      <a:pt x="35" y="850"/>
                      <a:pt x="44" y="857"/>
                    </a:cubicBezTo>
                    <a:cubicBezTo>
                      <a:pt x="55" y="860"/>
                      <a:pt x="64" y="867"/>
                      <a:pt x="78" y="871"/>
                    </a:cubicBezTo>
                    <a:cubicBezTo>
                      <a:pt x="104" y="883"/>
                      <a:pt x="138" y="883"/>
                      <a:pt x="171" y="883"/>
                    </a:cubicBezTo>
                    <a:cubicBezTo>
                      <a:pt x="185" y="880"/>
                      <a:pt x="195" y="877"/>
                      <a:pt x="208" y="874"/>
                    </a:cubicBezTo>
                    <a:cubicBezTo>
                      <a:pt x="222" y="874"/>
                      <a:pt x="235" y="871"/>
                      <a:pt x="248" y="867"/>
                    </a:cubicBezTo>
                    <a:cubicBezTo>
                      <a:pt x="271" y="860"/>
                      <a:pt x="295" y="854"/>
                      <a:pt x="319" y="850"/>
                    </a:cubicBezTo>
                    <a:cubicBezTo>
                      <a:pt x="339" y="846"/>
                      <a:pt x="362" y="843"/>
                      <a:pt x="385" y="840"/>
                    </a:cubicBezTo>
                    <a:cubicBezTo>
                      <a:pt x="410" y="837"/>
                      <a:pt x="438" y="828"/>
                      <a:pt x="463" y="821"/>
                    </a:cubicBezTo>
                    <a:lnTo>
                      <a:pt x="463" y="821"/>
                    </a:lnTo>
                    <a:lnTo>
                      <a:pt x="456" y="823"/>
                    </a:lnTo>
                    <a:cubicBezTo>
                      <a:pt x="479" y="817"/>
                      <a:pt x="502" y="810"/>
                      <a:pt x="523" y="803"/>
                    </a:cubicBezTo>
                    <a:cubicBezTo>
                      <a:pt x="532" y="800"/>
                      <a:pt x="543" y="797"/>
                      <a:pt x="552" y="793"/>
                    </a:cubicBezTo>
                    <a:cubicBezTo>
                      <a:pt x="592" y="783"/>
                      <a:pt x="633" y="777"/>
                      <a:pt x="673" y="770"/>
                    </a:cubicBezTo>
                    <a:cubicBezTo>
                      <a:pt x="710" y="763"/>
                      <a:pt x="750" y="757"/>
                      <a:pt x="790" y="757"/>
                    </a:cubicBezTo>
                    <a:cubicBezTo>
                      <a:pt x="827" y="757"/>
                      <a:pt x="864" y="760"/>
                      <a:pt x="901" y="760"/>
                    </a:cubicBezTo>
                    <a:cubicBezTo>
                      <a:pt x="903" y="760"/>
                      <a:pt x="905" y="760"/>
                      <a:pt x="907" y="760"/>
                    </a:cubicBezTo>
                    <a:cubicBezTo>
                      <a:pt x="941" y="760"/>
                      <a:pt x="974" y="734"/>
                      <a:pt x="978" y="696"/>
                    </a:cubicBezTo>
                    <a:cubicBezTo>
                      <a:pt x="981" y="656"/>
                      <a:pt x="950" y="619"/>
                      <a:pt x="913" y="616"/>
                    </a:cubicBezTo>
                    <a:cubicBezTo>
                      <a:pt x="879" y="613"/>
                      <a:pt x="844" y="612"/>
                      <a:pt x="810" y="612"/>
                    </a:cubicBezTo>
                    <a:cubicBezTo>
                      <a:pt x="761" y="612"/>
                      <a:pt x="712" y="615"/>
                      <a:pt x="663" y="623"/>
                    </a:cubicBezTo>
                    <a:cubicBezTo>
                      <a:pt x="629" y="630"/>
                      <a:pt x="596" y="633"/>
                      <a:pt x="563" y="639"/>
                    </a:cubicBezTo>
                    <a:cubicBezTo>
                      <a:pt x="526" y="646"/>
                      <a:pt x="492" y="659"/>
                      <a:pt x="456" y="670"/>
                    </a:cubicBezTo>
                    <a:cubicBezTo>
                      <a:pt x="432" y="676"/>
                      <a:pt x="412" y="680"/>
                      <a:pt x="392" y="683"/>
                    </a:cubicBezTo>
                    <a:cubicBezTo>
                      <a:pt x="368" y="690"/>
                      <a:pt x="345" y="690"/>
                      <a:pt x="325" y="693"/>
                    </a:cubicBezTo>
                    <a:cubicBezTo>
                      <a:pt x="302" y="693"/>
                      <a:pt x="282" y="696"/>
                      <a:pt x="258" y="700"/>
                    </a:cubicBezTo>
                    <a:cubicBezTo>
                      <a:pt x="238" y="703"/>
                      <a:pt x="218" y="710"/>
                      <a:pt x="198" y="710"/>
                    </a:cubicBezTo>
                    <a:cubicBezTo>
                      <a:pt x="208" y="683"/>
                      <a:pt x="222" y="659"/>
                      <a:pt x="231" y="633"/>
                    </a:cubicBezTo>
                    <a:cubicBezTo>
                      <a:pt x="245" y="610"/>
                      <a:pt x="258" y="586"/>
                      <a:pt x="271" y="559"/>
                    </a:cubicBezTo>
                    <a:cubicBezTo>
                      <a:pt x="291" y="522"/>
                      <a:pt x="311" y="489"/>
                      <a:pt x="332" y="456"/>
                    </a:cubicBezTo>
                    <a:cubicBezTo>
                      <a:pt x="359" y="415"/>
                      <a:pt x="382" y="375"/>
                      <a:pt x="409" y="338"/>
                    </a:cubicBezTo>
                    <a:cubicBezTo>
                      <a:pt x="432" y="301"/>
                      <a:pt x="459" y="269"/>
                      <a:pt x="486" y="232"/>
                    </a:cubicBezTo>
                    <a:cubicBezTo>
                      <a:pt x="502" y="215"/>
                      <a:pt x="516" y="195"/>
                      <a:pt x="529" y="178"/>
                    </a:cubicBezTo>
                    <a:cubicBezTo>
                      <a:pt x="536" y="168"/>
                      <a:pt x="546" y="161"/>
                      <a:pt x="552" y="151"/>
                    </a:cubicBezTo>
                    <a:cubicBezTo>
                      <a:pt x="563" y="138"/>
                      <a:pt x="572" y="121"/>
                      <a:pt x="580" y="104"/>
                    </a:cubicBezTo>
                    <a:cubicBezTo>
                      <a:pt x="589" y="78"/>
                      <a:pt x="583" y="48"/>
                      <a:pt x="566" y="28"/>
                    </a:cubicBezTo>
                    <a:lnTo>
                      <a:pt x="549" y="14"/>
                    </a:lnTo>
                    <a:cubicBezTo>
                      <a:pt x="537" y="5"/>
                      <a:pt x="522" y="1"/>
                      <a:pt x="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0" name="Google Shape;1090;p29"/>
              <p:cNvSpPr/>
              <p:nvPr/>
            </p:nvSpPr>
            <p:spPr>
              <a:xfrm>
                <a:off x="2588817" y="3317762"/>
                <a:ext cx="165425" cy="162200"/>
              </a:xfrm>
              <a:custGeom>
                <a:avLst/>
                <a:gdLst/>
                <a:ahLst/>
                <a:cxnLst/>
                <a:rect l="l" t="t" r="r" b="b"/>
                <a:pathLst>
                  <a:path w="359" h="352" extrusionOk="0">
                    <a:moveTo>
                      <a:pt x="90" y="1"/>
                    </a:moveTo>
                    <a:cubicBezTo>
                      <a:pt x="72" y="1"/>
                      <a:pt x="55" y="7"/>
                      <a:pt x="41" y="20"/>
                    </a:cubicBezTo>
                    <a:cubicBezTo>
                      <a:pt x="7" y="47"/>
                      <a:pt x="1" y="97"/>
                      <a:pt x="30" y="131"/>
                    </a:cubicBezTo>
                    <a:cubicBezTo>
                      <a:pt x="84" y="197"/>
                      <a:pt x="144" y="258"/>
                      <a:pt x="205" y="321"/>
                    </a:cubicBezTo>
                    <a:cubicBezTo>
                      <a:pt x="221" y="338"/>
                      <a:pt x="238" y="348"/>
                      <a:pt x="262" y="351"/>
                    </a:cubicBezTo>
                    <a:cubicBezTo>
                      <a:pt x="282" y="351"/>
                      <a:pt x="302" y="344"/>
                      <a:pt x="319" y="331"/>
                    </a:cubicBezTo>
                    <a:cubicBezTo>
                      <a:pt x="348" y="308"/>
                      <a:pt x="359" y="254"/>
                      <a:pt x="331" y="224"/>
                    </a:cubicBezTo>
                    <a:lnTo>
                      <a:pt x="328" y="221"/>
                    </a:lnTo>
                    <a:cubicBezTo>
                      <a:pt x="268" y="157"/>
                      <a:pt x="211" y="94"/>
                      <a:pt x="151" y="30"/>
                    </a:cubicBezTo>
                    <a:cubicBezTo>
                      <a:pt x="134" y="11"/>
                      <a:pt x="112"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1" name="Google Shape;1091;p29"/>
              <p:cNvSpPr/>
              <p:nvPr/>
            </p:nvSpPr>
            <p:spPr>
              <a:xfrm>
                <a:off x="2528453" y="2139506"/>
                <a:ext cx="1602176" cy="1354277"/>
              </a:xfrm>
              <a:custGeom>
                <a:avLst/>
                <a:gdLst/>
                <a:ahLst/>
                <a:cxnLst/>
                <a:rect l="l" t="t" r="r" b="b"/>
                <a:pathLst>
                  <a:path w="3477" h="2939" extrusionOk="0">
                    <a:moveTo>
                      <a:pt x="3353" y="0"/>
                    </a:moveTo>
                    <a:cubicBezTo>
                      <a:pt x="3328" y="0"/>
                      <a:pt x="3304" y="8"/>
                      <a:pt x="3285" y="25"/>
                    </a:cubicBezTo>
                    <a:cubicBezTo>
                      <a:pt x="3145" y="149"/>
                      <a:pt x="3001" y="269"/>
                      <a:pt x="2858" y="390"/>
                    </a:cubicBezTo>
                    <a:cubicBezTo>
                      <a:pt x="2717" y="507"/>
                      <a:pt x="2580" y="624"/>
                      <a:pt x="2436" y="738"/>
                    </a:cubicBezTo>
                    <a:cubicBezTo>
                      <a:pt x="2292" y="858"/>
                      <a:pt x="2148" y="975"/>
                      <a:pt x="2004" y="1095"/>
                    </a:cubicBezTo>
                    <a:cubicBezTo>
                      <a:pt x="1938" y="1149"/>
                      <a:pt x="1867" y="1206"/>
                      <a:pt x="1800" y="1263"/>
                    </a:cubicBezTo>
                    <a:cubicBezTo>
                      <a:pt x="1767" y="1289"/>
                      <a:pt x="1737" y="1316"/>
                      <a:pt x="1703" y="1343"/>
                    </a:cubicBezTo>
                    <a:cubicBezTo>
                      <a:pt x="1666" y="1373"/>
                      <a:pt x="1626" y="1403"/>
                      <a:pt x="1590" y="1436"/>
                    </a:cubicBezTo>
                    <a:cubicBezTo>
                      <a:pt x="1560" y="1467"/>
                      <a:pt x="1530" y="1497"/>
                      <a:pt x="1496" y="1527"/>
                    </a:cubicBezTo>
                    <a:cubicBezTo>
                      <a:pt x="1462" y="1561"/>
                      <a:pt x="1430" y="1590"/>
                      <a:pt x="1393" y="1624"/>
                    </a:cubicBezTo>
                    <a:cubicBezTo>
                      <a:pt x="1322" y="1688"/>
                      <a:pt x="1249" y="1751"/>
                      <a:pt x="1175" y="1811"/>
                    </a:cubicBezTo>
                    <a:cubicBezTo>
                      <a:pt x="1141" y="1842"/>
                      <a:pt x="1105" y="1871"/>
                      <a:pt x="1072" y="1905"/>
                    </a:cubicBezTo>
                    <a:cubicBezTo>
                      <a:pt x="1038" y="1935"/>
                      <a:pt x="1008" y="1969"/>
                      <a:pt x="974" y="1998"/>
                    </a:cubicBezTo>
                    <a:cubicBezTo>
                      <a:pt x="911" y="2058"/>
                      <a:pt x="844" y="2119"/>
                      <a:pt x="777" y="2176"/>
                    </a:cubicBezTo>
                    <a:cubicBezTo>
                      <a:pt x="751" y="2203"/>
                      <a:pt x="723" y="2226"/>
                      <a:pt x="697" y="2249"/>
                    </a:cubicBezTo>
                    <a:cubicBezTo>
                      <a:pt x="673" y="2270"/>
                      <a:pt x="653" y="2290"/>
                      <a:pt x="633" y="2313"/>
                    </a:cubicBezTo>
                    <a:cubicBezTo>
                      <a:pt x="623" y="2323"/>
                      <a:pt x="616" y="2333"/>
                      <a:pt x="607" y="2343"/>
                    </a:cubicBezTo>
                    <a:cubicBezTo>
                      <a:pt x="556" y="2396"/>
                      <a:pt x="499" y="2447"/>
                      <a:pt x="442" y="2493"/>
                    </a:cubicBezTo>
                    <a:cubicBezTo>
                      <a:pt x="413" y="2517"/>
                      <a:pt x="382" y="2544"/>
                      <a:pt x="352" y="2567"/>
                    </a:cubicBezTo>
                    <a:cubicBezTo>
                      <a:pt x="332" y="2587"/>
                      <a:pt x="312" y="2604"/>
                      <a:pt x="292" y="2624"/>
                    </a:cubicBezTo>
                    <a:cubicBezTo>
                      <a:pt x="275" y="2607"/>
                      <a:pt x="252" y="2594"/>
                      <a:pt x="226" y="2594"/>
                    </a:cubicBezTo>
                    <a:cubicBezTo>
                      <a:pt x="202" y="2594"/>
                      <a:pt x="181" y="2594"/>
                      <a:pt x="161" y="2607"/>
                    </a:cubicBezTo>
                    <a:cubicBezTo>
                      <a:pt x="149" y="2617"/>
                      <a:pt x="135" y="2624"/>
                      <a:pt x="121" y="2637"/>
                    </a:cubicBezTo>
                    <a:cubicBezTo>
                      <a:pt x="112" y="2644"/>
                      <a:pt x="101" y="2654"/>
                      <a:pt x="92" y="2660"/>
                    </a:cubicBezTo>
                    <a:lnTo>
                      <a:pt x="81" y="2674"/>
                    </a:lnTo>
                    <a:cubicBezTo>
                      <a:pt x="58" y="2688"/>
                      <a:pt x="45" y="2705"/>
                      <a:pt x="41" y="2728"/>
                    </a:cubicBezTo>
                    <a:lnTo>
                      <a:pt x="38" y="2737"/>
                    </a:lnTo>
                    <a:cubicBezTo>
                      <a:pt x="35" y="2751"/>
                      <a:pt x="31" y="2761"/>
                      <a:pt x="31" y="2771"/>
                    </a:cubicBezTo>
                    <a:lnTo>
                      <a:pt x="25" y="2785"/>
                    </a:lnTo>
                    <a:cubicBezTo>
                      <a:pt x="11" y="2811"/>
                      <a:pt x="1" y="2838"/>
                      <a:pt x="5" y="2865"/>
                    </a:cubicBezTo>
                    <a:cubicBezTo>
                      <a:pt x="8" y="2895"/>
                      <a:pt x="31" y="2921"/>
                      <a:pt x="58" y="2932"/>
                    </a:cubicBezTo>
                    <a:cubicBezTo>
                      <a:pt x="75" y="2938"/>
                      <a:pt x="92" y="2938"/>
                      <a:pt x="112" y="2938"/>
                    </a:cubicBezTo>
                    <a:cubicBezTo>
                      <a:pt x="125" y="2938"/>
                      <a:pt x="138" y="2938"/>
                      <a:pt x="152" y="2935"/>
                    </a:cubicBezTo>
                    <a:cubicBezTo>
                      <a:pt x="161" y="2932"/>
                      <a:pt x="172" y="2928"/>
                      <a:pt x="181" y="2925"/>
                    </a:cubicBezTo>
                    <a:cubicBezTo>
                      <a:pt x="202" y="2915"/>
                      <a:pt x="218" y="2901"/>
                      <a:pt x="232" y="2888"/>
                    </a:cubicBezTo>
                    <a:lnTo>
                      <a:pt x="255" y="2875"/>
                    </a:lnTo>
                    <a:cubicBezTo>
                      <a:pt x="275" y="2861"/>
                      <a:pt x="299" y="2851"/>
                      <a:pt x="322" y="2838"/>
                    </a:cubicBezTo>
                    <a:cubicBezTo>
                      <a:pt x="352" y="2821"/>
                      <a:pt x="379" y="2798"/>
                      <a:pt x="409" y="2778"/>
                    </a:cubicBezTo>
                    <a:cubicBezTo>
                      <a:pt x="436" y="2758"/>
                      <a:pt x="462" y="2737"/>
                      <a:pt x="486" y="2717"/>
                    </a:cubicBezTo>
                    <a:cubicBezTo>
                      <a:pt x="519" y="2688"/>
                      <a:pt x="556" y="2660"/>
                      <a:pt x="590" y="2634"/>
                    </a:cubicBezTo>
                    <a:cubicBezTo>
                      <a:pt x="616" y="2607"/>
                      <a:pt x="647" y="2584"/>
                      <a:pt x="677" y="2560"/>
                    </a:cubicBezTo>
                    <a:cubicBezTo>
                      <a:pt x="714" y="2527"/>
                      <a:pt x="751" y="2490"/>
                      <a:pt x="783" y="2453"/>
                    </a:cubicBezTo>
                    <a:lnTo>
                      <a:pt x="783" y="2453"/>
                    </a:lnTo>
                    <a:lnTo>
                      <a:pt x="780" y="2457"/>
                    </a:lnTo>
                    <a:cubicBezTo>
                      <a:pt x="811" y="2424"/>
                      <a:pt x="844" y="2400"/>
                      <a:pt x="881" y="2373"/>
                    </a:cubicBezTo>
                    <a:cubicBezTo>
                      <a:pt x="911" y="2347"/>
                      <a:pt x="944" y="2319"/>
                      <a:pt x="974" y="2293"/>
                    </a:cubicBezTo>
                    <a:cubicBezTo>
                      <a:pt x="1041" y="2236"/>
                      <a:pt x="1109" y="2176"/>
                      <a:pt x="1172" y="2115"/>
                    </a:cubicBezTo>
                    <a:cubicBezTo>
                      <a:pt x="1242" y="2049"/>
                      <a:pt x="1316" y="1989"/>
                      <a:pt x="1389" y="1928"/>
                    </a:cubicBezTo>
                    <a:cubicBezTo>
                      <a:pt x="1462" y="1868"/>
                      <a:pt x="1536" y="1805"/>
                      <a:pt x="1606" y="1741"/>
                    </a:cubicBezTo>
                    <a:lnTo>
                      <a:pt x="1697" y="1651"/>
                    </a:lnTo>
                    <a:cubicBezTo>
                      <a:pt x="1734" y="1621"/>
                      <a:pt x="1771" y="1590"/>
                      <a:pt x="1804" y="1561"/>
                    </a:cubicBezTo>
                    <a:cubicBezTo>
                      <a:pt x="1874" y="1504"/>
                      <a:pt x="1941" y="1447"/>
                      <a:pt x="2007" y="1390"/>
                    </a:cubicBezTo>
                    <a:cubicBezTo>
                      <a:pt x="2148" y="1273"/>
                      <a:pt x="2285" y="1152"/>
                      <a:pt x="2426" y="1035"/>
                    </a:cubicBezTo>
                    <a:cubicBezTo>
                      <a:pt x="2566" y="915"/>
                      <a:pt x="2710" y="794"/>
                      <a:pt x="2854" y="674"/>
                    </a:cubicBezTo>
                    <a:cubicBezTo>
                      <a:pt x="2991" y="561"/>
                      <a:pt x="3131" y="447"/>
                      <a:pt x="3268" y="326"/>
                    </a:cubicBezTo>
                    <a:cubicBezTo>
                      <a:pt x="3322" y="283"/>
                      <a:pt x="3372" y="240"/>
                      <a:pt x="3426" y="192"/>
                    </a:cubicBezTo>
                    <a:cubicBezTo>
                      <a:pt x="3469" y="156"/>
                      <a:pt x="3476" y="85"/>
                      <a:pt x="3439" y="39"/>
                    </a:cubicBezTo>
                    <a:cubicBezTo>
                      <a:pt x="3418" y="14"/>
                      <a:pt x="3385" y="0"/>
                      <a:pt x="33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92" name="Google Shape;1092;p29"/>
            <p:cNvGrpSpPr/>
            <p:nvPr/>
          </p:nvGrpSpPr>
          <p:grpSpPr>
            <a:xfrm rot="-634156">
              <a:off x="664130" y="1479084"/>
              <a:ext cx="385207" cy="517353"/>
              <a:chOff x="1459800" y="1512500"/>
              <a:chExt cx="131625" cy="197100"/>
            </a:xfrm>
          </p:grpSpPr>
          <p:sp>
            <p:nvSpPr>
              <p:cNvPr id="1093" name="Google Shape;1093;p29"/>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4" name="Google Shape;1094;p29"/>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5" name="Google Shape;1095;p29"/>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6" name="Google Shape;1096;p29"/>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97" name="Google Shape;1097;p29"/>
            <p:cNvGrpSpPr/>
            <p:nvPr/>
          </p:nvGrpSpPr>
          <p:grpSpPr>
            <a:xfrm>
              <a:off x="8558254" y="296958"/>
              <a:ext cx="192516" cy="227716"/>
              <a:chOff x="1824250" y="1008625"/>
              <a:chExt cx="144250" cy="170625"/>
            </a:xfrm>
          </p:grpSpPr>
          <p:sp>
            <p:nvSpPr>
              <p:cNvPr id="1098" name="Google Shape;1098;p29"/>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9" name="Google Shape;1099;p29"/>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100" name="Google Shape;1100;p29"/>
            <p:cNvGrpSpPr/>
            <p:nvPr/>
          </p:nvGrpSpPr>
          <p:grpSpPr>
            <a:xfrm>
              <a:off x="7893963" y="4404219"/>
              <a:ext cx="288484" cy="322663"/>
              <a:chOff x="4791500" y="4541420"/>
              <a:chExt cx="163225" cy="182575"/>
            </a:xfrm>
          </p:grpSpPr>
          <p:sp>
            <p:nvSpPr>
              <p:cNvPr id="1101" name="Google Shape;1101;p29"/>
              <p:cNvSpPr/>
              <p:nvPr/>
            </p:nvSpPr>
            <p:spPr>
              <a:xfrm>
                <a:off x="4795950" y="4545864"/>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rgbClr val="FCB7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2" name="Google Shape;1102;p29"/>
              <p:cNvSpPr/>
              <p:nvPr/>
            </p:nvSpPr>
            <p:spPr>
              <a:xfrm>
                <a:off x="4791500" y="4541420"/>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2" name="مجموعة 1">
            <a:extLst>
              <a:ext uri="{FF2B5EF4-FFF2-40B4-BE49-F238E27FC236}">
                <a16:creationId xmlns:a16="http://schemas.microsoft.com/office/drawing/2014/main" id="{0E499861-6C50-4586-BB70-9401DC817CDA}"/>
              </a:ext>
            </a:extLst>
          </p:cNvPr>
          <p:cNvGrpSpPr/>
          <p:nvPr/>
        </p:nvGrpSpPr>
        <p:grpSpPr>
          <a:xfrm>
            <a:off x="1062747" y="384948"/>
            <a:ext cx="5814326" cy="890562"/>
            <a:chOff x="1062747" y="384948"/>
            <a:chExt cx="5814326" cy="890562"/>
          </a:xfrm>
        </p:grpSpPr>
        <p:grpSp>
          <p:nvGrpSpPr>
            <p:cNvPr id="1050" name="Google Shape;1050;p29"/>
            <p:cNvGrpSpPr/>
            <p:nvPr/>
          </p:nvGrpSpPr>
          <p:grpSpPr>
            <a:xfrm>
              <a:off x="1062747" y="384948"/>
              <a:ext cx="5814326" cy="597600"/>
              <a:chOff x="1094232" y="408925"/>
              <a:chExt cx="7128028" cy="597600"/>
            </a:xfrm>
          </p:grpSpPr>
          <p:sp>
            <p:nvSpPr>
              <p:cNvPr id="1052" name="Google Shape;1052;p29"/>
              <p:cNvSpPr/>
              <p:nvPr/>
            </p:nvSpPr>
            <p:spPr>
              <a:xfrm>
                <a:off x="1094232" y="643325"/>
                <a:ext cx="135300" cy="135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1053" name="Google Shape;1053;p29"/>
              <p:cNvCxnSpPr/>
              <p:nvPr/>
            </p:nvCxnSpPr>
            <p:spPr>
              <a:xfrm>
                <a:off x="1374460" y="915825"/>
                <a:ext cx="6847800" cy="0"/>
              </a:xfrm>
              <a:prstGeom prst="straightConnector1">
                <a:avLst/>
              </a:prstGeom>
              <a:noFill/>
              <a:ln w="9525" cap="flat" cmpd="sng">
                <a:solidFill>
                  <a:srgbClr val="ECECEC"/>
                </a:solidFill>
                <a:prstDash val="solid"/>
                <a:round/>
                <a:headEnd type="none" w="med" len="med"/>
                <a:tailEnd type="none" w="med" len="med"/>
              </a:ln>
            </p:spPr>
          </p:cxnSp>
          <p:cxnSp>
            <p:nvCxnSpPr>
              <p:cNvPr id="1054" name="Google Shape;1054;p29"/>
              <p:cNvCxnSpPr/>
              <p:nvPr/>
            </p:nvCxnSpPr>
            <p:spPr>
              <a:xfrm>
                <a:off x="1374460" y="501425"/>
                <a:ext cx="6847800" cy="0"/>
              </a:xfrm>
              <a:prstGeom prst="straightConnector1">
                <a:avLst/>
              </a:prstGeom>
              <a:noFill/>
              <a:ln w="9525" cap="flat" cmpd="sng">
                <a:solidFill>
                  <a:srgbClr val="ECECEC"/>
                </a:solidFill>
                <a:prstDash val="solid"/>
                <a:round/>
                <a:headEnd type="none" w="med" len="med"/>
                <a:tailEnd type="none" w="med" len="med"/>
              </a:ln>
            </p:spPr>
          </p:cxnSp>
          <p:cxnSp>
            <p:nvCxnSpPr>
              <p:cNvPr id="1055" name="Google Shape;1055;p29"/>
              <p:cNvCxnSpPr/>
              <p:nvPr/>
            </p:nvCxnSpPr>
            <p:spPr>
              <a:xfrm>
                <a:off x="1374460" y="408925"/>
                <a:ext cx="0" cy="597600"/>
              </a:xfrm>
              <a:prstGeom prst="straightConnector1">
                <a:avLst/>
              </a:prstGeom>
              <a:noFill/>
              <a:ln w="9525" cap="flat" cmpd="sng">
                <a:solidFill>
                  <a:schemeClr val="accent2"/>
                </a:solidFill>
                <a:prstDash val="solid"/>
                <a:round/>
                <a:headEnd type="none" w="med" len="med"/>
                <a:tailEnd type="none" w="med" len="med"/>
              </a:ln>
            </p:spPr>
          </p:cxnSp>
        </p:grpSp>
        <p:sp>
          <p:nvSpPr>
            <p:cNvPr id="4" name="مربع نص 3">
              <a:extLst>
                <a:ext uri="{FF2B5EF4-FFF2-40B4-BE49-F238E27FC236}">
                  <a16:creationId xmlns:a16="http://schemas.microsoft.com/office/drawing/2014/main" id="{569CD2DC-102F-4CBA-9F4E-AF21C5319FC4}"/>
                </a:ext>
              </a:extLst>
            </p:cNvPr>
            <p:cNvSpPr txBox="1"/>
            <p:nvPr/>
          </p:nvSpPr>
          <p:spPr>
            <a:xfrm>
              <a:off x="3606439" y="813845"/>
              <a:ext cx="2686048" cy="461665"/>
            </a:xfrm>
            <a:prstGeom prst="rect">
              <a:avLst/>
            </a:prstGeom>
            <a:noFill/>
          </p:spPr>
          <p:txBody>
            <a:bodyPr wrap="square" rtlCol="1">
              <a:spAutoFit/>
            </a:bodyPr>
            <a:lstStyle/>
            <a:p>
              <a:pPr algn="ctr"/>
              <a:r>
                <a:rPr lang="ar-SA" sz="2400" b="1" dirty="0">
                  <a:latin typeface="El Messiri" panose="00000500000000000000" pitchFamily="2" charset="-78"/>
                  <a:cs typeface="El Messiri" panose="00000500000000000000" pitchFamily="2" charset="-78"/>
                </a:rPr>
                <a:t>الأهداف</a:t>
              </a:r>
            </a:p>
          </p:txBody>
        </p:sp>
      </p:grpSp>
      <p:grpSp>
        <p:nvGrpSpPr>
          <p:cNvPr id="3" name="مجموعة 2">
            <a:extLst>
              <a:ext uri="{FF2B5EF4-FFF2-40B4-BE49-F238E27FC236}">
                <a16:creationId xmlns:a16="http://schemas.microsoft.com/office/drawing/2014/main" id="{119D4FA0-8179-4E22-B537-57C43F676A8A}"/>
              </a:ext>
            </a:extLst>
          </p:cNvPr>
          <p:cNvGrpSpPr/>
          <p:nvPr/>
        </p:nvGrpSpPr>
        <p:grpSpPr>
          <a:xfrm>
            <a:off x="2866390" y="1664891"/>
            <a:ext cx="4233487" cy="790585"/>
            <a:chOff x="923400" y="1852075"/>
            <a:chExt cx="5959093" cy="599400"/>
          </a:xfrm>
          <a:solidFill>
            <a:schemeClr val="accent2"/>
          </a:solidFill>
        </p:grpSpPr>
        <p:grpSp>
          <p:nvGrpSpPr>
            <p:cNvPr id="1057" name="Google Shape;1057;p29"/>
            <p:cNvGrpSpPr/>
            <p:nvPr/>
          </p:nvGrpSpPr>
          <p:grpSpPr>
            <a:xfrm>
              <a:off x="923400" y="1852075"/>
              <a:ext cx="5959093" cy="599400"/>
              <a:chOff x="923400" y="408925"/>
              <a:chExt cx="7298860" cy="599400"/>
            </a:xfrm>
            <a:grpFill/>
          </p:grpSpPr>
          <p:sp>
            <p:nvSpPr>
              <p:cNvPr id="1058" name="Google Shape;1058;p29"/>
              <p:cNvSpPr/>
              <p:nvPr/>
            </p:nvSpPr>
            <p:spPr>
              <a:xfrm>
                <a:off x="923400" y="408925"/>
                <a:ext cx="7297200" cy="5994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9" name="Google Shape;1059;p29"/>
              <p:cNvSpPr/>
              <p:nvPr/>
            </p:nvSpPr>
            <p:spPr>
              <a:xfrm>
                <a:off x="1094232" y="643325"/>
                <a:ext cx="135300" cy="1353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1060" name="Google Shape;1060;p29"/>
              <p:cNvCxnSpPr/>
              <p:nvPr/>
            </p:nvCxnSpPr>
            <p:spPr>
              <a:xfrm>
                <a:off x="1374460" y="915825"/>
                <a:ext cx="6847800" cy="0"/>
              </a:xfrm>
              <a:prstGeom prst="straightConnector1">
                <a:avLst/>
              </a:prstGeom>
              <a:grpFill/>
              <a:ln w="9525" cap="flat" cmpd="sng">
                <a:solidFill>
                  <a:srgbClr val="ECECEC"/>
                </a:solidFill>
                <a:prstDash val="solid"/>
                <a:round/>
                <a:headEnd type="none" w="med" len="med"/>
                <a:tailEnd type="none" w="med" len="med"/>
              </a:ln>
            </p:spPr>
          </p:cxnSp>
          <p:cxnSp>
            <p:nvCxnSpPr>
              <p:cNvPr id="1061" name="Google Shape;1061;p29"/>
              <p:cNvCxnSpPr/>
              <p:nvPr/>
            </p:nvCxnSpPr>
            <p:spPr>
              <a:xfrm>
                <a:off x="1374460" y="501425"/>
                <a:ext cx="6847800" cy="0"/>
              </a:xfrm>
              <a:prstGeom prst="straightConnector1">
                <a:avLst/>
              </a:prstGeom>
              <a:grpFill/>
              <a:ln w="9525" cap="flat" cmpd="sng">
                <a:solidFill>
                  <a:srgbClr val="ECECEC"/>
                </a:solidFill>
                <a:prstDash val="solid"/>
                <a:round/>
                <a:headEnd type="none" w="med" len="med"/>
                <a:tailEnd type="none" w="med" len="med"/>
              </a:ln>
            </p:spPr>
          </p:cxnSp>
          <p:cxnSp>
            <p:nvCxnSpPr>
              <p:cNvPr id="1062" name="Google Shape;1062;p29"/>
              <p:cNvCxnSpPr/>
              <p:nvPr/>
            </p:nvCxnSpPr>
            <p:spPr>
              <a:xfrm>
                <a:off x="1374460" y="408925"/>
                <a:ext cx="0" cy="597600"/>
              </a:xfrm>
              <a:prstGeom prst="straightConnector1">
                <a:avLst/>
              </a:prstGeom>
              <a:grpFill/>
              <a:ln w="9525" cap="flat" cmpd="sng">
                <a:solidFill>
                  <a:schemeClr val="accent2"/>
                </a:solidFill>
                <a:prstDash val="solid"/>
                <a:round/>
                <a:headEnd type="none" w="med" len="med"/>
                <a:tailEnd type="none" w="med" len="med"/>
              </a:ln>
            </p:spPr>
          </p:cxnSp>
        </p:grpSp>
        <p:sp>
          <p:nvSpPr>
            <p:cNvPr id="5" name="مربع نص 4">
              <a:extLst>
                <a:ext uri="{FF2B5EF4-FFF2-40B4-BE49-F238E27FC236}">
                  <a16:creationId xmlns:a16="http://schemas.microsoft.com/office/drawing/2014/main" id="{5655BBF8-4C9E-4DF9-B204-D195655E98B9}"/>
                </a:ext>
              </a:extLst>
            </p:cNvPr>
            <p:cNvSpPr txBox="1"/>
            <p:nvPr/>
          </p:nvSpPr>
          <p:spPr>
            <a:xfrm>
              <a:off x="1375553" y="1944575"/>
              <a:ext cx="5355415" cy="280017"/>
            </a:xfrm>
            <a:prstGeom prst="rect">
              <a:avLst/>
            </a:prstGeom>
            <a:noFill/>
          </p:spPr>
          <p:txBody>
            <a:bodyPr wrap="square" rtlCol="1">
              <a:spAutoFit/>
            </a:bodyPr>
            <a:lstStyle/>
            <a:p>
              <a:pPr algn="ctr"/>
              <a:r>
                <a:rPr lang="ar-SA" sz="1800" b="1" dirty="0"/>
                <a:t>ان تعدد شعب الحيوانات اللافقارية</a:t>
              </a:r>
            </a:p>
          </p:txBody>
        </p:sp>
      </p:grpSp>
      <p:grpSp>
        <p:nvGrpSpPr>
          <p:cNvPr id="7" name="مجموعة 6">
            <a:extLst>
              <a:ext uri="{FF2B5EF4-FFF2-40B4-BE49-F238E27FC236}">
                <a16:creationId xmlns:a16="http://schemas.microsoft.com/office/drawing/2014/main" id="{57292D0B-FF89-4789-8255-D6C92D55D428}"/>
              </a:ext>
            </a:extLst>
          </p:cNvPr>
          <p:cNvGrpSpPr/>
          <p:nvPr/>
        </p:nvGrpSpPr>
        <p:grpSpPr>
          <a:xfrm>
            <a:off x="2841432" y="2676830"/>
            <a:ext cx="4283405" cy="793194"/>
            <a:chOff x="884152" y="3202451"/>
            <a:chExt cx="6016010" cy="599501"/>
          </a:xfrm>
          <a:solidFill>
            <a:schemeClr val="accent2"/>
          </a:solidFill>
        </p:grpSpPr>
        <p:grpSp>
          <p:nvGrpSpPr>
            <p:cNvPr id="1069" name="Google Shape;1069;p29"/>
            <p:cNvGrpSpPr/>
            <p:nvPr/>
          </p:nvGrpSpPr>
          <p:grpSpPr>
            <a:xfrm>
              <a:off x="885506" y="3202451"/>
              <a:ext cx="5956383" cy="599400"/>
              <a:chOff x="923400" y="408925"/>
              <a:chExt cx="7298860" cy="599400"/>
            </a:xfrm>
            <a:grpFill/>
          </p:grpSpPr>
          <p:sp>
            <p:nvSpPr>
              <p:cNvPr id="1070" name="Google Shape;1070;p29"/>
              <p:cNvSpPr/>
              <p:nvPr/>
            </p:nvSpPr>
            <p:spPr>
              <a:xfrm>
                <a:off x="923400" y="408925"/>
                <a:ext cx="7297200" cy="5994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1" name="Google Shape;1071;p29"/>
              <p:cNvSpPr/>
              <p:nvPr/>
            </p:nvSpPr>
            <p:spPr>
              <a:xfrm>
                <a:off x="1094232" y="643325"/>
                <a:ext cx="135300" cy="1353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1072" name="Google Shape;1072;p29"/>
              <p:cNvCxnSpPr/>
              <p:nvPr/>
            </p:nvCxnSpPr>
            <p:spPr>
              <a:xfrm>
                <a:off x="1374460" y="915825"/>
                <a:ext cx="6847800" cy="0"/>
              </a:xfrm>
              <a:prstGeom prst="straightConnector1">
                <a:avLst/>
              </a:prstGeom>
              <a:grpFill/>
              <a:ln w="9525" cap="flat" cmpd="sng">
                <a:solidFill>
                  <a:srgbClr val="ECECEC"/>
                </a:solidFill>
                <a:prstDash val="solid"/>
                <a:round/>
                <a:headEnd type="none" w="med" len="med"/>
                <a:tailEnd type="none" w="med" len="med"/>
              </a:ln>
            </p:spPr>
          </p:cxnSp>
          <p:cxnSp>
            <p:nvCxnSpPr>
              <p:cNvPr id="1073" name="Google Shape;1073;p29"/>
              <p:cNvCxnSpPr/>
              <p:nvPr/>
            </p:nvCxnSpPr>
            <p:spPr>
              <a:xfrm>
                <a:off x="1374460" y="501425"/>
                <a:ext cx="6847800" cy="0"/>
              </a:xfrm>
              <a:prstGeom prst="straightConnector1">
                <a:avLst/>
              </a:prstGeom>
              <a:grpFill/>
              <a:ln w="9525" cap="flat" cmpd="sng">
                <a:solidFill>
                  <a:srgbClr val="ECECEC"/>
                </a:solidFill>
                <a:prstDash val="solid"/>
                <a:round/>
                <a:headEnd type="none" w="med" len="med"/>
                <a:tailEnd type="none" w="med" len="med"/>
              </a:ln>
            </p:spPr>
          </p:cxnSp>
          <p:cxnSp>
            <p:nvCxnSpPr>
              <p:cNvPr id="1074" name="Google Shape;1074;p29"/>
              <p:cNvCxnSpPr/>
              <p:nvPr/>
            </p:nvCxnSpPr>
            <p:spPr>
              <a:xfrm>
                <a:off x="1374460" y="408925"/>
                <a:ext cx="0" cy="597600"/>
              </a:xfrm>
              <a:prstGeom prst="straightConnector1">
                <a:avLst/>
              </a:prstGeom>
              <a:grpFill/>
              <a:ln w="9525" cap="flat" cmpd="sng">
                <a:solidFill>
                  <a:schemeClr val="accent2"/>
                </a:solidFill>
                <a:prstDash val="solid"/>
                <a:round/>
                <a:headEnd type="none" w="med" len="med"/>
                <a:tailEnd type="none" w="med" len="med"/>
              </a:ln>
            </p:spPr>
          </p:cxnSp>
        </p:grpSp>
        <p:sp>
          <p:nvSpPr>
            <p:cNvPr id="60" name="مربع نص 59">
              <a:extLst>
                <a:ext uri="{FF2B5EF4-FFF2-40B4-BE49-F238E27FC236}">
                  <a16:creationId xmlns:a16="http://schemas.microsoft.com/office/drawing/2014/main" id="{DA973885-299D-408F-A42F-262178FC912B}"/>
                </a:ext>
              </a:extLst>
            </p:cNvPr>
            <p:cNvSpPr txBox="1"/>
            <p:nvPr/>
          </p:nvSpPr>
          <p:spPr>
            <a:xfrm>
              <a:off x="884152" y="3313451"/>
              <a:ext cx="6016010" cy="488501"/>
            </a:xfrm>
            <a:prstGeom prst="rect">
              <a:avLst/>
            </a:prstGeom>
            <a:noFill/>
          </p:spPr>
          <p:txBody>
            <a:bodyPr wrap="square" rtlCol="1">
              <a:spAutoFit/>
            </a:bodyPr>
            <a:lstStyle/>
            <a:p>
              <a:pPr algn="ctr"/>
              <a:r>
                <a:rPr lang="ar-SA" sz="1800" b="1" dirty="0"/>
                <a:t>أن تميز خصائص الاسفنجات </a:t>
              </a:r>
              <a:r>
                <a:rPr lang="ar-SA" sz="1800" b="1"/>
                <a:t>واللاسعات والرخويات وشوكيات الجلد</a:t>
              </a:r>
              <a:endParaRPr lang="ar-SA" sz="1800" b="1" dirty="0"/>
            </a:p>
          </p:txBody>
        </p:sp>
      </p:grpSp>
      <p:grpSp>
        <p:nvGrpSpPr>
          <p:cNvPr id="56" name="Google Shape;2498;p58">
            <a:extLst>
              <a:ext uri="{FF2B5EF4-FFF2-40B4-BE49-F238E27FC236}">
                <a16:creationId xmlns:a16="http://schemas.microsoft.com/office/drawing/2014/main" id="{3728B67E-2A9A-4979-984A-9CA391A267D8}"/>
              </a:ext>
            </a:extLst>
          </p:cNvPr>
          <p:cNvGrpSpPr/>
          <p:nvPr/>
        </p:nvGrpSpPr>
        <p:grpSpPr>
          <a:xfrm rot="-3462324" flipH="1">
            <a:off x="-186803" y="3097473"/>
            <a:ext cx="2842474" cy="1124124"/>
            <a:chOff x="4038775" y="3369325"/>
            <a:chExt cx="1789725" cy="711700"/>
          </a:xfrm>
        </p:grpSpPr>
        <p:sp>
          <p:nvSpPr>
            <p:cNvPr id="57" name="Google Shape;2499;p58">
              <a:extLst>
                <a:ext uri="{FF2B5EF4-FFF2-40B4-BE49-F238E27FC236}">
                  <a16:creationId xmlns:a16="http://schemas.microsoft.com/office/drawing/2014/main" id="{EC6B010A-7765-48D0-8DF4-5E6673B73447}"/>
                </a:ext>
              </a:extLst>
            </p:cNvPr>
            <p:cNvSpPr/>
            <p:nvPr/>
          </p:nvSpPr>
          <p:spPr>
            <a:xfrm>
              <a:off x="4059950" y="3603700"/>
              <a:ext cx="523950" cy="276175"/>
            </a:xfrm>
            <a:custGeom>
              <a:avLst/>
              <a:gdLst/>
              <a:ahLst/>
              <a:cxnLst/>
              <a:rect l="l" t="t" r="r" b="b"/>
              <a:pathLst>
                <a:path w="20958" h="11047" extrusionOk="0">
                  <a:moveTo>
                    <a:pt x="19281" y="1"/>
                  </a:moveTo>
                  <a:lnTo>
                    <a:pt x="0" y="3534"/>
                  </a:lnTo>
                  <a:cubicBezTo>
                    <a:pt x="334" y="5373"/>
                    <a:pt x="794" y="7176"/>
                    <a:pt x="1389" y="8942"/>
                  </a:cubicBezTo>
                  <a:cubicBezTo>
                    <a:pt x="1695" y="9898"/>
                    <a:pt x="2344" y="10484"/>
                    <a:pt x="3345" y="10691"/>
                  </a:cubicBezTo>
                  <a:cubicBezTo>
                    <a:pt x="4481" y="10928"/>
                    <a:pt x="5812" y="11047"/>
                    <a:pt x="7335" y="11047"/>
                  </a:cubicBezTo>
                  <a:cubicBezTo>
                    <a:pt x="10850" y="11047"/>
                    <a:pt x="15393" y="10416"/>
                    <a:pt x="20958" y="9159"/>
                  </a:cubicBezTo>
                  <a:lnTo>
                    <a:pt x="19281" y="1"/>
                  </a:lnTo>
                  <a:close/>
                </a:path>
              </a:pathLst>
            </a:custGeom>
            <a:solidFill>
              <a:srgbClr val="303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2500;p58">
              <a:extLst>
                <a:ext uri="{FF2B5EF4-FFF2-40B4-BE49-F238E27FC236}">
                  <a16:creationId xmlns:a16="http://schemas.microsoft.com/office/drawing/2014/main" id="{A7275965-5486-4D9D-8A8B-BF5DA903201F}"/>
                </a:ext>
              </a:extLst>
            </p:cNvPr>
            <p:cNvSpPr/>
            <p:nvPr/>
          </p:nvSpPr>
          <p:spPr>
            <a:xfrm>
              <a:off x="4043050" y="3372050"/>
              <a:ext cx="501200" cy="322275"/>
            </a:xfrm>
            <a:custGeom>
              <a:avLst/>
              <a:gdLst/>
              <a:ahLst/>
              <a:cxnLst/>
              <a:rect l="l" t="t" r="r" b="b"/>
              <a:pathLst>
                <a:path w="20048" h="12891" extrusionOk="0">
                  <a:moveTo>
                    <a:pt x="16729" y="1088"/>
                  </a:moveTo>
                  <a:cubicBezTo>
                    <a:pt x="17056" y="1088"/>
                    <a:pt x="17120" y="1244"/>
                    <a:pt x="17145" y="1362"/>
                  </a:cubicBezTo>
                  <a:cubicBezTo>
                    <a:pt x="17172" y="1506"/>
                    <a:pt x="17154" y="1677"/>
                    <a:pt x="16802" y="1740"/>
                  </a:cubicBezTo>
                  <a:cubicBezTo>
                    <a:pt x="16759" y="1748"/>
                    <a:pt x="16717" y="1752"/>
                    <a:pt x="16678" y="1752"/>
                  </a:cubicBezTo>
                  <a:cubicBezTo>
                    <a:pt x="16549" y="1752"/>
                    <a:pt x="16448" y="1708"/>
                    <a:pt x="16379" y="1632"/>
                  </a:cubicBezTo>
                  <a:lnTo>
                    <a:pt x="16289" y="1461"/>
                  </a:lnTo>
                  <a:cubicBezTo>
                    <a:pt x="16253" y="1253"/>
                    <a:pt x="16334" y="1145"/>
                    <a:pt x="16550" y="1109"/>
                  </a:cubicBezTo>
                  <a:cubicBezTo>
                    <a:pt x="16577" y="1100"/>
                    <a:pt x="16613" y="1100"/>
                    <a:pt x="16649" y="1091"/>
                  </a:cubicBezTo>
                  <a:cubicBezTo>
                    <a:pt x="16677" y="1089"/>
                    <a:pt x="16704" y="1088"/>
                    <a:pt x="16729" y="1088"/>
                  </a:cubicBezTo>
                  <a:close/>
                  <a:moveTo>
                    <a:pt x="5761" y="3632"/>
                  </a:moveTo>
                  <a:cubicBezTo>
                    <a:pt x="6046" y="3632"/>
                    <a:pt x="6104" y="3792"/>
                    <a:pt x="6130" y="3912"/>
                  </a:cubicBezTo>
                  <a:cubicBezTo>
                    <a:pt x="6148" y="3985"/>
                    <a:pt x="6130" y="4066"/>
                    <a:pt x="6094" y="4147"/>
                  </a:cubicBezTo>
                  <a:cubicBezTo>
                    <a:pt x="6049" y="4237"/>
                    <a:pt x="5968" y="4300"/>
                    <a:pt x="5850" y="4318"/>
                  </a:cubicBezTo>
                  <a:cubicBezTo>
                    <a:pt x="5811" y="4325"/>
                    <a:pt x="5775" y="4329"/>
                    <a:pt x="5742" y="4329"/>
                  </a:cubicBezTo>
                  <a:cubicBezTo>
                    <a:pt x="5558" y="4329"/>
                    <a:pt x="5456" y="4224"/>
                    <a:pt x="5418" y="4003"/>
                  </a:cubicBezTo>
                  <a:cubicBezTo>
                    <a:pt x="5364" y="3723"/>
                    <a:pt x="5490" y="3660"/>
                    <a:pt x="5607" y="3642"/>
                  </a:cubicBezTo>
                  <a:cubicBezTo>
                    <a:pt x="5634" y="3633"/>
                    <a:pt x="5670" y="3633"/>
                    <a:pt x="5715" y="3633"/>
                  </a:cubicBezTo>
                  <a:cubicBezTo>
                    <a:pt x="5731" y="3632"/>
                    <a:pt x="5747" y="3632"/>
                    <a:pt x="5761" y="3632"/>
                  </a:cubicBezTo>
                  <a:close/>
                  <a:moveTo>
                    <a:pt x="4640" y="4196"/>
                  </a:moveTo>
                  <a:cubicBezTo>
                    <a:pt x="4834" y="4196"/>
                    <a:pt x="4880" y="4293"/>
                    <a:pt x="4895" y="4390"/>
                  </a:cubicBezTo>
                  <a:cubicBezTo>
                    <a:pt x="4922" y="4507"/>
                    <a:pt x="4823" y="4715"/>
                    <a:pt x="4264" y="5066"/>
                  </a:cubicBezTo>
                  <a:cubicBezTo>
                    <a:pt x="3813" y="5355"/>
                    <a:pt x="3372" y="5544"/>
                    <a:pt x="2957" y="5616"/>
                  </a:cubicBezTo>
                  <a:cubicBezTo>
                    <a:pt x="2891" y="5627"/>
                    <a:pt x="2818" y="5637"/>
                    <a:pt x="2750" y="5637"/>
                  </a:cubicBezTo>
                  <a:cubicBezTo>
                    <a:pt x="2652" y="5637"/>
                    <a:pt x="2563" y="5617"/>
                    <a:pt x="2515" y="5553"/>
                  </a:cubicBezTo>
                  <a:cubicBezTo>
                    <a:pt x="2506" y="5544"/>
                    <a:pt x="2479" y="5508"/>
                    <a:pt x="2452" y="5373"/>
                  </a:cubicBezTo>
                  <a:cubicBezTo>
                    <a:pt x="2452" y="5346"/>
                    <a:pt x="2515" y="5174"/>
                    <a:pt x="3651" y="4561"/>
                  </a:cubicBezTo>
                  <a:cubicBezTo>
                    <a:pt x="4003" y="4363"/>
                    <a:pt x="4291" y="4246"/>
                    <a:pt x="4498" y="4210"/>
                  </a:cubicBezTo>
                  <a:cubicBezTo>
                    <a:pt x="4553" y="4201"/>
                    <a:pt x="4600" y="4196"/>
                    <a:pt x="4640" y="4196"/>
                  </a:cubicBezTo>
                  <a:close/>
                  <a:moveTo>
                    <a:pt x="18335" y="0"/>
                  </a:moveTo>
                  <a:lnTo>
                    <a:pt x="18263" y="9"/>
                  </a:lnTo>
                  <a:cubicBezTo>
                    <a:pt x="16802" y="217"/>
                    <a:pt x="15414" y="442"/>
                    <a:pt x="14116" y="676"/>
                  </a:cubicBezTo>
                  <a:cubicBezTo>
                    <a:pt x="8104" y="1776"/>
                    <a:pt x="3732" y="3263"/>
                    <a:pt x="1109" y="5093"/>
                  </a:cubicBezTo>
                  <a:cubicBezTo>
                    <a:pt x="370" y="5634"/>
                    <a:pt x="0" y="6409"/>
                    <a:pt x="18" y="7383"/>
                  </a:cubicBezTo>
                  <a:cubicBezTo>
                    <a:pt x="91" y="9086"/>
                    <a:pt x="262" y="10772"/>
                    <a:pt x="532" y="12413"/>
                  </a:cubicBezTo>
                  <a:cubicBezTo>
                    <a:pt x="559" y="12548"/>
                    <a:pt x="586" y="12674"/>
                    <a:pt x="604" y="12809"/>
                  </a:cubicBezTo>
                  <a:lnTo>
                    <a:pt x="613" y="12890"/>
                  </a:lnTo>
                  <a:lnTo>
                    <a:pt x="20047" y="9330"/>
                  </a:lnTo>
                  <a:lnTo>
                    <a:pt x="18335" y="0"/>
                  </a:lnTo>
                  <a:close/>
                </a:path>
              </a:pathLst>
            </a:custGeom>
            <a:solidFill>
              <a:srgbClr val="3C3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2501;p58">
              <a:extLst>
                <a:ext uri="{FF2B5EF4-FFF2-40B4-BE49-F238E27FC236}">
                  <a16:creationId xmlns:a16="http://schemas.microsoft.com/office/drawing/2014/main" id="{DBEABB66-6B65-4743-94B1-4D5F9930740D}"/>
                </a:ext>
              </a:extLst>
            </p:cNvPr>
            <p:cNvSpPr/>
            <p:nvPr/>
          </p:nvSpPr>
          <p:spPr>
            <a:xfrm>
              <a:off x="4101875" y="3397400"/>
              <a:ext cx="372750" cy="117625"/>
            </a:xfrm>
            <a:custGeom>
              <a:avLst/>
              <a:gdLst/>
              <a:ahLst/>
              <a:cxnLst/>
              <a:rect l="l" t="t" r="r" b="b"/>
              <a:pathLst>
                <a:path w="14910" h="4705" extrusionOk="0">
                  <a:moveTo>
                    <a:pt x="14392" y="1"/>
                  </a:moveTo>
                  <a:cubicBezTo>
                    <a:pt x="14361" y="1"/>
                    <a:pt x="14329" y="2"/>
                    <a:pt x="14296" y="5"/>
                  </a:cubicBezTo>
                  <a:cubicBezTo>
                    <a:pt x="13954" y="23"/>
                    <a:pt x="13809" y="176"/>
                    <a:pt x="13863" y="456"/>
                  </a:cubicBezTo>
                  <a:lnTo>
                    <a:pt x="13963" y="654"/>
                  </a:lnTo>
                  <a:cubicBezTo>
                    <a:pt x="14053" y="758"/>
                    <a:pt x="14169" y="814"/>
                    <a:pt x="14316" y="814"/>
                  </a:cubicBezTo>
                  <a:cubicBezTo>
                    <a:pt x="14361" y="814"/>
                    <a:pt x="14408" y="809"/>
                    <a:pt x="14458" y="798"/>
                  </a:cubicBezTo>
                  <a:cubicBezTo>
                    <a:pt x="14774" y="744"/>
                    <a:pt x="14909" y="582"/>
                    <a:pt x="14864" y="329"/>
                  </a:cubicBezTo>
                  <a:cubicBezTo>
                    <a:pt x="14823" y="110"/>
                    <a:pt x="14666" y="1"/>
                    <a:pt x="14392" y="1"/>
                  </a:cubicBezTo>
                  <a:close/>
                  <a:moveTo>
                    <a:pt x="3386" y="2537"/>
                  </a:moveTo>
                  <a:cubicBezTo>
                    <a:pt x="3375" y="2537"/>
                    <a:pt x="3364" y="2538"/>
                    <a:pt x="3353" y="2538"/>
                  </a:cubicBezTo>
                  <a:cubicBezTo>
                    <a:pt x="3056" y="2538"/>
                    <a:pt x="2930" y="2700"/>
                    <a:pt x="2993" y="2998"/>
                  </a:cubicBezTo>
                  <a:cubicBezTo>
                    <a:pt x="3039" y="3258"/>
                    <a:pt x="3169" y="3388"/>
                    <a:pt x="3390" y="3388"/>
                  </a:cubicBezTo>
                  <a:cubicBezTo>
                    <a:pt x="3429" y="3388"/>
                    <a:pt x="3471" y="3384"/>
                    <a:pt x="3516" y="3376"/>
                  </a:cubicBezTo>
                  <a:cubicBezTo>
                    <a:pt x="3651" y="3349"/>
                    <a:pt x="3750" y="3286"/>
                    <a:pt x="3804" y="3169"/>
                  </a:cubicBezTo>
                  <a:cubicBezTo>
                    <a:pt x="3858" y="3070"/>
                    <a:pt x="3867" y="2971"/>
                    <a:pt x="3858" y="2880"/>
                  </a:cubicBezTo>
                  <a:cubicBezTo>
                    <a:pt x="3815" y="2646"/>
                    <a:pt x="3655" y="2537"/>
                    <a:pt x="3386" y="2537"/>
                  </a:cubicBezTo>
                  <a:close/>
                  <a:moveTo>
                    <a:pt x="2290" y="3104"/>
                  </a:moveTo>
                  <a:cubicBezTo>
                    <a:pt x="2061" y="3104"/>
                    <a:pt x="1719" y="3229"/>
                    <a:pt x="1262" y="3475"/>
                  </a:cubicBezTo>
                  <a:cubicBezTo>
                    <a:pt x="415" y="3935"/>
                    <a:pt x="0" y="4232"/>
                    <a:pt x="27" y="4377"/>
                  </a:cubicBezTo>
                  <a:cubicBezTo>
                    <a:pt x="45" y="4485"/>
                    <a:pt x="72" y="4566"/>
                    <a:pt x="108" y="4593"/>
                  </a:cubicBezTo>
                  <a:cubicBezTo>
                    <a:pt x="164" y="4668"/>
                    <a:pt x="264" y="4704"/>
                    <a:pt x="404" y="4704"/>
                  </a:cubicBezTo>
                  <a:cubicBezTo>
                    <a:pt x="466" y="4704"/>
                    <a:pt x="536" y="4697"/>
                    <a:pt x="613" y="4683"/>
                  </a:cubicBezTo>
                  <a:cubicBezTo>
                    <a:pt x="1046" y="4602"/>
                    <a:pt x="1487" y="4413"/>
                    <a:pt x="1947" y="4115"/>
                  </a:cubicBezTo>
                  <a:cubicBezTo>
                    <a:pt x="2434" y="3818"/>
                    <a:pt x="2659" y="3565"/>
                    <a:pt x="2623" y="3367"/>
                  </a:cubicBezTo>
                  <a:cubicBezTo>
                    <a:pt x="2590" y="3191"/>
                    <a:pt x="2479" y="3104"/>
                    <a:pt x="2290" y="3104"/>
                  </a:cubicBezTo>
                  <a:close/>
                </a:path>
              </a:pathLst>
            </a:custGeom>
            <a:solidFill>
              <a:srgbClr val="4547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2502;p58">
              <a:extLst>
                <a:ext uri="{FF2B5EF4-FFF2-40B4-BE49-F238E27FC236}">
                  <a16:creationId xmlns:a16="http://schemas.microsoft.com/office/drawing/2014/main" id="{D6749E19-D39E-45B2-97F9-DAA21547E779}"/>
                </a:ext>
              </a:extLst>
            </p:cNvPr>
            <p:cNvSpPr/>
            <p:nvPr/>
          </p:nvSpPr>
          <p:spPr>
            <a:xfrm>
              <a:off x="4038775" y="3369325"/>
              <a:ext cx="550325" cy="519150"/>
            </a:xfrm>
            <a:custGeom>
              <a:avLst/>
              <a:gdLst/>
              <a:ahLst/>
              <a:cxnLst/>
              <a:rect l="l" t="t" r="r" b="b"/>
              <a:pathLst>
                <a:path w="22013" h="20766" extrusionOk="0">
                  <a:moveTo>
                    <a:pt x="18293" y="414"/>
                  </a:moveTo>
                  <a:cubicBezTo>
                    <a:pt x="18449" y="1112"/>
                    <a:pt x="18591" y="1809"/>
                    <a:pt x="18740" y="2507"/>
                  </a:cubicBezTo>
                  <a:lnTo>
                    <a:pt x="19200" y="4797"/>
                  </a:lnTo>
                  <a:cubicBezTo>
                    <a:pt x="19506" y="6320"/>
                    <a:pt x="19795" y="7843"/>
                    <a:pt x="20065" y="9376"/>
                  </a:cubicBezTo>
                  <a:cubicBezTo>
                    <a:pt x="20345" y="10908"/>
                    <a:pt x="20624" y="12431"/>
                    <a:pt x="20876" y="13964"/>
                  </a:cubicBezTo>
                  <a:lnTo>
                    <a:pt x="21255" y="16262"/>
                  </a:lnTo>
                  <a:cubicBezTo>
                    <a:pt x="21362" y="16971"/>
                    <a:pt x="21477" y="17673"/>
                    <a:pt x="21585" y="18374"/>
                  </a:cubicBezTo>
                  <a:lnTo>
                    <a:pt x="21585" y="18374"/>
                  </a:lnTo>
                  <a:cubicBezTo>
                    <a:pt x="20571" y="18546"/>
                    <a:pt x="19557" y="18733"/>
                    <a:pt x="18551" y="18903"/>
                  </a:cubicBezTo>
                  <a:cubicBezTo>
                    <a:pt x="18010" y="18994"/>
                    <a:pt x="17478" y="19093"/>
                    <a:pt x="16937" y="19183"/>
                  </a:cubicBezTo>
                  <a:lnTo>
                    <a:pt x="16135" y="19309"/>
                  </a:lnTo>
                  <a:lnTo>
                    <a:pt x="15333" y="19435"/>
                  </a:lnTo>
                  <a:cubicBezTo>
                    <a:pt x="14801" y="19525"/>
                    <a:pt x="14260" y="19588"/>
                    <a:pt x="13728" y="19670"/>
                  </a:cubicBezTo>
                  <a:lnTo>
                    <a:pt x="12917" y="19769"/>
                  </a:lnTo>
                  <a:cubicBezTo>
                    <a:pt x="12647" y="19796"/>
                    <a:pt x="12385" y="19832"/>
                    <a:pt x="12115" y="19850"/>
                  </a:cubicBezTo>
                  <a:cubicBezTo>
                    <a:pt x="11033" y="19967"/>
                    <a:pt x="9961" y="20030"/>
                    <a:pt x="8879" y="20066"/>
                  </a:cubicBezTo>
                  <a:cubicBezTo>
                    <a:pt x="8626" y="20073"/>
                    <a:pt x="8372" y="20076"/>
                    <a:pt x="8118" y="20076"/>
                  </a:cubicBezTo>
                  <a:cubicBezTo>
                    <a:pt x="7297" y="20076"/>
                    <a:pt x="6473" y="20041"/>
                    <a:pt x="5661" y="19958"/>
                  </a:cubicBezTo>
                  <a:cubicBezTo>
                    <a:pt x="5400" y="19922"/>
                    <a:pt x="5129" y="19895"/>
                    <a:pt x="4868" y="19850"/>
                  </a:cubicBezTo>
                  <a:lnTo>
                    <a:pt x="4480" y="19778"/>
                  </a:lnTo>
                  <a:lnTo>
                    <a:pt x="4282" y="19742"/>
                  </a:lnTo>
                  <a:cubicBezTo>
                    <a:pt x="4219" y="19733"/>
                    <a:pt x="4165" y="19715"/>
                    <a:pt x="4102" y="19706"/>
                  </a:cubicBezTo>
                  <a:cubicBezTo>
                    <a:pt x="3624" y="19579"/>
                    <a:pt x="3209" y="19336"/>
                    <a:pt x="2921" y="18957"/>
                  </a:cubicBezTo>
                  <a:cubicBezTo>
                    <a:pt x="2776" y="18777"/>
                    <a:pt x="2668" y="18561"/>
                    <a:pt x="2578" y="18326"/>
                  </a:cubicBezTo>
                  <a:cubicBezTo>
                    <a:pt x="2542" y="18218"/>
                    <a:pt x="2497" y="18083"/>
                    <a:pt x="2452" y="17957"/>
                  </a:cubicBezTo>
                  <a:lnTo>
                    <a:pt x="2326" y="17569"/>
                  </a:lnTo>
                  <a:cubicBezTo>
                    <a:pt x="2164" y="17056"/>
                    <a:pt x="2010" y="16533"/>
                    <a:pt x="1866" y="16019"/>
                  </a:cubicBezTo>
                  <a:cubicBezTo>
                    <a:pt x="1578" y="14973"/>
                    <a:pt x="1343" y="13919"/>
                    <a:pt x="1145" y="12855"/>
                  </a:cubicBezTo>
                  <a:cubicBezTo>
                    <a:pt x="947" y="11800"/>
                    <a:pt x="802" y="10728"/>
                    <a:pt x="694" y="9664"/>
                  </a:cubicBezTo>
                  <a:cubicBezTo>
                    <a:pt x="649" y="9123"/>
                    <a:pt x="604" y="8591"/>
                    <a:pt x="568" y="8051"/>
                  </a:cubicBezTo>
                  <a:lnTo>
                    <a:pt x="550" y="7645"/>
                  </a:lnTo>
                  <a:cubicBezTo>
                    <a:pt x="541" y="7510"/>
                    <a:pt x="541" y="7393"/>
                    <a:pt x="550" y="7266"/>
                  </a:cubicBezTo>
                  <a:cubicBezTo>
                    <a:pt x="559" y="7023"/>
                    <a:pt x="595" y="6771"/>
                    <a:pt x="676" y="6545"/>
                  </a:cubicBezTo>
                  <a:cubicBezTo>
                    <a:pt x="829" y="6086"/>
                    <a:pt x="1145" y="5698"/>
                    <a:pt x="1569" y="5419"/>
                  </a:cubicBezTo>
                  <a:cubicBezTo>
                    <a:pt x="2001" y="5121"/>
                    <a:pt x="2461" y="4851"/>
                    <a:pt x="2930" y="4598"/>
                  </a:cubicBezTo>
                  <a:cubicBezTo>
                    <a:pt x="3867" y="4094"/>
                    <a:pt x="4859" y="3661"/>
                    <a:pt x="5868" y="3291"/>
                  </a:cubicBezTo>
                  <a:cubicBezTo>
                    <a:pt x="7878" y="2543"/>
                    <a:pt x="9970" y="1984"/>
                    <a:pt x="12079" y="1525"/>
                  </a:cubicBezTo>
                  <a:cubicBezTo>
                    <a:pt x="14139" y="1077"/>
                    <a:pt x="16208" y="716"/>
                    <a:pt x="18293" y="414"/>
                  </a:cubicBezTo>
                  <a:close/>
                  <a:moveTo>
                    <a:pt x="18441" y="0"/>
                  </a:moveTo>
                  <a:cubicBezTo>
                    <a:pt x="18436" y="0"/>
                    <a:pt x="18430" y="1"/>
                    <a:pt x="18425" y="1"/>
                  </a:cubicBezTo>
                  <a:lnTo>
                    <a:pt x="18416" y="1"/>
                  </a:lnTo>
                  <a:cubicBezTo>
                    <a:pt x="16261" y="299"/>
                    <a:pt x="14116" y="650"/>
                    <a:pt x="11989" y="1101"/>
                  </a:cubicBezTo>
                  <a:cubicBezTo>
                    <a:pt x="9861" y="1543"/>
                    <a:pt x="7752" y="2092"/>
                    <a:pt x="5697" y="2832"/>
                  </a:cubicBezTo>
                  <a:cubicBezTo>
                    <a:pt x="4669" y="3201"/>
                    <a:pt x="3660" y="3634"/>
                    <a:pt x="2686" y="4148"/>
                  </a:cubicBezTo>
                  <a:cubicBezTo>
                    <a:pt x="2200" y="4400"/>
                    <a:pt x="1731" y="4679"/>
                    <a:pt x="1262" y="4995"/>
                  </a:cubicBezTo>
                  <a:cubicBezTo>
                    <a:pt x="784" y="5301"/>
                    <a:pt x="361" y="5797"/>
                    <a:pt x="171" y="6374"/>
                  </a:cubicBezTo>
                  <a:cubicBezTo>
                    <a:pt x="72" y="6653"/>
                    <a:pt x="18" y="6951"/>
                    <a:pt x="9" y="7239"/>
                  </a:cubicBezTo>
                  <a:cubicBezTo>
                    <a:pt x="0" y="7393"/>
                    <a:pt x="0" y="7537"/>
                    <a:pt x="9" y="7672"/>
                  </a:cubicBezTo>
                  <a:lnTo>
                    <a:pt x="27" y="8078"/>
                  </a:lnTo>
                  <a:cubicBezTo>
                    <a:pt x="54" y="8628"/>
                    <a:pt x="90" y="9168"/>
                    <a:pt x="135" y="9709"/>
                  </a:cubicBezTo>
                  <a:cubicBezTo>
                    <a:pt x="244" y="10800"/>
                    <a:pt x="379" y="11882"/>
                    <a:pt x="568" y="12963"/>
                  </a:cubicBezTo>
                  <a:cubicBezTo>
                    <a:pt x="757" y="14036"/>
                    <a:pt x="992" y="15118"/>
                    <a:pt x="1271" y="16172"/>
                  </a:cubicBezTo>
                  <a:cubicBezTo>
                    <a:pt x="1406" y="16704"/>
                    <a:pt x="1560" y="17236"/>
                    <a:pt x="1722" y="17759"/>
                  </a:cubicBezTo>
                  <a:lnTo>
                    <a:pt x="1848" y="18155"/>
                  </a:lnTo>
                  <a:cubicBezTo>
                    <a:pt x="1893" y="18281"/>
                    <a:pt x="1929" y="18408"/>
                    <a:pt x="1983" y="18552"/>
                  </a:cubicBezTo>
                  <a:cubicBezTo>
                    <a:pt x="2082" y="18831"/>
                    <a:pt x="2218" y="19111"/>
                    <a:pt x="2407" y="19354"/>
                  </a:cubicBezTo>
                  <a:cubicBezTo>
                    <a:pt x="2776" y="19859"/>
                    <a:pt x="3353" y="20192"/>
                    <a:pt x="3930" y="20346"/>
                  </a:cubicBezTo>
                  <a:cubicBezTo>
                    <a:pt x="4002" y="20364"/>
                    <a:pt x="4074" y="20382"/>
                    <a:pt x="4147" y="20400"/>
                  </a:cubicBezTo>
                  <a:lnTo>
                    <a:pt x="4354" y="20436"/>
                  </a:lnTo>
                  <a:lnTo>
                    <a:pt x="4760" y="20508"/>
                  </a:lnTo>
                  <a:cubicBezTo>
                    <a:pt x="5039" y="20562"/>
                    <a:pt x="5309" y="20589"/>
                    <a:pt x="5589" y="20625"/>
                  </a:cubicBezTo>
                  <a:cubicBezTo>
                    <a:pt x="6490" y="20728"/>
                    <a:pt x="7397" y="20765"/>
                    <a:pt x="8301" y="20765"/>
                  </a:cubicBezTo>
                  <a:cubicBezTo>
                    <a:pt x="8500" y="20765"/>
                    <a:pt x="8698" y="20763"/>
                    <a:pt x="8897" y="20760"/>
                  </a:cubicBezTo>
                  <a:cubicBezTo>
                    <a:pt x="9997" y="20742"/>
                    <a:pt x="11096" y="20670"/>
                    <a:pt x="12187" y="20544"/>
                  </a:cubicBezTo>
                  <a:cubicBezTo>
                    <a:pt x="12457" y="20526"/>
                    <a:pt x="12728" y="20490"/>
                    <a:pt x="12998" y="20454"/>
                  </a:cubicBezTo>
                  <a:lnTo>
                    <a:pt x="13819" y="20355"/>
                  </a:lnTo>
                  <a:cubicBezTo>
                    <a:pt x="14359" y="20273"/>
                    <a:pt x="14900" y="20210"/>
                    <a:pt x="15441" y="20120"/>
                  </a:cubicBezTo>
                  <a:cubicBezTo>
                    <a:pt x="16523" y="19949"/>
                    <a:pt x="17595" y="19742"/>
                    <a:pt x="18668" y="19516"/>
                  </a:cubicBezTo>
                  <a:cubicBezTo>
                    <a:pt x="19200" y="19399"/>
                    <a:pt x="19732" y="19264"/>
                    <a:pt x="20263" y="19147"/>
                  </a:cubicBezTo>
                  <a:cubicBezTo>
                    <a:pt x="20795" y="19012"/>
                    <a:pt x="21318" y="18876"/>
                    <a:pt x="21850" y="18723"/>
                  </a:cubicBezTo>
                  <a:lnTo>
                    <a:pt x="21859" y="18723"/>
                  </a:lnTo>
                  <a:cubicBezTo>
                    <a:pt x="21958" y="18696"/>
                    <a:pt x="22012" y="18597"/>
                    <a:pt x="21994" y="18498"/>
                  </a:cubicBezTo>
                  <a:cubicBezTo>
                    <a:pt x="21823" y="17741"/>
                    <a:pt x="21670" y="16983"/>
                    <a:pt x="21507" y="16217"/>
                  </a:cubicBezTo>
                  <a:lnTo>
                    <a:pt x="21057" y="13937"/>
                  </a:lnTo>
                  <a:cubicBezTo>
                    <a:pt x="20750" y="12413"/>
                    <a:pt x="20462" y="10881"/>
                    <a:pt x="20173" y="9358"/>
                  </a:cubicBezTo>
                  <a:cubicBezTo>
                    <a:pt x="19894" y="7825"/>
                    <a:pt x="19623" y="6302"/>
                    <a:pt x="19362" y="4770"/>
                  </a:cubicBezTo>
                  <a:lnTo>
                    <a:pt x="18983" y="2471"/>
                  </a:lnTo>
                  <a:cubicBezTo>
                    <a:pt x="18866" y="1696"/>
                    <a:pt x="18740" y="930"/>
                    <a:pt x="18632" y="163"/>
                  </a:cubicBezTo>
                  <a:cubicBezTo>
                    <a:pt x="18623" y="70"/>
                    <a:pt x="18535" y="0"/>
                    <a:pt x="184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2503;p58">
              <a:extLst>
                <a:ext uri="{FF2B5EF4-FFF2-40B4-BE49-F238E27FC236}">
                  <a16:creationId xmlns:a16="http://schemas.microsoft.com/office/drawing/2014/main" id="{ED544B6E-F5E7-421C-9E99-F733C138A8D1}"/>
                </a:ext>
              </a:extLst>
            </p:cNvPr>
            <p:cNvSpPr/>
            <p:nvPr/>
          </p:nvSpPr>
          <p:spPr>
            <a:xfrm>
              <a:off x="4780825" y="3534300"/>
              <a:ext cx="393725" cy="234375"/>
            </a:xfrm>
            <a:custGeom>
              <a:avLst/>
              <a:gdLst/>
              <a:ahLst/>
              <a:cxnLst/>
              <a:rect l="l" t="t" r="r" b="b"/>
              <a:pathLst>
                <a:path w="15749" h="9375" extrusionOk="0">
                  <a:moveTo>
                    <a:pt x="9397" y="3441"/>
                  </a:moveTo>
                  <a:cubicBezTo>
                    <a:pt x="9426" y="3441"/>
                    <a:pt x="9456" y="3446"/>
                    <a:pt x="9484" y="3453"/>
                  </a:cubicBezTo>
                  <a:cubicBezTo>
                    <a:pt x="9511" y="3453"/>
                    <a:pt x="9538" y="3462"/>
                    <a:pt x="9565" y="3471"/>
                  </a:cubicBezTo>
                  <a:cubicBezTo>
                    <a:pt x="9781" y="3561"/>
                    <a:pt x="9862" y="3705"/>
                    <a:pt x="9808" y="3930"/>
                  </a:cubicBezTo>
                  <a:cubicBezTo>
                    <a:pt x="9765" y="4109"/>
                    <a:pt x="9683" y="4191"/>
                    <a:pt x="9539" y="4191"/>
                  </a:cubicBezTo>
                  <a:cubicBezTo>
                    <a:pt x="9501" y="4191"/>
                    <a:pt x="9459" y="4185"/>
                    <a:pt x="9412" y="4174"/>
                  </a:cubicBezTo>
                  <a:cubicBezTo>
                    <a:pt x="9267" y="4147"/>
                    <a:pt x="9186" y="4066"/>
                    <a:pt x="9168" y="3939"/>
                  </a:cubicBezTo>
                  <a:cubicBezTo>
                    <a:pt x="9159" y="3795"/>
                    <a:pt x="9159" y="3714"/>
                    <a:pt x="9159" y="3705"/>
                  </a:cubicBezTo>
                  <a:cubicBezTo>
                    <a:pt x="9207" y="3492"/>
                    <a:pt x="9303" y="3441"/>
                    <a:pt x="9397" y="3441"/>
                  </a:cubicBezTo>
                  <a:close/>
                  <a:moveTo>
                    <a:pt x="8451" y="3776"/>
                  </a:moveTo>
                  <a:cubicBezTo>
                    <a:pt x="8510" y="3776"/>
                    <a:pt x="8562" y="3781"/>
                    <a:pt x="8609" y="3786"/>
                  </a:cubicBezTo>
                  <a:cubicBezTo>
                    <a:pt x="8717" y="3813"/>
                    <a:pt x="8844" y="3885"/>
                    <a:pt x="8781" y="4147"/>
                  </a:cubicBezTo>
                  <a:cubicBezTo>
                    <a:pt x="8763" y="4183"/>
                    <a:pt x="8582" y="4336"/>
                    <a:pt x="7095" y="4733"/>
                  </a:cubicBezTo>
                  <a:cubicBezTo>
                    <a:pt x="6230" y="4952"/>
                    <a:pt x="5579" y="5062"/>
                    <a:pt x="5151" y="5062"/>
                  </a:cubicBezTo>
                  <a:cubicBezTo>
                    <a:pt x="5017" y="5062"/>
                    <a:pt x="4905" y="5052"/>
                    <a:pt x="4814" y="5030"/>
                  </a:cubicBezTo>
                  <a:cubicBezTo>
                    <a:pt x="4445" y="4949"/>
                    <a:pt x="4436" y="4769"/>
                    <a:pt x="4472" y="4616"/>
                  </a:cubicBezTo>
                  <a:cubicBezTo>
                    <a:pt x="4517" y="4435"/>
                    <a:pt x="4697" y="4336"/>
                    <a:pt x="5031" y="4300"/>
                  </a:cubicBezTo>
                  <a:cubicBezTo>
                    <a:pt x="5851" y="4237"/>
                    <a:pt x="6500" y="4156"/>
                    <a:pt x="6942" y="4066"/>
                  </a:cubicBezTo>
                  <a:cubicBezTo>
                    <a:pt x="7257" y="4003"/>
                    <a:pt x="7726" y="3903"/>
                    <a:pt x="8312" y="3786"/>
                  </a:cubicBezTo>
                  <a:cubicBezTo>
                    <a:pt x="8361" y="3779"/>
                    <a:pt x="8408" y="3776"/>
                    <a:pt x="8451" y="3776"/>
                  </a:cubicBezTo>
                  <a:close/>
                  <a:moveTo>
                    <a:pt x="587" y="3687"/>
                  </a:moveTo>
                  <a:lnTo>
                    <a:pt x="1" y="6238"/>
                  </a:lnTo>
                  <a:lnTo>
                    <a:pt x="1416" y="6563"/>
                  </a:lnTo>
                  <a:lnTo>
                    <a:pt x="2002" y="4012"/>
                  </a:lnTo>
                  <a:lnTo>
                    <a:pt x="587" y="3687"/>
                  </a:lnTo>
                  <a:close/>
                  <a:moveTo>
                    <a:pt x="13116" y="1235"/>
                  </a:moveTo>
                  <a:lnTo>
                    <a:pt x="12972" y="1289"/>
                  </a:lnTo>
                  <a:cubicBezTo>
                    <a:pt x="12008" y="1668"/>
                    <a:pt x="10556" y="2110"/>
                    <a:pt x="8654" y="2623"/>
                  </a:cubicBezTo>
                  <a:cubicBezTo>
                    <a:pt x="5806" y="3399"/>
                    <a:pt x="3922" y="3795"/>
                    <a:pt x="3075" y="3795"/>
                  </a:cubicBezTo>
                  <a:lnTo>
                    <a:pt x="3012" y="3795"/>
                  </a:lnTo>
                  <a:lnTo>
                    <a:pt x="2327" y="6770"/>
                  </a:lnTo>
                  <a:lnTo>
                    <a:pt x="11368" y="8843"/>
                  </a:lnTo>
                  <a:lnTo>
                    <a:pt x="13116" y="1235"/>
                  </a:lnTo>
                  <a:close/>
                  <a:moveTo>
                    <a:pt x="14288" y="0"/>
                  </a:moveTo>
                  <a:lnTo>
                    <a:pt x="12215" y="9041"/>
                  </a:lnTo>
                  <a:lnTo>
                    <a:pt x="13675" y="9375"/>
                  </a:lnTo>
                  <a:lnTo>
                    <a:pt x="15748" y="334"/>
                  </a:lnTo>
                  <a:lnTo>
                    <a:pt x="14288" y="0"/>
                  </a:lnTo>
                  <a:close/>
                </a:path>
              </a:pathLst>
            </a:custGeom>
            <a:solidFill>
              <a:srgbClr val="3C3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2504;p58">
              <a:extLst>
                <a:ext uri="{FF2B5EF4-FFF2-40B4-BE49-F238E27FC236}">
                  <a16:creationId xmlns:a16="http://schemas.microsoft.com/office/drawing/2014/main" id="{F5BEC248-4A54-40C6-9F08-C19D97E7B29C}"/>
                </a:ext>
              </a:extLst>
            </p:cNvPr>
            <p:cNvSpPr/>
            <p:nvPr/>
          </p:nvSpPr>
          <p:spPr>
            <a:xfrm>
              <a:off x="4772275" y="3553675"/>
              <a:ext cx="363275" cy="417375"/>
            </a:xfrm>
            <a:custGeom>
              <a:avLst/>
              <a:gdLst/>
              <a:ahLst/>
              <a:cxnLst/>
              <a:rect l="l" t="t" r="r" b="b"/>
              <a:pathLst>
                <a:path w="14531" h="16695" extrusionOk="0">
                  <a:moveTo>
                    <a:pt x="14531" y="1"/>
                  </a:moveTo>
                  <a:cubicBezTo>
                    <a:pt x="14279" y="172"/>
                    <a:pt x="13891" y="370"/>
                    <a:pt x="13350" y="587"/>
                  </a:cubicBezTo>
                  <a:lnTo>
                    <a:pt x="11646" y="7978"/>
                  </a:lnTo>
                  <a:lnTo>
                    <a:pt x="2759" y="5941"/>
                  </a:lnTo>
                  <a:lnTo>
                    <a:pt x="3318" y="3534"/>
                  </a:lnTo>
                  <a:lnTo>
                    <a:pt x="2254" y="3291"/>
                  </a:lnTo>
                  <a:lnTo>
                    <a:pt x="1704" y="5697"/>
                  </a:lnTo>
                  <a:lnTo>
                    <a:pt x="433" y="5400"/>
                  </a:lnTo>
                  <a:lnTo>
                    <a:pt x="109" y="6842"/>
                  </a:lnTo>
                  <a:lnTo>
                    <a:pt x="0" y="7311"/>
                  </a:lnTo>
                  <a:lnTo>
                    <a:pt x="2326" y="7852"/>
                  </a:lnTo>
                  <a:lnTo>
                    <a:pt x="2236" y="8248"/>
                  </a:lnTo>
                  <a:cubicBezTo>
                    <a:pt x="2984" y="8501"/>
                    <a:pt x="4507" y="9645"/>
                    <a:pt x="6797" y="11683"/>
                  </a:cubicBezTo>
                  <a:cubicBezTo>
                    <a:pt x="9014" y="13648"/>
                    <a:pt x="10384" y="15027"/>
                    <a:pt x="10907" y="15811"/>
                  </a:cubicBezTo>
                  <a:lnTo>
                    <a:pt x="10772" y="16397"/>
                  </a:lnTo>
                  <a:lnTo>
                    <a:pt x="12079" y="16694"/>
                  </a:lnTo>
                  <a:lnTo>
                    <a:pt x="13954" y="8510"/>
                  </a:lnTo>
                  <a:lnTo>
                    <a:pt x="12656" y="8203"/>
                  </a:lnTo>
                  <a:lnTo>
                    <a:pt x="14531" y="1"/>
                  </a:lnTo>
                  <a:close/>
                </a:path>
              </a:pathLst>
            </a:custGeom>
            <a:solidFill>
              <a:srgbClr val="303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2505;p58">
              <a:extLst>
                <a:ext uri="{FF2B5EF4-FFF2-40B4-BE49-F238E27FC236}">
                  <a16:creationId xmlns:a16="http://schemas.microsoft.com/office/drawing/2014/main" id="{95B3E5B5-008C-478A-BDF2-F84A4484C1BA}"/>
                </a:ext>
              </a:extLst>
            </p:cNvPr>
            <p:cNvSpPr/>
            <p:nvPr/>
          </p:nvSpPr>
          <p:spPr>
            <a:xfrm>
              <a:off x="4702650" y="3626025"/>
              <a:ext cx="70775" cy="58375"/>
            </a:xfrm>
            <a:custGeom>
              <a:avLst/>
              <a:gdLst/>
              <a:ahLst/>
              <a:cxnLst/>
              <a:rect l="l" t="t" r="r" b="b"/>
              <a:pathLst>
                <a:path w="2831" h="2335" extrusionOk="0">
                  <a:moveTo>
                    <a:pt x="0" y="0"/>
                  </a:moveTo>
                  <a:lnTo>
                    <a:pt x="198" y="1118"/>
                  </a:lnTo>
                  <a:lnTo>
                    <a:pt x="325" y="1848"/>
                  </a:lnTo>
                  <a:lnTo>
                    <a:pt x="2443" y="2335"/>
                  </a:lnTo>
                  <a:lnTo>
                    <a:pt x="2831" y="649"/>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2506;p58">
              <a:extLst>
                <a:ext uri="{FF2B5EF4-FFF2-40B4-BE49-F238E27FC236}">
                  <a16:creationId xmlns:a16="http://schemas.microsoft.com/office/drawing/2014/main" id="{C6748172-6BD1-424C-BCA5-ECD52F2C4F69}"/>
                </a:ext>
              </a:extLst>
            </p:cNvPr>
            <p:cNvSpPr/>
            <p:nvPr/>
          </p:nvSpPr>
          <p:spPr>
            <a:xfrm>
              <a:off x="4710750" y="3642250"/>
              <a:ext cx="82050" cy="82500"/>
            </a:xfrm>
            <a:custGeom>
              <a:avLst/>
              <a:gdLst/>
              <a:ahLst/>
              <a:cxnLst/>
              <a:rect l="l" t="t" r="r" b="b"/>
              <a:pathLst>
                <a:path w="3282" h="3300" extrusionOk="0">
                  <a:moveTo>
                    <a:pt x="2507" y="0"/>
                  </a:moveTo>
                  <a:lnTo>
                    <a:pt x="2119" y="1686"/>
                  </a:lnTo>
                  <a:lnTo>
                    <a:pt x="1" y="1199"/>
                  </a:lnTo>
                  <a:lnTo>
                    <a:pt x="298" y="2776"/>
                  </a:lnTo>
                  <a:lnTo>
                    <a:pt x="2570" y="3299"/>
                  </a:lnTo>
                  <a:lnTo>
                    <a:pt x="2894" y="1857"/>
                  </a:lnTo>
                  <a:lnTo>
                    <a:pt x="3282" y="180"/>
                  </a:lnTo>
                  <a:lnTo>
                    <a:pt x="2507"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2507;p58">
              <a:extLst>
                <a:ext uri="{FF2B5EF4-FFF2-40B4-BE49-F238E27FC236}">
                  <a16:creationId xmlns:a16="http://schemas.microsoft.com/office/drawing/2014/main" id="{B791211E-96DA-4854-A74F-0F09C875CC62}"/>
                </a:ext>
              </a:extLst>
            </p:cNvPr>
            <p:cNvSpPr/>
            <p:nvPr/>
          </p:nvSpPr>
          <p:spPr>
            <a:xfrm>
              <a:off x="4889225" y="3618300"/>
              <a:ext cx="140200" cy="44575"/>
            </a:xfrm>
            <a:custGeom>
              <a:avLst/>
              <a:gdLst/>
              <a:ahLst/>
              <a:cxnLst/>
              <a:rect l="l" t="t" r="r" b="b"/>
              <a:pathLst>
                <a:path w="5608" h="1783" extrusionOk="0">
                  <a:moveTo>
                    <a:pt x="5066" y="0"/>
                  </a:moveTo>
                  <a:cubicBezTo>
                    <a:pt x="4904" y="0"/>
                    <a:pt x="4798" y="107"/>
                    <a:pt x="4751" y="327"/>
                  </a:cubicBezTo>
                  <a:cubicBezTo>
                    <a:pt x="4751" y="336"/>
                    <a:pt x="4751" y="426"/>
                    <a:pt x="4751" y="579"/>
                  </a:cubicBezTo>
                  <a:cubicBezTo>
                    <a:pt x="4778" y="751"/>
                    <a:pt x="4886" y="850"/>
                    <a:pt x="5057" y="895"/>
                  </a:cubicBezTo>
                  <a:cubicBezTo>
                    <a:pt x="5106" y="907"/>
                    <a:pt x="5152" y="913"/>
                    <a:pt x="5194" y="913"/>
                  </a:cubicBezTo>
                  <a:cubicBezTo>
                    <a:pt x="5379" y="913"/>
                    <a:pt x="5500" y="801"/>
                    <a:pt x="5544" y="588"/>
                  </a:cubicBezTo>
                  <a:cubicBezTo>
                    <a:pt x="5607" y="318"/>
                    <a:pt x="5508" y="138"/>
                    <a:pt x="5256" y="39"/>
                  </a:cubicBezTo>
                  <a:cubicBezTo>
                    <a:pt x="5186" y="13"/>
                    <a:pt x="5123" y="0"/>
                    <a:pt x="5066" y="0"/>
                  </a:cubicBezTo>
                  <a:close/>
                  <a:moveTo>
                    <a:pt x="4110" y="337"/>
                  </a:moveTo>
                  <a:cubicBezTo>
                    <a:pt x="4066" y="337"/>
                    <a:pt x="4018" y="340"/>
                    <a:pt x="3967" y="345"/>
                  </a:cubicBezTo>
                  <a:cubicBezTo>
                    <a:pt x="3372" y="471"/>
                    <a:pt x="2912" y="561"/>
                    <a:pt x="2588" y="625"/>
                  </a:cubicBezTo>
                  <a:cubicBezTo>
                    <a:pt x="2146" y="724"/>
                    <a:pt x="1506" y="805"/>
                    <a:pt x="686" y="868"/>
                  </a:cubicBezTo>
                  <a:cubicBezTo>
                    <a:pt x="316" y="904"/>
                    <a:pt x="109" y="1021"/>
                    <a:pt x="64" y="1237"/>
                  </a:cubicBezTo>
                  <a:cubicBezTo>
                    <a:pt x="1" y="1508"/>
                    <a:pt x="136" y="1670"/>
                    <a:pt x="460" y="1751"/>
                  </a:cubicBezTo>
                  <a:cubicBezTo>
                    <a:pt x="551" y="1772"/>
                    <a:pt x="662" y="1782"/>
                    <a:pt x="792" y="1782"/>
                  </a:cubicBezTo>
                  <a:cubicBezTo>
                    <a:pt x="1230" y="1782"/>
                    <a:pt x="1890" y="1667"/>
                    <a:pt x="2786" y="1445"/>
                  </a:cubicBezTo>
                  <a:cubicBezTo>
                    <a:pt x="3913" y="1147"/>
                    <a:pt x="4490" y="931"/>
                    <a:pt x="4517" y="805"/>
                  </a:cubicBezTo>
                  <a:cubicBezTo>
                    <a:pt x="4589" y="493"/>
                    <a:pt x="4455" y="337"/>
                    <a:pt x="4110" y="337"/>
                  </a:cubicBezTo>
                  <a:close/>
                </a:path>
              </a:pathLst>
            </a:custGeom>
            <a:solidFill>
              <a:srgbClr val="4547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2508;p58">
              <a:extLst>
                <a:ext uri="{FF2B5EF4-FFF2-40B4-BE49-F238E27FC236}">
                  <a16:creationId xmlns:a16="http://schemas.microsoft.com/office/drawing/2014/main" id="{E89FAC43-1D5B-4214-9998-AF789B0734C0}"/>
                </a:ext>
              </a:extLst>
            </p:cNvPr>
            <p:cNvSpPr/>
            <p:nvPr/>
          </p:nvSpPr>
          <p:spPr>
            <a:xfrm>
              <a:off x="5118850" y="3528450"/>
              <a:ext cx="709650" cy="395050"/>
            </a:xfrm>
            <a:custGeom>
              <a:avLst/>
              <a:gdLst/>
              <a:ahLst/>
              <a:cxnLst/>
              <a:rect l="l" t="t" r="r" b="b"/>
              <a:pathLst>
                <a:path w="28386" h="15802" extrusionOk="0">
                  <a:moveTo>
                    <a:pt x="4413" y="2577"/>
                  </a:moveTo>
                  <a:cubicBezTo>
                    <a:pt x="4514" y="2577"/>
                    <a:pt x="4667" y="2596"/>
                    <a:pt x="4895" y="2650"/>
                  </a:cubicBezTo>
                  <a:cubicBezTo>
                    <a:pt x="4986" y="2668"/>
                    <a:pt x="5085" y="2695"/>
                    <a:pt x="5193" y="2722"/>
                  </a:cubicBezTo>
                  <a:cubicBezTo>
                    <a:pt x="5833" y="2912"/>
                    <a:pt x="7771" y="3497"/>
                    <a:pt x="10944" y="4462"/>
                  </a:cubicBezTo>
                  <a:cubicBezTo>
                    <a:pt x="13432" y="5219"/>
                    <a:pt x="15865" y="5922"/>
                    <a:pt x="18164" y="6553"/>
                  </a:cubicBezTo>
                  <a:cubicBezTo>
                    <a:pt x="19137" y="6878"/>
                    <a:pt x="19579" y="7283"/>
                    <a:pt x="19471" y="7752"/>
                  </a:cubicBezTo>
                  <a:cubicBezTo>
                    <a:pt x="19426" y="7923"/>
                    <a:pt x="19327" y="8067"/>
                    <a:pt x="19155" y="8185"/>
                  </a:cubicBezTo>
                  <a:cubicBezTo>
                    <a:pt x="19012" y="8280"/>
                    <a:pt x="18869" y="8324"/>
                    <a:pt x="18725" y="8324"/>
                  </a:cubicBezTo>
                  <a:cubicBezTo>
                    <a:pt x="18679" y="8324"/>
                    <a:pt x="18633" y="8320"/>
                    <a:pt x="18588" y="8311"/>
                  </a:cubicBezTo>
                  <a:cubicBezTo>
                    <a:pt x="13179" y="6652"/>
                    <a:pt x="10241" y="5769"/>
                    <a:pt x="9862" y="5670"/>
                  </a:cubicBezTo>
                  <a:cubicBezTo>
                    <a:pt x="6752" y="4777"/>
                    <a:pt x="4922" y="4219"/>
                    <a:pt x="4436" y="4002"/>
                  </a:cubicBezTo>
                  <a:cubicBezTo>
                    <a:pt x="4030" y="3822"/>
                    <a:pt x="3868" y="3552"/>
                    <a:pt x="3958" y="3173"/>
                  </a:cubicBezTo>
                  <a:cubicBezTo>
                    <a:pt x="4030" y="2848"/>
                    <a:pt x="4138" y="2659"/>
                    <a:pt x="4273" y="2596"/>
                  </a:cubicBezTo>
                  <a:cubicBezTo>
                    <a:pt x="4302" y="2585"/>
                    <a:pt x="4346" y="2577"/>
                    <a:pt x="4413" y="2577"/>
                  </a:cubicBezTo>
                  <a:close/>
                  <a:moveTo>
                    <a:pt x="2200" y="0"/>
                  </a:moveTo>
                  <a:lnTo>
                    <a:pt x="1" y="9573"/>
                  </a:lnTo>
                  <a:lnTo>
                    <a:pt x="27133" y="15801"/>
                  </a:lnTo>
                  <a:lnTo>
                    <a:pt x="27151" y="15729"/>
                  </a:lnTo>
                  <a:cubicBezTo>
                    <a:pt x="27619" y="13755"/>
                    <a:pt x="27971" y="11718"/>
                    <a:pt x="28196" y="9699"/>
                  </a:cubicBezTo>
                  <a:cubicBezTo>
                    <a:pt x="28386" y="8825"/>
                    <a:pt x="27926" y="8248"/>
                    <a:pt x="26853" y="7977"/>
                  </a:cubicBezTo>
                  <a:cubicBezTo>
                    <a:pt x="18768" y="5048"/>
                    <a:pt x="10493" y="2371"/>
                    <a:pt x="2272" y="27"/>
                  </a:cubicBezTo>
                  <a:lnTo>
                    <a:pt x="2200"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2509;p58">
              <a:extLst>
                <a:ext uri="{FF2B5EF4-FFF2-40B4-BE49-F238E27FC236}">
                  <a16:creationId xmlns:a16="http://schemas.microsoft.com/office/drawing/2014/main" id="{D5E1CA6B-0313-48D7-B736-C5E103B486C9}"/>
                </a:ext>
              </a:extLst>
            </p:cNvPr>
            <p:cNvSpPr/>
            <p:nvPr/>
          </p:nvSpPr>
          <p:spPr>
            <a:xfrm>
              <a:off x="5213500" y="3590975"/>
              <a:ext cx="396875" cy="147475"/>
            </a:xfrm>
            <a:custGeom>
              <a:avLst/>
              <a:gdLst/>
              <a:ahLst/>
              <a:cxnLst/>
              <a:rect l="l" t="t" r="r" b="b"/>
              <a:pathLst>
                <a:path w="15875" h="5899" extrusionOk="0">
                  <a:moveTo>
                    <a:pt x="630" y="1"/>
                  </a:moveTo>
                  <a:cubicBezTo>
                    <a:pt x="562" y="1"/>
                    <a:pt x="505" y="8"/>
                    <a:pt x="460" y="23"/>
                  </a:cubicBezTo>
                  <a:cubicBezTo>
                    <a:pt x="298" y="95"/>
                    <a:pt x="181" y="302"/>
                    <a:pt x="100" y="663"/>
                  </a:cubicBezTo>
                  <a:cubicBezTo>
                    <a:pt x="1" y="1078"/>
                    <a:pt x="172" y="1384"/>
                    <a:pt x="623" y="1573"/>
                  </a:cubicBezTo>
                  <a:cubicBezTo>
                    <a:pt x="1118" y="1799"/>
                    <a:pt x="2921" y="2349"/>
                    <a:pt x="6049" y="3241"/>
                  </a:cubicBezTo>
                  <a:cubicBezTo>
                    <a:pt x="6437" y="3340"/>
                    <a:pt x="9348" y="4223"/>
                    <a:pt x="14784" y="5882"/>
                  </a:cubicBezTo>
                  <a:cubicBezTo>
                    <a:pt x="14838" y="5893"/>
                    <a:pt x="14891" y="5899"/>
                    <a:pt x="14944" y="5899"/>
                  </a:cubicBezTo>
                  <a:cubicBezTo>
                    <a:pt x="15103" y="5899"/>
                    <a:pt x="15257" y="5848"/>
                    <a:pt x="15405" y="5747"/>
                  </a:cubicBezTo>
                  <a:cubicBezTo>
                    <a:pt x="15595" y="5621"/>
                    <a:pt x="15712" y="5458"/>
                    <a:pt x="15757" y="5269"/>
                  </a:cubicBezTo>
                  <a:cubicBezTo>
                    <a:pt x="15874" y="4755"/>
                    <a:pt x="15424" y="4323"/>
                    <a:pt x="14405" y="3980"/>
                  </a:cubicBezTo>
                  <a:cubicBezTo>
                    <a:pt x="12088" y="3349"/>
                    <a:pt x="9682" y="2646"/>
                    <a:pt x="7176" y="1889"/>
                  </a:cubicBezTo>
                  <a:cubicBezTo>
                    <a:pt x="3976" y="915"/>
                    <a:pt x="2065" y="329"/>
                    <a:pt x="1425" y="149"/>
                  </a:cubicBezTo>
                  <a:cubicBezTo>
                    <a:pt x="1073" y="51"/>
                    <a:pt x="810" y="1"/>
                    <a:pt x="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2510;p58">
              <a:extLst>
                <a:ext uri="{FF2B5EF4-FFF2-40B4-BE49-F238E27FC236}">
                  <a16:creationId xmlns:a16="http://schemas.microsoft.com/office/drawing/2014/main" id="{9A94E74F-1C57-4522-8D1C-82CA802D9E37}"/>
                </a:ext>
              </a:extLst>
            </p:cNvPr>
            <p:cNvSpPr/>
            <p:nvPr/>
          </p:nvSpPr>
          <p:spPr>
            <a:xfrm>
              <a:off x="5070850" y="3766400"/>
              <a:ext cx="724975" cy="311175"/>
            </a:xfrm>
            <a:custGeom>
              <a:avLst/>
              <a:gdLst/>
              <a:ahLst/>
              <a:cxnLst/>
              <a:rect l="l" t="t" r="r" b="b"/>
              <a:pathLst>
                <a:path w="28999" h="12447" extrusionOk="0">
                  <a:moveTo>
                    <a:pt x="2011" y="1"/>
                  </a:moveTo>
                  <a:lnTo>
                    <a:pt x="136" y="8185"/>
                  </a:lnTo>
                  <a:lnTo>
                    <a:pt x="1" y="8753"/>
                  </a:lnTo>
                  <a:cubicBezTo>
                    <a:pt x="8672" y="10592"/>
                    <a:pt x="17172" y="11818"/>
                    <a:pt x="25501" y="12413"/>
                  </a:cubicBezTo>
                  <a:cubicBezTo>
                    <a:pt x="25660" y="12435"/>
                    <a:pt x="25809" y="12446"/>
                    <a:pt x="25949" y="12446"/>
                  </a:cubicBezTo>
                  <a:cubicBezTo>
                    <a:pt x="26720" y="12446"/>
                    <a:pt x="27220" y="12112"/>
                    <a:pt x="27448" y="11448"/>
                  </a:cubicBezTo>
                  <a:cubicBezTo>
                    <a:pt x="28061" y="9718"/>
                    <a:pt x="28575" y="7969"/>
                    <a:pt x="28999" y="6193"/>
                  </a:cubicBezTo>
                  <a:lnTo>
                    <a:pt x="2011" y="1"/>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2511;p58">
              <a:extLst>
                <a:ext uri="{FF2B5EF4-FFF2-40B4-BE49-F238E27FC236}">
                  <a16:creationId xmlns:a16="http://schemas.microsoft.com/office/drawing/2014/main" id="{22C14A5C-7DC8-4484-8F2D-DB4310B7224A}"/>
                </a:ext>
              </a:extLst>
            </p:cNvPr>
            <p:cNvSpPr/>
            <p:nvPr/>
          </p:nvSpPr>
          <p:spPr>
            <a:xfrm>
              <a:off x="4697000" y="3525875"/>
              <a:ext cx="1131500" cy="555150"/>
            </a:xfrm>
            <a:custGeom>
              <a:avLst/>
              <a:gdLst/>
              <a:ahLst/>
              <a:cxnLst/>
              <a:rect l="l" t="t" r="r" b="b"/>
              <a:pathLst>
                <a:path w="45260" h="22206" extrusionOk="0">
                  <a:moveTo>
                    <a:pt x="19277" y="430"/>
                  </a:moveTo>
                  <a:cubicBezTo>
                    <a:pt x="20268" y="625"/>
                    <a:pt x="21223" y="951"/>
                    <a:pt x="22193" y="1230"/>
                  </a:cubicBezTo>
                  <a:cubicBezTo>
                    <a:pt x="23221" y="1545"/>
                    <a:pt x="24248" y="1852"/>
                    <a:pt x="25276" y="2185"/>
                  </a:cubicBezTo>
                  <a:cubicBezTo>
                    <a:pt x="27331" y="2834"/>
                    <a:pt x="29377" y="3501"/>
                    <a:pt x="31414" y="4177"/>
                  </a:cubicBezTo>
                  <a:cubicBezTo>
                    <a:pt x="33460" y="4844"/>
                    <a:pt x="35489" y="5565"/>
                    <a:pt x="37544" y="6205"/>
                  </a:cubicBezTo>
                  <a:cubicBezTo>
                    <a:pt x="39599" y="6836"/>
                    <a:pt x="41627" y="7567"/>
                    <a:pt x="43637" y="8315"/>
                  </a:cubicBezTo>
                  <a:lnTo>
                    <a:pt x="43655" y="8324"/>
                  </a:lnTo>
                  <a:cubicBezTo>
                    <a:pt x="44016" y="8423"/>
                    <a:pt x="44367" y="8567"/>
                    <a:pt x="44602" y="8810"/>
                  </a:cubicBezTo>
                  <a:cubicBezTo>
                    <a:pt x="44710" y="8937"/>
                    <a:pt x="44782" y="9081"/>
                    <a:pt x="44818" y="9234"/>
                  </a:cubicBezTo>
                  <a:cubicBezTo>
                    <a:pt x="44845" y="9396"/>
                    <a:pt x="44836" y="9568"/>
                    <a:pt x="44800" y="9739"/>
                  </a:cubicBezTo>
                  <a:cubicBezTo>
                    <a:pt x="44791" y="9748"/>
                    <a:pt x="44791" y="9748"/>
                    <a:pt x="44791" y="9757"/>
                  </a:cubicBezTo>
                  <a:cubicBezTo>
                    <a:pt x="44728" y="10262"/>
                    <a:pt x="44665" y="10766"/>
                    <a:pt x="44593" y="11271"/>
                  </a:cubicBezTo>
                  <a:lnTo>
                    <a:pt x="44358" y="12777"/>
                  </a:lnTo>
                  <a:cubicBezTo>
                    <a:pt x="44268" y="13281"/>
                    <a:pt x="44196" y="13777"/>
                    <a:pt x="44097" y="14282"/>
                  </a:cubicBezTo>
                  <a:cubicBezTo>
                    <a:pt x="44016" y="14778"/>
                    <a:pt x="43908" y="15282"/>
                    <a:pt x="43799" y="15778"/>
                  </a:cubicBezTo>
                  <a:cubicBezTo>
                    <a:pt x="43637" y="16454"/>
                    <a:pt x="43457" y="17130"/>
                    <a:pt x="43259" y="17797"/>
                  </a:cubicBezTo>
                  <a:cubicBezTo>
                    <a:pt x="43051" y="18473"/>
                    <a:pt x="42853" y="19140"/>
                    <a:pt x="42646" y="19807"/>
                  </a:cubicBezTo>
                  <a:cubicBezTo>
                    <a:pt x="42546" y="20141"/>
                    <a:pt x="42438" y="20474"/>
                    <a:pt x="42321" y="20808"/>
                  </a:cubicBezTo>
                  <a:cubicBezTo>
                    <a:pt x="42294" y="20889"/>
                    <a:pt x="42267" y="20970"/>
                    <a:pt x="42240" y="21051"/>
                  </a:cubicBezTo>
                  <a:cubicBezTo>
                    <a:pt x="42213" y="21123"/>
                    <a:pt x="42177" y="21196"/>
                    <a:pt x="42141" y="21268"/>
                  </a:cubicBezTo>
                  <a:cubicBezTo>
                    <a:pt x="42069" y="21412"/>
                    <a:pt x="41970" y="21529"/>
                    <a:pt x="41852" y="21628"/>
                  </a:cubicBezTo>
                  <a:cubicBezTo>
                    <a:pt x="41618" y="21827"/>
                    <a:pt x="41294" y="21917"/>
                    <a:pt x="40969" y="21935"/>
                  </a:cubicBezTo>
                  <a:cubicBezTo>
                    <a:pt x="40798" y="21935"/>
                    <a:pt x="40636" y="21926"/>
                    <a:pt x="40455" y="21908"/>
                  </a:cubicBezTo>
                  <a:lnTo>
                    <a:pt x="39932" y="21872"/>
                  </a:lnTo>
                  <a:cubicBezTo>
                    <a:pt x="38526" y="21799"/>
                    <a:pt x="37138" y="21673"/>
                    <a:pt x="35741" y="21538"/>
                  </a:cubicBezTo>
                  <a:cubicBezTo>
                    <a:pt x="34344" y="21385"/>
                    <a:pt x="32947" y="21241"/>
                    <a:pt x="31559" y="21051"/>
                  </a:cubicBezTo>
                  <a:cubicBezTo>
                    <a:pt x="30864" y="20961"/>
                    <a:pt x="30170" y="20853"/>
                    <a:pt x="29485" y="20754"/>
                  </a:cubicBezTo>
                  <a:cubicBezTo>
                    <a:pt x="28791" y="20646"/>
                    <a:pt x="28097" y="20547"/>
                    <a:pt x="27403" y="20438"/>
                  </a:cubicBezTo>
                  <a:cubicBezTo>
                    <a:pt x="26015" y="20222"/>
                    <a:pt x="24636" y="19988"/>
                    <a:pt x="23257" y="19753"/>
                  </a:cubicBezTo>
                  <a:cubicBezTo>
                    <a:pt x="20562" y="19287"/>
                    <a:pt x="17868" y="18768"/>
                    <a:pt x="15191" y="18224"/>
                  </a:cubicBezTo>
                  <a:lnTo>
                    <a:pt x="15191" y="18224"/>
                  </a:lnTo>
                  <a:lnTo>
                    <a:pt x="15279" y="17851"/>
                  </a:lnTo>
                  <a:cubicBezTo>
                    <a:pt x="15297" y="17743"/>
                    <a:pt x="15234" y="17644"/>
                    <a:pt x="15135" y="17617"/>
                  </a:cubicBezTo>
                  <a:lnTo>
                    <a:pt x="14017" y="17362"/>
                  </a:lnTo>
                  <a:lnTo>
                    <a:pt x="14017" y="17362"/>
                  </a:lnTo>
                  <a:lnTo>
                    <a:pt x="14108" y="16968"/>
                  </a:lnTo>
                  <a:lnTo>
                    <a:pt x="14108" y="16959"/>
                  </a:lnTo>
                  <a:cubicBezTo>
                    <a:pt x="14117" y="16905"/>
                    <a:pt x="14108" y="16860"/>
                    <a:pt x="14081" y="16815"/>
                  </a:cubicBezTo>
                  <a:cubicBezTo>
                    <a:pt x="13774" y="16409"/>
                    <a:pt x="13441" y="16058"/>
                    <a:pt x="13098" y="15706"/>
                  </a:cubicBezTo>
                  <a:cubicBezTo>
                    <a:pt x="12756" y="15364"/>
                    <a:pt x="12413" y="15030"/>
                    <a:pt x="12061" y="14697"/>
                  </a:cubicBezTo>
                  <a:cubicBezTo>
                    <a:pt x="11349" y="14039"/>
                    <a:pt x="10628" y="13399"/>
                    <a:pt x="9907" y="12759"/>
                  </a:cubicBezTo>
                  <a:cubicBezTo>
                    <a:pt x="9177" y="12119"/>
                    <a:pt x="8447" y="11497"/>
                    <a:pt x="7708" y="10866"/>
                  </a:cubicBezTo>
                  <a:cubicBezTo>
                    <a:pt x="7338" y="10559"/>
                    <a:pt x="6969" y="10244"/>
                    <a:pt x="6581" y="9946"/>
                  </a:cubicBezTo>
                  <a:cubicBezTo>
                    <a:pt x="6392" y="9802"/>
                    <a:pt x="6184" y="9658"/>
                    <a:pt x="5977" y="9532"/>
                  </a:cubicBezTo>
                  <a:cubicBezTo>
                    <a:pt x="5818" y="9428"/>
                    <a:pt x="5653" y="9329"/>
                    <a:pt x="5471" y="9244"/>
                  </a:cubicBezTo>
                  <a:lnTo>
                    <a:pt x="5471" y="9244"/>
                  </a:lnTo>
                  <a:cubicBezTo>
                    <a:pt x="5490" y="9164"/>
                    <a:pt x="5510" y="9082"/>
                    <a:pt x="5526" y="9000"/>
                  </a:cubicBezTo>
                  <a:lnTo>
                    <a:pt x="5535" y="8955"/>
                  </a:lnTo>
                  <a:cubicBezTo>
                    <a:pt x="5535" y="8946"/>
                    <a:pt x="5535" y="8937"/>
                    <a:pt x="5535" y="8928"/>
                  </a:cubicBezTo>
                  <a:cubicBezTo>
                    <a:pt x="5535" y="8838"/>
                    <a:pt x="5463" y="8774"/>
                    <a:pt x="5382" y="8774"/>
                  </a:cubicBezTo>
                  <a:cubicBezTo>
                    <a:pt x="5175" y="8774"/>
                    <a:pt x="4976" y="8747"/>
                    <a:pt x="4778" y="8720"/>
                  </a:cubicBezTo>
                  <a:cubicBezTo>
                    <a:pt x="4580" y="8693"/>
                    <a:pt x="4382" y="8657"/>
                    <a:pt x="4192" y="8612"/>
                  </a:cubicBezTo>
                  <a:cubicBezTo>
                    <a:pt x="3994" y="8567"/>
                    <a:pt x="3805" y="8513"/>
                    <a:pt x="3615" y="8450"/>
                  </a:cubicBezTo>
                  <a:cubicBezTo>
                    <a:pt x="3488" y="8413"/>
                    <a:pt x="3360" y="8369"/>
                    <a:pt x="3236" y="8316"/>
                  </a:cubicBezTo>
                  <a:lnTo>
                    <a:pt x="3236" y="8316"/>
                  </a:lnTo>
                  <a:lnTo>
                    <a:pt x="3309" y="7999"/>
                  </a:lnTo>
                  <a:lnTo>
                    <a:pt x="3318" y="7963"/>
                  </a:lnTo>
                  <a:cubicBezTo>
                    <a:pt x="3318" y="7954"/>
                    <a:pt x="3318" y="7945"/>
                    <a:pt x="3318" y="7936"/>
                  </a:cubicBezTo>
                  <a:cubicBezTo>
                    <a:pt x="3318" y="7846"/>
                    <a:pt x="3255" y="7765"/>
                    <a:pt x="3165" y="7765"/>
                  </a:cubicBezTo>
                  <a:cubicBezTo>
                    <a:pt x="2966" y="7756"/>
                    <a:pt x="2768" y="7729"/>
                    <a:pt x="2579" y="7702"/>
                  </a:cubicBezTo>
                  <a:cubicBezTo>
                    <a:pt x="2390" y="7666"/>
                    <a:pt x="2200" y="7630"/>
                    <a:pt x="2011" y="7585"/>
                  </a:cubicBezTo>
                  <a:cubicBezTo>
                    <a:pt x="1680" y="7506"/>
                    <a:pt x="1350" y="7420"/>
                    <a:pt x="1031" y="7298"/>
                  </a:cubicBezTo>
                  <a:lnTo>
                    <a:pt x="1031" y="7298"/>
                  </a:lnTo>
                  <a:cubicBezTo>
                    <a:pt x="992" y="6753"/>
                    <a:pt x="915" y="6209"/>
                    <a:pt x="821" y="5665"/>
                  </a:cubicBezTo>
                  <a:cubicBezTo>
                    <a:pt x="746" y="5190"/>
                    <a:pt x="677" y="4708"/>
                    <a:pt x="519" y="4242"/>
                  </a:cubicBezTo>
                  <a:lnTo>
                    <a:pt x="519" y="4242"/>
                  </a:lnTo>
                  <a:cubicBezTo>
                    <a:pt x="712" y="4272"/>
                    <a:pt x="903" y="4309"/>
                    <a:pt x="1092" y="4349"/>
                  </a:cubicBezTo>
                  <a:cubicBezTo>
                    <a:pt x="1398" y="4403"/>
                    <a:pt x="1695" y="4475"/>
                    <a:pt x="1993" y="4547"/>
                  </a:cubicBezTo>
                  <a:cubicBezTo>
                    <a:pt x="2597" y="4691"/>
                    <a:pt x="3201" y="4844"/>
                    <a:pt x="3787" y="5025"/>
                  </a:cubicBezTo>
                  <a:lnTo>
                    <a:pt x="3805" y="5025"/>
                  </a:lnTo>
                  <a:cubicBezTo>
                    <a:pt x="3820" y="5029"/>
                    <a:pt x="3836" y="5031"/>
                    <a:pt x="3851" y="5031"/>
                  </a:cubicBezTo>
                  <a:cubicBezTo>
                    <a:pt x="3931" y="5031"/>
                    <a:pt x="3998" y="4973"/>
                    <a:pt x="4021" y="4889"/>
                  </a:cubicBezTo>
                  <a:lnTo>
                    <a:pt x="4021" y="4880"/>
                  </a:lnTo>
                  <a:lnTo>
                    <a:pt x="4148" y="4317"/>
                  </a:lnTo>
                  <a:lnTo>
                    <a:pt x="4148" y="4317"/>
                  </a:lnTo>
                  <a:cubicBezTo>
                    <a:pt x="4481" y="4347"/>
                    <a:pt x="4813" y="4416"/>
                    <a:pt x="5139" y="4484"/>
                  </a:cubicBezTo>
                  <a:cubicBezTo>
                    <a:pt x="5526" y="4583"/>
                    <a:pt x="5905" y="4682"/>
                    <a:pt x="6284" y="4835"/>
                  </a:cubicBezTo>
                  <a:cubicBezTo>
                    <a:pt x="6293" y="4844"/>
                    <a:pt x="6302" y="4844"/>
                    <a:pt x="6311" y="4844"/>
                  </a:cubicBezTo>
                  <a:cubicBezTo>
                    <a:pt x="6322" y="4847"/>
                    <a:pt x="6334" y="4848"/>
                    <a:pt x="6345" y="4848"/>
                  </a:cubicBezTo>
                  <a:cubicBezTo>
                    <a:pt x="6421" y="4848"/>
                    <a:pt x="6485" y="4797"/>
                    <a:pt x="6509" y="4718"/>
                  </a:cubicBezTo>
                  <a:lnTo>
                    <a:pt x="6509" y="4691"/>
                  </a:lnTo>
                  <a:lnTo>
                    <a:pt x="6584" y="4392"/>
                  </a:lnTo>
                  <a:lnTo>
                    <a:pt x="6584" y="4392"/>
                  </a:lnTo>
                  <a:cubicBezTo>
                    <a:pt x="7031" y="4355"/>
                    <a:pt x="7460" y="4267"/>
                    <a:pt x="7888" y="4186"/>
                  </a:cubicBezTo>
                  <a:cubicBezTo>
                    <a:pt x="8366" y="4087"/>
                    <a:pt x="8834" y="3970"/>
                    <a:pt x="9303" y="3862"/>
                  </a:cubicBezTo>
                  <a:cubicBezTo>
                    <a:pt x="9781" y="3745"/>
                    <a:pt x="10250" y="3627"/>
                    <a:pt x="10718" y="3501"/>
                  </a:cubicBezTo>
                  <a:lnTo>
                    <a:pt x="12116" y="3132"/>
                  </a:lnTo>
                  <a:cubicBezTo>
                    <a:pt x="13053" y="2888"/>
                    <a:pt x="13981" y="2627"/>
                    <a:pt x="14919" y="2348"/>
                  </a:cubicBezTo>
                  <a:cubicBezTo>
                    <a:pt x="15379" y="2203"/>
                    <a:pt x="15838" y="2050"/>
                    <a:pt x="16298" y="1888"/>
                  </a:cubicBezTo>
                  <a:cubicBezTo>
                    <a:pt x="16758" y="1717"/>
                    <a:pt x="17217" y="1545"/>
                    <a:pt x="17659" y="1275"/>
                  </a:cubicBezTo>
                  <a:cubicBezTo>
                    <a:pt x="17695" y="1248"/>
                    <a:pt x="17722" y="1212"/>
                    <a:pt x="17731" y="1167"/>
                  </a:cubicBezTo>
                  <a:lnTo>
                    <a:pt x="17731" y="1158"/>
                  </a:lnTo>
                  <a:lnTo>
                    <a:pt x="17858" y="621"/>
                  </a:lnTo>
                  <a:lnTo>
                    <a:pt x="17858" y="621"/>
                  </a:lnTo>
                  <a:cubicBezTo>
                    <a:pt x="18019" y="634"/>
                    <a:pt x="18172" y="666"/>
                    <a:pt x="18326" y="698"/>
                  </a:cubicBezTo>
                  <a:cubicBezTo>
                    <a:pt x="18542" y="761"/>
                    <a:pt x="18759" y="824"/>
                    <a:pt x="18966" y="923"/>
                  </a:cubicBezTo>
                  <a:cubicBezTo>
                    <a:pt x="18975" y="923"/>
                    <a:pt x="18984" y="932"/>
                    <a:pt x="19002" y="932"/>
                  </a:cubicBezTo>
                  <a:cubicBezTo>
                    <a:pt x="19013" y="935"/>
                    <a:pt x="19023" y="936"/>
                    <a:pt x="19034" y="936"/>
                  </a:cubicBezTo>
                  <a:cubicBezTo>
                    <a:pt x="19103" y="936"/>
                    <a:pt x="19168" y="886"/>
                    <a:pt x="19191" y="815"/>
                  </a:cubicBezTo>
                  <a:lnTo>
                    <a:pt x="19200" y="779"/>
                  </a:lnTo>
                  <a:lnTo>
                    <a:pt x="19277" y="430"/>
                  </a:lnTo>
                  <a:close/>
                  <a:moveTo>
                    <a:pt x="19118" y="0"/>
                  </a:moveTo>
                  <a:cubicBezTo>
                    <a:pt x="19034" y="0"/>
                    <a:pt x="18964" y="53"/>
                    <a:pt x="18948" y="139"/>
                  </a:cubicBezTo>
                  <a:lnTo>
                    <a:pt x="18939" y="157"/>
                  </a:lnTo>
                  <a:lnTo>
                    <a:pt x="18855" y="537"/>
                  </a:lnTo>
                  <a:lnTo>
                    <a:pt x="18855" y="537"/>
                  </a:lnTo>
                  <a:cubicBezTo>
                    <a:pt x="18695" y="524"/>
                    <a:pt x="18535" y="496"/>
                    <a:pt x="18380" y="464"/>
                  </a:cubicBezTo>
                  <a:cubicBezTo>
                    <a:pt x="18164" y="410"/>
                    <a:pt x="17948" y="355"/>
                    <a:pt x="17749" y="238"/>
                  </a:cubicBezTo>
                  <a:cubicBezTo>
                    <a:pt x="17731" y="238"/>
                    <a:pt x="17722" y="229"/>
                    <a:pt x="17704" y="229"/>
                  </a:cubicBezTo>
                  <a:cubicBezTo>
                    <a:pt x="17692" y="227"/>
                    <a:pt x="17680" y="225"/>
                    <a:pt x="17669" y="225"/>
                  </a:cubicBezTo>
                  <a:cubicBezTo>
                    <a:pt x="17601" y="225"/>
                    <a:pt x="17539" y="269"/>
                    <a:pt x="17524" y="346"/>
                  </a:cubicBezTo>
                  <a:lnTo>
                    <a:pt x="17515" y="391"/>
                  </a:lnTo>
                  <a:lnTo>
                    <a:pt x="17379" y="989"/>
                  </a:lnTo>
                  <a:lnTo>
                    <a:pt x="17379" y="989"/>
                  </a:lnTo>
                  <a:cubicBezTo>
                    <a:pt x="17029" y="1231"/>
                    <a:pt x="16601" y="1419"/>
                    <a:pt x="16181" y="1590"/>
                  </a:cubicBezTo>
                  <a:cubicBezTo>
                    <a:pt x="15739" y="1771"/>
                    <a:pt x="15288" y="1924"/>
                    <a:pt x="14829" y="2077"/>
                  </a:cubicBezTo>
                  <a:cubicBezTo>
                    <a:pt x="13918" y="2384"/>
                    <a:pt x="12990" y="2645"/>
                    <a:pt x="12052" y="2897"/>
                  </a:cubicBezTo>
                  <a:cubicBezTo>
                    <a:pt x="11593" y="3024"/>
                    <a:pt x="11124" y="3159"/>
                    <a:pt x="10655" y="3276"/>
                  </a:cubicBezTo>
                  <a:cubicBezTo>
                    <a:pt x="10187" y="3393"/>
                    <a:pt x="9718" y="3510"/>
                    <a:pt x="9249" y="3618"/>
                  </a:cubicBezTo>
                  <a:cubicBezTo>
                    <a:pt x="8780" y="3727"/>
                    <a:pt x="8303" y="3808"/>
                    <a:pt x="7834" y="3889"/>
                  </a:cubicBezTo>
                  <a:cubicBezTo>
                    <a:pt x="7600" y="3934"/>
                    <a:pt x="7356" y="3961"/>
                    <a:pt x="7122" y="3988"/>
                  </a:cubicBezTo>
                  <a:cubicBezTo>
                    <a:pt x="6953" y="4008"/>
                    <a:pt x="6784" y="4022"/>
                    <a:pt x="6618" y="4022"/>
                  </a:cubicBezTo>
                  <a:cubicBezTo>
                    <a:pt x="6554" y="4022"/>
                    <a:pt x="6491" y="4020"/>
                    <a:pt x="6428" y="4015"/>
                  </a:cubicBezTo>
                  <a:cubicBezTo>
                    <a:pt x="6338" y="4015"/>
                    <a:pt x="6256" y="4069"/>
                    <a:pt x="6238" y="4159"/>
                  </a:cubicBezTo>
                  <a:lnTo>
                    <a:pt x="6238" y="4168"/>
                  </a:lnTo>
                  <a:lnTo>
                    <a:pt x="6176" y="4441"/>
                  </a:lnTo>
                  <a:lnTo>
                    <a:pt x="6176" y="4441"/>
                  </a:lnTo>
                  <a:cubicBezTo>
                    <a:pt x="5842" y="4407"/>
                    <a:pt x="5510" y="4345"/>
                    <a:pt x="5184" y="4276"/>
                  </a:cubicBezTo>
                  <a:cubicBezTo>
                    <a:pt x="4796" y="4186"/>
                    <a:pt x="4418" y="4078"/>
                    <a:pt x="4039" y="3925"/>
                  </a:cubicBezTo>
                  <a:cubicBezTo>
                    <a:pt x="4030" y="3925"/>
                    <a:pt x="4021" y="3916"/>
                    <a:pt x="4012" y="3916"/>
                  </a:cubicBezTo>
                  <a:cubicBezTo>
                    <a:pt x="4000" y="3914"/>
                    <a:pt x="3989" y="3912"/>
                    <a:pt x="3978" y="3912"/>
                  </a:cubicBezTo>
                  <a:cubicBezTo>
                    <a:pt x="3902" y="3912"/>
                    <a:pt x="3837" y="3964"/>
                    <a:pt x="3814" y="4042"/>
                  </a:cubicBezTo>
                  <a:lnTo>
                    <a:pt x="3805" y="4069"/>
                  </a:lnTo>
                  <a:lnTo>
                    <a:pt x="3683" y="4611"/>
                  </a:lnTo>
                  <a:lnTo>
                    <a:pt x="3683" y="4611"/>
                  </a:lnTo>
                  <a:cubicBezTo>
                    <a:pt x="3136" y="4513"/>
                    <a:pt x="2596" y="4406"/>
                    <a:pt x="2056" y="4285"/>
                  </a:cubicBezTo>
                  <a:cubicBezTo>
                    <a:pt x="1759" y="4222"/>
                    <a:pt x="1452" y="4159"/>
                    <a:pt x="1155" y="4078"/>
                  </a:cubicBezTo>
                  <a:cubicBezTo>
                    <a:pt x="857" y="3997"/>
                    <a:pt x="560" y="3916"/>
                    <a:pt x="262" y="3817"/>
                  </a:cubicBezTo>
                  <a:cubicBezTo>
                    <a:pt x="253" y="3808"/>
                    <a:pt x="235" y="3808"/>
                    <a:pt x="217" y="3808"/>
                  </a:cubicBezTo>
                  <a:cubicBezTo>
                    <a:pt x="212" y="3807"/>
                    <a:pt x="206" y="3807"/>
                    <a:pt x="200" y="3807"/>
                  </a:cubicBezTo>
                  <a:cubicBezTo>
                    <a:pt x="109" y="3807"/>
                    <a:pt x="37" y="3876"/>
                    <a:pt x="37" y="3970"/>
                  </a:cubicBezTo>
                  <a:lnTo>
                    <a:pt x="28" y="4042"/>
                  </a:lnTo>
                  <a:cubicBezTo>
                    <a:pt x="1" y="4637"/>
                    <a:pt x="127" y="5205"/>
                    <a:pt x="235" y="5773"/>
                  </a:cubicBezTo>
                  <a:cubicBezTo>
                    <a:pt x="352" y="6341"/>
                    <a:pt x="488" y="6909"/>
                    <a:pt x="659" y="7467"/>
                  </a:cubicBezTo>
                  <a:lnTo>
                    <a:pt x="677" y="7521"/>
                  </a:lnTo>
                  <a:cubicBezTo>
                    <a:pt x="686" y="7576"/>
                    <a:pt x="740" y="7621"/>
                    <a:pt x="803" y="7621"/>
                  </a:cubicBezTo>
                  <a:cubicBezTo>
                    <a:pt x="1200" y="7648"/>
                    <a:pt x="1578" y="7720"/>
                    <a:pt x="1957" y="7801"/>
                  </a:cubicBezTo>
                  <a:cubicBezTo>
                    <a:pt x="2146" y="7846"/>
                    <a:pt x="2335" y="7891"/>
                    <a:pt x="2525" y="7945"/>
                  </a:cubicBezTo>
                  <a:cubicBezTo>
                    <a:pt x="2646" y="7981"/>
                    <a:pt x="2771" y="8022"/>
                    <a:pt x="2894" y="8069"/>
                  </a:cubicBezTo>
                  <a:lnTo>
                    <a:pt x="2894" y="8069"/>
                  </a:lnTo>
                  <a:lnTo>
                    <a:pt x="2822" y="8387"/>
                  </a:lnTo>
                  <a:lnTo>
                    <a:pt x="2813" y="8423"/>
                  </a:lnTo>
                  <a:cubicBezTo>
                    <a:pt x="2804" y="8432"/>
                    <a:pt x="2804" y="8441"/>
                    <a:pt x="2804" y="8450"/>
                  </a:cubicBezTo>
                  <a:cubicBezTo>
                    <a:pt x="2804" y="8540"/>
                    <a:pt x="2876" y="8612"/>
                    <a:pt x="2966" y="8612"/>
                  </a:cubicBezTo>
                  <a:cubicBezTo>
                    <a:pt x="3174" y="8612"/>
                    <a:pt x="3372" y="8639"/>
                    <a:pt x="3570" y="8666"/>
                  </a:cubicBezTo>
                  <a:cubicBezTo>
                    <a:pt x="3760" y="8693"/>
                    <a:pt x="3958" y="8729"/>
                    <a:pt x="4156" y="8774"/>
                  </a:cubicBezTo>
                  <a:cubicBezTo>
                    <a:pt x="4346" y="8819"/>
                    <a:pt x="4535" y="8874"/>
                    <a:pt x="4733" y="8928"/>
                  </a:cubicBezTo>
                  <a:cubicBezTo>
                    <a:pt x="4859" y="8970"/>
                    <a:pt x="4986" y="9016"/>
                    <a:pt x="5109" y="9069"/>
                  </a:cubicBezTo>
                  <a:lnTo>
                    <a:pt x="5109" y="9069"/>
                  </a:lnTo>
                  <a:cubicBezTo>
                    <a:pt x="5091" y="9149"/>
                    <a:pt x="5074" y="9232"/>
                    <a:pt x="5058" y="9315"/>
                  </a:cubicBezTo>
                  <a:cubicBezTo>
                    <a:pt x="5031" y="9414"/>
                    <a:pt x="5085" y="9514"/>
                    <a:pt x="5184" y="9541"/>
                  </a:cubicBezTo>
                  <a:cubicBezTo>
                    <a:pt x="5382" y="9604"/>
                    <a:pt x="5598" y="9712"/>
                    <a:pt x="5797" y="9829"/>
                  </a:cubicBezTo>
                  <a:cubicBezTo>
                    <a:pt x="6004" y="9937"/>
                    <a:pt x="6211" y="10063"/>
                    <a:pt x="6410" y="10199"/>
                  </a:cubicBezTo>
                  <a:cubicBezTo>
                    <a:pt x="6806" y="10460"/>
                    <a:pt x="7194" y="10739"/>
                    <a:pt x="7582" y="11028"/>
                  </a:cubicBezTo>
                  <a:cubicBezTo>
                    <a:pt x="8348" y="11614"/>
                    <a:pt x="9069" y="12254"/>
                    <a:pt x="9790" y="12894"/>
                  </a:cubicBezTo>
                  <a:cubicBezTo>
                    <a:pt x="10502" y="13534"/>
                    <a:pt x="11214" y="14192"/>
                    <a:pt x="11890" y="14868"/>
                  </a:cubicBezTo>
                  <a:cubicBezTo>
                    <a:pt x="12233" y="15210"/>
                    <a:pt x="12566" y="15553"/>
                    <a:pt x="12882" y="15913"/>
                  </a:cubicBezTo>
                  <a:cubicBezTo>
                    <a:pt x="13178" y="16252"/>
                    <a:pt x="13474" y="16590"/>
                    <a:pt x="13710" y="16958"/>
                  </a:cubicBezTo>
                  <a:lnTo>
                    <a:pt x="13710" y="16958"/>
                  </a:lnTo>
                  <a:lnTo>
                    <a:pt x="13594" y="17464"/>
                  </a:lnTo>
                  <a:cubicBezTo>
                    <a:pt x="13567" y="17572"/>
                    <a:pt x="13639" y="17671"/>
                    <a:pt x="13738" y="17698"/>
                  </a:cubicBezTo>
                  <a:lnTo>
                    <a:pt x="14855" y="17952"/>
                  </a:lnTo>
                  <a:lnTo>
                    <a:pt x="14855" y="17952"/>
                  </a:lnTo>
                  <a:lnTo>
                    <a:pt x="14766" y="18329"/>
                  </a:lnTo>
                  <a:lnTo>
                    <a:pt x="14766" y="18338"/>
                  </a:lnTo>
                  <a:cubicBezTo>
                    <a:pt x="14748" y="18437"/>
                    <a:pt x="14811" y="18545"/>
                    <a:pt x="14919" y="18563"/>
                  </a:cubicBezTo>
                  <a:cubicBezTo>
                    <a:pt x="17659" y="19167"/>
                    <a:pt x="20417" y="19690"/>
                    <a:pt x="23194" y="20150"/>
                  </a:cubicBezTo>
                  <a:cubicBezTo>
                    <a:pt x="23879" y="20258"/>
                    <a:pt x="24573" y="20375"/>
                    <a:pt x="25267" y="20474"/>
                  </a:cubicBezTo>
                  <a:cubicBezTo>
                    <a:pt x="25961" y="20583"/>
                    <a:pt x="26655" y="20682"/>
                    <a:pt x="27358" y="20772"/>
                  </a:cubicBezTo>
                  <a:cubicBezTo>
                    <a:pt x="28746" y="20961"/>
                    <a:pt x="30143" y="21132"/>
                    <a:pt x="31531" y="21286"/>
                  </a:cubicBezTo>
                  <a:cubicBezTo>
                    <a:pt x="34326" y="21601"/>
                    <a:pt x="37120" y="21863"/>
                    <a:pt x="39905" y="22115"/>
                  </a:cubicBezTo>
                  <a:lnTo>
                    <a:pt x="40428" y="22160"/>
                  </a:lnTo>
                  <a:cubicBezTo>
                    <a:pt x="40608" y="22187"/>
                    <a:pt x="40789" y="22205"/>
                    <a:pt x="40969" y="22205"/>
                  </a:cubicBezTo>
                  <a:cubicBezTo>
                    <a:pt x="41339" y="22196"/>
                    <a:pt x="41735" y="22115"/>
                    <a:pt x="42051" y="21872"/>
                  </a:cubicBezTo>
                  <a:cubicBezTo>
                    <a:pt x="42204" y="21745"/>
                    <a:pt x="42330" y="21592"/>
                    <a:pt x="42429" y="21421"/>
                  </a:cubicBezTo>
                  <a:cubicBezTo>
                    <a:pt x="42474" y="21340"/>
                    <a:pt x="42510" y="21250"/>
                    <a:pt x="42546" y="21159"/>
                  </a:cubicBezTo>
                  <a:cubicBezTo>
                    <a:pt x="42583" y="21078"/>
                    <a:pt x="42610" y="20997"/>
                    <a:pt x="42637" y="20916"/>
                  </a:cubicBezTo>
                  <a:cubicBezTo>
                    <a:pt x="42754" y="20583"/>
                    <a:pt x="42871" y="20249"/>
                    <a:pt x="42988" y="19916"/>
                  </a:cubicBezTo>
                  <a:cubicBezTo>
                    <a:pt x="43214" y="19249"/>
                    <a:pt x="43421" y="18582"/>
                    <a:pt x="43601" y="17896"/>
                  </a:cubicBezTo>
                  <a:cubicBezTo>
                    <a:pt x="43772" y="17220"/>
                    <a:pt x="43944" y="16535"/>
                    <a:pt x="44106" y="15850"/>
                  </a:cubicBezTo>
                  <a:cubicBezTo>
                    <a:pt x="44232" y="15355"/>
                    <a:pt x="44340" y="14850"/>
                    <a:pt x="44457" y="14354"/>
                  </a:cubicBezTo>
                  <a:cubicBezTo>
                    <a:pt x="44575" y="13858"/>
                    <a:pt x="44683" y="13353"/>
                    <a:pt x="44773" y="12849"/>
                  </a:cubicBezTo>
                  <a:cubicBezTo>
                    <a:pt x="44872" y="12344"/>
                    <a:pt x="44944" y="11839"/>
                    <a:pt x="45016" y="11334"/>
                  </a:cubicBezTo>
                  <a:cubicBezTo>
                    <a:pt x="45088" y="10821"/>
                    <a:pt x="45152" y="10316"/>
                    <a:pt x="45206" y="9802"/>
                  </a:cubicBezTo>
                  <a:lnTo>
                    <a:pt x="45206" y="9802"/>
                  </a:lnTo>
                  <a:lnTo>
                    <a:pt x="45197" y="9829"/>
                  </a:lnTo>
                  <a:cubicBezTo>
                    <a:pt x="45242" y="9613"/>
                    <a:pt x="45260" y="9387"/>
                    <a:pt x="45206" y="9153"/>
                  </a:cubicBezTo>
                  <a:cubicBezTo>
                    <a:pt x="45161" y="8928"/>
                    <a:pt x="45034" y="8711"/>
                    <a:pt x="44881" y="8549"/>
                  </a:cubicBezTo>
                  <a:cubicBezTo>
                    <a:pt x="44719" y="8387"/>
                    <a:pt x="44530" y="8270"/>
                    <a:pt x="44331" y="8179"/>
                  </a:cubicBezTo>
                  <a:cubicBezTo>
                    <a:pt x="44142" y="8089"/>
                    <a:pt x="43944" y="8026"/>
                    <a:pt x="43745" y="7981"/>
                  </a:cubicBezTo>
                  <a:lnTo>
                    <a:pt x="43763" y="7981"/>
                  </a:lnTo>
                  <a:cubicBezTo>
                    <a:pt x="41726" y="7278"/>
                    <a:pt x="39689" y="6566"/>
                    <a:pt x="37679" y="5809"/>
                  </a:cubicBezTo>
                  <a:cubicBezTo>
                    <a:pt x="35660" y="5052"/>
                    <a:pt x="33605" y="4412"/>
                    <a:pt x="31550" y="3754"/>
                  </a:cubicBezTo>
                  <a:cubicBezTo>
                    <a:pt x="29494" y="3105"/>
                    <a:pt x="27439" y="2483"/>
                    <a:pt x="25366" y="1879"/>
                  </a:cubicBezTo>
                  <a:lnTo>
                    <a:pt x="22265" y="977"/>
                  </a:lnTo>
                  <a:lnTo>
                    <a:pt x="20715" y="527"/>
                  </a:lnTo>
                  <a:cubicBezTo>
                    <a:pt x="20201" y="382"/>
                    <a:pt x="19687" y="220"/>
                    <a:pt x="19182" y="13"/>
                  </a:cubicBezTo>
                  <a:cubicBezTo>
                    <a:pt x="19173" y="13"/>
                    <a:pt x="19164" y="13"/>
                    <a:pt x="19155" y="4"/>
                  </a:cubicBezTo>
                  <a:cubicBezTo>
                    <a:pt x="19143" y="2"/>
                    <a:pt x="19130" y="0"/>
                    <a:pt x="191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2512;p58">
              <a:extLst>
                <a:ext uri="{FF2B5EF4-FFF2-40B4-BE49-F238E27FC236}">
                  <a16:creationId xmlns:a16="http://schemas.microsoft.com/office/drawing/2014/main" id="{C6DB1CCE-9E6E-4274-A92D-B4818D0AC215}"/>
                </a:ext>
              </a:extLst>
            </p:cNvPr>
            <p:cNvSpPr/>
            <p:nvPr/>
          </p:nvSpPr>
          <p:spPr>
            <a:xfrm>
              <a:off x="5068825" y="3761150"/>
              <a:ext cx="57725" cy="214775"/>
            </a:xfrm>
            <a:custGeom>
              <a:avLst/>
              <a:gdLst/>
              <a:ahLst/>
              <a:cxnLst/>
              <a:rect l="l" t="t" r="r" b="b"/>
              <a:pathLst>
                <a:path w="2309" h="8591" extrusionOk="0">
                  <a:moveTo>
                    <a:pt x="2095" y="1"/>
                  </a:moveTo>
                  <a:cubicBezTo>
                    <a:pt x="2000" y="1"/>
                    <a:pt x="1919" y="69"/>
                    <a:pt x="1903" y="166"/>
                  </a:cubicBezTo>
                  <a:cubicBezTo>
                    <a:pt x="1795" y="860"/>
                    <a:pt x="1623" y="1536"/>
                    <a:pt x="1470" y="2221"/>
                  </a:cubicBezTo>
                  <a:lnTo>
                    <a:pt x="992" y="4267"/>
                  </a:lnTo>
                  <a:cubicBezTo>
                    <a:pt x="677" y="5628"/>
                    <a:pt x="352" y="6989"/>
                    <a:pt x="28" y="8350"/>
                  </a:cubicBezTo>
                  <a:cubicBezTo>
                    <a:pt x="28" y="8350"/>
                    <a:pt x="28" y="8359"/>
                    <a:pt x="28" y="8359"/>
                  </a:cubicBezTo>
                  <a:cubicBezTo>
                    <a:pt x="1" y="8458"/>
                    <a:pt x="73" y="8567"/>
                    <a:pt x="172" y="8585"/>
                  </a:cubicBezTo>
                  <a:cubicBezTo>
                    <a:pt x="189" y="8589"/>
                    <a:pt x="206" y="8591"/>
                    <a:pt x="222" y="8591"/>
                  </a:cubicBezTo>
                  <a:cubicBezTo>
                    <a:pt x="309" y="8591"/>
                    <a:pt x="384" y="8532"/>
                    <a:pt x="406" y="8440"/>
                  </a:cubicBezTo>
                  <a:cubicBezTo>
                    <a:pt x="704" y="7070"/>
                    <a:pt x="1010" y="5709"/>
                    <a:pt x="1317" y="4339"/>
                  </a:cubicBezTo>
                  <a:lnTo>
                    <a:pt x="1786" y="2293"/>
                  </a:lnTo>
                  <a:cubicBezTo>
                    <a:pt x="1939" y="1608"/>
                    <a:pt x="2083" y="923"/>
                    <a:pt x="2281" y="247"/>
                  </a:cubicBezTo>
                  <a:cubicBezTo>
                    <a:pt x="2290" y="247"/>
                    <a:pt x="2290" y="238"/>
                    <a:pt x="2290" y="229"/>
                  </a:cubicBezTo>
                  <a:cubicBezTo>
                    <a:pt x="2308" y="121"/>
                    <a:pt x="2236" y="21"/>
                    <a:pt x="2128" y="3"/>
                  </a:cubicBezTo>
                  <a:cubicBezTo>
                    <a:pt x="2117" y="2"/>
                    <a:pt x="2106" y="1"/>
                    <a:pt x="20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2513;p58">
              <a:extLst>
                <a:ext uri="{FF2B5EF4-FFF2-40B4-BE49-F238E27FC236}">
                  <a16:creationId xmlns:a16="http://schemas.microsoft.com/office/drawing/2014/main" id="{DA56909D-C860-4154-9F52-23E21B198EB7}"/>
                </a:ext>
              </a:extLst>
            </p:cNvPr>
            <p:cNvSpPr/>
            <p:nvPr/>
          </p:nvSpPr>
          <p:spPr>
            <a:xfrm>
              <a:off x="4825225" y="3697850"/>
              <a:ext cx="21000" cy="56475"/>
            </a:xfrm>
            <a:custGeom>
              <a:avLst/>
              <a:gdLst/>
              <a:ahLst/>
              <a:cxnLst/>
              <a:rect l="l" t="t" r="r" b="b"/>
              <a:pathLst>
                <a:path w="840" h="2259" extrusionOk="0">
                  <a:moveTo>
                    <a:pt x="640" y="0"/>
                  </a:moveTo>
                  <a:cubicBezTo>
                    <a:pt x="562" y="0"/>
                    <a:pt x="487" y="50"/>
                    <a:pt x="451" y="129"/>
                  </a:cubicBezTo>
                  <a:cubicBezTo>
                    <a:pt x="334" y="435"/>
                    <a:pt x="262" y="751"/>
                    <a:pt x="190" y="1075"/>
                  </a:cubicBezTo>
                  <a:cubicBezTo>
                    <a:pt x="118" y="1391"/>
                    <a:pt x="55" y="1715"/>
                    <a:pt x="19" y="2040"/>
                  </a:cubicBezTo>
                  <a:cubicBezTo>
                    <a:pt x="1" y="2130"/>
                    <a:pt x="55" y="2220"/>
                    <a:pt x="145" y="2247"/>
                  </a:cubicBezTo>
                  <a:cubicBezTo>
                    <a:pt x="168" y="2254"/>
                    <a:pt x="190" y="2258"/>
                    <a:pt x="212" y="2258"/>
                  </a:cubicBezTo>
                  <a:cubicBezTo>
                    <a:pt x="295" y="2258"/>
                    <a:pt x="369" y="2206"/>
                    <a:pt x="397" y="2121"/>
                  </a:cubicBezTo>
                  <a:cubicBezTo>
                    <a:pt x="497" y="1814"/>
                    <a:pt x="587" y="1499"/>
                    <a:pt x="659" y="1183"/>
                  </a:cubicBezTo>
                  <a:cubicBezTo>
                    <a:pt x="740" y="859"/>
                    <a:pt x="803" y="543"/>
                    <a:pt x="830" y="210"/>
                  </a:cubicBezTo>
                  <a:cubicBezTo>
                    <a:pt x="839" y="129"/>
                    <a:pt x="794" y="48"/>
                    <a:pt x="704" y="12"/>
                  </a:cubicBezTo>
                  <a:cubicBezTo>
                    <a:pt x="683" y="4"/>
                    <a:pt x="662"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2514;p58">
              <a:extLst>
                <a:ext uri="{FF2B5EF4-FFF2-40B4-BE49-F238E27FC236}">
                  <a16:creationId xmlns:a16="http://schemas.microsoft.com/office/drawing/2014/main" id="{4EECD2E2-0BB9-4B72-9D2D-06F2023EFC7F}"/>
                </a:ext>
              </a:extLst>
            </p:cNvPr>
            <p:cNvSpPr/>
            <p:nvPr/>
          </p:nvSpPr>
          <p:spPr>
            <a:xfrm>
              <a:off x="5115925" y="3539325"/>
              <a:ext cx="61550" cy="232125"/>
            </a:xfrm>
            <a:custGeom>
              <a:avLst/>
              <a:gdLst/>
              <a:ahLst/>
              <a:cxnLst/>
              <a:rect l="l" t="t" r="r" b="b"/>
              <a:pathLst>
                <a:path w="2462" h="9285" extrusionOk="0">
                  <a:moveTo>
                    <a:pt x="2244" y="0"/>
                  </a:moveTo>
                  <a:cubicBezTo>
                    <a:pt x="2159" y="0"/>
                    <a:pt x="2080" y="60"/>
                    <a:pt x="2065" y="151"/>
                  </a:cubicBezTo>
                  <a:lnTo>
                    <a:pt x="1046" y="4595"/>
                  </a:lnTo>
                  <a:lnTo>
                    <a:pt x="542" y="6821"/>
                  </a:lnTo>
                  <a:lnTo>
                    <a:pt x="289" y="7930"/>
                  </a:lnTo>
                  <a:cubicBezTo>
                    <a:pt x="199" y="8300"/>
                    <a:pt x="127" y="8669"/>
                    <a:pt x="19" y="9039"/>
                  </a:cubicBezTo>
                  <a:cubicBezTo>
                    <a:pt x="19" y="9048"/>
                    <a:pt x="19" y="9048"/>
                    <a:pt x="19" y="9057"/>
                  </a:cubicBezTo>
                  <a:cubicBezTo>
                    <a:pt x="1" y="9165"/>
                    <a:pt x="73" y="9264"/>
                    <a:pt x="172" y="9282"/>
                  </a:cubicBezTo>
                  <a:cubicBezTo>
                    <a:pt x="183" y="9284"/>
                    <a:pt x="194" y="9285"/>
                    <a:pt x="205" y="9285"/>
                  </a:cubicBezTo>
                  <a:cubicBezTo>
                    <a:pt x="300" y="9285"/>
                    <a:pt x="381" y="9217"/>
                    <a:pt x="397" y="9120"/>
                  </a:cubicBezTo>
                  <a:cubicBezTo>
                    <a:pt x="469" y="8750"/>
                    <a:pt x="560" y="8381"/>
                    <a:pt x="641" y="8011"/>
                  </a:cubicBezTo>
                  <a:lnTo>
                    <a:pt x="902" y="6902"/>
                  </a:lnTo>
                  <a:lnTo>
                    <a:pt x="1416" y="4676"/>
                  </a:lnTo>
                  <a:lnTo>
                    <a:pt x="2443" y="241"/>
                  </a:lnTo>
                  <a:lnTo>
                    <a:pt x="2443" y="232"/>
                  </a:lnTo>
                  <a:cubicBezTo>
                    <a:pt x="2461" y="133"/>
                    <a:pt x="2398" y="25"/>
                    <a:pt x="2290" y="7"/>
                  </a:cubicBezTo>
                  <a:cubicBezTo>
                    <a:pt x="2275" y="3"/>
                    <a:pt x="2259" y="0"/>
                    <a:pt x="22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2515;p58">
              <a:extLst>
                <a:ext uri="{FF2B5EF4-FFF2-40B4-BE49-F238E27FC236}">
                  <a16:creationId xmlns:a16="http://schemas.microsoft.com/office/drawing/2014/main" id="{831F3290-C80F-43E7-8FED-0B8502889D4A}"/>
                </a:ext>
              </a:extLst>
            </p:cNvPr>
            <p:cNvSpPr/>
            <p:nvPr/>
          </p:nvSpPr>
          <p:spPr>
            <a:xfrm>
              <a:off x="5039525" y="3548650"/>
              <a:ext cx="101450" cy="405350"/>
            </a:xfrm>
            <a:custGeom>
              <a:avLst/>
              <a:gdLst/>
              <a:ahLst/>
              <a:cxnLst/>
              <a:rect l="l" t="t" r="r" b="b"/>
              <a:pathLst>
                <a:path w="4058" h="16214" extrusionOk="0">
                  <a:moveTo>
                    <a:pt x="3853" y="1"/>
                  </a:moveTo>
                  <a:cubicBezTo>
                    <a:pt x="3758" y="1"/>
                    <a:pt x="3676" y="68"/>
                    <a:pt x="3652" y="157"/>
                  </a:cubicBezTo>
                  <a:cubicBezTo>
                    <a:pt x="3390" y="1482"/>
                    <a:pt x="3111" y="2807"/>
                    <a:pt x="2822" y="4132"/>
                  </a:cubicBezTo>
                  <a:cubicBezTo>
                    <a:pt x="2543" y="5448"/>
                    <a:pt x="2236" y="6764"/>
                    <a:pt x="1948" y="8089"/>
                  </a:cubicBezTo>
                  <a:cubicBezTo>
                    <a:pt x="1641" y="9405"/>
                    <a:pt x="1335" y="10721"/>
                    <a:pt x="1020" y="12037"/>
                  </a:cubicBezTo>
                  <a:lnTo>
                    <a:pt x="533" y="14002"/>
                  </a:lnTo>
                  <a:cubicBezTo>
                    <a:pt x="371" y="14660"/>
                    <a:pt x="199" y="15318"/>
                    <a:pt x="28" y="15967"/>
                  </a:cubicBezTo>
                  <a:cubicBezTo>
                    <a:pt x="28" y="15976"/>
                    <a:pt x="28" y="15976"/>
                    <a:pt x="28" y="15985"/>
                  </a:cubicBezTo>
                  <a:cubicBezTo>
                    <a:pt x="1" y="16084"/>
                    <a:pt x="73" y="16192"/>
                    <a:pt x="181" y="16210"/>
                  </a:cubicBezTo>
                  <a:cubicBezTo>
                    <a:pt x="192" y="16212"/>
                    <a:pt x="202" y="16213"/>
                    <a:pt x="212" y="16213"/>
                  </a:cubicBezTo>
                  <a:cubicBezTo>
                    <a:pt x="302" y="16213"/>
                    <a:pt x="390" y="16146"/>
                    <a:pt x="407" y="16057"/>
                  </a:cubicBezTo>
                  <a:cubicBezTo>
                    <a:pt x="533" y="15390"/>
                    <a:pt x="668" y="14732"/>
                    <a:pt x="803" y="14065"/>
                  </a:cubicBezTo>
                  <a:lnTo>
                    <a:pt x="1227" y="12082"/>
                  </a:lnTo>
                  <a:cubicBezTo>
                    <a:pt x="1524" y="10766"/>
                    <a:pt x="1813" y="9441"/>
                    <a:pt x="2119" y="8125"/>
                  </a:cubicBezTo>
                  <a:cubicBezTo>
                    <a:pt x="2426" y="6809"/>
                    <a:pt x="2723" y="5493"/>
                    <a:pt x="3048" y="4177"/>
                  </a:cubicBezTo>
                  <a:cubicBezTo>
                    <a:pt x="3372" y="2870"/>
                    <a:pt x="3688" y="1554"/>
                    <a:pt x="4030" y="247"/>
                  </a:cubicBezTo>
                  <a:cubicBezTo>
                    <a:pt x="4039" y="238"/>
                    <a:pt x="4039" y="238"/>
                    <a:pt x="4039" y="238"/>
                  </a:cubicBezTo>
                  <a:cubicBezTo>
                    <a:pt x="4057" y="129"/>
                    <a:pt x="3985" y="30"/>
                    <a:pt x="3886" y="3"/>
                  </a:cubicBezTo>
                  <a:cubicBezTo>
                    <a:pt x="3875" y="1"/>
                    <a:pt x="3864" y="1"/>
                    <a:pt x="38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2516;p58">
              <a:extLst>
                <a:ext uri="{FF2B5EF4-FFF2-40B4-BE49-F238E27FC236}">
                  <a16:creationId xmlns:a16="http://schemas.microsoft.com/office/drawing/2014/main" id="{49DEB704-87FD-476E-A8EB-324FE8E91EC2}"/>
                </a:ext>
              </a:extLst>
            </p:cNvPr>
            <p:cNvSpPr/>
            <p:nvPr/>
          </p:nvSpPr>
          <p:spPr>
            <a:xfrm>
              <a:off x="4836050" y="3636975"/>
              <a:ext cx="24350" cy="70875"/>
            </a:xfrm>
            <a:custGeom>
              <a:avLst/>
              <a:gdLst/>
              <a:ahLst/>
              <a:cxnLst/>
              <a:rect l="l" t="t" r="r" b="b"/>
              <a:pathLst>
                <a:path w="974" h="2835" extrusionOk="0">
                  <a:moveTo>
                    <a:pt x="763" y="1"/>
                  </a:moveTo>
                  <a:cubicBezTo>
                    <a:pt x="675" y="1"/>
                    <a:pt x="593" y="68"/>
                    <a:pt x="577" y="157"/>
                  </a:cubicBezTo>
                  <a:cubicBezTo>
                    <a:pt x="541" y="364"/>
                    <a:pt x="505" y="563"/>
                    <a:pt x="460" y="770"/>
                  </a:cubicBezTo>
                  <a:cubicBezTo>
                    <a:pt x="424" y="968"/>
                    <a:pt x="379" y="1167"/>
                    <a:pt x="334" y="1374"/>
                  </a:cubicBezTo>
                  <a:cubicBezTo>
                    <a:pt x="244" y="1770"/>
                    <a:pt x="181" y="2176"/>
                    <a:pt x="18" y="2564"/>
                  </a:cubicBezTo>
                  <a:cubicBezTo>
                    <a:pt x="9" y="2582"/>
                    <a:pt x="9" y="2600"/>
                    <a:pt x="9" y="2627"/>
                  </a:cubicBezTo>
                  <a:cubicBezTo>
                    <a:pt x="0" y="2735"/>
                    <a:pt x="82" y="2825"/>
                    <a:pt x="190" y="2834"/>
                  </a:cubicBezTo>
                  <a:cubicBezTo>
                    <a:pt x="195" y="2835"/>
                    <a:pt x="200" y="2835"/>
                    <a:pt x="205" y="2835"/>
                  </a:cubicBezTo>
                  <a:cubicBezTo>
                    <a:pt x="307" y="2835"/>
                    <a:pt x="397" y="2748"/>
                    <a:pt x="397" y="2645"/>
                  </a:cubicBezTo>
                  <a:cubicBezTo>
                    <a:pt x="424" y="2230"/>
                    <a:pt x="541" y="1843"/>
                    <a:pt x="631" y="1437"/>
                  </a:cubicBezTo>
                  <a:cubicBezTo>
                    <a:pt x="685" y="1239"/>
                    <a:pt x="740" y="1040"/>
                    <a:pt x="785" y="842"/>
                  </a:cubicBezTo>
                  <a:cubicBezTo>
                    <a:pt x="839" y="644"/>
                    <a:pt x="893" y="445"/>
                    <a:pt x="947" y="247"/>
                  </a:cubicBezTo>
                  <a:cubicBezTo>
                    <a:pt x="956" y="238"/>
                    <a:pt x="956" y="229"/>
                    <a:pt x="956" y="229"/>
                  </a:cubicBezTo>
                  <a:cubicBezTo>
                    <a:pt x="974" y="121"/>
                    <a:pt x="902" y="22"/>
                    <a:pt x="794" y="4"/>
                  </a:cubicBezTo>
                  <a:cubicBezTo>
                    <a:pt x="783" y="2"/>
                    <a:pt x="773" y="1"/>
                    <a:pt x="7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2517;p58">
              <a:extLst>
                <a:ext uri="{FF2B5EF4-FFF2-40B4-BE49-F238E27FC236}">
                  <a16:creationId xmlns:a16="http://schemas.microsoft.com/office/drawing/2014/main" id="{FBE43759-9E0D-47C3-B84C-B778682ECE69}"/>
                </a:ext>
              </a:extLst>
            </p:cNvPr>
            <p:cNvSpPr/>
            <p:nvPr/>
          </p:nvSpPr>
          <p:spPr>
            <a:xfrm>
              <a:off x="4769575" y="3641500"/>
              <a:ext cx="28650" cy="88500"/>
            </a:xfrm>
            <a:custGeom>
              <a:avLst/>
              <a:gdLst/>
              <a:ahLst/>
              <a:cxnLst/>
              <a:rect l="l" t="t" r="r" b="b"/>
              <a:pathLst>
                <a:path w="1146" h="3540" extrusionOk="0">
                  <a:moveTo>
                    <a:pt x="932" y="0"/>
                  </a:moveTo>
                  <a:cubicBezTo>
                    <a:pt x="837" y="0"/>
                    <a:pt x="756" y="68"/>
                    <a:pt x="739" y="165"/>
                  </a:cubicBezTo>
                  <a:cubicBezTo>
                    <a:pt x="703" y="427"/>
                    <a:pt x="649" y="688"/>
                    <a:pt x="604" y="949"/>
                  </a:cubicBezTo>
                  <a:cubicBezTo>
                    <a:pt x="550" y="1211"/>
                    <a:pt x="487" y="1472"/>
                    <a:pt x="433" y="1734"/>
                  </a:cubicBezTo>
                  <a:cubicBezTo>
                    <a:pt x="370" y="1995"/>
                    <a:pt x="307" y="2256"/>
                    <a:pt x="244" y="2518"/>
                  </a:cubicBezTo>
                  <a:cubicBezTo>
                    <a:pt x="172" y="2770"/>
                    <a:pt x="108" y="3032"/>
                    <a:pt x="27" y="3284"/>
                  </a:cubicBezTo>
                  <a:cubicBezTo>
                    <a:pt x="18" y="3293"/>
                    <a:pt x="18" y="3302"/>
                    <a:pt x="18" y="3311"/>
                  </a:cubicBezTo>
                  <a:cubicBezTo>
                    <a:pt x="0" y="3419"/>
                    <a:pt x="72" y="3518"/>
                    <a:pt x="181" y="3536"/>
                  </a:cubicBezTo>
                  <a:cubicBezTo>
                    <a:pt x="192" y="3538"/>
                    <a:pt x="203" y="3539"/>
                    <a:pt x="214" y="3539"/>
                  </a:cubicBezTo>
                  <a:cubicBezTo>
                    <a:pt x="308" y="3539"/>
                    <a:pt x="390" y="3471"/>
                    <a:pt x="406" y="3374"/>
                  </a:cubicBezTo>
                  <a:cubicBezTo>
                    <a:pt x="442" y="3104"/>
                    <a:pt x="496" y="2842"/>
                    <a:pt x="541" y="2581"/>
                  </a:cubicBezTo>
                  <a:cubicBezTo>
                    <a:pt x="595" y="2320"/>
                    <a:pt x="658" y="2058"/>
                    <a:pt x="712" y="1797"/>
                  </a:cubicBezTo>
                  <a:cubicBezTo>
                    <a:pt x="775" y="1544"/>
                    <a:pt x="839" y="1283"/>
                    <a:pt x="902" y="1022"/>
                  </a:cubicBezTo>
                  <a:cubicBezTo>
                    <a:pt x="974" y="769"/>
                    <a:pt x="1037" y="508"/>
                    <a:pt x="1118" y="255"/>
                  </a:cubicBezTo>
                  <a:cubicBezTo>
                    <a:pt x="1118" y="246"/>
                    <a:pt x="1127" y="228"/>
                    <a:pt x="1127" y="219"/>
                  </a:cubicBezTo>
                  <a:cubicBezTo>
                    <a:pt x="1145" y="111"/>
                    <a:pt x="1073" y="12"/>
                    <a:pt x="965" y="3"/>
                  </a:cubicBezTo>
                  <a:cubicBezTo>
                    <a:pt x="954" y="1"/>
                    <a:pt x="943" y="0"/>
                    <a:pt x="9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79" name="Google Shape;2518;p58">
            <a:extLst>
              <a:ext uri="{FF2B5EF4-FFF2-40B4-BE49-F238E27FC236}">
                <a16:creationId xmlns:a16="http://schemas.microsoft.com/office/drawing/2014/main" id="{02FDBFEB-1EE9-4BCA-B796-58AE07376221}"/>
              </a:ext>
            </a:extLst>
          </p:cNvPr>
          <p:cNvGrpSpPr/>
          <p:nvPr/>
        </p:nvGrpSpPr>
        <p:grpSpPr>
          <a:xfrm>
            <a:off x="598264" y="520986"/>
            <a:ext cx="1980294" cy="338521"/>
            <a:chOff x="1816609" y="3851001"/>
            <a:chExt cx="1093674" cy="222193"/>
          </a:xfrm>
        </p:grpSpPr>
        <p:sp>
          <p:nvSpPr>
            <p:cNvPr id="80" name="Google Shape;2519;p58">
              <a:extLst>
                <a:ext uri="{FF2B5EF4-FFF2-40B4-BE49-F238E27FC236}">
                  <a16:creationId xmlns:a16="http://schemas.microsoft.com/office/drawing/2014/main" id="{015A9D09-3525-459F-9534-4B3429EF9368}"/>
                </a:ext>
              </a:extLst>
            </p:cNvPr>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2520;p58">
              <a:extLst>
                <a:ext uri="{FF2B5EF4-FFF2-40B4-BE49-F238E27FC236}">
                  <a16:creationId xmlns:a16="http://schemas.microsoft.com/office/drawing/2014/main" id="{51255A09-222C-4E34-BEE4-3A9E6050E269}"/>
                </a:ext>
              </a:extLst>
            </p:cNvPr>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2521;p58">
              <a:extLst>
                <a:ext uri="{FF2B5EF4-FFF2-40B4-BE49-F238E27FC236}">
                  <a16:creationId xmlns:a16="http://schemas.microsoft.com/office/drawing/2014/main" id="{61147A82-C871-4AB7-88C2-17DF9B39C187}"/>
                </a:ext>
              </a:extLst>
            </p:cNvPr>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 name="Google Shape;2522;p58">
              <a:extLst>
                <a:ext uri="{FF2B5EF4-FFF2-40B4-BE49-F238E27FC236}">
                  <a16:creationId xmlns:a16="http://schemas.microsoft.com/office/drawing/2014/main" id="{BD84AAB5-73C4-44B8-A79D-092F7CDD6B73}"/>
                </a:ext>
              </a:extLst>
            </p:cNvPr>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2523;p58">
              <a:extLst>
                <a:ext uri="{FF2B5EF4-FFF2-40B4-BE49-F238E27FC236}">
                  <a16:creationId xmlns:a16="http://schemas.microsoft.com/office/drawing/2014/main" id="{5F7C4368-228C-4F1C-8379-DA48B1FBC856}"/>
                </a:ext>
              </a:extLst>
            </p:cNvPr>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2524;p58">
              <a:extLst>
                <a:ext uri="{FF2B5EF4-FFF2-40B4-BE49-F238E27FC236}">
                  <a16:creationId xmlns:a16="http://schemas.microsoft.com/office/drawing/2014/main" id="{3A44CC5E-ECCA-4E31-BB88-AB762A00E4C9}"/>
                </a:ext>
              </a:extLst>
            </p:cNvPr>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2525;p58">
              <a:extLst>
                <a:ext uri="{FF2B5EF4-FFF2-40B4-BE49-F238E27FC236}">
                  <a16:creationId xmlns:a16="http://schemas.microsoft.com/office/drawing/2014/main" id="{D1B800C2-6B6A-46AE-A041-C199302E5428}"/>
                </a:ext>
              </a:extLst>
            </p:cNvPr>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2526;p58">
              <a:extLst>
                <a:ext uri="{FF2B5EF4-FFF2-40B4-BE49-F238E27FC236}">
                  <a16:creationId xmlns:a16="http://schemas.microsoft.com/office/drawing/2014/main" id="{1CC0CF47-4BA0-477B-B902-831DB21686A7}"/>
                </a:ext>
              </a:extLst>
            </p:cNvPr>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2527;p58">
              <a:extLst>
                <a:ext uri="{FF2B5EF4-FFF2-40B4-BE49-F238E27FC236}">
                  <a16:creationId xmlns:a16="http://schemas.microsoft.com/office/drawing/2014/main" id="{1970D402-C451-454A-9642-AE1E54771CCD}"/>
                </a:ext>
              </a:extLst>
            </p:cNvPr>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9" name="Google Shape;2528;p58">
            <a:extLst>
              <a:ext uri="{FF2B5EF4-FFF2-40B4-BE49-F238E27FC236}">
                <a16:creationId xmlns:a16="http://schemas.microsoft.com/office/drawing/2014/main" id="{1AC092EB-3A34-4713-958E-AD5EAC3E1890}"/>
              </a:ext>
            </a:extLst>
          </p:cNvPr>
          <p:cNvGrpSpPr/>
          <p:nvPr/>
        </p:nvGrpSpPr>
        <p:grpSpPr>
          <a:xfrm>
            <a:off x="4077380" y="4210204"/>
            <a:ext cx="1798609" cy="238475"/>
            <a:chOff x="1394800" y="3522000"/>
            <a:chExt cx="1048650" cy="138275"/>
          </a:xfrm>
        </p:grpSpPr>
        <p:sp>
          <p:nvSpPr>
            <p:cNvPr id="90" name="Google Shape;2529;p58">
              <a:extLst>
                <a:ext uri="{FF2B5EF4-FFF2-40B4-BE49-F238E27FC236}">
                  <a16:creationId xmlns:a16="http://schemas.microsoft.com/office/drawing/2014/main" id="{8C2D108B-15B6-4FE4-BD10-4299235C8BB9}"/>
                </a:ext>
              </a:extLst>
            </p:cNvPr>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2530;p58">
              <a:extLst>
                <a:ext uri="{FF2B5EF4-FFF2-40B4-BE49-F238E27FC236}">
                  <a16:creationId xmlns:a16="http://schemas.microsoft.com/office/drawing/2014/main" id="{4A5BC4B7-BC1B-4458-BB2C-002F33CCBAB9}"/>
                </a:ext>
              </a:extLst>
            </p:cNvPr>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2531;p58">
              <a:extLst>
                <a:ext uri="{FF2B5EF4-FFF2-40B4-BE49-F238E27FC236}">
                  <a16:creationId xmlns:a16="http://schemas.microsoft.com/office/drawing/2014/main" id="{3B03F1FD-C9AA-4C57-9AB9-6F1C89066FB2}"/>
                </a:ext>
              </a:extLst>
            </p:cNvPr>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2532;p58">
              <a:extLst>
                <a:ext uri="{FF2B5EF4-FFF2-40B4-BE49-F238E27FC236}">
                  <a16:creationId xmlns:a16="http://schemas.microsoft.com/office/drawing/2014/main" id="{2BE2C2CB-B925-4E23-89DF-B2DAA6F24723}"/>
                </a:ext>
              </a:extLst>
            </p:cNvPr>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2533;p58">
              <a:extLst>
                <a:ext uri="{FF2B5EF4-FFF2-40B4-BE49-F238E27FC236}">
                  <a16:creationId xmlns:a16="http://schemas.microsoft.com/office/drawing/2014/main" id="{943E4B16-9AB5-4986-9EE8-DAD0B7007EA0}"/>
                </a:ext>
              </a:extLst>
            </p:cNvPr>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2534;p58">
              <a:extLst>
                <a:ext uri="{FF2B5EF4-FFF2-40B4-BE49-F238E27FC236}">
                  <a16:creationId xmlns:a16="http://schemas.microsoft.com/office/drawing/2014/main" id="{6292637E-ED41-417B-9DFC-0DFFD44A5A9E}"/>
                </a:ext>
              </a:extLst>
            </p:cNvPr>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 name="Google Shape;2535;p58">
              <a:extLst>
                <a:ext uri="{FF2B5EF4-FFF2-40B4-BE49-F238E27FC236}">
                  <a16:creationId xmlns:a16="http://schemas.microsoft.com/office/drawing/2014/main" id="{CF53D5E0-43DC-4A9E-A476-0D297DE90301}"/>
                </a:ext>
              </a:extLst>
            </p:cNvPr>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 name="Google Shape;2536;p58">
              <a:extLst>
                <a:ext uri="{FF2B5EF4-FFF2-40B4-BE49-F238E27FC236}">
                  <a16:creationId xmlns:a16="http://schemas.microsoft.com/office/drawing/2014/main" id="{51A0685A-7DA5-4BB1-97EC-2A076DACE63A}"/>
                </a:ext>
              </a:extLst>
            </p:cNvPr>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 name="Google Shape;2537;p58">
              <a:extLst>
                <a:ext uri="{FF2B5EF4-FFF2-40B4-BE49-F238E27FC236}">
                  <a16:creationId xmlns:a16="http://schemas.microsoft.com/office/drawing/2014/main" id="{E71399AE-55BF-479C-B6C7-3A6A0FA96798}"/>
                </a:ext>
              </a:extLst>
            </p:cNvPr>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99" name="Google Shape;2538;p58">
            <a:extLst>
              <a:ext uri="{FF2B5EF4-FFF2-40B4-BE49-F238E27FC236}">
                <a16:creationId xmlns:a16="http://schemas.microsoft.com/office/drawing/2014/main" id="{38C8E4C3-86E7-4591-84EB-9751104A605F}"/>
              </a:ext>
            </a:extLst>
          </p:cNvPr>
          <p:cNvGrpSpPr/>
          <p:nvPr/>
        </p:nvGrpSpPr>
        <p:grpSpPr>
          <a:xfrm rot="2143424">
            <a:off x="7476473" y="1673302"/>
            <a:ext cx="1152025" cy="908035"/>
            <a:chOff x="378575" y="1776375"/>
            <a:chExt cx="737425" cy="578050"/>
          </a:xfrm>
        </p:grpSpPr>
        <p:sp>
          <p:nvSpPr>
            <p:cNvPr id="100" name="Google Shape;2539;p58">
              <a:extLst>
                <a:ext uri="{FF2B5EF4-FFF2-40B4-BE49-F238E27FC236}">
                  <a16:creationId xmlns:a16="http://schemas.microsoft.com/office/drawing/2014/main" id="{3C6A0355-761A-4270-975B-CBA17566B395}"/>
                </a:ext>
              </a:extLst>
            </p:cNvPr>
            <p:cNvSpPr/>
            <p:nvPr/>
          </p:nvSpPr>
          <p:spPr>
            <a:xfrm>
              <a:off x="378575" y="1776375"/>
              <a:ext cx="737425" cy="60825"/>
            </a:xfrm>
            <a:custGeom>
              <a:avLst/>
              <a:gdLst/>
              <a:ahLst/>
              <a:cxnLst/>
              <a:rect l="l" t="t" r="r" b="b"/>
              <a:pathLst>
                <a:path w="29497" h="2433" extrusionOk="0">
                  <a:moveTo>
                    <a:pt x="19316" y="1"/>
                  </a:moveTo>
                  <a:cubicBezTo>
                    <a:pt x="13215" y="1"/>
                    <a:pt x="7118" y="143"/>
                    <a:pt x="1024" y="432"/>
                  </a:cubicBezTo>
                  <a:cubicBezTo>
                    <a:pt x="0" y="478"/>
                    <a:pt x="75" y="1520"/>
                    <a:pt x="649" y="2101"/>
                  </a:cubicBezTo>
                  <a:cubicBezTo>
                    <a:pt x="635" y="1847"/>
                    <a:pt x="621" y="1595"/>
                    <a:pt x="610" y="1342"/>
                  </a:cubicBezTo>
                  <a:cubicBezTo>
                    <a:pt x="596" y="1103"/>
                    <a:pt x="760" y="1006"/>
                    <a:pt x="999" y="1006"/>
                  </a:cubicBezTo>
                  <a:cubicBezTo>
                    <a:pt x="1587" y="1006"/>
                    <a:pt x="2646" y="1609"/>
                    <a:pt x="2674" y="2172"/>
                  </a:cubicBezTo>
                  <a:cubicBezTo>
                    <a:pt x="2678" y="2261"/>
                    <a:pt x="2681" y="2347"/>
                    <a:pt x="2689" y="2433"/>
                  </a:cubicBezTo>
                  <a:cubicBezTo>
                    <a:pt x="8398" y="2179"/>
                    <a:pt x="14114" y="2051"/>
                    <a:pt x="19826" y="2051"/>
                  </a:cubicBezTo>
                  <a:cubicBezTo>
                    <a:pt x="21669" y="2051"/>
                    <a:pt x="23509" y="2066"/>
                    <a:pt x="25349" y="2090"/>
                  </a:cubicBezTo>
                  <a:cubicBezTo>
                    <a:pt x="25321" y="1798"/>
                    <a:pt x="25285" y="1502"/>
                    <a:pt x="25246" y="1205"/>
                  </a:cubicBezTo>
                  <a:cubicBezTo>
                    <a:pt x="25150" y="547"/>
                    <a:pt x="25809" y="172"/>
                    <a:pt x="26444" y="172"/>
                  </a:cubicBezTo>
                  <a:cubicBezTo>
                    <a:pt x="26950" y="172"/>
                    <a:pt x="27439" y="410"/>
                    <a:pt x="27514" y="938"/>
                  </a:cubicBezTo>
                  <a:cubicBezTo>
                    <a:pt x="27571" y="1338"/>
                    <a:pt x="27617" y="1733"/>
                    <a:pt x="27649" y="2133"/>
                  </a:cubicBezTo>
                  <a:cubicBezTo>
                    <a:pt x="27774" y="2133"/>
                    <a:pt x="27899" y="2137"/>
                    <a:pt x="28024" y="2140"/>
                  </a:cubicBezTo>
                  <a:lnTo>
                    <a:pt x="28060" y="2140"/>
                  </a:lnTo>
                  <a:cubicBezTo>
                    <a:pt x="29496" y="2140"/>
                    <a:pt x="29343" y="125"/>
                    <a:pt x="28030" y="97"/>
                  </a:cubicBezTo>
                  <a:cubicBezTo>
                    <a:pt x="25124" y="33"/>
                    <a:pt x="22219" y="1"/>
                    <a:pt x="19316"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 name="Google Shape;2540;p58">
              <a:extLst>
                <a:ext uri="{FF2B5EF4-FFF2-40B4-BE49-F238E27FC236}">
                  <a16:creationId xmlns:a16="http://schemas.microsoft.com/office/drawing/2014/main" id="{45F0CD0D-9143-4619-BB13-4C28307F3489}"/>
                </a:ext>
              </a:extLst>
            </p:cNvPr>
            <p:cNvSpPr/>
            <p:nvPr/>
          </p:nvSpPr>
          <p:spPr>
            <a:xfrm>
              <a:off x="1004275" y="1828625"/>
              <a:ext cx="74725" cy="327700"/>
            </a:xfrm>
            <a:custGeom>
              <a:avLst/>
              <a:gdLst/>
              <a:ahLst/>
              <a:cxnLst/>
              <a:rect l="l" t="t" r="r" b="b"/>
              <a:pathLst>
                <a:path w="2989" h="13108" extrusionOk="0">
                  <a:moveTo>
                    <a:pt x="321" y="0"/>
                  </a:moveTo>
                  <a:lnTo>
                    <a:pt x="321" y="0"/>
                  </a:lnTo>
                  <a:cubicBezTo>
                    <a:pt x="724" y="4054"/>
                    <a:pt x="0" y="8130"/>
                    <a:pt x="353" y="12184"/>
                  </a:cubicBezTo>
                  <a:cubicBezTo>
                    <a:pt x="585" y="12152"/>
                    <a:pt x="817" y="12131"/>
                    <a:pt x="1038" y="12131"/>
                  </a:cubicBezTo>
                  <a:cubicBezTo>
                    <a:pt x="1516" y="12131"/>
                    <a:pt x="1954" y="12230"/>
                    <a:pt x="2293" y="12508"/>
                  </a:cubicBezTo>
                  <a:cubicBezTo>
                    <a:pt x="2471" y="12658"/>
                    <a:pt x="2660" y="12869"/>
                    <a:pt x="2753" y="13108"/>
                  </a:cubicBezTo>
                  <a:cubicBezTo>
                    <a:pt x="2753" y="13065"/>
                    <a:pt x="2749" y="13026"/>
                    <a:pt x="2746" y="12983"/>
                  </a:cubicBezTo>
                  <a:cubicBezTo>
                    <a:pt x="2150" y="8679"/>
                    <a:pt x="2989" y="4350"/>
                    <a:pt x="2621" y="43"/>
                  </a:cubicBezTo>
                  <a:cubicBezTo>
                    <a:pt x="1855" y="25"/>
                    <a:pt x="1088" y="11"/>
                    <a:pt x="32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541;p58">
              <a:extLst>
                <a:ext uri="{FF2B5EF4-FFF2-40B4-BE49-F238E27FC236}">
                  <a16:creationId xmlns:a16="http://schemas.microsoft.com/office/drawing/2014/main" id="{166448AF-35EE-49EA-AEB3-A5C453BB58CB}"/>
                </a:ext>
              </a:extLst>
            </p:cNvPr>
            <p:cNvSpPr/>
            <p:nvPr/>
          </p:nvSpPr>
          <p:spPr>
            <a:xfrm>
              <a:off x="1007300" y="1780650"/>
              <a:ext cx="62500" cy="49075"/>
            </a:xfrm>
            <a:custGeom>
              <a:avLst/>
              <a:gdLst/>
              <a:ahLst/>
              <a:cxnLst/>
              <a:rect l="l" t="t" r="r" b="b"/>
              <a:pathLst>
                <a:path w="2500" h="1963" extrusionOk="0">
                  <a:moveTo>
                    <a:pt x="1295" y="1"/>
                  </a:moveTo>
                  <a:cubicBezTo>
                    <a:pt x="660" y="1"/>
                    <a:pt x="1" y="376"/>
                    <a:pt x="97" y="1034"/>
                  </a:cubicBezTo>
                  <a:cubicBezTo>
                    <a:pt x="136" y="1331"/>
                    <a:pt x="172" y="1627"/>
                    <a:pt x="200" y="1919"/>
                  </a:cubicBezTo>
                  <a:cubicBezTo>
                    <a:pt x="967" y="1930"/>
                    <a:pt x="1734" y="1944"/>
                    <a:pt x="2500" y="1962"/>
                  </a:cubicBezTo>
                  <a:cubicBezTo>
                    <a:pt x="2468" y="1562"/>
                    <a:pt x="2422" y="1167"/>
                    <a:pt x="2365" y="767"/>
                  </a:cubicBezTo>
                  <a:cubicBezTo>
                    <a:pt x="2290" y="239"/>
                    <a:pt x="1801" y="1"/>
                    <a:pt x="129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 name="Google Shape;2542;p58">
              <a:extLst>
                <a:ext uri="{FF2B5EF4-FFF2-40B4-BE49-F238E27FC236}">
                  <a16:creationId xmlns:a16="http://schemas.microsoft.com/office/drawing/2014/main" id="{1BBB57F3-37FE-4D12-8648-40B86435DD1B}"/>
                </a:ext>
              </a:extLst>
            </p:cNvPr>
            <p:cNvSpPr/>
            <p:nvPr/>
          </p:nvSpPr>
          <p:spPr>
            <a:xfrm>
              <a:off x="785225" y="2133225"/>
              <a:ext cx="290025" cy="69200"/>
            </a:xfrm>
            <a:custGeom>
              <a:avLst/>
              <a:gdLst/>
              <a:ahLst/>
              <a:cxnLst/>
              <a:rect l="l" t="t" r="r" b="b"/>
              <a:pathLst>
                <a:path w="11601" h="2768" extrusionOk="0">
                  <a:moveTo>
                    <a:pt x="9115" y="0"/>
                  </a:moveTo>
                  <a:cubicBezTo>
                    <a:pt x="8323" y="115"/>
                    <a:pt x="7503" y="378"/>
                    <a:pt x="6904" y="453"/>
                  </a:cubicBezTo>
                  <a:cubicBezTo>
                    <a:pt x="4990" y="692"/>
                    <a:pt x="3065" y="799"/>
                    <a:pt x="1135" y="799"/>
                  </a:cubicBezTo>
                  <a:cubicBezTo>
                    <a:pt x="1" y="803"/>
                    <a:pt x="126" y="1962"/>
                    <a:pt x="822" y="2507"/>
                  </a:cubicBezTo>
                  <a:cubicBezTo>
                    <a:pt x="832" y="2454"/>
                    <a:pt x="843" y="2396"/>
                    <a:pt x="857" y="2343"/>
                  </a:cubicBezTo>
                  <a:cubicBezTo>
                    <a:pt x="925" y="1993"/>
                    <a:pt x="1641" y="1861"/>
                    <a:pt x="2252" y="1861"/>
                  </a:cubicBezTo>
                  <a:cubicBezTo>
                    <a:pt x="2732" y="1861"/>
                    <a:pt x="3150" y="1947"/>
                    <a:pt x="3124" y="2069"/>
                  </a:cubicBezTo>
                  <a:cubicBezTo>
                    <a:pt x="3078" y="2304"/>
                    <a:pt x="3035" y="2536"/>
                    <a:pt x="2996" y="2768"/>
                  </a:cubicBezTo>
                  <a:cubicBezTo>
                    <a:pt x="4006" y="2742"/>
                    <a:pt x="5011" y="2686"/>
                    <a:pt x="6013" y="2589"/>
                  </a:cubicBezTo>
                  <a:cubicBezTo>
                    <a:pt x="6744" y="2521"/>
                    <a:pt x="7475" y="2432"/>
                    <a:pt x="8203" y="2329"/>
                  </a:cubicBezTo>
                  <a:cubicBezTo>
                    <a:pt x="8338" y="2307"/>
                    <a:pt x="9586" y="2154"/>
                    <a:pt x="9811" y="1972"/>
                  </a:cubicBezTo>
                  <a:cubicBezTo>
                    <a:pt x="10021" y="2079"/>
                    <a:pt x="10263" y="2143"/>
                    <a:pt x="10502" y="2143"/>
                  </a:cubicBezTo>
                  <a:cubicBezTo>
                    <a:pt x="10891" y="2143"/>
                    <a:pt x="11265" y="1980"/>
                    <a:pt x="11458" y="1591"/>
                  </a:cubicBezTo>
                  <a:cubicBezTo>
                    <a:pt x="11473" y="1562"/>
                    <a:pt x="11486" y="1534"/>
                    <a:pt x="11504" y="1505"/>
                  </a:cubicBezTo>
                  <a:cubicBezTo>
                    <a:pt x="11601" y="1309"/>
                    <a:pt x="11586" y="1109"/>
                    <a:pt x="11515" y="924"/>
                  </a:cubicBezTo>
                  <a:lnTo>
                    <a:pt x="11515" y="924"/>
                  </a:lnTo>
                  <a:cubicBezTo>
                    <a:pt x="11511" y="1505"/>
                    <a:pt x="10898" y="1833"/>
                    <a:pt x="10306" y="1833"/>
                  </a:cubicBezTo>
                  <a:cubicBezTo>
                    <a:pt x="9796" y="1833"/>
                    <a:pt x="9307" y="1594"/>
                    <a:pt x="9236" y="1066"/>
                  </a:cubicBezTo>
                  <a:cubicBezTo>
                    <a:pt x="9187" y="710"/>
                    <a:pt x="9147" y="357"/>
                    <a:pt x="9115"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 name="Google Shape;2543;p58">
              <a:extLst>
                <a:ext uri="{FF2B5EF4-FFF2-40B4-BE49-F238E27FC236}">
                  <a16:creationId xmlns:a16="http://schemas.microsoft.com/office/drawing/2014/main" id="{8B424D8C-C8B3-437E-BA6A-B5203BD5DBAC}"/>
                </a:ext>
              </a:extLst>
            </p:cNvPr>
            <p:cNvSpPr/>
            <p:nvPr/>
          </p:nvSpPr>
          <p:spPr>
            <a:xfrm>
              <a:off x="1013075" y="2131900"/>
              <a:ext cx="60050" cy="47175"/>
            </a:xfrm>
            <a:custGeom>
              <a:avLst/>
              <a:gdLst/>
              <a:ahLst/>
              <a:cxnLst/>
              <a:rect l="l" t="t" r="r" b="b"/>
              <a:pathLst>
                <a:path w="2402" h="1887" extrusionOk="0">
                  <a:moveTo>
                    <a:pt x="686" y="0"/>
                  </a:moveTo>
                  <a:cubicBezTo>
                    <a:pt x="465" y="0"/>
                    <a:pt x="233" y="21"/>
                    <a:pt x="1" y="53"/>
                  </a:cubicBezTo>
                  <a:cubicBezTo>
                    <a:pt x="33" y="410"/>
                    <a:pt x="73" y="763"/>
                    <a:pt x="122" y="1119"/>
                  </a:cubicBezTo>
                  <a:cubicBezTo>
                    <a:pt x="193" y="1647"/>
                    <a:pt x="682" y="1886"/>
                    <a:pt x="1192" y="1886"/>
                  </a:cubicBezTo>
                  <a:cubicBezTo>
                    <a:pt x="1784" y="1886"/>
                    <a:pt x="2397" y="1558"/>
                    <a:pt x="2401" y="977"/>
                  </a:cubicBezTo>
                  <a:cubicBezTo>
                    <a:pt x="2308" y="738"/>
                    <a:pt x="2119" y="527"/>
                    <a:pt x="1941" y="377"/>
                  </a:cubicBezTo>
                  <a:cubicBezTo>
                    <a:pt x="1602" y="99"/>
                    <a:pt x="1164" y="0"/>
                    <a:pt x="68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 name="Google Shape;2544;p58">
              <a:extLst>
                <a:ext uri="{FF2B5EF4-FFF2-40B4-BE49-F238E27FC236}">
                  <a16:creationId xmlns:a16="http://schemas.microsoft.com/office/drawing/2014/main" id="{7F5D5A13-0997-4FA6-A785-A41E7A29D11B}"/>
                </a:ext>
              </a:extLst>
            </p:cNvPr>
            <p:cNvSpPr/>
            <p:nvPr/>
          </p:nvSpPr>
          <p:spPr>
            <a:xfrm>
              <a:off x="798250" y="2195875"/>
              <a:ext cx="62525" cy="151150"/>
            </a:xfrm>
            <a:custGeom>
              <a:avLst/>
              <a:gdLst/>
              <a:ahLst/>
              <a:cxnLst/>
              <a:rect l="l" t="t" r="r" b="b"/>
              <a:pathLst>
                <a:path w="2501" h="6046" extrusionOk="0">
                  <a:moveTo>
                    <a:pt x="301" y="1"/>
                  </a:moveTo>
                  <a:cubicBezTo>
                    <a:pt x="129" y="886"/>
                    <a:pt x="29" y="1766"/>
                    <a:pt x="1" y="2647"/>
                  </a:cubicBezTo>
                  <a:cubicBezTo>
                    <a:pt x="464" y="3367"/>
                    <a:pt x="928" y="4084"/>
                    <a:pt x="1388" y="4801"/>
                  </a:cubicBezTo>
                  <a:cubicBezTo>
                    <a:pt x="1652" y="5207"/>
                    <a:pt x="1709" y="5724"/>
                    <a:pt x="1612" y="6045"/>
                  </a:cubicBezTo>
                  <a:cubicBezTo>
                    <a:pt x="2094" y="5956"/>
                    <a:pt x="2501" y="5785"/>
                    <a:pt x="2468" y="5581"/>
                  </a:cubicBezTo>
                  <a:cubicBezTo>
                    <a:pt x="2190" y="3799"/>
                    <a:pt x="2190" y="2033"/>
                    <a:pt x="2475" y="262"/>
                  </a:cubicBezTo>
                  <a:lnTo>
                    <a:pt x="2475" y="262"/>
                  </a:lnTo>
                  <a:cubicBezTo>
                    <a:pt x="2016" y="275"/>
                    <a:pt x="1552" y="279"/>
                    <a:pt x="1089" y="279"/>
                  </a:cubicBezTo>
                  <a:cubicBezTo>
                    <a:pt x="785" y="279"/>
                    <a:pt x="518" y="172"/>
                    <a:pt x="30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 name="Google Shape;2545;p58">
              <a:extLst>
                <a:ext uri="{FF2B5EF4-FFF2-40B4-BE49-F238E27FC236}">
                  <a16:creationId xmlns:a16="http://schemas.microsoft.com/office/drawing/2014/main" id="{E5DED14D-B95E-4F89-9B6B-66A5B1D57953}"/>
                </a:ext>
              </a:extLst>
            </p:cNvPr>
            <p:cNvSpPr/>
            <p:nvPr/>
          </p:nvSpPr>
          <p:spPr>
            <a:xfrm>
              <a:off x="805750" y="2179750"/>
              <a:ext cx="58250" cy="23100"/>
            </a:xfrm>
            <a:custGeom>
              <a:avLst/>
              <a:gdLst/>
              <a:ahLst/>
              <a:cxnLst/>
              <a:rect l="l" t="t" r="r" b="b"/>
              <a:pathLst>
                <a:path w="2330" h="924" extrusionOk="0">
                  <a:moveTo>
                    <a:pt x="1431" y="0"/>
                  </a:moveTo>
                  <a:cubicBezTo>
                    <a:pt x="820" y="0"/>
                    <a:pt x="104" y="132"/>
                    <a:pt x="36" y="482"/>
                  </a:cubicBezTo>
                  <a:cubicBezTo>
                    <a:pt x="22" y="535"/>
                    <a:pt x="11" y="593"/>
                    <a:pt x="1" y="646"/>
                  </a:cubicBezTo>
                  <a:cubicBezTo>
                    <a:pt x="218" y="817"/>
                    <a:pt x="485" y="924"/>
                    <a:pt x="789" y="924"/>
                  </a:cubicBezTo>
                  <a:cubicBezTo>
                    <a:pt x="1252" y="924"/>
                    <a:pt x="1716" y="920"/>
                    <a:pt x="2175" y="907"/>
                  </a:cubicBezTo>
                  <a:cubicBezTo>
                    <a:pt x="2214" y="675"/>
                    <a:pt x="2257" y="443"/>
                    <a:pt x="2303" y="208"/>
                  </a:cubicBezTo>
                  <a:cubicBezTo>
                    <a:pt x="2329" y="86"/>
                    <a:pt x="1911" y="0"/>
                    <a:pt x="14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 name="Google Shape;2546;p58">
              <a:extLst>
                <a:ext uri="{FF2B5EF4-FFF2-40B4-BE49-F238E27FC236}">
                  <a16:creationId xmlns:a16="http://schemas.microsoft.com/office/drawing/2014/main" id="{EABA4A02-77D0-440B-B485-EDBBF73BD0C4}"/>
                </a:ext>
              </a:extLst>
            </p:cNvPr>
            <p:cNvSpPr/>
            <p:nvPr/>
          </p:nvSpPr>
          <p:spPr>
            <a:xfrm>
              <a:off x="799950" y="2316150"/>
              <a:ext cx="21675" cy="32475"/>
            </a:xfrm>
            <a:custGeom>
              <a:avLst/>
              <a:gdLst/>
              <a:ahLst/>
              <a:cxnLst/>
              <a:rect l="l" t="t" r="r" b="b"/>
              <a:pathLst>
                <a:path w="867" h="1299" extrusionOk="0">
                  <a:moveTo>
                    <a:pt x="1" y="0"/>
                  </a:moveTo>
                  <a:lnTo>
                    <a:pt x="1" y="0"/>
                  </a:lnTo>
                  <a:cubicBezTo>
                    <a:pt x="32" y="350"/>
                    <a:pt x="79" y="696"/>
                    <a:pt x="132" y="1045"/>
                  </a:cubicBezTo>
                  <a:cubicBezTo>
                    <a:pt x="161" y="1223"/>
                    <a:pt x="475" y="1298"/>
                    <a:pt x="863" y="1298"/>
                  </a:cubicBezTo>
                  <a:lnTo>
                    <a:pt x="867" y="1298"/>
                  </a:lnTo>
                  <a:cubicBezTo>
                    <a:pt x="799" y="1223"/>
                    <a:pt x="728" y="1127"/>
                    <a:pt x="653" y="1013"/>
                  </a:cubicBezTo>
                  <a:cubicBezTo>
                    <a:pt x="435" y="674"/>
                    <a:pt x="218" y="339"/>
                    <a:pt x="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 name="Google Shape;2547;p58">
              <a:extLst>
                <a:ext uri="{FF2B5EF4-FFF2-40B4-BE49-F238E27FC236}">
                  <a16:creationId xmlns:a16="http://schemas.microsoft.com/office/drawing/2014/main" id="{F5B0FAD0-B53C-491A-87D9-DBD00EABA4A0}"/>
                </a:ext>
              </a:extLst>
            </p:cNvPr>
            <p:cNvSpPr/>
            <p:nvPr/>
          </p:nvSpPr>
          <p:spPr>
            <a:xfrm>
              <a:off x="475450" y="2160675"/>
              <a:ext cx="363125" cy="193750"/>
            </a:xfrm>
            <a:custGeom>
              <a:avLst/>
              <a:gdLst/>
              <a:ahLst/>
              <a:cxnLst/>
              <a:rect l="l" t="t" r="r" b="b"/>
              <a:pathLst>
                <a:path w="14525" h="7750" extrusionOk="0">
                  <a:moveTo>
                    <a:pt x="2935" y="1"/>
                  </a:moveTo>
                  <a:cubicBezTo>
                    <a:pt x="2012" y="1"/>
                    <a:pt x="1095" y="82"/>
                    <a:pt x="197" y="403"/>
                  </a:cubicBezTo>
                  <a:cubicBezTo>
                    <a:pt x="101" y="436"/>
                    <a:pt x="37" y="507"/>
                    <a:pt x="1" y="603"/>
                  </a:cubicBezTo>
                  <a:cubicBezTo>
                    <a:pt x="26" y="710"/>
                    <a:pt x="55" y="814"/>
                    <a:pt x="83" y="921"/>
                  </a:cubicBezTo>
                  <a:cubicBezTo>
                    <a:pt x="843" y="1199"/>
                    <a:pt x="1702" y="2108"/>
                    <a:pt x="911" y="2368"/>
                  </a:cubicBezTo>
                  <a:cubicBezTo>
                    <a:pt x="882" y="2379"/>
                    <a:pt x="853" y="2386"/>
                    <a:pt x="825" y="2393"/>
                  </a:cubicBezTo>
                  <a:cubicBezTo>
                    <a:pt x="914" y="2440"/>
                    <a:pt x="1000" y="2468"/>
                    <a:pt x="1089" y="2468"/>
                  </a:cubicBezTo>
                  <a:cubicBezTo>
                    <a:pt x="1135" y="2468"/>
                    <a:pt x="1181" y="2461"/>
                    <a:pt x="1228" y="2443"/>
                  </a:cubicBezTo>
                  <a:cubicBezTo>
                    <a:pt x="2048" y="2151"/>
                    <a:pt x="2914" y="2069"/>
                    <a:pt x="3791" y="2069"/>
                  </a:cubicBezTo>
                  <a:cubicBezTo>
                    <a:pt x="4775" y="2069"/>
                    <a:pt x="5771" y="2172"/>
                    <a:pt x="6722" y="2215"/>
                  </a:cubicBezTo>
                  <a:cubicBezTo>
                    <a:pt x="7571" y="2251"/>
                    <a:pt x="8417" y="2290"/>
                    <a:pt x="9265" y="2325"/>
                  </a:cubicBezTo>
                  <a:cubicBezTo>
                    <a:pt x="9525" y="2336"/>
                    <a:pt x="9989" y="2432"/>
                    <a:pt x="10399" y="2432"/>
                  </a:cubicBezTo>
                  <a:cubicBezTo>
                    <a:pt x="10445" y="2432"/>
                    <a:pt x="10492" y="2432"/>
                    <a:pt x="10535" y="2429"/>
                  </a:cubicBezTo>
                  <a:cubicBezTo>
                    <a:pt x="11351" y="3691"/>
                    <a:pt x="12164" y="4957"/>
                    <a:pt x="12981" y="6219"/>
                  </a:cubicBezTo>
                  <a:cubicBezTo>
                    <a:pt x="12910" y="5495"/>
                    <a:pt x="12888" y="4775"/>
                    <a:pt x="12913" y="4055"/>
                  </a:cubicBezTo>
                  <a:cubicBezTo>
                    <a:pt x="12342" y="3171"/>
                    <a:pt x="11768" y="2282"/>
                    <a:pt x="11198" y="1398"/>
                  </a:cubicBezTo>
                  <a:cubicBezTo>
                    <a:pt x="11126" y="1138"/>
                    <a:pt x="10991" y="892"/>
                    <a:pt x="10873" y="735"/>
                  </a:cubicBezTo>
                  <a:cubicBezTo>
                    <a:pt x="10851" y="710"/>
                    <a:pt x="10830" y="681"/>
                    <a:pt x="10809" y="653"/>
                  </a:cubicBezTo>
                  <a:cubicBezTo>
                    <a:pt x="10698" y="510"/>
                    <a:pt x="10377" y="100"/>
                    <a:pt x="10103" y="100"/>
                  </a:cubicBezTo>
                  <a:cubicBezTo>
                    <a:pt x="10053" y="100"/>
                    <a:pt x="10003" y="115"/>
                    <a:pt x="9957" y="146"/>
                  </a:cubicBezTo>
                  <a:cubicBezTo>
                    <a:pt x="9936" y="161"/>
                    <a:pt x="9918" y="176"/>
                    <a:pt x="9896" y="189"/>
                  </a:cubicBezTo>
                  <a:cubicBezTo>
                    <a:pt x="9839" y="229"/>
                    <a:pt x="9796" y="275"/>
                    <a:pt x="9765" y="329"/>
                  </a:cubicBezTo>
                  <a:cubicBezTo>
                    <a:pt x="9658" y="350"/>
                    <a:pt x="9533" y="357"/>
                    <a:pt x="9397" y="357"/>
                  </a:cubicBezTo>
                  <a:cubicBezTo>
                    <a:pt x="8798" y="357"/>
                    <a:pt x="7989" y="204"/>
                    <a:pt x="7682" y="189"/>
                  </a:cubicBezTo>
                  <a:cubicBezTo>
                    <a:pt x="6740" y="151"/>
                    <a:pt x="5799" y="108"/>
                    <a:pt x="4858" y="69"/>
                  </a:cubicBezTo>
                  <a:cubicBezTo>
                    <a:pt x="4212" y="39"/>
                    <a:pt x="3570" y="1"/>
                    <a:pt x="2935" y="1"/>
                  </a:cubicBezTo>
                  <a:close/>
                  <a:moveTo>
                    <a:pt x="14524" y="7453"/>
                  </a:moveTo>
                  <a:lnTo>
                    <a:pt x="14524" y="7453"/>
                  </a:lnTo>
                  <a:cubicBezTo>
                    <a:pt x="14304" y="7493"/>
                    <a:pt x="14065" y="7517"/>
                    <a:pt x="13847" y="7517"/>
                  </a:cubicBezTo>
                  <a:cubicBezTo>
                    <a:pt x="13996" y="7682"/>
                    <a:pt x="14125" y="7749"/>
                    <a:pt x="14232" y="7749"/>
                  </a:cubicBezTo>
                  <a:cubicBezTo>
                    <a:pt x="14371" y="7749"/>
                    <a:pt x="14475" y="7631"/>
                    <a:pt x="14524" y="7453"/>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 name="Google Shape;2548;p58">
              <a:extLst>
                <a:ext uri="{FF2B5EF4-FFF2-40B4-BE49-F238E27FC236}">
                  <a16:creationId xmlns:a16="http://schemas.microsoft.com/office/drawing/2014/main" id="{49902EC4-808D-4054-9E22-DD353F3ABCDA}"/>
                </a:ext>
              </a:extLst>
            </p:cNvPr>
            <p:cNvSpPr/>
            <p:nvPr/>
          </p:nvSpPr>
          <p:spPr>
            <a:xfrm>
              <a:off x="797650" y="2262025"/>
              <a:ext cx="43350" cy="86600"/>
            </a:xfrm>
            <a:custGeom>
              <a:avLst/>
              <a:gdLst/>
              <a:ahLst/>
              <a:cxnLst/>
              <a:rect l="l" t="t" r="r" b="b"/>
              <a:pathLst>
                <a:path w="1734" h="3464" extrusionOk="0">
                  <a:moveTo>
                    <a:pt x="25" y="1"/>
                  </a:moveTo>
                  <a:lnTo>
                    <a:pt x="25" y="1"/>
                  </a:lnTo>
                  <a:cubicBezTo>
                    <a:pt x="0" y="721"/>
                    <a:pt x="22" y="1441"/>
                    <a:pt x="93" y="2165"/>
                  </a:cubicBezTo>
                  <a:cubicBezTo>
                    <a:pt x="310" y="2504"/>
                    <a:pt x="527" y="2839"/>
                    <a:pt x="745" y="3178"/>
                  </a:cubicBezTo>
                  <a:cubicBezTo>
                    <a:pt x="820" y="3292"/>
                    <a:pt x="891" y="3388"/>
                    <a:pt x="959" y="3463"/>
                  </a:cubicBezTo>
                  <a:cubicBezTo>
                    <a:pt x="1177" y="3463"/>
                    <a:pt x="1416" y="3439"/>
                    <a:pt x="1636" y="3399"/>
                  </a:cubicBezTo>
                  <a:cubicBezTo>
                    <a:pt x="1733" y="3078"/>
                    <a:pt x="1676" y="2561"/>
                    <a:pt x="1412" y="2155"/>
                  </a:cubicBezTo>
                  <a:cubicBezTo>
                    <a:pt x="952" y="1438"/>
                    <a:pt x="488" y="721"/>
                    <a:pt x="2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 name="Google Shape;2549;p58">
              <a:extLst>
                <a:ext uri="{FF2B5EF4-FFF2-40B4-BE49-F238E27FC236}">
                  <a16:creationId xmlns:a16="http://schemas.microsoft.com/office/drawing/2014/main" id="{E308F9DE-911F-4FCC-9CA6-2F37719F34C3}"/>
                </a:ext>
              </a:extLst>
            </p:cNvPr>
            <p:cNvSpPr/>
            <p:nvPr/>
          </p:nvSpPr>
          <p:spPr>
            <a:xfrm>
              <a:off x="394775" y="1828875"/>
              <a:ext cx="101325" cy="394500"/>
            </a:xfrm>
            <a:custGeom>
              <a:avLst/>
              <a:gdLst/>
              <a:ahLst/>
              <a:cxnLst/>
              <a:rect l="l" t="t" r="r" b="b"/>
              <a:pathLst>
                <a:path w="4053" h="15780" extrusionOk="0">
                  <a:moveTo>
                    <a:pt x="1" y="1"/>
                  </a:moveTo>
                  <a:cubicBezTo>
                    <a:pt x="190" y="3417"/>
                    <a:pt x="465" y="6825"/>
                    <a:pt x="839" y="10224"/>
                  </a:cubicBezTo>
                  <a:cubicBezTo>
                    <a:pt x="1017" y="11864"/>
                    <a:pt x="1078" y="15780"/>
                    <a:pt x="3338" y="15780"/>
                  </a:cubicBezTo>
                  <a:cubicBezTo>
                    <a:pt x="3557" y="15780"/>
                    <a:pt x="3792" y="15744"/>
                    <a:pt x="4052" y="15665"/>
                  </a:cubicBezTo>
                  <a:cubicBezTo>
                    <a:pt x="3524" y="15383"/>
                    <a:pt x="3057" y="14338"/>
                    <a:pt x="3228" y="13875"/>
                  </a:cubicBezTo>
                  <a:cubicBezTo>
                    <a:pt x="3017" y="12955"/>
                    <a:pt x="3000" y="11947"/>
                    <a:pt x="2904" y="11055"/>
                  </a:cubicBezTo>
                  <a:cubicBezTo>
                    <a:pt x="2775" y="9871"/>
                    <a:pt x="2654" y="8683"/>
                    <a:pt x="2547" y="7492"/>
                  </a:cubicBezTo>
                  <a:cubicBezTo>
                    <a:pt x="2333" y="5110"/>
                    <a:pt x="2166" y="2721"/>
                    <a:pt x="2041" y="333"/>
                  </a:cubicBezTo>
                  <a:cubicBezTo>
                    <a:pt x="1666" y="351"/>
                    <a:pt x="1296" y="368"/>
                    <a:pt x="925" y="386"/>
                  </a:cubicBezTo>
                  <a:lnTo>
                    <a:pt x="871" y="386"/>
                  </a:lnTo>
                  <a:cubicBezTo>
                    <a:pt x="529" y="386"/>
                    <a:pt x="226" y="229"/>
                    <a:pt x="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550;p58">
              <a:extLst>
                <a:ext uri="{FF2B5EF4-FFF2-40B4-BE49-F238E27FC236}">
                  <a16:creationId xmlns:a16="http://schemas.microsoft.com/office/drawing/2014/main" id="{E5F0A27C-CF19-429B-9A5B-E8890B234A75}"/>
                </a:ext>
              </a:extLst>
            </p:cNvPr>
            <p:cNvSpPr/>
            <p:nvPr/>
          </p:nvSpPr>
          <p:spPr>
            <a:xfrm>
              <a:off x="471175" y="2175750"/>
              <a:ext cx="46850" cy="44750"/>
            </a:xfrm>
            <a:custGeom>
              <a:avLst/>
              <a:gdLst/>
              <a:ahLst/>
              <a:cxnLst/>
              <a:rect l="l" t="t" r="r" b="b"/>
              <a:pathLst>
                <a:path w="1874" h="1790" extrusionOk="0">
                  <a:moveTo>
                    <a:pt x="172" y="0"/>
                  </a:moveTo>
                  <a:lnTo>
                    <a:pt x="172" y="0"/>
                  </a:lnTo>
                  <a:cubicBezTo>
                    <a:pt x="1" y="463"/>
                    <a:pt x="468" y="1508"/>
                    <a:pt x="996" y="1790"/>
                  </a:cubicBezTo>
                  <a:cubicBezTo>
                    <a:pt x="1024" y="1783"/>
                    <a:pt x="1053" y="1776"/>
                    <a:pt x="1082" y="1765"/>
                  </a:cubicBezTo>
                  <a:cubicBezTo>
                    <a:pt x="1873" y="1505"/>
                    <a:pt x="1014" y="596"/>
                    <a:pt x="254" y="318"/>
                  </a:cubicBezTo>
                  <a:cubicBezTo>
                    <a:pt x="226" y="211"/>
                    <a:pt x="197" y="107"/>
                    <a:pt x="172"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3324447509"/>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2027159-B7B4-403A-BBED-2E4B499F6C1A}"/>
              </a:ext>
            </a:extLst>
          </p:cNvPr>
          <p:cNvSpPr>
            <a:spLocks noGrp="1"/>
          </p:cNvSpPr>
          <p:nvPr>
            <p:ph type="ctrTitle"/>
          </p:nvPr>
        </p:nvSpPr>
        <p:spPr>
          <a:xfrm>
            <a:off x="1608892" y="951881"/>
            <a:ext cx="6858000" cy="2127398"/>
          </a:xfrm>
        </p:spPr>
        <p:txBody>
          <a:bodyPr>
            <a:normAutofit/>
          </a:bodyPr>
          <a:lstStyle/>
          <a:p>
            <a:r>
              <a:rPr lang="ar-SA" sz="6000" b="1" dirty="0">
                <a:solidFill>
                  <a:srgbClr val="D36817"/>
                </a:solidFill>
                <a:latin typeface="Arabic Typesetting" panose="03020402040406030203" pitchFamily="66" charset="-78"/>
                <a:cs typeface="Arabic Typesetting" panose="03020402040406030203" pitchFamily="66" charset="-78"/>
              </a:rPr>
              <a:t>لنغص في أعماق البحار </a:t>
            </a:r>
            <a:br>
              <a:rPr lang="ar-SA" sz="6000" b="1" dirty="0">
                <a:solidFill>
                  <a:srgbClr val="D36817"/>
                </a:solidFill>
                <a:latin typeface="Arabic Typesetting" panose="03020402040406030203" pitchFamily="66" charset="-78"/>
                <a:cs typeface="Arabic Typesetting" panose="03020402040406030203" pitchFamily="66" charset="-78"/>
              </a:rPr>
            </a:br>
            <a:r>
              <a:rPr lang="ar-SA" sz="6000" b="1" dirty="0">
                <a:solidFill>
                  <a:srgbClr val="D36817"/>
                </a:solidFill>
                <a:latin typeface="Arabic Typesetting" panose="03020402040406030203" pitchFamily="66" charset="-78"/>
                <a:cs typeface="Arabic Typesetting" panose="03020402040406030203" pitchFamily="66" charset="-78"/>
              </a:rPr>
              <a:t>ونتعرف على الحيوانات اللافقارية</a:t>
            </a:r>
          </a:p>
        </p:txBody>
      </p:sp>
      <p:pic>
        <p:nvPicPr>
          <p:cNvPr id="4098" name="Picture 2" descr="Young Caucasian White Woman Diving Suit Stock Vector (Royalty Free)  1064275712">
            <a:extLst>
              <a:ext uri="{FF2B5EF4-FFF2-40B4-BE49-F238E27FC236}">
                <a16:creationId xmlns:a16="http://schemas.microsoft.com/office/drawing/2014/main" id="{80C62912-7E67-4DEB-AD3A-C36B3EB817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135"/>
          <a:stretch/>
        </p:blipFill>
        <p:spPr bwMode="auto">
          <a:xfrm>
            <a:off x="433572" y="1409955"/>
            <a:ext cx="1813420" cy="1241822"/>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oogle Shape;2518;p58">
            <a:extLst>
              <a:ext uri="{FF2B5EF4-FFF2-40B4-BE49-F238E27FC236}">
                <a16:creationId xmlns:a16="http://schemas.microsoft.com/office/drawing/2014/main" id="{09AA1C44-0766-4A54-AB35-6D01972D8D97}"/>
              </a:ext>
            </a:extLst>
          </p:cNvPr>
          <p:cNvGrpSpPr/>
          <p:nvPr/>
        </p:nvGrpSpPr>
        <p:grpSpPr>
          <a:xfrm>
            <a:off x="783045" y="1029557"/>
            <a:ext cx="1921912" cy="326735"/>
            <a:chOff x="1816609" y="3851001"/>
            <a:chExt cx="1093674" cy="222193"/>
          </a:xfrm>
        </p:grpSpPr>
        <p:sp>
          <p:nvSpPr>
            <p:cNvPr id="29" name="Google Shape;2519;p58">
              <a:extLst>
                <a:ext uri="{FF2B5EF4-FFF2-40B4-BE49-F238E27FC236}">
                  <a16:creationId xmlns:a16="http://schemas.microsoft.com/office/drawing/2014/main" id="{C8A5DBCB-E475-449F-88FE-993E37F08FDA}"/>
                </a:ext>
              </a:extLst>
            </p:cNvPr>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rgbClr val="B0D5F7"/>
            </a:solidFill>
            <a:ln w="9525" cap="flat" cmpd="sng">
              <a:solidFill>
                <a:srgbClr val="B0D5F7"/>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0" name="Google Shape;2520;p58">
              <a:extLst>
                <a:ext uri="{FF2B5EF4-FFF2-40B4-BE49-F238E27FC236}">
                  <a16:creationId xmlns:a16="http://schemas.microsoft.com/office/drawing/2014/main" id="{10A10AE0-D810-44F5-8D06-2215CB5A7EDF}"/>
                </a:ext>
              </a:extLst>
            </p:cNvPr>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rgbClr val="B0D5F7"/>
            </a:solidFill>
            <a:ln w="9525" cap="flat" cmpd="sng">
              <a:solidFill>
                <a:srgbClr val="B0D5F7"/>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1" name="Google Shape;2521;p58">
              <a:extLst>
                <a:ext uri="{FF2B5EF4-FFF2-40B4-BE49-F238E27FC236}">
                  <a16:creationId xmlns:a16="http://schemas.microsoft.com/office/drawing/2014/main" id="{28262A2A-7CE4-438C-8952-155743EC9F33}"/>
                </a:ext>
              </a:extLst>
            </p:cNvPr>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rgbClr val="B0D5F7"/>
            </a:solidFill>
            <a:ln w="9525" cap="flat" cmpd="sng">
              <a:solidFill>
                <a:srgbClr val="B0D5F7"/>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2" name="Google Shape;2522;p58">
              <a:extLst>
                <a:ext uri="{FF2B5EF4-FFF2-40B4-BE49-F238E27FC236}">
                  <a16:creationId xmlns:a16="http://schemas.microsoft.com/office/drawing/2014/main" id="{8C0D4BA7-39D7-41A8-848D-A261902EF796}"/>
                </a:ext>
              </a:extLst>
            </p:cNvPr>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rgbClr val="B0D5F7"/>
            </a:solidFill>
            <a:ln w="9525" cap="flat" cmpd="sng">
              <a:solidFill>
                <a:srgbClr val="B0D5F7"/>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3" name="Google Shape;2523;p58">
              <a:extLst>
                <a:ext uri="{FF2B5EF4-FFF2-40B4-BE49-F238E27FC236}">
                  <a16:creationId xmlns:a16="http://schemas.microsoft.com/office/drawing/2014/main" id="{8B343FEF-E4D7-41AA-99EF-9FDE25D284D2}"/>
                </a:ext>
              </a:extLst>
            </p:cNvPr>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rgbClr val="B0D5F7"/>
            </a:solidFill>
            <a:ln w="9525" cap="flat" cmpd="sng">
              <a:solidFill>
                <a:srgbClr val="B0D5F7"/>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4" name="Google Shape;2524;p58">
              <a:extLst>
                <a:ext uri="{FF2B5EF4-FFF2-40B4-BE49-F238E27FC236}">
                  <a16:creationId xmlns:a16="http://schemas.microsoft.com/office/drawing/2014/main" id="{3A68B863-0958-4101-B1AA-6D791158D833}"/>
                </a:ext>
              </a:extLst>
            </p:cNvPr>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rgbClr val="B0D5F7"/>
            </a:solidFill>
            <a:ln w="9525" cap="flat" cmpd="sng">
              <a:solidFill>
                <a:srgbClr val="B0D5F7"/>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5" name="Google Shape;2525;p58">
              <a:extLst>
                <a:ext uri="{FF2B5EF4-FFF2-40B4-BE49-F238E27FC236}">
                  <a16:creationId xmlns:a16="http://schemas.microsoft.com/office/drawing/2014/main" id="{D0380605-707E-489E-A9D5-DF86DB7962FB}"/>
                </a:ext>
              </a:extLst>
            </p:cNvPr>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rgbClr val="B0D5F7"/>
            </a:solidFill>
            <a:ln w="9525" cap="flat" cmpd="sng">
              <a:solidFill>
                <a:srgbClr val="B0D5F7"/>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6" name="Google Shape;2526;p58">
              <a:extLst>
                <a:ext uri="{FF2B5EF4-FFF2-40B4-BE49-F238E27FC236}">
                  <a16:creationId xmlns:a16="http://schemas.microsoft.com/office/drawing/2014/main" id="{64FB001F-5479-45FB-B2F7-4EE1C6CE60AF}"/>
                </a:ext>
              </a:extLst>
            </p:cNvPr>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rgbClr val="B0D5F7"/>
            </a:solidFill>
            <a:ln w="9525" cap="flat" cmpd="sng">
              <a:solidFill>
                <a:srgbClr val="B0D5F7"/>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7" name="Google Shape;2527;p58">
              <a:extLst>
                <a:ext uri="{FF2B5EF4-FFF2-40B4-BE49-F238E27FC236}">
                  <a16:creationId xmlns:a16="http://schemas.microsoft.com/office/drawing/2014/main" id="{6F89EE12-F095-459C-A611-D6E58DCC1F9B}"/>
                </a:ext>
              </a:extLst>
            </p:cNvPr>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rgbClr val="B0D5F7"/>
            </a:solidFill>
            <a:ln w="9525" cap="flat" cmpd="sng">
              <a:solidFill>
                <a:srgbClr val="B0D5F7"/>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pic>
        <p:nvPicPr>
          <p:cNvPr id="38" name="رسم 37" descr="لمبة">
            <a:extLst>
              <a:ext uri="{FF2B5EF4-FFF2-40B4-BE49-F238E27FC236}">
                <a16:creationId xmlns:a16="http://schemas.microsoft.com/office/drawing/2014/main" id="{852862FA-DBA7-4501-B002-282BD8BF4A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9778" y="496054"/>
            <a:ext cx="582039" cy="582039"/>
          </a:xfrm>
          <a:prstGeom prst="rect">
            <a:avLst/>
          </a:prstGeom>
        </p:spPr>
      </p:pic>
      <p:grpSp>
        <p:nvGrpSpPr>
          <p:cNvPr id="39" name="مجموعة 38">
            <a:extLst>
              <a:ext uri="{FF2B5EF4-FFF2-40B4-BE49-F238E27FC236}">
                <a16:creationId xmlns:a16="http://schemas.microsoft.com/office/drawing/2014/main" id="{570C26F2-673C-4D13-9411-31CA13168F42}"/>
              </a:ext>
            </a:extLst>
          </p:cNvPr>
          <p:cNvGrpSpPr/>
          <p:nvPr/>
        </p:nvGrpSpPr>
        <p:grpSpPr>
          <a:xfrm>
            <a:off x="3481957" y="398594"/>
            <a:ext cx="2431163" cy="777240"/>
            <a:chOff x="3481957" y="411480"/>
            <a:chExt cx="2431163" cy="777240"/>
          </a:xfrm>
        </p:grpSpPr>
        <p:sp>
          <p:nvSpPr>
            <p:cNvPr id="40" name="مربع نص 39">
              <a:extLst>
                <a:ext uri="{FF2B5EF4-FFF2-40B4-BE49-F238E27FC236}">
                  <a16:creationId xmlns:a16="http://schemas.microsoft.com/office/drawing/2014/main" id="{C5763651-6938-4497-88E6-56953EDC7830}"/>
                </a:ext>
              </a:extLst>
            </p:cNvPr>
            <p:cNvSpPr txBox="1"/>
            <p:nvPr/>
          </p:nvSpPr>
          <p:spPr>
            <a:xfrm>
              <a:off x="3481957" y="411480"/>
              <a:ext cx="2431163" cy="584775"/>
            </a:xfrm>
            <a:prstGeom prst="rect">
              <a:avLst/>
            </a:prstGeom>
            <a:noFill/>
          </p:spPr>
          <p:txBody>
            <a:bodyPr wrap="square" rtlCol="1">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3200" b="1" i="0" u="none" strike="noStrike" kern="0" cap="none" spc="0" normalizeH="0" baseline="0" noProof="0" dirty="0">
                  <a:ln w="9525">
                    <a:solidFill>
                      <a:srgbClr val="FFFFFF"/>
                    </a:solidFill>
                    <a:prstDash val="solid"/>
                  </a:ln>
                  <a:solidFill>
                    <a:srgbClr val="1C4587"/>
                  </a:solidFill>
                  <a:effectLst>
                    <a:outerShdw blurRad="12700" dist="38100" dir="2700000" algn="tl" rotWithShape="0">
                      <a:srgbClr val="FFFFFF">
                        <a:lumMod val="50000"/>
                      </a:srgbClr>
                    </a:outerShdw>
                  </a:effectLst>
                  <a:uLnTx/>
                  <a:uFillTx/>
                </a:rPr>
                <a:t>التهيئـة</a:t>
              </a:r>
            </a:p>
          </p:txBody>
        </p:sp>
        <p:grpSp>
          <p:nvGrpSpPr>
            <p:cNvPr id="41" name="Google Shape;2528;p58">
              <a:extLst>
                <a:ext uri="{FF2B5EF4-FFF2-40B4-BE49-F238E27FC236}">
                  <a16:creationId xmlns:a16="http://schemas.microsoft.com/office/drawing/2014/main" id="{51FDF799-3AC3-4EA7-8E39-0C7043E8035D}"/>
                </a:ext>
              </a:extLst>
            </p:cNvPr>
            <p:cNvGrpSpPr/>
            <p:nvPr/>
          </p:nvGrpSpPr>
          <p:grpSpPr>
            <a:xfrm>
              <a:off x="3832861" y="964767"/>
              <a:ext cx="1798320" cy="223953"/>
              <a:chOff x="1394800" y="3522000"/>
              <a:chExt cx="1048650" cy="138275"/>
            </a:xfrm>
          </p:grpSpPr>
          <p:sp>
            <p:nvSpPr>
              <p:cNvPr id="42" name="Google Shape;2529;p58">
                <a:extLst>
                  <a:ext uri="{FF2B5EF4-FFF2-40B4-BE49-F238E27FC236}">
                    <a16:creationId xmlns:a16="http://schemas.microsoft.com/office/drawing/2014/main" id="{2FD7FBE9-9331-4918-9AD0-F8C0A7F0D6C2}"/>
                  </a:ext>
                </a:extLst>
              </p:cNvPr>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rgbClr val="FFBBAA"/>
              </a:solidFill>
              <a:ln w="9525" cap="flat" cmpd="sng">
                <a:solidFill>
                  <a:srgbClr val="FFBBA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43" name="Google Shape;2530;p58">
                <a:extLst>
                  <a:ext uri="{FF2B5EF4-FFF2-40B4-BE49-F238E27FC236}">
                    <a16:creationId xmlns:a16="http://schemas.microsoft.com/office/drawing/2014/main" id="{52012345-716D-4898-B962-72D1FE5DDAE4}"/>
                  </a:ext>
                </a:extLst>
              </p:cNvPr>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rgbClr val="FFBBAA"/>
              </a:solidFill>
              <a:ln w="9525" cap="flat" cmpd="sng">
                <a:solidFill>
                  <a:srgbClr val="FFBBA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44" name="Google Shape;2531;p58">
                <a:extLst>
                  <a:ext uri="{FF2B5EF4-FFF2-40B4-BE49-F238E27FC236}">
                    <a16:creationId xmlns:a16="http://schemas.microsoft.com/office/drawing/2014/main" id="{7A6823EF-169D-4661-B4BD-36073448CDA8}"/>
                  </a:ext>
                </a:extLst>
              </p:cNvPr>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rgbClr val="FFBBAA"/>
              </a:solidFill>
              <a:ln w="9525" cap="flat" cmpd="sng">
                <a:solidFill>
                  <a:srgbClr val="FFBBA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45" name="Google Shape;2532;p58">
                <a:extLst>
                  <a:ext uri="{FF2B5EF4-FFF2-40B4-BE49-F238E27FC236}">
                    <a16:creationId xmlns:a16="http://schemas.microsoft.com/office/drawing/2014/main" id="{71928B0D-730F-4E54-898A-A751B7629064}"/>
                  </a:ext>
                </a:extLst>
              </p:cNvPr>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rgbClr val="FFBBAA"/>
              </a:solidFill>
              <a:ln w="9525" cap="flat" cmpd="sng">
                <a:solidFill>
                  <a:srgbClr val="FFBBA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46" name="Google Shape;2533;p58">
                <a:extLst>
                  <a:ext uri="{FF2B5EF4-FFF2-40B4-BE49-F238E27FC236}">
                    <a16:creationId xmlns:a16="http://schemas.microsoft.com/office/drawing/2014/main" id="{AEF324A2-6A1D-44E9-ABF2-DDDAFDA0B3AE}"/>
                  </a:ext>
                </a:extLst>
              </p:cNvPr>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rgbClr val="FFBBAA"/>
              </a:solidFill>
              <a:ln w="9525" cap="flat" cmpd="sng">
                <a:solidFill>
                  <a:srgbClr val="FFBBA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47" name="Google Shape;2534;p58">
                <a:extLst>
                  <a:ext uri="{FF2B5EF4-FFF2-40B4-BE49-F238E27FC236}">
                    <a16:creationId xmlns:a16="http://schemas.microsoft.com/office/drawing/2014/main" id="{4D3332B3-96D2-4220-B4F0-7745DA6C8376}"/>
                  </a:ext>
                </a:extLst>
              </p:cNvPr>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rgbClr val="FFBBAA"/>
              </a:solidFill>
              <a:ln w="9525" cap="flat" cmpd="sng">
                <a:solidFill>
                  <a:srgbClr val="FFBBA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48" name="Google Shape;2535;p58">
                <a:extLst>
                  <a:ext uri="{FF2B5EF4-FFF2-40B4-BE49-F238E27FC236}">
                    <a16:creationId xmlns:a16="http://schemas.microsoft.com/office/drawing/2014/main" id="{0BD3627F-37B3-4AE4-85DD-B44CA0788FAC}"/>
                  </a:ext>
                </a:extLst>
              </p:cNvPr>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rgbClr val="FFBBAA"/>
              </a:solidFill>
              <a:ln w="9525" cap="flat" cmpd="sng">
                <a:solidFill>
                  <a:srgbClr val="FFBBA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49" name="Google Shape;2536;p58">
                <a:extLst>
                  <a:ext uri="{FF2B5EF4-FFF2-40B4-BE49-F238E27FC236}">
                    <a16:creationId xmlns:a16="http://schemas.microsoft.com/office/drawing/2014/main" id="{ECF42DEB-EF9D-42DE-AD8E-E21F5AEEB722}"/>
                  </a:ext>
                </a:extLst>
              </p:cNvPr>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rgbClr val="FFBBAA"/>
              </a:solidFill>
              <a:ln w="9525" cap="flat" cmpd="sng">
                <a:solidFill>
                  <a:srgbClr val="FFBBA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50" name="Google Shape;2537;p58">
                <a:extLst>
                  <a:ext uri="{FF2B5EF4-FFF2-40B4-BE49-F238E27FC236}">
                    <a16:creationId xmlns:a16="http://schemas.microsoft.com/office/drawing/2014/main" id="{8DCE1143-1E1F-427B-B9D0-5849C4177286}"/>
                  </a:ext>
                </a:extLst>
              </p:cNvPr>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rgbClr val="FFBBAA"/>
              </a:solidFill>
              <a:ln w="9525" cap="flat" cmpd="sng">
                <a:solidFill>
                  <a:srgbClr val="FFBBA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pSp>
      <p:sp>
        <p:nvSpPr>
          <p:cNvPr id="51" name="مربع نص 50">
            <a:extLst>
              <a:ext uri="{FF2B5EF4-FFF2-40B4-BE49-F238E27FC236}">
                <a16:creationId xmlns:a16="http://schemas.microsoft.com/office/drawing/2014/main" id="{07C1769C-0898-41F2-B427-C124D304D09B}"/>
              </a:ext>
            </a:extLst>
          </p:cNvPr>
          <p:cNvSpPr txBox="1"/>
          <p:nvPr/>
        </p:nvSpPr>
        <p:spPr>
          <a:xfrm>
            <a:off x="1043953" y="647578"/>
            <a:ext cx="4641156"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ar-SA" sz="1800" b="1" i="0" u="none" strike="noStrike" kern="1200" cap="none" spc="0" normalizeH="0" baseline="0" noProof="0" dirty="0">
                <a:ln>
                  <a:noFill/>
                </a:ln>
                <a:solidFill>
                  <a:srgbClr val="1C4587"/>
                </a:solidFill>
                <a:effectLst/>
                <a:uLnTx/>
                <a:uFillTx/>
                <a:ea typeface="+mn-ea"/>
                <a:cs typeface="Arial" panose="020B0604020202020204" pitchFamily="34" charset="0"/>
              </a:rPr>
              <a:t>إثارة الاهتمام </a:t>
            </a:r>
            <a:endParaRPr kumimoji="0" lang="ar-SA"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74442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animEffect transition="in" filter="fade">
                                      <p:cBhvr>
                                        <p:cTn id="9" dur="1000"/>
                                        <p:tgtEl>
                                          <p:spTgt spid="39"/>
                                        </p:tgtEl>
                                      </p:cBhvr>
                                    </p:animEffect>
                                    <p:anim calcmode="lin" valueType="num">
                                      <p:cBhvr>
                                        <p:cTn id="10" dur="1000" fill="hold"/>
                                        <p:tgtEl>
                                          <p:spTgt spid="39"/>
                                        </p:tgtEl>
                                        <p:attrNameLst>
                                          <p:attrName>ppt_x</p:attrName>
                                        </p:attrNameLst>
                                      </p:cBhvr>
                                      <p:tavLst>
                                        <p:tav tm="0">
                                          <p:val>
                                            <p:strVal val="#ppt_x"/>
                                          </p:val>
                                        </p:tav>
                                        <p:tav tm="100000">
                                          <p:val>
                                            <p:strVal val="#ppt_x"/>
                                          </p:val>
                                        </p:tav>
                                      </p:tavLst>
                                    </p:anim>
                                    <p:anim calcmode="lin" valueType="num">
                                      <p:cBhvr>
                                        <p:cTn id="11"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بسيط نجم | سبونج بوب Wiki | Fandom">
            <a:extLst>
              <a:ext uri="{FF2B5EF4-FFF2-40B4-BE49-F238E27FC236}">
                <a16:creationId xmlns:a16="http://schemas.microsoft.com/office/drawing/2014/main" id="{A80D9140-A3BB-4139-B0F9-672039D69D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1636" y="2672193"/>
            <a:ext cx="1486696" cy="1360169"/>
          </a:xfrm>
          <a:prstGeom prst="rect">
            <a:avLst/>
          </a:prstGeom>
          <a:noFill/>
          <a:extLst>
            <a:ext uri="{909E8E84-426E-40DD-AFC4-6F175D3DCCD1}">
              <a14:hiddenFill xmlns:a14="http://schemas.microsoft.com/office/drawing/2010/main">
                <a:solidFill>
                  <a:srgbClr val="FFFFFF"/>
                </a:solidFill>
              </a14:hiddenFill>
            </a:ext>
          </a:extLst>
        </p:spPr>
      </p:pic>
      <p:pic>
        <p:nvPicPr>
          <p:cNvPr id="13" name="spongebob-into-complete-arabic-mqdm-sbwnj-bwb-bl-rby-kml">
            <a:hlinkClick r:id="" action="ppaction://media"/>
            <a:extLst>
              <a:ext uri="{FF2B5EF4-FFF2-40B4-BE49-F238E27FC236}">
                <a16:creationId xmlns:a16="http://schemas.microsoft.com/office/drawing/2014/main" id="{6EB28AE6-FDC2-4F24-A706-65FD365693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20045" y="1845141"/>
            <a:ext cx="406400" cy="406400"/>
          </a:xfrm>
          <a:prstGeom prst="rect">
            <a:avLst/>
          </a:prstGeom>
        </p:spPr>
      </p:pic>
      <p:pic>
        <p:nvPicPr>
          <p:cNvPr id="17" name="صورة 16" descr="صورة تحتوي على نص, قصاصة فنية&#10;&#10;تم إنشاء الوصف تلقائياً">
            <a:extLst>
              <a:ext uri="{FF2B5EF4-FFF2-40B4-BE49-F238E27FC236}">
                <a16:creationId xmlns:a16="http://schemas.microsoft.com/office/drawing/2014/main" id="{F17983CF-EF56-42BA-ADD1-DFA271EDF844}"/>
              </a:ext>
            </a:extLst>
          </p:cNvPr>
          <p:cNvPicPr>
            <a:picLocks noChangeAspect="1"/>
          </p:cNvPicPr>
          <p:nvPr/>
        </p:nvPicPr>
        <p:blipFill rotWithShape="1">
          <a:blip r:embed="rId6"/>
          <a:srcRect l="6026" r="4737"/>
          <a:stretch/>
        </p:blipFill>
        <p:spPr>
          <a:xfrm>
            <a:off x="6556248" y="112014"/>
            <a:ext cx="1188719" cy="1872234"/>
          </a:xfrm>
          <a:prstGeom prst="rect">
            <a:avLst/>
          </a:prstGeom>
        </p:spPr>
      </p:pic>
      <p:pic>
        <p:nvPicPr>
          <p:cNvPr id="19" name="صورة 18" descr="صورة تحتوي على نص, قصاصة فنية&#10;&#10;تم إنشاء الوصف تلقائياً">
            <a:extLst>
              <a:ext uri="{FF2B5EF4-FFF2-40B4-BE49-F238E27FC236}">
                <a16:creationId xmlns:a16="http://schemas.microsoft.com/office/drawing/2014/main" id="{2D08C3F9-4E5D-4C9B-AD50-15C96B310D75}"/>
              </a:ext>
            </a:extLst>
          </p:cNvPr>
          <p:cNvPicPr>
            <a:picLocks noChangeAspect="1"/>
          </p:cNvPicPr>
          <p:nvPr/>
        </p:nvPicPr>
        <p:blipFill>
          <a:blip r:embed="rId7"/>
          <a:stretch>
            <a:fillRect/>
          </a:stretch>
        </p:blipFill>
        <p:spPr>
          <a:xfrm>
            <a:off x="4988887" y="3084285"/>
            <a:ext cx="1428750" cy="1830433"/>
          </a:xfrm>
          <a:prstGeom prst="rect">
            <a:avLst/>
          </a:prstGeom>
        </p:spPr>
      </p:pic>
      <p:pic>
        <p:nvPicPr>
          <p:cNvPr id="25" name="صورة 24">
            <a:extLst>
              <a:ext uri="{FF2B5EF4-FFF2-40B4-BE49-F238E27FC236}">
                <a16:creationId xmlns:a16="http://schemas.microsoft.com/office/drawing/2014/main" id="{394A53E3-5043-48D6-8EBB-66987944D35E}"/>
              </a:ext>
            </a:extLst>
          </p:cNvPr>
          <p:cNvPicPr>
            <a:picLocks noChangeAspect="1"/>
          </p:cNvPicPr>
          <p:nvPr/>
        </p:nvPicPr>
        <p:blipFill>
          <a:blip r:embed="rId8"/>
          <a:stretch>
            <a:fillRect/>
          </a:stretch>
        </p:blipFill>
        <p:spPr>
          <a:xfrm>
            <a:off x="1497542" y="1149575"/>
            <a:ext cx="2219325" cy="2057400"/>
          </a:xfrm>
          <a:prstGeom prst="rect">
            <a:avLst/>
          </a:prstGeom>
        </p:spPr>
      </p:pic>
      <p:pic>
        <p:nvPicPr>
          <p:cNvPr id="9" name="صورة 8" descr="صورة تحتوي على نص, قصاصة فنية&#10;&#10;تم إنشاء الوصف تلقائياً">
            <a:extLst>
              <a:ext uri="{FF2B5EF4-FFF2-40B4-BE49-F238E27FC236}">
                <a16:creationId xmlns:a16="http://schemas.microsoft.com/office/drawing/2014/main" id="{00422DEE-9C3E-4B1C-BEB0-C1220D2036AA}"/>
              </a:ext>
            </a:extLst>
          </p:cNvPr>
          <p:cNvPicPr>
            <a:picLocks noChangeAspect="1"/>
          </p:cNvPicPr>
          <p:nvPr/>
        </p:nvPicPr>
        <p:blipFill rotWithShape="1">
          <a:blip r:embed="rId6"/>
          <a:srcRect l="6026" r="4737"/>
          <a:stretch/>
        </p:blipFill>
        <p:spPr>
          <a:xfrm>
            <a:off x="6539769" y="112014"/>
            <a:ext cx="1188719" cy="1872234"/>
          </a:xfrm>
          <a:prstGeom prst="rect">
            <a:avLst/>
          </a:prstGeom>
        </p:spPr>
      </p:pic>
      <p:pic>
        <p:nvPicPr>
          <p:cNvPr id="10" name="صورة 9" descr="صورة تحتوي على نص&#10;&#10;تم إنشاء الوصف تلقائياً">
            <a:extLst>
              <a:ext uri="{FF2B5EF4-FFF2-40B4-BE49-F238E27FC236}">
                <a16:creationId xmlns:a16="http://schemas.microsoft.com/office/drawing/2014/main" id="{B2EB0F15-E6DD-446A-9C22-AEDC2B2E1345}"/>
              </a:ext>
            </a:extLst>
          </p:cNvPr>
          <p:cNvPicPr>
            <a:picLocks noChangeAspect="1"/>
          </p:cNvPicPr>
          <p:nvPr/>
        </p:nvPicPr>
        <p:blipFill>
          <a:blip r:embed="rId9"/>
          <a:stretch>
            <a:fillRect/>
          </a:stretch>
        </p:blipFill>
        <p:spPr>
          <a:xfrm>
            <a:off x="7120415" y="2444878"/>
            <a:ext cx="1428750" cy="1428750"/>
          </a:xfrm>
          <a:prstGeom prst="rect">
            <a:avLst/>
          </a:prstGeom>
        </p:spPr>
      </p:pic>
      <p:grpSp>
        <p:nvGrpSpPr>
          <p:cNvPr id="11" name="Google Shape;2518;p58">
            <a:extLst>
              <a:ext uri="{FF2B5EF4-FFF2-40B4-BE49-F238E27FC236}">
                <a16:creationId xmlns:a16="http://schemas.microsoft.com/office/drawing/2014/main" id="{7732A1F6-C286-4F8D-845D-EA104D8DD64A}"/>
              </a:ext>
            </a:extLst>
          </p:cNvPr>
          <p:cNvGrpSpPr/>
          <p:nvPr/>
        </p:nvGrpSpPr>
        <p:grpSpPr>
          <a:xfrm>
            <a:off x="783045" y="1029557"/>
            <a:ext cx="1921912" cy="326735"/>
            <a:chOff x="1816609" y="3851001"/>
            <a:chExt cx="1093674" cy="222193"/>
          </a:xfrm>
        </p:grpSpPr>
        <p:sp>
          <p:nvSpPr>
            <p:cNvPr id="12" name="Google Shape;2519;p58">
              <a:extLst>
                <a:ext uri="{FF2B5EF4-FFF2-40B4-BE49-F238E27FC236}">
                  <a16:creationId xmlns:a16="http://schemas.microsoft.com/office/drawing/2014/main" id="{B15089BD-C790-4FBB-8AC5-8FA938425061}"/>
                </a:ext>
              </a:extLst>
            </p:cNvPr>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2520;p58">
              <a:extLst>
                <a:ext uri="{FF2B5EF4-FFF2-40B4-BE49-F238E27FC236}">
                  <a16:creationId xmlns:a16="http://schemas.microsoft.com/office/drawing/2014/main" id="{FCDE8469-3D4A-44A6-95EA-CB63076AE810}"/>
                </a:ext>
              </a:extLst>
            </p:cNvPr>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2521;p58">
              <a:extLst>
                <a:ext uri="{FF2B5EF4-FFF2-40B4-BE49-F238E27FC236}">
                  <a16:creationId xmlns:a16="http://schemas.microsoft.com/office/drawing/2014/main" id="{676A2E6C-518E-4F20-AA01-96FE54E07B69}"/>
                </a:ext>
              </a:extLst>
            </p:cNvPr>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2522;p58">
              <a:extLst>
                <a:ext uri="{FF2B5EF4-FFF2-40B4-BE49-F238E27FC236}">
                  <a16:creationId xmlns:a16="http://schemas.microsoft.com/office/drawing/2014/main" id="{76DFD5F0-28B6-49D7-9E88-DD3B482743B5}"/>
                </a:ext>
              </a:extLst>
            </p:cNvPr>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2523;p58">
              <a:extLst>
                <a:ext uri="{FF2B5EF4-FFF2-40B4-BE49-F238E27FC236}">
                  <a16:creationId xmlns:a16="http://schemas.microsoft.com/office/drawing/2014/main" id="{D9AABD6C-075F-4555-AF5A-98C0B345520E}"/>
                </a:ext>
              </a:extLst>
            </p:cNvPr>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524;p58">
              <a:extLst>
                <a:ext uri="{FF2B5EF4-FFF2-40B4-BE49-F238E27FC236}">
                  <a16:creationId xmlns:a16="http://schemas.microsoft.com/office/drawing/2014/main" id="{D82E86DF-8676-4B4E-9580-481154363CAC}"/>
                </a:ext>
              </a:extLst>
            </p:cNvPr>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2525;p58">
              <a:extLst>
                <a:ext uri="{FF2B5EF4-FFF2-40B4-BE49-F238E27FC236}">
                  <a16:creationId xmlns:a16="http://schemas.microsoft.com/office/drawing/2014/main" id="{AB196D3B-C806-48A0-B29A-FB4F83BE8B42}"/>
                </a:ext>
              </a:extLst>
            </p:cNvPr>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2526;p58">
              <a:extLst>
                <a:ext uri="{FF2B5EF4-FFF2-40B4-BE49-F238E27FC236}">
                  <a16:creationId xmlns:a16="http://schemas.microsoft.com/office/drawing/2014/main" id="{89FC1B7F-B545-4272-8994-C6C2FCA721B4}"/>
                </a:ext>
              </a:extLst>
            </p:cNvPr>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2527;p58">
              <a:extLst>
                <a:ext uri="{FF2B5EF4-FFF2-40B4-BE49-F238E27FC236}">
                  <a16:creationId xmlns:a16="http://schemas.microsoft.com/office/drawing/2014/main" id="{03C69959-305B-4C61-A9CA-BAFAF58E27E3}"/>
                </a:ext>
              </a:extLst>
            </p:cNvPr>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27" name="رسم 26" descr="لمبة">
            <a:extLst>
              <a:ext uri="{FF2B5EF4-FFF2-40B4-BE49-F238E27FC236}">
                <a16:creationId xmlns:a16="http://schemas.microsoft.com/office/drawing/2014/main" id="{02C29631-9EC2-484D-B5BF-9DEA5112798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9778" y="496054"/>
            <a:ext cx="582039" cy="582039"/>
          </a:xfrm>
          <a:prstGeom prst="rect">
            <a:avLst/>
          </a:prstGeom>
        </p:spPr>
      </p:pic>
      <p:grpSp>
        <p:nvGrpSpPr>
          <p:cNvPr id="28" name="مجموعة 27">
            <a:extLst>
              <a:ext uri="{FF2B5EF4-FFF2-40B4-BE49-F238E27FC236}">
                <a16:creationId xmlns:a16="http://schemas.microsoft.com/office/drawing/2014/main" id="{6D634790-29B9-4393-8C00-D5AB0FA5F1BA}"/>
              </a:ext>
            </a:extLst>
          </p:cNvPr>
          <p:cNvGrpSpPr/>
          <p:nvPr/>
        </p:nvGrpSpPr>
        <p:grpSpPr>
          <a:xfrm>
            <a:off x="3481957" y="398594"/>
            <a:ext cx="2431163" cy="777240"/>
            <a:chOff x="3481957" y="411480"/>
            <a:chExt cx="2431163" cy="777240"/>
          </a:xfrm>
        </p:grpSpPr>
        <p:sp>
          <p:nvSpPr>
            <p:cNvPr id="29" name="مربع نص 28">
              <a:extLst>
                <a:ext uri="{FF2B5EF4-FFF2-40B4-BE49-F238E27FC236}">
                  <a16:creationId xmlns:a16="http://schemas.microsoft.com/office/drawing/2014/main" id="{6023C835-23F7-4071-805F-D9942FB24FB9}"/>
                </a:ext>
              </a:extLst>
            </p:cNvPr>
            <p:cNvSpPr txBox="1"/>
            <p:nvPr/>
          </p:nvSpPr>
          <p:spPr>
            <a:xfrm>
              <a:off x="3481957" y="411480"/>
              <a:ext cx="2431163" cy="584775"/>
            </a:xfrm>
            <a:prstGeom prst="rect">
              <a:avLst/>
            </a:prstGeom>
            <a:noFill/>
          </p:spPr>
          <p:txBody>
            <a:bodyPr wrap="square" rtlCol="1">
              <a:spAutoFit/>
            </a:bodyPr>
            <a:lstStyle/>
            <a:p>
              <a:pPr algn="ctr"/>
              <a:r>
                <a:rPr lang="ar-SA" sz="3200" b="1" dirty="0">
                  <a:ln w="9525">
                    <a:solidFill>
                      <a:schemeClr val="bg1"/>
                    </a:solidFill>
                    <a:prstDash val="solid"/>
                  </a:ln>
                  <a:solidFill>
                    <a:schemeClr val="tx1"/>
                  </a:solidFill>
                  <a:effectLst>
                    <a:outerShdw blurRad="12700" dist="38100" dir="2700000" algn="tl" rotWithShape="0">
                      <a:schemeClr val="bg1">
                        <a:lumMod val="50000"/>
                      </a:schemeClr>
                    </a:outerShdw>
                  </a:effectLst>
                </a:rPr>
                <a:t>التهيئـة</a:t>
              </a:r>
            </a:p>
          </p:txBody>
        </p:sp>
        <p:grpSp>
          <p:nvGrpSpPr>
            <p:cNvPr id="30" name="Google Shape;2528;p58">
              <a:extLst>
                <a:ext uri="{FF2B5EF4-FFF2-40B4-BE49-F238E27FC236}">
                  <a16:creationId xmlns:a16="http://schemas.microsoft.com/office/drawing/2014/main" id="{912722F2-9B7A-4EF6-B05F-A33A580E3951}"/>
                </a:ext>
              </a:extLst>
            </p:cNvPr>
            <p:cNvGrpSpPr/>
            <p:nvPr/>
          </p:nvGrpSpPr>
          <p:grpSpPr>
            <a:xfrm>
              <a:off x="3832861" y="964767"/>
              <a:ext cx="1798320" cy="223953"/>
              <a:chOff x="1394800" y="3522000"/>
              <a:chExt cx="1048650" cy="138275"/>
            </a:xfrm>
          </p:grpSpPr>
          <p:sp>
            <p:nvSpPr>
              <p:cNvPr id="31" name="Google Shape;2529;p58">
                <a:extLst>
                  <a:ext uri="{FF2B5EF4-FFF2-40B4-BE49-F238E27FC236}">
                    <a16:creationId xmlns:a16="http://schemas.microsoft.com/office/drawing/2014/main" id="{1547252C-8AA6-4C04-855B-94F0B6F8D5A1}"/>
                  </a:ext>
                </a:extLst>
              </p:cNvPr>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2530;p58">
                <a:extLst>
                  <a:ext uri="{FF2B5EF4-FFF2-40B4-BE49-F238E27FC236}">
                    <a16:creationId xmlns:a16="http://schemas.microsoft.com/office/drawing/2014/main" id="{54E33CA2-6FA4-4EC9-BC81-21B00E01FAEF}"/>
                  </a:ext>
                </a:extLst>
              </p:cNvPr>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2531;p58">
                <a:extLst>
                  <a:ext uri="{FF2B5EF4-FFF2-40B4-BE49-F238E27FC236}">
                    <a16:creationId xmlns:a16="http://schemas.microsoft.com/office/drawing/2014/main" id="{818DC68E-F18C-404F-9236-6B217F094D37}"/>
                  </a:ext>
                </a:extLst>
              </p:cNvPr>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2532;p58">
                <a:extLst>
                  <a:ext uri="{FF2B5EF4-FFF2-40B4-BE49-F238E27FC236}">
                    <a16:creationId xmlns:a16="http://schemas.microsoft.com/office/drawing/2014/main" id="{CF2E7AA3-E779-4F97-BE88-0CE76A7DD395}"/>
                  </a:ext>
                </a:extLst>
              </p:cNvPr>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2533;p58">
                <a:extLst>
                  <a:ext uri="{FF2B5EF4-FFF2-40B4-BE49-F238E27FC236}">
                    <a16:creationId xmlns:a16="http://schemas.microsoft.com/office/drawing/2014/main" id="{82538E9A-AC77-451B-8B6A-E7E9FC53FCF9}"/>
                  </a:ext>
                </a:extLst>
              </p:cNvPr>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2534;p58">
                <a:extLst>
                  <a:ext uri="{FF2B5EF4-FFF2-40B4-BE49-F238E27FC236}">
                    <a16:creationId xmlns:a16="http://schemas.microsoft.com/office/drawing/2014/main" id="{20E80CAF-C482-468C-8058-9770E8126E9B}"/>
                  </a:ext>
                </a:extLst>
              </p:cNvPr>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2535;p58">
                <a:extLst>
                  <a:ext uri="{FF2B5EF4-FFF2-40B4-BE49-F238E27FC236}">
                    <a16:creationId xmlns:a16="http://schemas.microsoft.com/office/drawing/2014/main" id="{CC45BCD9-0D71-4752-82DB-2870B9548FDE}"/>
                  </a:ext>
                </a:extLst>
              </p:cNvPr>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2536;p58">
                <a:extLst>
                  <a:ext uri="{FF2B5EF4-FFF2-40B4-BE49-F238E27FC236}">
                    <a16:creationId xmlns:a16="http://schemas.microsoft.com/office/drawing/2014/main" id="{DBA80D93-6217-416F-9FBD-9A0D8FAE656A}"/>
                  </a:ext>
                </a:extLst>
              </p:cNvPr>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2537;p58">
                <a:extLst>
                  <a:ext uri="{FF2B5EF4-FFF2-40B4-BE49-F238E27FC236}">
                    <a16:creationId xmlns:a16="http://schemas.microsoft.com/office/drawing/2014/main" id="{1A54FA1D-51E2-409A-B085-200F42E854D6}"/>
                  </a:ext>
                </a:extLst>
              </p:cNvPr>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
        <p:nvSpPr>
          <p:cNvPr id="40" name="مربع نص 39">
            <a:extLst>
              <a:ext uri="{FF2B5EF4-FFF2-40B4-BE49-F238E27FC236}">
                <a16:creationId xmlns:a16="http://schemas.microsoft.com/office/drawing/2014/main" id="{2D869BC1-95E6-4E7B-B176-7C61ABF179CB}"/>
              </a:ext>
            </a:extLst>
          </p:cNvPr>
          <p:cNvSpPr txBox="1"/>
          <p:nvPr/>
        </p:nvSpPr>
        <p:spPr>
          <a:xfrm>
            <a:off x="1043953" y="647578"/>
            <a:ext cx="4641156" cy="369332"/>
          </a:xfrm>
          <a:prstGeom prst="rect">
            <a:avLst/>
          </a:prstGeom>
          <a:noFill/>
        </p:spPr>
        <p:txBody>
          <a:bodyPr wrap="square">
            <a:spAutoFit/>
          </a:bodyPr>
          <a:lstStyle/>
          <a:p>
            <a:r>
              <a:rPr kumimoji="0" lang="ar-SA" sz="1800" b="1" i="0" u="none" strike="noStrike" kern="1200" cap="none" spc="0" normalizeH="0" baseline="0" noProof="0" dirty="0">
                <a:ln>
                  <a:noFill/>
                </a:ln>
                <a:solidFill>
                  <a:schemeClr val="dk1"/>
                </a:solidFill>
                <a:effectLst/>
                <a:uLnTx/>
                <a:uFillTx/>
                <a:latin typeface="+mn-lt"/>
                <a:ea typeface="+mn-ea"/>
                <a:cs typeface="+mn-cs"/>
              </a:rPr>
              <a:t>إثارة</a:t>
            </a:r>
            <a:r>
              <a:rPr kumimoji="0" lang="ar-SA" sz="1800" b="1" i="0" u="none" strike="noStrike" kern="1200" cap="none" spc="0" normalizeH="0" noProof="0" dirty="0">
                <a:ln>
                  <a:noFill/>
                </a:ln>
                <a:solidFill>
                  <a:schemeClr val="dk1"/>
                </a:solidFill>
                <a:effectLst/>
                <a:uLnTx/>
                <a:uFillTx/>
                <a:latin typeface="+mn-lt"/>
                <a:ea typeface="+mn-ea"/>
                <a:cs typeface="+mn-cs"/>
              </a:rPr>
              <a:t> الاهتمام </a:t>
            </a:r>
            <a:endParaRPr lang="ar-SA" sz="1800" dirty="0"/>
          </a:p>
        </p:txBody>
      </p:sp>
      <p:pic>
        <p:nvPicPr>
          <p:cNvPr id="21" name="صورة 20">
            <a:extLst>
              <a:ext uri="{FF2B5EF4-FFF2-40B4-BE49-F238E27FC236}">
                <a16:creationId xmlns:a16="http://schemas.microsoft.com/office/drawing/2014/main" id="{40A91AB0-C5A1-42E4-A2EB-EE46333B88AB}"/>
              </a:ext>
            </a:extLst>
          </p:cNvPr>
          <p:cNvPicPr>
            <a:picLocks noChangeAspect="1"/>
          </p:cNvPicPr>
          <p:nvPr/>
        </p:nvPicPr>
        <p:blipFill>
          <a:blip r:embed="rId12"/>
          <a:stretch>
            <a:fillRect/>
          </a:stretch>
        </p:blipFill>
        <p:spPr>
          <a:xfrm>
            <a:off x="155702" y="2730628"/>
            <a:ext cx="2113750" cy="2286000"/>
          </a:xfrm>
          <a:prstGeom prst="rect">
            <a:avLst/>
          </a:prstGeom>
        </p:spPr>
      </p:pic>
      <p:pic>
        <p:nvPicPr>
          <p:cNvPr id="41" name="صورة 40" descr="صورة تحتوي على نص, قصاصة فنية&#10;&#10;تم إنشاء الوصف تلقائياً">
            <a:extLst>
              <a:ext uri="{FF2B5EF4-FFF2-40B4-BE49-F238E27FC236}">
                <a16:creationId xmlns:a16="http://schemas.microsoft.com/office/drawing/2014/main" id="{30279E46-D217-421E-A748-E801293A3EFE}"/>
              </a:ext>
            </a:extLst>
          </p:cNvPr>
          <p:cNvPicPr>
            <a:picLocks noChangeAspect="1"/>
          </p:cNvPicPr>
          <p:nvPr/>
        </p:nvPicPr>
        <p:blipFill rotWithShape="1">
          <a:blip r:embed="rId6"/>
          <a:srcRect l="6026" r="4737"/>
          <a:stretch/>
        </p:blipFill>
        <p:spPr>
          <a:xfrm>
            <a:off x="6526055" y="80793"/>
            <a:ext cx="1188719" cy="1872234"/>
          </a:xfrm>
          <a:prstGeom prst="rect">
            <a:avLst/>
          </a:prstGeom>
        </p:spPr>
      </p:pic>
      <p:pic>
        <p:nvPicPr>
          <p:cNvPr id="42" name="Picture 2" descr="Alaskan Bull Worm | THE ADVENTURES OF GARY THE SNAIL Wiki | Fandom">
            <a:extLst>
              <a:ext uri="{FF2B5EF4-FFF2-40B4-BE49-F238E27FC236}">
                <a16:creationId xmlns:a16="http://schemas.microsoft.com/office/drawing/2014/main" id="{2CBF276D-1B34-44F0-8644-C78FE68F871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80436" y="4244953"/>
            <a:ext cx="1073167" cy="758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5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24" fill="hold"/>
                                        <p:tgtEl>
                                          <p:spTgt spid="13"/>
                                        </p:tgtEl>
                                      </p:cBhvr>
                                    </p:cmd>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42"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anim calcmode="lin" valueType="num">
                                      <p:cBhvr>
                                        <p:cTn id="12" dur="1000" fill="hold"/>
                                        <p:tgtEl>
                                          <p:spTgt spid="28"/>
                                        </p:tgtEl>
                                        <p:attrNameLst>
                                          <p:attrName>ppt_x</p:attrName>
                                        </p:attrNameLst>
                                      </p:cBhvr>
                                      <p:tavLst>
                                        <p:tav tm="0">
                                          <p:val>
                                            <p:strVal val="#ppt_x"/>
                                          </p:val>
                                        </p:tav>
                                        <p:tav tm="100000">
                                          <p:val>
                                            <p:strVal val="#ppt_x"/>
                                          </p:val>
                                        </p:tav>
                                      </p:tavLst>
                                    </p:anim>
                                    <p:anim calcmode="lin" valueType="num">
                                      <p:cBhvr>
                                        <p:cTn id="1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41837">
                <p:cTn id="14" fill="hold" display="0">
                  <p:stCondLst>
                    <p:cond delay="indefinite"/>
                  </p:stCondLst>
                  <p:endCondLst>
                    <p:cond evt="onStopAudio" delay="0">
                      <p:tgtEl>
                        <p:sldTgt/>
                      </p:tgtEl>
                    </p:cond>
                  </p:endCondLst>
                </p:cTn>
                <p:tgtEl>
                  <p:spTgt spid="1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0.4|0.6|0.5|1.1|0.8"/>
</p:tagLst>
</file>

<file path=ppt/tags/tag2.xml><?xml version="1.0" encoding="utf-8"?>
<p:tagLst xmlns:a="http://schemas.openxmlformats.org/drawingml/2006/main" xmlns:r="http://schemas.openxmlformats.org/officeDocument/2006/relationships" xmlns:p="http://schemas.openxmlformats.org/presentationml/2006/main">
  <p:tag name="TIMING" val="|1.5|0.4|0.6|0.5|1.1|0.8"/>
</p:tagLst>
</file>

<file path=ppt/theme/theme1.xml><?xml version="1.0" encoding="utf-8"?>
<a:theme xmlns:a="http://schemas.openxmlformats.org/drawingml/2006/main" name="Online Notebook by Slidesgo">
  <a:themeElements>
    <a:clrScheme name="Simple Light">
      <a:dk1>
        <a:srgbClr val="1C4587"/>
      </a:dk1>
      <a:lt1>
        <a:srgbClr val="FFFFFF"/>
      </a:lt1>
      <a:dk2>
        <a:srgbClr val="000000"/>
      </a:dk2>
      <a:lt2>
        <a:srgbClr val="EEEEEE"/>
      </a:lt2>
      <a:accent1>
        <a:srgbClr val="FFF8D3"/>
      </a:accent1>
      <a:accent2>
        <a:srgbClr val="CAFFCA"/>
      </a:accent2>
      <a:accent3>
        <a:srgbClr val="FFBBAA"/>
      </a:accent3>
      <a:accent4>
        <a:srgbClr val="B0D5F7"/>
      </a:accent4>
      <a:accent5>
        <a:srgbClr val="FFFFFF"/>
      </a:accent5>
      <a:accent6>
        <a:srgbClr val="FFE599"/>
      </a:accent6>
      <a:hlink>
        <a:srgbClr val="1C458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4585</TotalTime>
  <Words>725</Words>
  <Application>Microsoft Office PowerPoint</Application>
  <PresentationFormat>عرض على الشاشة (16:9)</PresentationFormat>
  <Paragraphs>140</Paragraphs>
  <Slides>46</Slides>
  <Notes>7</Notes>
  <HiddenSlides>0</HiddenSlides>
  <MMClips>5</MMClips>
  <ScaleCrop>false</ScaleCrop>
  <HeadingPairs>
    <vt:vector size="6" baseType="variant">
      <vt:variant>
        <vt:lpstr>الخطوط المستخدمة</vt:lpstr>
      </vt:variant>
      <vt:variant>
        <vt:i4>14</vt:i4>
      </vt:variant>
      <vt:variant>
        <vt:lpstr>نسق</vt:lpstr>
      </vt:variant>
      <vt:variant>
        <vt:i4>2</vt:i4>
      </vt:variant>
      <vt:variant>
        <vt:lpstr>عناوين الشرائح</vt:lpstr>
      </vt:variant>
      <vt:variant>
        <vt:i4>46</vt:i4>
      </vt:variant>
    </vt:vector>
  </HeadingPairs>
  <TitlesOfParts>
    <vt:vector size="62" baseType="lpstr">
      <vt:lpstr>Merriweather</vt:lpstr>
      <vt:lpstr>Andalus</vt:lpstr>
      <vt:lpstr>Muli</vt:lpstr>
      <vt:lpstr>Simplified Arabic Fixed</vt:lpstr>
      <vt:lpstr>Dubai Medium</vt:lpstr>
      <vt:lpstr>Simplified Arabic</vt:lpstr>
      <vt:lpstr>Itim</vt:lpstr>
      <vt:lpstr>El Messiri</vt:lpstr>
      <vt:lpstr>Impact</vt:lpstr>
      <vt:lpstr>Arabic Typesetting</vt:lpstr>
      <vt:lpstr>Calibri</vt:lpstr>
      <vt:lpstr>Arial</vt:lpstr>
      <vt:lpstr>Sakkal Majalla</vt:lpstr>
      <vt:lpstr>Calibri Light</vt:lpstr>
      <vt:lpstr>Online Notebook by Slidesgo</vt:lpstr>
      <vt:lpstr>نسق Office</vt:lpstr>
      <vt:lpstr>الحيوانات اللافقارية</vt:lpstr>
      <vt:lpstr>عرض تقديمي في PowerPoint</vt:lpstr>
      <vt:lpstr>عرض تقديمي في PowerPoint</vt:lpstr>
      <vt:lpstr>عرض تقديمي في PowerPoint</vt:lpstr>
      <vt:lpstr>هيا نراجع الدرس الماضي</vt:lpstr>
      <vt:lpstr>س1)  تنقسم الحيوانات بناء على وجود  العمود الفقاري الى مجموعتين رئيستين؛ ماهي؟ س2) أكملي/ ...............هي حيوانات ليس لها عمود فقاري</vt:lpstr>
      <vt:lpstr>عرض تقديمي في PowerPoint</vt:lpstr>
      <vt:lpstr>لنغص في أعماق البحار  ونتعرف على الحيوانات اللافقارية</vt:lpstr>
      <vt:lpstr>عرض تقديمي في PowerPoint</vt:lpstr>
      <vt:lpstr>عرض تقديمي في PowerPoint</vt:lpstr>
      <vt:lpstr>ما بعض الحيوانات  اللافقارية؟</vt:lpstr>
      <vt:lpstr>عرض تقديمي في PowerPoint</vt:lpstr>
      <vt:lpstr>عرض تقديمي في PowerPoint</vt:lpstr>
      <vt:lpstr>عرض تقديمي في PowerPoint</vt:lpstr>
      <vt:lpstr>عرض تقديمي في PowerPoint</vt:lpstr>
      <vt:lpstr>اللاسعات (الجوفمعويات)</vt:lpstr>
      <vt:lpstr>اللاسعات (الجوفمعويات)</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صغيراتي افتحن كتاب الطالبة </vt:lpstr>
      <vt:lpstr>عرض تقديمي في PowerPoint</vt:lpstr>
      <vt:lpstr>عرض تقديمي في PowerPoint</vt:lpstr>
      <vt:lpstr>تقويم ختامي</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هيا الشهري</dc:creator>
  <cp:lastModifiedBy>سحر معشي</cp:lastModifiedBy>
  <cp:revision>72</cp:revision>
  <dcterms:created xsi:type="dcterms:W3CDTF">2021-02-17T06:55:19Z</dcterms:created>
  <dcterms:modified xsi:type="dcterms:W3CDTF">2021-09-30T13:33:34Z</dcterms:modified>
</cp:coreProperties>
</file>