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378" r:id="rId4"/>
    <p:sldId id="344" r:id="rId5"/>
    <p:sldId id="381" r:id="rId6"/>
    <p:sldId id="385" r:id="rId7"/>
    <p:sldId id="382" r:id="rId8"/>
    <p:sldId id="379" r:id="rId9"/>
    <p:sldId id="380" r:id="rId10"/>
    <p:sldId id="290" r:id="rId11"/>
    <p:sldId id="361" r:id="rId12"/>
    <p:sldId id="362" r:id="rId13"/>
    <p:sldId id="386" r:id="rId14"/>
    <p:sldId id="389" r:id="rId15"/>
    <p:sldId id="391" r:id="rId16"/>
    <p:sldId id="390" r:id="rId17"/>
    <p:sldId id="393" r:id="rId18"/>
    <p:sldId id="392" r:id="rId19"/>
    <p:sldId id="394" r:id="rId20"/>
    <p:sldId id="395" r:id="rId21"/>
    <p:sldId id="275" r:id="rId22"/>
    <p:sldId id="342" r:id="rId23"/>
    <p:sldId id="343" r:id="rId24"/>
    <p:sldId id="259" r:id="rId25"/>
  </p:sldIdLst>
  <p:sldSz cx="9144000" cy="5143500" type="screen16x9"/>
  <p:notesSz cx="6858000" cy="9144000"/>
  <p:custDataLst>
    <p:tags r:id="rId27"/>
  </p:custDataLst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p" initials="H" lastIdx="2" clrIdx="0">
    <p:extLst>
      <p:ext uri="{19B8F6BF-5375-455C-9EA6-DF929625EA0E}">
        <p15:presenceInfo xmlns:p15="http://schemas.microsoft.com/office/powerpoint/2012/main" userId="Hp" providerId="None"/>
      </p:ext>
    </p:extLst>
  </p:cmAuthor>
  <p:cmAuthor id="2" name="Microsoft" initials="M" lastIdx="1" clrIdx="1">
    <p:extLst>
      <p:ext uri="{19B8F6BF-5375-455C-9EA6-DF929625EA0E}">
        <p15:presenceInfo xmlns:p15="http://schemas.microsoft.com/office/powerpoint/2012/main" userId="Microsoft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0D1"/>
    <a:srgbClr val="FEFEFC"/>
    <a:srgbClr val="A47959"/>
    <a:srgbClr val="969696"/>
    <a:srgbClr val="A96B1B"/>
    <a:srgbClr val="FDFDFB"/>
    <a:srgbClr val="623318"/>
    <a:srgbClr val="FEFEFE"/>
    <a:srgbClr val="6F2B50"/>
    <a:srgbClr val="F6F6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2CD"/>
          </a:solidFill>
        </a:fill>
      </a:tcStyle>
    </a:wholeTbl>
    <a:band2H>
      <a:tcTxStyle/>
      <a:tcStyle>
        <a:tcBdr/>
        <a:fill>
          <a:solidFill>
            <a:srgbClr val="FF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5DBDE"/>
          </a:solidFill>
        </a:fill>
      </a:tcStyle>
    </a:wholeTbl>
    <a:band2H>
      <a:tcTxStyle/>
      <a:tcStyle>
        <a:tcBdr/>
        <a:fill>
          <a:solidFill>
            <a:srgbClr val="EBEEE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8FFCD"/>
          </a:solidFill>
        </a:fill>
      </a:tcStyle>
    </a:wholeTbl>
    <a:band2H>
      <a:tcTxStyle/>
      <a:tcStyle>
        <a:tcBdr/>
        <a:fill>
          <a:solidFill>
            <a:srgbClr val="FCFF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بلا نمط، شبكة جدول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90" autoAdjust="0"/>
    <p:restoredTop sz="93842" autoAdjust="0"/>
  </p:normalViewPr>
  <p:slideViewPr>
    <p:cSldViewPr snapToGrid="0">
      <p:cViewPr varScale="1">
        <p:scale>
          <a:sx n="78" d="100"/>
          <a:sy n="78" d="100"/>
        </p:scale>
        <p:origin x="968" y="72"/>
      </p:cViewPr>
      <p:guideLst/>
    </p:cSldViewPr>
  </p:slideViewPr>
  <p:notesTextViewPr>
    <p:cViewPr>
      <p:scale>
        <a:sx n="25" d="100"/>
        <a:sy n="25" d="100"/>
      </p:scale>
      <p:origin x="0" y="0"/>
    </p:cViewPr>
  </p:notesTextViewPr>
  <p:notesViewPr>
    <p:cSldViewPr snapToGrid="0">
      <p:cViewPr varScale="1">
        <p:scale>
          <a:sx n="53" d="100"/>
          <a:sy n="53" d="100"/>
        </p:scale>
        <p:origin x="2648" y="5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gs" Target="tags/tag1.xml"/><Relationship Id="rId30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5.30612" units="1/cm"/>
          <inkml:channelProperty channel="Y" name="resolution" value="65.45454" units="1/cm"/>
          <inkml:channelProperty channel="T" name="resolution" value="1" units="1/dev"/>
        </inkml:channelProperties>
      </inkml:inkSource>
      <inkml:timestamp xml:id="ts0" timeString="2021-03-10T09:23:56.21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1310 5993 0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7" name="Shape 10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35462058"/>
      </p:ext>
    </p:extLst>
  </p:cSld>
  <p:clrMap bg1="lt1" tx1="dk1" bg2="lt2" tx2="dk2" accent1="accent1" accent2="accent2" accent3="accent3" accent4="accent4" accent5="accent5" accent6="accent6" hlink="hlink" folHlink="folHlink"/>
  <p:notesStyle>
    <a:lvl1pPr rtl="1" latinLnBrk="0">
      <a:defRPr sz="1400">
        <a:latin typeface="+mn-lt"/>
        <a:ea typeface="+mn-ea"/>
        <a:cs typeface="+mn-cs"/>
        <a:sym typeface="Arial"/>
      </a:defRPr>
    </a:lvl1pPr>
    <a:lvl2pPr indent="228600" rtl="1" latinLnBrk="0">
      <a:defRPr sz="1400">
        <a:latin typeface="+mn-lt"/>
        <a:ea typeface="+mn-ea"/>
        <a:cs typeface="+mn-cs"/>
        <a:sym typeface="Arial"/>
      </a:defRPr>
    </a:lvl2pPr>
    <a:lvl3pPr indent="457200" rtl="1" latinLnBrk="0">
      <a:defRPr sz="1400">
        <a:latin typeface="+mn-lt"/>
        <a:ea typeface="+mn-ea"/>
        <a:cs typeface="+mn-cs"/>
        <a:sym typeface="Arial"/>
      </a:defRPr>
    </a:lvl3pPr>
    <a:lvl4pPr indent="685800" rtl="1" latinLnBrk="0">
      <a:defRPr sz="1400">
        <a:latin typeface="+mn-lt"/>
        <a:ea typeface="+mn-ea"/>
        <a:cs typeface="+mn-cs"/>
        <a:sym typeface="Arial"/>
      </a:defRPr>
    </a:lvl4pPr>
    <a:lvl5pPr indent="914400" rtl="1" latinLnBrk="0">
      <a:defRPr sz="1400">
        <a:latin typeface="+mn-lt"/>
        <a:ea typeface="+mn-ea"/>
        <a:cs typeface="+mn-cs"/>
        <a:sym typeface="Arial"/>
      </a:defRPr>
    </a:lvl5pPr>
    <a:lvl6pPr indent="1143000" rtl="1" latinLnBrk="0">
      <a:defRPr sz="1400">
        <a:latin typeface="+mn-lt"/>
        <a:ea typeface="+mn-ea"/>
        <a:cs typeface="+mn-cs"/>
        <a:sym typeface="Arial"/>
      </a:defRPr>
    </a:lvl6pPr>
    <a:lvl7pPr indent="1371600" rtl="1" latinLnBrk="0">
      <a:defRPr sz="1400">
        <a:latin typeface="+mn-lt"/>
        <a:ea typeface="+mn-ea"/>
        <a:cs typeface="+mn-cs"/>
        <a:sym typeface="Arial"/>
      </a:defRPr>
    </a:lvl7pPr>
    <a:lvl8pPr indent="1600200" rtl="1" latinLnBrk="0">
      <a:defRPr sz="1400">
        <a:latin typeface="+mn-lt"/>
        <a:ea typeface="+mn-ea"/>
        <a:cs typeface="+mn-cs"/>
        <a:sym typeface="Arial"/>
      </a:defRPr>
    </a:lvl8pPr>
    <a:lvl9pPr indent="1828800" rtl="1" latinLnBrk="0">
      <a:defRPr sz="1400">
        <a:latin typeface="+mn-lt"/>
        <a:ea typeface="+mn-ea"/>
        <a:cs typeface="+mn-cs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8622409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2629972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389897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641566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467846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289406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434092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6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28088063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5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83146335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4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93594862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3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60865489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2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36109429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33094245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0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02683232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9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55151145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8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71074633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7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11945469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4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50190469"/>
      </p:ext>
    </p:extLst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6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35074274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5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22223806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4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35101418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50274272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85536369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90736088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نص العنوان"/>
          <p:cNvSpPr txBox="1">
            <a:spLocks noGrp="1"/>
          </p:cNvSpPr>
          <p:nvPr>
            <p:ph type="title"/>
          </p:nvPr>
        </p:nvSpPr>
        <p:spPr>
          <a:xfrm>
            <a:off x="311698" y="2150848"/>
            <a:ext cx="8520603" cy="841802"/>
          </a:xfrm>
          <a:prstGeom prst="rect">
            <a:avLst/>
          </a:prstGeom>
        </p:spPr>
        <p:txBody>
          <a:bodyPr anchor="ctr"/>
          <a:lstStyle>
            <a:lvl1pPr algn="ctr">
              <a:defRPr sz="3600"/>
            </a:lvl1pPr>
          </a:lstStyle>
          <a:p>
            <a:r>
              <a:t>نص العنوان</a:t>
            </a:r>
          </a:p>
        </p:txBody>
      </p:sp>
      <p:sp>
        <p:nvSpPr>
          <p:cNvPr id="21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29" name="مستوى النص الأو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0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AND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38" name="مستوى النص الأول…"/>
          <p:cNvSpPr txBox="1">
            <a:spLocks noGrp="1"/>
          </p:cNvSpPr>
          <p:nvPr>
            <p:ph type="body" sz="half" idx="1"/>
          </p:nvPr>
        </p:nvSpPr>
        <p:spPr>
          <a:xfrm>
            <a:off x="311698" y="1152475"/>
            <a:ext cx="3999903" cy="3416400"/>
          </a:xfrm>
          <a:prstGeom prst="rect">
            <a:avLst/>
          </a:prstGeom>
        </p:spPr>
        <p:txBody>
          <a:bodyPr/>
          <a:lstStyle>
            <a:lvl1pPr indent="-317500">
              <a:buSzPts val="1400"/>
              <a:defRPr sz="1400"/>
            </a:lvl1pPr>
            <a:lvl2pPr marL="965200" indent="-355600">
              <a:buSzPts val="1400"/>
              <a:defRPr sz="1400"/>
            </a:lvl2pPr>
            <a:lvl3pPr marL="1422400" indent="-355600">
              <a:buSzPts val="1400"/>
              <a:defRPr sz="1400"/>
            </a:lvl3pPr>
            <a:lvl4pPr marL="1879600" indent="-355600">
              <a:buSzPts val="1400"/>
              <a:defRPr sz="1400"/>
            </a:lvl4pPr>
            <a:lvl5pPr marL="2336800" indent="-355600">
              <a:buSzPts val="1400"/>
              <a:defRPr sz="14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9" name="Google Shape;23;p7"/>
          <p:cNvSpPr txBox="1">
            <a:spLocks noGrp="1"/>
          </p:cNvSpPr>
          <p:nvPr>
            <p:ph type="body" sz="half" idx="21"/>
          </p:nvPr>
        </p:nvSpPr>
        <p:spPr>
          <a:xfrm>
            <a:off x="4832398" y="1152475"/>
            <a:ext cx="3999903" cy="3416400"/>
          </a:xfrm>
          <a:prstGeom prst="rect">
            <a:avLst/>
          </a:prstGeom>
        </p:spPr>
        <p:txBody>
          <a:bodyPr/>
          <a:lstStyle/>
          <a:p>
            <a:pPr rtl="0">
              <a:defRPr/>
            </a:pPr>
            <a:endParaRPr/>
          </a:p>
        </p:txBody>
      </p:sp>
      <p:sp>
        <p:nvSpPr>
          <p:cNvPr id="40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48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3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53207607"/>
      </p:ext>
    </p:extLst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NE_COLUM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نص العنوان"/>
          <p:cNvSpPr txBox="1">
            <a:spLocks noGrp="1"/>
          </p:cNvSpPr>
          <p:nvPr>
            <p:ph type="title"/>
          </p:nvPr>
        </p:nvSpPr>
        <p:spPr>
          <a:xfrm>
            <a:off x="311698" y="555600"/>
            <a:ext cx="2808003" cy="7557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t>نص العنوان</a:t>
            </a:r>
          </a:p>
        </p:txBody>
      </p:sp>
      <p:sp>
        <p:nvSpPr>
          <p:cNvPr id="56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1389598"/>
            <a:ext cx="2808003" cy="3179403"/>
          </a:xfrm>
          <a:prstGeom prst="rect">
            <a:avLst/>
          </a:prstGeom>
        </p:spPr>
        <p:txBody>
          <a:bodyPr/>
          <a:lstStyle>
            <a:lvl1pPr indent="-304800">
              <a:buSzPts val="1200"/>
              <a:defRPr sz="1200"/>
            </a:lvl1pPr>
            <a:lvl2pPr marL="914400" indent="-304800">
              <a:buSzPts val="1200"/>
              <a:defRPr sz="1200"/>
            </a:lvl2pPr>
            <a:lvl3pPr marL="1371600" indent="-304800">
              <a:buSzPts val="1200"/>
              <a:defRPr sz="1200"/>
            </a:lvl3pPr>
            <a:lvl4pPr marL="1828800" indent="-304800">
              <a:buSzPts val="1200"/>
              <a:defRPr sz="1200"/>
            </a:lvl4pPr>
            <a:lvl5pPr marL="2286000" indent="-304800">
              <a:buSzPts val="1200"/>
              <a:defRPr sz="12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7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IN_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نص العنوان"/>
          <p:cNvSpPr txBox="1">
            <a:spLocks noGrp="1"/>
          </p:cNvSpPr>
          <p:nvPr>
            <p:ph type="title"/>
          </p:nvPr>
        </p:nvSpPr>
        <p:spPr>
          <a:xfrm>
            <a:off x="490250" y="450148"/>
            <a:ext cx="6367801" cy="4090803"/>
          </a:xfrm>
          <a:prstGeom prst="rect">
            <a:avLst/>
          </a:prstGeom>
        </p:spPr>
        <p:txBody>
          <a:bodyPr anchor="ctr"/>
          <a:lstStyle>
            <a:lvl1pPr>
              <a:defRPr sz="4800"/>
            </a:lvl1pPr>
          </a:lstStyle>
          <a:p>
            <a:r>
              <a:t>نص العنوان</a:t>
            </a:r>
          </a:p>
        </p:txBody>
      </p:sp>
      <p:sp>
        <p:nvSpPr>
          <p:cNvPr id="65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_TITLE_AND_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36;p11"/>
          <p:cNvSpPr/>
          <p:nvPr/>
        </p:nvSpPr>
        <p:spPr>
          <a:xfrm>
            <a:off x="4572000" y="-126"/>
            <a:ext cx="4572000" cy="5143503"/>
          </a:xfrm>
          <a:prstGeom prst="rect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73" name="نص العنوان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2"/>
          </a:xfrm>
          <a:prstGeom prst="rect">
            <a:avLst/>
          </a:prstGeom>
        </p:spPr>
        <p:txBody>
          <a:bodyPr anchor="b"/>
          <a:lstStyle>
            <a:lvl1pPr algn="ctr">
              <a:defRPr sz="4200"/>
            </a:lvl1pPr>
          </a:lstStyle>
          <a:p>
            <a:r>
              <a:t>نص العنوان</a:t>
            </a:r>
          </a:p>
        </p:txBody>
      </p:sp>
      <p:sp>
        <p:nvSpPr>
          <p:cNvPr id="74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265500" y="2803075"/>
            <a:ext cx="4045200" cy="1235101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1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1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1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1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1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5" name="Google Shape;39;p11"/>
          <p:cNvSpPr txBox="1">
            <a:spLocks noGrp="1"/>
          </p:cNvSpPr>
          <p:nvPr>
            <p:ph type="body" sz="half" idx="21"/>
          </p:nvPr>
        </p:nvSpPr>
        <p:spPr>
          <a:xfrm>
            <a:off x="4939500" y="724074"/>
            <a:ext cx="3837000" cy="3695102"/>
          </a:xfrm>
          <a:prstGeom prst="rect">
            <a:avLst/>
          </a:prstGeom>
        </p:spPr>
        <p:txBody>
          <a:bodyPr anchor="ctr"/>
          <a:lstStyle/>
          <a:p>
            <a:pPr rtl="0">
              <a:defRPr/>
            </a:pPr>
            <a:endParaRPr/>
          </a:p>
        </p:txBody>
      </p:sp>
      <p:sp>
        <p:nvSpPr>
          <p:cNvPr id="76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_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xx%"/>
          <p:cNvSpPr txBox="1">
            <a:spLocks noGrp="1"/>
          </p:cNvSpPr>
          <p:nvPr>
            <p:ph type="title" hasCustomPrompt="1"/>
          </p:nvPr>
        </p:nvSpPr>
        <p:spPr>
          <a:xfrm>
            <a:off x="311698" y="1106125"/>
            <a:ext cx="8520603" cy="1963500"/>
          </a:xfrm>
          <a:prstGeom prst="rect">
            <a:avLst/>
          </a:prstGeom>
        </p:spPr>
        <p:txBody>
          <a:bodyPr anchor="b"/>
          <a:lstStyle>
            <a:lvl1pPr algn="ctr">
              <a:defRPr sz="12000"/>
            </a:lvl1pPr>
          </a:lstStyle>
          <a:p>
            <a:r>
              <a:t>xx%</a:t>
            </a:r>
          </a:p>
        </p:txBody>
      </p:sp>
      <p:sp>
        <p:nvSpPr>
          <p:cNvPr id="92" name="مستوى النص الأول…"/>
          <p:cNvSpPr txBox="1">
            <a:spLocks noGrp="1"/>
          </p:cNvSpPr>
          <p:nvPr>
            <p:ph type="body" sz="half" idx="1"/>
          </p:nvPr>
        </p:nvSpPr>
        <p:spPr>
          <a:xfrm>
            <a:off x="311698" y="3152225"/>
            <a:ext cx="8520603" cy="1300800"/>
          </a:xfrm>
          <a:prstGeom prst="rect">
            <a:avLst/>
          </a:prstGeom>
        </p:spPr>
        <p:txBody>
          <a:bodyPr/>
          <a:lstStyle>
            <a:lvl1pPr algn="ctr"/>
            <a:lvl2pPr algn="ctr"/>
            <a:lvl3pPr algn="ctr"/>
            <a:lvl4pPr algn="ctr"/>
            <a:lvl5pPr algn="ctr"/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9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A7B9EBE6-6D77-4067-98B9-94ABAB153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64141-0A45-4BD6-8269-D6317656AC72}" type="datetimeFigureOut">
              <a:rPr lang="ar-SA" smtClean="0"/>
              <a:t>18/02/43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BB6F4190-1E24-4F38-B319-A829AF751D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D430F326-C73B-441E-A356-AD272A35F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C09D7-F162-4AA5-BFDB-76BCFDFE875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703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20A8B71-7120-6E42-8459-D62CDE63BC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E6EF16FD-4C42-3C41-8CDE-A004BA1C69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1D6A44B-A1E7-8642-9623-A10DA3F84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DA870-C7C2-E740-A6CE-5781E80670CF}" type="datetimeFigureOut">
              <a:rPr lang="ar-KW" smtClean="0"/>
              <a:t>18/02/1443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816D0E7-034F-5E4F-A61B-63FC2D2F5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3185DCA-21C9-3143-98AC-C534959E7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9432" y="4690757"/>
            <a:ext cx="341726" cy="338520"/>
          </a:xfrm>
        </p:spPr>
        <p:txBody>
          <a:bodyPr/>
          <a:lstStyle/>
          <a:p>
            <a:fld id="{2373178A-CD5D-F847-A4B1-FFDE9EED36C7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2048762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2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34021935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16357258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0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58186359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9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65233616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8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7954481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7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78329137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ص العنوان"/>
          <p:cNvSpPr txBox="1">
            <a:spLocks noGrp="1"/>
          </p:cNvSpPr>
          <p:nvPr>
            <p:ph type="title"/>
          </p:nvPr>
        </p:nvSpPr>
        <p:spPr>
          <a:xfrm>
            <a:off x="311698" y="445025"/>
            <a:ext cx="8520603" cy="57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3" tIns="91423" rIns="91423" bIns="91423">
            <a:normAutofit/>
          </a:bodyPr>
          <a:lstStyle/>
          <a:p>
            <a:r>
              <a:t>نص العنوان</a:t>
            </a:r>
          </a:p>
        </p:txBody>
      </p:sp>
      <p:sp>
        <p:nvSpPr>
          <p:cNvPr id="3" name="مستوى النص الأول…"/>
          <p:cNvSpPr txBox="1">
            <a:spLocks noGrp="1"/>
          </p:cNvSpPr>
          <p:nvPr>
            <p:ph type="body" idx="1"/>
          </p:nvPr>
        </p:nvSpPr>
        <p:spPr>
          <a:xfrm>
            <a:off x="311698" y="1152475"/>
            <a:ext cx="8520603" cy="341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3" tIns="91423" rIns="91423" bIns="91423">
            <a:normAutofit/>
          </a:bodyPr>
          <a:lstStyle/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8692036" y="4700820"/>
            <a:ext cx="329122" cy="318394"/>
          </a:xfrm>
          <a:prstGeom prst="rect">
            <a:avLst/>
          </a:prstGeom>
          <a:ln w="12700">
            <a:miter lim="400000"/>
          </a:ln>
        </p:spPr>
        <p:txBody>
          <a:bodyPr wrap="none" lIns="91423" tIns="91423" rIns="91423" bIns="91423" anchor="ctr">
            <a:spAutoFit/>
          </a:bodyPr>
          <a:lstStyle>
            <a:lvl1pPr algn="r">
              <a:defRPr sz="1000">
                <a:solidFill>
                  <a:srgbClr val="58585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5" r:id="rId2"/>
    <p:sldLayoutId id="2147483684" r:id="rId3"/>
    <p:sldLayoutId id="2147483683" r:id="rId4"/>
    <p:sldLayoutId id="2147483681" r:id="rId5"/>
    <p:sldLayoutId id="2147483680" r:id="rId6"/>
    <p:sldLayoutId id="2147483679" r:id="rId7"/>
    <p:sldLayoutId id="2147483678" r:id="rId8"/>
    <p:sldLayoutId id="2147483677" r:id="rId9"/>
    <p:sldLayoutId id="2147483676" r:id="rId10"/>
    <p:sldLayoutId id="2147483675" r:id="rId11"/>
    <p:sldLayoutId id="2147483674" r:id="rId12"/>
    <p:sldLayoutId id="2147483673" r:id="rId13"/>
    <p:sldLayoutId id="2147483672" r:id="rId14"/>
    <p:sldLayoutId id="2147483671" r:id="rId15"/>
    <p:sldLayoutId id="2147483670" r:id="rId16"/>
    <p:sldLayoutId id="2147483669" r:id="rId17"/>
    <p:sldLayoutId id="2147483668" r:id="rId18"/>
    <p:sldLayoutId id="2147483667" r:id="rId19"/>
    <p:sldLayoutId id="2147483666" r:id="rId20"/>
    <p:sldLayoutId id="2147483665" r:id="rId21"/>
    <p:sldLayoutId id="2147483664" r:id="rId22"/>
    <p:sldLayoutId id="2147483663" r:id="rId23"/>
    <p:sldLayoutId id="2147483662" r:id="rId24"/>
    <p:sldLayoutId id="2147483661" r:id="rId25"/>
    <p:sldLayoutId id="2147483650" r:id="rId26"/>
    <p:sldLayoutId id="2147483651" r:id="rId27"/>
    <p:sldLayoutId id="2147483652" r:id="rId28"/>
    <p:sldLayoutId id="2147483653" r:id="rId29"/>
    <p:sldLayoutId id="2147483654" r:id="rId30"/>
    <p:sldLayoutId id="2147483655" r:id="rId31"/>
    <p:sldLayoutId id="2147483656" r:id="rId32"/>
    <p:sldLayoutId id="2147483658" r:id="rId33"/>
    <p:sldLayoutId id="2147483660" r:id="rId34"/>
    <p:sldLayoutId id="2147483687" r:id="rId35"/>
  </p:sldLayoutIdLst>
  <p:transition spd="med"/>
  <p:txStyles>
    <p:titleStyle>
      <a:lvl1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9pPr>
    </p:titleStyle>
    <p:bodyStyle>
      <a:lvl1pPr marL="457200" marR="0" indent="-342900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585858"/>
        </a:buClr>
        <a:buSzPts val="1800"/>
        <a:buFont typeface="Arial"/>
        <a:buChar char="●"/>
        <a:tabLst/>
        <a:defRPr sz="1800" b="0" i="0" u="none" strike="noStrike" cap="none" spc="0" baseline="0">
          <a:solidFill>
            <a:srgbClr val="585858"/>
          </a:solidFill>
          <a:uFillTx/>
          <a:latin typeface="+mn-lt"/>
          <a:ea typeface="+mn-ea"/>
          <a:cs typeface="+mn-cs"/>
          <a:sym typeface="Arial"/>
        </a:defRPr>
      </a:lvl1pPr>
      <a:lvl2pPr marL="1005114" marR="0" indent="-408213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585858"/>
        </a:buClr>
        <a:buSzPts val="1800"/>
        <a:buFont typeface="Arial"/>
        <a:buChar char="○"/>
        <a:tabLst/>
        <a:defRPr sz="1800" b="0" i="0" u="none" strike="noStrike" cap="none" spc="0" baseline="0">
          <a:solidFill>
            <a:srgbClr val="585858"/>
          </a:solidFill>
          <a:uFillTx/>
          <a:latin typeface="+mn-lt"/>
          <a:ea typeface="+mn-ea"/>
          <a:cs typeface="+mn-cs"/>
          <a:sym typeface="Arial"/>
        </a:defRPr>
      </a:lvl2pPr>
      <a:lvl3pPr marL="1462314" marR="0" indent="-408214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585858"/>
        </a:buClr>
        <a:buSzPts val="1800"/>
        <a:buFont typeface="Arial"/>
        <a:buChar char="■"/>
        <a:tabLst/>
        <a:defRPr sz="1800" b="0" i="0" u="none" strike="noStrike" cap="none" spc="0" baseline="0">
          <a:solidFill>
            <a:srgbClr val="585858"/>
          </a:solidFill>
          <a:uFillTx/>
          <a:latin typeface="+mn-lt"/>
          <a:ea typeface="+mn-ea"/>
          <a:cs typeface="+mn-cs"/>
          <a:sym typeface="Arial"/>
        </a:defRPr>
      </a:lvl3pPr>
      <a:lvl4pPr marL="1919514" marR="0" indent="-408214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585858"/>
        </a:buClr>
        <a:buSzPts val="1800"/>
        <a:buFont typeface="Arial"/>
        <a:buChar char="●"/>
        <a:tabLst/>
        <a:defRPr sz="1800" b="0" i="0" u="none" strike="noStrike" cap="none" spc="0" baseline="0">
          <a:solidFill>
            <a:srgbClr val="585858"/>
          </a:solidFill>
          <a:uFillTx/>
          <a:latin typeface="+mn-lt"/>
          <a:ea typeface="+mn-ea"/>
          <a:cs typeface="+mn-cs"/>
          <a:sym typeface="Arial"/>
        </a:defRPr>
      </a:lvl4pPr>
      <a:lvl5pPr marL="2376714" marR="0" indent="-408214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585858"/>
        </a:buClr>
        <a:buSzPts val="1800"/>
        <a:buFont typeface="Arial"/>
        <a:buChar char="○"/>
        <a:tabLst/>
        <a:defRPr sz="1800" b="0" i="0" u="none" strike="noStrike" cap="none" spc="0" baseline="0">
          <a:solidFill>
            <a:srgbClr val="585858"/>
          </a:solidFill>
          <a:uFillTx/>
          <a:latin typeface="+mn-lt"/>
          <a:ea typeface="+mn-ea"/>
          <a:cs typeface="+mn-cs"/>
          <a:sym typeface="Arial"/>
        </a:defRPr>
      </a:lvl5pPr>
      <a:lvl6pPr marL="2833914" marR="0" indent="-408214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585858"/>
        </a:buClr>
        <a:buSzPts val="1800"/>
        <a:buFont typeface="Arial"/>
        <a:buChar char="■"/>
        <a:tabLst/>
        <a:defRPr sz="1800" b="0" i="0" u="none" strike="noStrike" cap="none" spc="0" baseline="0">
          <a:solidFill>
            <a:srgbClr val="585858"/>
          </a:solidFill>
          <a:uFillTx/>
          <a:latin typeface="+mn-lt"/>
          <a:ea typeface="+mn-ea"/>
          <a:cs typeface="+mn-cs"/>
          <a:sym typeface="Arial"/>
        </a:defRPr>
      </a:lvl6pPr>
      <a:lvl7pPr marL="3291113" marR="0" indent="-408214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585858"/>
        </a:buClr>
        <a:buSzPts val="1800"/>
        <a:buFont typeface="Arial"/>
        <a:buChar char="●"/>
        <a:tabLst/>
        <a:defRPr sz="1800" b="0" i="0" u="none" strike="noStrike" cap="none" spc="0" baseline="0">
          <a:solidFill>
            <a:srgbClr val="585858"/>
          </a:solidFill>
          <a:uFillTx/>
          <a:latin typeface="+mn-lt"/>
          <a:ea typeface="+mn-ea"/>
          <a:cs typeface="+mn-cs"/>
          <a:sym typeface="Arial"/>
        </a:defRPr>
      </a:lvl7pPr>
      <a:lvl8pPr marL="3748313" marR="0" indent="-408213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585858"/>
        </a:buClr>
        <a:buSzPts val="1800"/>
        <a:buFont typeface="Arial"/>
        <a:buChar char="○"/>
        <a:tabLst/>
        <a:defRPr sz="1800" b="0" i="0" u="none" strike="noStrike" cap="none" spc="0" baseline="0">
          <a:solidFill>
            <a:srgbClr val="585858"/>
          </a:solidFill>
          <a:uFillTx/>
          <a:latin typeface="+mn-lt"/>
          <a:ea typeface="+mn-ea"/>
          <a:cs typeface="+mn-cs"/>
          <a:sym typeface="Arial"/>
        </a:defRPr>
      </a:lvl8pPr>
      <a:lvl9pPr marL="4205513" marR="0" indent="-408213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585858"/>
        </a:buClr>
        <a:buSzPts val="1800"/>
        <a:buFont typeface="Arial"/>
        <a:buChar char="■"/>
        <a:tabLst/>
        <a:defRPr sz="1800" b="0" i="0" u="none" strike="noStrike" cap="none" spc="0" baseline="0">
          <a:solidFill>
            <a:srgbClr val="585858"/>
          </a:solidFill>
          <a:uFillTx/>
          <a:latin typeface="+mn-lt"/>
          <a:ea typeface="+mn-ea"/>
          <a:cs typeface="+mn-cs"/>
          <a:sym typeface="Arial"/>
        </a:defRPr>
      </a:lvl9pPr>
    </p:bodyStyle>
    <p:otherStyle>
      <a:lvl1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18" Type="http://schemas.openxmlformats.org/officeDocument/2006/relationships/image" Target="../media/image14.png"/><Relationship Id="rId26" Type="http://schemas.openxmlformats.org/officeDocument/2006/relationships/image" Target="../media/image21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17.png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17" Type="http://schemas.openxmlformats.org/officeDocument/2006/relationships/image" Target="../media/image13.png"/><Relationship Id="rId25" Type="http://schemas.openxmlformats.org/officeDocument/2006/relationships/hyperlink" Target="&#1575;&#1604;&#1575;&#1582;&#1578;&#1610;&#1575;&#1585;%20&#1575;&#1604;&#1593;&#1588;&#1608;&#1575;&#1574;&#1610;%201.ppsx" TargetMode="External"/><Relationship Id="rId2" Type="http://schemas.openxmlformats.org/officeDocument/2006/relationships/video" Target="../media/media1.mp4"/><Relationship Id="rId16" Type="http://schemas.openxmlformats.org/officeDocument/2006/relationships/image" Target="../media/image12.png"/><Relationship Id="rId20" Type="http://schemas.openxmlformats.org/officeDocument/2006/relationships/image" Target="../media/image16.png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24" Type="http://schemas.openxmlformats.org/officeDocument/2006/relationships/image" Target="../media/image20.png"/><Relationship Id="rId5" Type="http://schemas.openxmlformats.org/officeDocument/2006/relationships/image" Target="../media/image1.png"/><Relationship Id="rId15" Type="http://schemas.openxmlformats.org/officeDocument/2006/relationships/image" Target="../media/image11.png"/><Relationship Id="rId23" Type="http://schemas.openxmlformats.org/officeDocument/2006/relationships/image" Target="../media/image19.png"/><Relationship Id="rId10" Type="http://schemas.openxmlformats.org/officeDocument/2006/relationships/image" Target="../media/image6.png"/><Relationship Id="rId19" Type="http://schemas.openxmlformats.org/officeDocument/2006/relationships/image" Target="../media/image15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Relationship Id="rId14" Type="http://schemas.openxmlformats.org/officeDocument/2006/relationships/image" Target="../media/image10.png"/><Relationship Id="rId22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5.png"/><Relationship Id="rId18" Type="http://schemas.openxmlformats.org/officeDocument/2006/relationships/customXml" Target="../ink/ink1.xml"/><Relationship Id="rId26" Type="http://schemas.openxmlformats.org/officeDocument/2006/relationships/image" Target="../media/image35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9.png"/><Relationship Id="rId25" Type="http://schemas.openxmlformats.org/officeDocument/2006/relationships/image" Target="../media/image45.png"/><Relationship Id="rId2" Type="http://schemas.openxmlformats.org/officeDocument/2006/relationships/image" Target="../media/image1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8.pn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10.png"/><Relationship Id="rId1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5.png"/><Relationship Id="rId18" Type="http://schemas.openxmlformats.org/officeDocument/2006/relationships/image" Target="../media/image36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9.png"/><Relationship Id="rId2" Type="http://schemas.openxmlformats.org/officeDocument/2006/relationships/image" Target="../media/image1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8.pn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10.png"/><Relationship Id="rId1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5.png"/><Relationship Id="rId18" Type="http://schemas.openxmlformats.org/officeDocument/2006/relationships/image" Target="../media/image37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9.png"/><Relationship Id="rId2" Type="http://schemas.openxmlformats.org/officeDocument/2006/relationships/image" Target="../media/image1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8.pn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10.png"/><Relationship Id="rId1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5.png"/><Relationship Id="rId18" Type="http://schemas.openxmlformats.org/officeDocument/2006/relationships/image" Target="../media/image38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9.png"/><Relationship Id="rId2" Type="http://schemas.openxmlformats.org/officeDocument/2006/relationships/image" Target="../media/image1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8.png"/><Relationship Id="rId10" Type="http://schemas.openxmlformats.org/officeDocument/2006/relationships/image" Target="../media/image11.png"/><Relationship Id="rId19" Type="http://schemas.openxmlformats.org/officeDocument/2006/relationships/image" Target="../media/image39.png"/><Relationship Id="rId4" Type="http://schemas.openxmlformats.org/officeDocument/2006/relationships/image" Target="../media/image3.png"/><Relationship Id="rId9" Type="http://schemas.openxmlformats.org/officeDocument/2006/relationships/image" Target="../media/image10.png"/><Relationship Id="rId1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5.png"/><Relationship Id="rId18" Type="http://schemas.openxmlformats.org/officeDocument/2006/relationships/image" Target="../media/image40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9.png"/><Relationship Id="rId2" Type="http://schemas.openxmlformats.org/officeDocument/2006/relationships/image" Target="../media/image1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8.png"/><Relationship Id="rId10" Type="http://schemas.openxmlformats.org/officeDocument/2006/relationships/image" Target="../media/image11.png"/><Relationship Id="rId19" Type="http://schemas.openxmlformats.org/officeDocument/2006/relationships/image" Target="../media/image41.png"/><Relationship Id="rId4" Type="http://schemas.openxmlformats.org/officeDocument/2006/relationships/image" Target="../media/image3.png"/><Relationship Id="rId9" Type="http://schemas.openxmlformats.org/officeDocument/2006/relationships/image" Target="../media/image10.png"/><Relationship Id="rId1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5.png"/><Relationship Id="rId18" Type="http://schemas.openxmlformats.org/officeDocument/2006/relationships/image" Target="../media/image42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9.png"/><Relationship Id="rId2" Type="http://schemas.openxmlformats.org/officeDocument/2006/relationships/image" Target="../media/image1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8.pn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10.png"/><Relationship Id="rId1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5.png"/><Relationship Id="rId18" Type="http://schemas.openxmlformats.org/officeDocument/2006/relationships/image" Target="../media/image43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9.png"/><Relationship Id="rId2" Type="http://schemas.openxmlformats.org/officeDocument/2006/relationships/image" Target="../media/image1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8.pn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10.png"/><Relationship Id="rId1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5.png"/><Relationship Id="rId18" Type="http://schemas.openxmlformats.org/officeDocument/2006/relationships/image" Target="../media/image44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9.png"/><Relationship Id="rId2" Type="http://schemas.openxmlformats.org/officeDocument/2006/relationships/image" Target="../media/image1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8.pn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10.png"/><Relationship Id="rId1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5.png"/><Relationship Id="rId18" Type="http://schemas.openxmlformats.org/officeDocument/2006/relationships/image" Target="../media/image46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9.png"/><Relationship Id="rId2" Type="http://schemas.openxmlformats.org/officeDocument/2006/relationships/image" Target="../media/image1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8.png"/><Relationship Id="rId10" Type="http://schemas.openxmlformats.org/officeDocument/2006/relationships/image" Target="../media/image11.png"/><Relationship Id="rId19" Type="http://schemas.openxmlformats.org/officeDocument/2006/relationships/image" Target="../media/image47.png"/><Relationship Id="rId4" Type="http://schemas.openxmlformats.org/officeDocument/2006/relationships/image" Target="../media/image3.png"/><Relationship Id="rId9" Type="http://schemas.openxmlformats.org/officeDocument/2006/relationships/image" Target="../media/image10.png"/><Relationship Id="rId1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5.png"/><Relationship Id="rId18" Type="http://schemas.openxmlformats.org/officeDocument/2006/relationships/image" Target="../media/image48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9.png"/><Relationship Id="rId2" Type="http://schemas.openxmlformats.org/officeDocument/2006/relationships/image" Target="../media/image1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8.pn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10.png"/><Relationship Id="rId1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9.png"/><Relationship Id="rId3" Type="http://schemas.openxmlformats.org/officeDocument/2006/relationships/image" Target="../media/image1.png"/><Relationship Id="rId34" Type="http://schemas.openxmlformats.org/officeDocument/2006/relationships/image" Target="../media/image27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20.png"/><Relationship Id="rId33" Type="http://schemas.openxmlformats.org/officeDocument/2006/relationships/slide" Target="slide24.xm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8.png"/><Relationship Id="rId20" Type="http://schemas.openxmlformats.org/officeDocument/2006/relationships/image" Target="../media/image23.png"/><Relationship Id="rId29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32" Type="http://schemas.openxmlformats.org/officeDocument/2006/relationships/image" Target="../media/image27.png"/><Relationship Id="rId5" Type="http://schemas.openxmlformats.org/officeDocument/2006/relationships/image" Target="../media/image3.png"/><Relationship Id="rId15" Type="http://schemas.openxmlformats.org/officeDocument/2006/relationships/image" Target="../media/image16.png"/><Relationship Id="rId28" Type="http://schemas.openxmlformats.org/officeDocument/2006/relationships/image" Target="../media/image23.png"/><Relationship Id="rId36" Type="http://schemas.openxmlformats.org/officeDocument/2006/relationships/image" Target="../media/image21.png"/><Relationship Id="rId10" Type="http://schemas.openxmlformats.org/officeDocument/2006/relationships/image" Target="../media/image10.png"/><Relationship Id="rId19" Type="http://schemas.openxmlformats.org/officeDocument/2006/relationships/image" Target="../media/image22.gif"/><Relationship Id="rId31" Type="http://schemas.openxmlformats.org/officeDocument/2006/relationships/image" Target="../media/image24.png"/><Relationship Id="rId4" Type="http://schemas.openxmlformats.org/officeDocument/2006/relationships/image" Target="../media/image2.png"/><Relationship Id="rId9" Type="http://schemas.openxmlformats.org/officeDocument/2006/relationships/image" Target="../media/image9.png"/><Relationship Id="rId14" Type="http://schemas.openxmlformats.org/officeDocument/2006/relationships/image" Target="../media/image15.png"/><Relationship Id="rId27" Type="http://schemas.openxmlformats.org/officeDocument/2006/relationships/slide" Target="slide22.xml"/><Relationship Id="rId30" Type="http://schemas.openxmlformats.org/officeDocument/2006/relationships/slide" Target="slide23.xml"/><Relationship Id="rId35" Type="http://schemas.openxmlformats.org/officeDocument/2006/relationships/hyperlink" Target="&#1575;&#1604;&#1575;&#1582;&#1578;&#1610;&#1575;&#1585;%20&#1575;&#1604;&#1593;&#1588;&#1608;&#1575;&#1574;&#1610;%201.ppsx" TargetMode="Externa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5.png"/><Relationship Id="rId18" Type="http://schemas.openxmlformats.org/officeDocument/2006/relationships/image" Target="../media/image49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9.png"/><Relationship Id="rId2" Type="http://schemas.openxmlformats.org/officeDocument/2006/relationships/image" Target="../media/image1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8.pn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10.png"/><Relationship Id="rId1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20.png"/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12" Type="http://schemas.openxmlformats.org/officeDocument/2006/relationships/image" Target="../media/image50.png"/><Relationship Id="rId17" Type="http://schemas.openxmlformats.org/officeDocument/2006/relationships/image" Target="../media/image19.png"/><Relationship Id="rId2" Type="http://schemas.openxmlformats.org/officeDocument/2006/relationships/image" Target="../media/image1.pn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" Target="slide23.xml"/><Relationship Id="rId1" Type="http://schemas.openxmlformats.org/officeDocument/2006/relationships/slideLayout" Target="../slideLayouts/slideLayout3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" Target="slide24.xml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9.png"/><Relationship Id="rId3" Type="http://schemas.openxmlformats.org/officeDocument/2006/relationships/image" Target="../media/image1.png"/><Relationship Id="rId21" Type="http://schemas.openxmlformats.org/officeDocument/2006/relationships/image" Target="../media/image28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8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3.png"/><Relationship Id="rId15" Type="http://schemas.openxmlformats.org/officeDocument/2006/relationships/image" Target="../media/image16.png"/><Relationship Id="rId10" Type="http://schemas.openxmlformats.org/officeDocument/2006/relationships/image" Target="../media/image10.png"/><Relationship Id="rId19" Type="http://schemas.openxmlformats.org/officeDocument/2006/relationships/hyperlink" Target="&#1575;&#1604;&#1575;&#1582;&#1578;&#1610;&#1575;&#1585;%20&#1575;&#1604;&#1593;&#1588;&#1608;&#1575;&#1574;&#1610;%202.ppsx" TargetMode="External"/><Relationship Id="rId4" Type="http://schemas.openxmlformats.org/officeDocument/2006/relationships/image" Target="../media/image2.png"/><Relationship Id="rId9" Type="http://schemas.openxmlformats.org/officeDocument/2006/relationships/image" Target="../media/image9.png"/><Relationship Id="rId1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hyperlink" Target="&#1575;&#1604;&#1575;&#1582;&#1578;&#1610;&#1575;&#1585;%20&#1575;&#1604;&#1593;&#1588;&#1608;&#1575;&#1574;&#1610;%202.ppsx" TargetMode="External"/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0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3.png"/><Relationship Id="rId15" Type="http://schemas.openxmlformats.org/officeDocument/2006/relationships/image" Target="../media/image18.png"/><Relationship Id="rId10" Type="http://schemas.openxmlformats.org/officeDocument/2006/relationships/image" Target="../media/image10.png"/><Relationship Id="rId19" Type="http://schemas.openxmlformats.org/officeDocument/2006/relationships/image" Target="../media/image21.png"/><Relationship Id="rId4" Type="http://schemas.openxmlformats.org/officeDocument/2006/relationships/image" Target="../media/image2.png"/><Relationship Id="rId9" Type="http://schemas.openxmlformats.org/officeDocument/2006/relationships/image" Target="../media/image9.png"/><Relationship Id="rId1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9.png"/><Relationship Id="rId3" Type="http://schemas.openxmlformats.org/officeDocument/2006/relationships/image" Target="../media/image1.png"/><Relationship Id="rId21" Type="http://schemas.openxmlformats.org/officeDocument/2006/relationships/image" Target="../media/image30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8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3.png"/><Relationship Id="rId15" Type="http://schemas.openxmlformats.org/officeDocument/2006/relationships/image" Target="../media/image16.png"/><Relationship Id="rId10" Type="http://schemas.openxmlformats.org/officeDocument/2006/relationships/image" Target="../media/image10.png"/><Relationship Id="rId19" Type="http://schemas.openxmlformats.org/officeDocument/2006/relationships/hyperlink" Target="&#1575;&#1604;&#1575;&#1582;&#1578;&#1610;&#1575;&#1585;%20&#1575;&#1604;&#1593;&#1588;&#1608;&#1575;&#1574;&#1610;%202.ppsx" TargetMode="External"/><Relationship Id="rId4" Type="http://schemas.openxmlformats.org/officeDocument/2006/relationships/image" Target="../media/image2.png"/><Relationship Id="rId9" Type="http://schemas.openxmlformats.org/officeDocument/2006/relationships/image" Target="../media/image9.png"/><Relationship Id="rId1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9.png"/><Relationship Id="rId3" Type="http://schemas.openxmlformats.org/officeDocument/2006/relationships/image" Target="../media/image1.png"/><Relationship Id="rId21" Type="http://schemas.openxmlformats.org/officeDocument/2006/relationships/image" Target="../media/image3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8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3.png"/><Relationship Id="rId15" Type="http://schemas.openxmlformats.org/officeDocument/2006/relationships/image" Target="../media/image16.png"/><Relationship Id="rId10" Type="http://schemas.openxmlformats.org/officeDocument/2006/relationships/image" Target="../media/image10.png"/><Relationship Id="rId19" Type="http://schemas.openxmlformats.org/officeDocument/2006/relationships/hyperlink" Target="&#1575;&#1604;&#1575;&#1582;&#1578;&#1610;&#1575;&#1585;%20&#1575;&#1604;&#1593;&#1588;&#1608;&#1575;&#1574;&#1610;%202.ppsx" TargetMode="External"/><Relationship Id="rId4" Type="http://schemas.openxmlformats.org/officeDocument/2006/relationships/image" Target="../media/image2.png"/><Relationship Id="rId9" Type="http://schemas.openxmlformats.org/officeDocument/2006/relationships/image" Target="../media/image9.png"/><Relationship Id="rId1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9.png"/><Relationship Id="rId3" Type="http://schemas.openxmlformats.org/officeDocument/2006/relationships/image" Target="../media/image1.png"/><Relationship Id="rId21" Type="http://schemas.openxmlformats.org/officeDocument/2006/relationships/image" Target="../media/image32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8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3.png"/><Relationship Id="rId15" Type="http://schemas.openxmlformats.org/officeDocument/2006/relationships/image" Target="../media/image16.png"/><Relationship Id="rId10" Type="http://schemas.openxmlformats.org/officeDocument/2006/relationships/image" Target="../media/image10.png"/><Relationship Id="rId19" Type="http://schemas.openxmlformats.org/officeDocument/2006/relationships/hyperlink" Target="&#1575;&#1604;&#1575;&#1582;&#1578;&#1610;&#1575;&#1585;%20&#1575;&#1604;&#1593;&#1588;&#1608;&#1575;&#1574;&#1610;%202.ppsx" TargetMode="External"/><Relationship Id="rId4" Type="http://schemas.openxmlformats.org/officeDocument/2006/relationships/image" Target="../media/image2.png"/><Relationship Id="rId9" Type="http://schemas.openxmlformats.org/officeDocument/2006/relationships/image" Target="../media/image9.png"/><Relationship Id="rId1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5.png"/><Relationship Id="rId18" Type="http://schemas.openxmlformats.org/officeDocument/2006/relationships/image" Target="../media/image33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9.png"/><Relationship Id="rId2" Type="http://schemas.openxmlformats.org/officeDocument/2006/relationships/image" Target="../media/image1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8.pn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10.png"/><Relationship Id="rId1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5.png"/><Relationship Id="rId18" Type="http://schemas.openxmlformats.org/officeDocument/2006/relationships/image" Target="../media/image34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9.png"/><Relationship Id="rId2" Type="http://schemas.openxmlformats.org/officeDocument/2006/relationships/image" Target="../media/image1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8.pn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10.png"/><Relationship Id="rId1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71;p2" descr="Google Shape;71;p2"/>
          <p:cNvPicPr>
            <a:picLocks noChangeAspect="1"/>
          </p:cNvPicPr>
          <p:nvPr/>
        </p:nvPicPr>
        <p:blipFill>
          <a:blip r:embed="rId5"/>
          <a:srcRect t="1469"/>
          <a:stretch>
            <a:fillRect/>
          </a:stretch>
        </p:blipFill>
        <p:spPr>
          <a:xfrm>
            <a:off x="-132751" y="-154896"/>
            <a:ext cx="9335319" cy="5536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0" name="Google Shape;73;p2" descr="Google Shape;73;p2"/>
          <p:cNvPicPr>
            <a:picLocks noChangeAspect="1"/>
          </p:cNvPicPr>
          <p:nvPr/>
        </p:nvPicPr>
        <p:blipFill>
          <a:blip r:embed="rId6"/>
          <a:srcRect l="6528" t="5002" r="4754" b="20993"/>
          <a:stretch>
            <a:fillRect/>
          </a:stretch>
        </p:blipFill>
        <p:spPr>
          <a:xfrm>
            <a:off x="3253785" y="90079"/>
            <a:ext cx="4788232" cy="3148486"/>
          </a:xfrm>
          <a:prstGeom prst="rect">
            <a:avLst/>
          </a:prstGeom>
          <a:ln w="12700">
            <a:miter lim="400000"/>
          </a:ln>
        </p:spPr>
      </p:pic>
      <p:pic>
        <p:nvPicPr>
          <p:cNvPr id="111" name="Google Shape;86;p2" descr="Google Shape;86;p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78034" y="4088505"/>
            <a:ext cx="3762152" cy="941652"/>
          </a:xfrm>
          <a:prstGeom prst="rect">
            <a:avLst/>
          </a:prstGeom>
          <a:ln w="12700">
            <a:miter lim="400000"/>
          </a:ln>
        </p:spPr>
      </p:pic>
      <p:sp>
        <p:nvSpPr>
          <p:cNvPr id="112" name="Google Shape;89;p2"/>
          <p:cNvSpPr txBox="1"/>
          <p:nvPr/>
        </p:nvSpPr>
        <p:spPr>
          <a:xfrm>
            <a:off x="2472524" y="180333"/>
            <a:ext cx="5114700" cy="4166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91423" tIns="91423" rIns="91423" bIns="91423">
            <a:spAutoFit/>
          </a:bodyPr>
          <a:lstStyle>
            <a:lvl1pPr algn="ctr">
              <a:defRPr>
                <a:latin typeface="Aref Ruqaa"/>
                <a:ea typeface="Aref Ruqaa"/>
                <a:cs typeface="Aref Ruqaa"/>
                <a:sym typeface="Aref Ruqaa"/>
              </a:defRPr>
            </a:lvl1pPr>
          </a:lstStyle>
          <a:p>
            <a:pPr rtl="0">
              <a:defRPr/>
            </a:pPr>
            <a:r>
              <a:t>بسم الله الرحمن الرحيم </a:t>
            </a:r>
          </a:p>
        </p:txBody>
      </p:sp>
      <p:pic>
        <p:nvPicPr>
          <p:cNvPr id="113" name="مباشر | الأول المتوسط - الثلاثاء - الأسبوع الثاني (معدل) (معدل).mp4" descr="مباشر | الأول المتوسط - الثلاثاء - الأسبوع الثاني (معدل) (معدل)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050844" y="245936"/>
            <a:ext cx="1186924" cy="941651"/>
          </a:xfrm>
          <a:prstGeom prst="rect">
            <a:avLst/>
          </a:prstGeom>
          <a:ln w="12700">
            <a:miter lim="400000"/>
          </a:ln>
        </p:spPr>
      </p:pic>
      <p:sp>
        <p:nvSpPr>
          <p:cNvPr id="115" name="الحصة : الرابعة…"/>
          <p:cNvSpPr txBox="1"/>
          <p:nvPr/>
        </p:nvSpPr>
        <p:spPr>
          <a:xfrm>
            <a:off x="4683602" y="391965"/>
            <a:ext cx="2258555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algn="r" rtl="0">
              <a:defRPr b="1"/>
            </a:pPr>
            <a:r>
              <a:rPr dirty="0"/>
              <a:t>الحصة</a:t>
            </a:r>
            <a:r>
              <a:rPr lang="ar-SA" dirty="0"/>
              <a:t> : </a:t>
            </a:r>
            <a:endParaRPr dirty="0"/>
          </a:p>
          <a:p>
            <a:pPr algn="r" rtl="0">
              <a:defRPr b="1"/>
            </a:pPr>
            <a:r>
              <a:rPr lang="ar-SA" dirty="0"/>
              <a:t>التاريخ :  /  /١٤٤3</a:t>
            </a:r>
            <a:endParaRPr dirty="0"/>
          </a:p>
          <a:p>
            <a:pPr algn="r" rtl="0">
              <a:defRPr b="1"/>
            </a:pPr>
            <a:r>
              <a:rPr lang="ar-SA" dirty="0"/>
              <a:t>المادة :علوم </a:t>
            </a:r>
            <a:endParaRPr dirty="0"/>
          </a:p>
        </p:txBody>
      </p:sp>
      <p:pic>
        <p:nvPicPr>
          <p:cNvPr id="116" name="صورة" descr="صورة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82424" y="-82819"/>
            <a:ext cx="978058" cy="1614253"/>
          </a:xfrm>
          <a:prstGeom prst="rect">
            <a:avLst/>
          </a:prstGeom>
          <a:ln w="12700">
            <a:miter lim="400000"/>
          </a:ln>
        </p:spPr>
      </p:pic>
      <p:pic>
        <p:nvPicPr>
          <p:cNvPr id="118" name="صورة 7" descr="صورة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55544" y="22055"/>
            <a:ext cx="2229711" cy="21895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19" name="صورة" descr="صورة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897249">
            <a:off x="-1512680" y="-49797"/>
            <a:ext cx="3007931" cy="25214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0" name="صورة" descr="صورة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287812" y="-8271"/>
            <a:ext cx="2721804" cy="25162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21" name="صورة" descr="صورة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411999" y="2390508"/>
            <a:ext cx="3387711" cy="20353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3" name="Google Shape;80;p2" descr="Google Shape;80;p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47847" y="3240138"/>
            <a:ext cx="536126" cy="3456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4" name="Google Shape;80;p2" descr="Google Shape;80;p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50012" y="3301534"/>
            <a:ext cx="429407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25" name="Google Shape;76;p2" descr="Google Shape;76;p2"/>
          <p:cNvPicPr>
            <a:picLocks noChangeAspect="1"/>
          </p:cNvPicPr>
          <p:nvPr/>
        </p:nvPicPr>
        <p:blipFill>
          <a:blip r:embed="rId15"/>
          <a:srcRect l="14826" r="14301"/>
          <a:stretch>
            <a:fillRect/>
          </a:stretch>
        </p:blipFill>
        <p:spPr>
          <a:xfrm rot="21222339" flipH="1">
            <a:off x="28371" y="1895877"/>
            <a:ext cx="536151" cy="756477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26" name="Google Shape;74;p2" descr="Google Shape;74;p2"/>
          <p:cNvPicPr>
            <a:picLocks noChangeAspect="1"/>
          </p:cNvPicPr>
          <p:nvPr/>
        </p:nvPicPr>
        <p:blipFill>
          <a:blip r:embed="rId16"/>
          <a:srcRect t="5450" b="9091"/>
          <a:stretch>
            <a:fillRect/>
          </a:stretch>
        </p:blipFill>
        <p:spPr>
          <a:xfrm>
            <a:off x="479324" y="1975055"/>
            <a:ext cx="728552" cy="501492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29" name="صورة" descr="صورة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070" y="2961688"/>
            <a:ext cx="1204554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" name="Google Shape;78;p2" descr="Google Shape;78;p2"/>
          <p:cNvPicPr>
            <a:picLocks noChangeAspect="1"/>
          </p:cNvPicPr>
          <p:nvPr/>
        </p:nvPicPr>
        <p:blipFill>
          <a:blip r:embed="rId18"/>
          <a:srcRect l="10139" r="12811" b="5320"/>
          <a:stretch>
            <a:fillRect/>
          </a:stretch>
        </p:blipFill>
        <p:spPr>
          <a:xfrm>
            <a:off x="2114809" y="2169511"/>
            <a:ext cx="1056325" cy="2287025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" name="Google Shape;82;p2" descr="Google Shape;82;p2"/>
          <p:cNvPicPr>
            <a:picLocks noChangeAspect="1"/>
          </p:cNvPicPr>
          <p:nvPr/>
        </p:nvPicPr>
        <p:blipFill>
          <a:blip r:embed="rId19"/>
          <a:srcRect l="38222" r="32895" b="11514"/>
          <a:stretch>
            <a:fillRect/>
          </a:stretch>
        </p:blipFill>
        <p:spPr>
          <a:xfrm flipH="1">
            <a:off x="1491611" y="1070748"/>
            <a:ext cx="612580" cy="13997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" name="صورة" descr="صورة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972176" y="3597969"/>
            <a:ext cx="703488" cy="703489"/>
          </a:xfrm>
          <a:prstGeom prst="rect">
            <a:avLst/>
          </a:prstGeom>
          <a:ln w="12700">
            <a:miter lim="400000"/>
          </a:ln>
        </p:spPr>
      </p:pic>
      <p:sp>
        <p:nvSpPr>
          <p:cNvPr id="137" name="مربع نص 13"/>
          <p:cNvSpPr txBox="1"/>
          <p:nvPr/>
        </p:nvSpPr>
        <p:spPr>
          <a:xfrm>
            <a:off x="8288750" y="293554"/>
            <a:ext cx="1144774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rtl="0">
              <a:defRPr sz="2400">
                <a:solidFill>
                  <a:schemeClr val="accent5"/>
                </a:solidFill>
              </a:defRPr>
            </a:pPr>
            <a:r>
              <a:rPr lang="ar-SA" sz="1600" dirty="0">
                <a:solidFill>
                  <a:srgbClr val="D7A360"/>
                </a:solidFill>
              </a:rPr>
              <a:t>المتميزات </a:t>
            </a:r>
            <a:r>
              <a:rPr sz="1050" dirty="0">
                <a:solidFill>
                  <a:srgbClr val="D7A360"/>
                </a:solidFill>
              </a:rPr>
              <a:t> </a:t>
            </a:r>
          </a:p>
        </p:txBody>
      </p:sp>
      <p:pic>
        <p:nvPicPr>
          <p:cNvPr id="138" name="صورة 15" descr="صورة 15"/>
          <p:cNvPicPr>
            <a:picLocks noChangeAspect="1"/>
          </p:cNvPicPr>
          <p:nvPr/>
        </p:nvPicPr>
        <p:blipFill>
          <a:blip r:embed="rId21"/>
          <a:srcRect l="27462" t="27195" r="30365" b="34951"/>
          <a:stretch>
            <a:fillRect/>
          </a:stretch>
        </p:blipFill>
        <p:spPr>
          <a:xfrm>
            <a:off x="3337009" y="500214"/>
            <a:ext cx="1903571" cy="2461474"/>
          </a:xfrm>
          <a:prstGeom prst="rect">
            <a:avLst/>
          </a:prstGeom>
          <a:ln w="12700">
            <a:miter lim="400000"/>
          </a:ln>
        </p:spPr>
      </p:pic>
      <p:pic>
        <p:nvPicPr>
          <p:cNvPr id="140" name="صورة" descr="صورة"/>
          <p:cNvPicPr>
            <a:picLocks noChangeAspect="1"/>
          </p:cNvPicPr>
          <p:nvPr/>
        </p:nvPicPr>
        <p:blipFill>
          <a:blip r:embed="rId17"/>
          <a:srcRect t="2" r="55530"/>
          <a:stretch>
            <a:fillRect/>
          </a:stretch>
        </p:blipFill>
        <p:spPr>
          <a:xfrm flipH="1">
            <a:off x="1444625" y="3612398"/>
            <a:ext cx="619716" cy="320318"/>
          </a:xfrm>
          <a:prstGeom prst="rect">
            <a:avLst/>
          </a:prstGeom>
          <a:ln w="12700">
            <a:miter lim="400000"/>
          </a:ln>
        </p:spPr>
      </p:pic>
      <p:sp>
        <p:nvSpPr>
          <p:cNvPr id="143" name="مربع نص 18"/>
          <p:cNvSpPr txBox="1"/>
          <p:nvPr/>
        </p:nvSpPr>
        <p:spPr>
          <a:xfrm>
            <a:off x="5294271" y="1222135"/>
            <a:ext cx="2358118" cy="12311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>
            <a:lvl1pPr>
              <a:defRPr sz="2000"/>
            </a:lvl1pPr>
          </a:lstStyle>
          <a:p>
            <a:pPr algn="ctr" rtl="0">
              <a:defRPr/>
            </a:pPr>
            <a:r>
              <a:rPr lang="ar-SA" dirty="0"/>
              <a:t>العنوان :</a:t>
            </a:r>
          </a:p>
          <a:p>
            <a:pPr algn="ctr" rtl="0">
              <a:defRPr/>
            </a:pPr>
            <a:r>
              <a:rPr lang="ar-SA" dirty="0"/>
              <a:t>الحيوانات اللافقارية الرخويات وشوكيات الجلد</a:t>
            </a:r>
          </a:p>
          <a:p>
            <a:pPr algn="ctr" rtl="0">
              <a:defRPr/>
            </a:pPr>
            <a:endParaRPr lang="ar-SA" dirty="0"/>
          </a:p>
        </p:txBody>
      </p:sp>
      <p:pic>
        <p:nvPicPr>
          <p:cNvPr id="3" name="صورة" descr="صورة">
            <a:extLst>
              <a:ext uri="{FF2B5EF4-FFF2-40B4-BE49-F238E27FC236}">
                <a16:creationId xmlns:a16="http://schemas.microsoft.com/office/drawing/2014/main" id="{27030928-3CBC-7348-B5DA-6B3B6D491022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 rot="10800000" flipH="1" flipV="1">
            <a:off x="4338954" y="2840146"/>
            <a:ext cx="6673419" cy="30102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صورة 5">
            <a:extLst>
              <a:ext uri="{FF2B5EF4-FFF2-40B4-BE49-F238E27FC236}">
                <a16:creationId xmlns:a16="http://schemas.microsoft.com/office/drawing/2014/main" id="{ED2C86C0-EDAA-2F40-BCB7-7E4CA0ABFCBB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0580" y="2408754"/>
            <a:ext cx="1424090" cy="1936497"/>
          </a:xfrm>
          <a:prstGeom prst="rect">
            <a:avLst/>
          </a:prstGeom>
        </p:spPr>
      </p:pic>
      <p:pic>
        <p:nvPicPr>
          <p:cNvPr id="2" name="صورة" descr="صورة">
            <a:extLst>
              <a:ext uri="{FF2B5EF4-FFF2-40B4-BE49-F238E27FC236}">
                <a16:creationId xmlns:a16="http://schemas.microsoft.com/office/drawing/2014/main" id="{24DF4373-4E5E-D543-BC18-38236C4C4115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635272" y="3210681"/>
            <a:ext cx="574122" cy="611491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صورة 8" descr="صورة تحتوي على نص&#10;&#10;تم إنشاء الوصف تلقائياً">
            <a:hlinkClick r:id="rId25" action="ppaction://hlinkpres?slideindex=1&amp;slidetitle="/>
            <a:extLst>
              <a:ext uri="{FF2B5EF4-FFF2-40B4-BE49-F238E27FC236}">
                <a16:creationId xmlns:a16="http://schemas.microsoft.com/office/drawing/2014/main" id="{42E15B3F-FDDD-4E2F-8A70-7F8E5521C8A7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4779" y="2743012"/>
            <a:ext cx="2026705" cy="1140022"/>
          </a:xfrm>
          <a:prstGeom prst="rect">
            <a:avLst/>
          </a:prstGeom>
        </p:spPr>
      </p:pic>
      <p:sp>
        <p:nvSpPr>
          <p:cNvPr id="16" name="مربع نص 15">
            <a:extLst>
              <a:ext uri="{FF2B5EF4-FFF2-40B4-BE49-F238E27FC236}">
                <a16:creationId xmlns:a16="http://schemas.microsoft.com/office/drawing/2014/main" id="{BF81B8A1-2271-41E5-9CEF-18187B06256D}"/>
              </a:ext>
            </a:extLst>
          </p:cNvPr>
          <p:cNvSpPr txBox="1"/>
          <p:nvPr/>
        </p:nvSpPr>
        <p:spPr>
          <a:xfrm>
            <a:off x="7797646" y="1770617"/>
            <a:ext cx="1038751" cy="2154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1" anchor="t">
            <a:spAutoFit/>
          </a:bodyPr>
          <a:lstStyle/>
          <a:p>
            <a:pPr marL="0" marR="0" indent="0" algn="l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ar-SA" sz="1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10" fill="hold"/>
                                        <p:tgtEl>
                                          <p:spTgt spid="1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1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1" fill="hold" display="0">
                  <p:stCondLst>
                    <p:cond delay="indefinite"/>
                  </p:stCondLst>
                </p:cTn>
                <p:tgtEl>
                  <p:spTgt spid="113"/>
                </p:tgtEl>
              </p:cMediaNode>
            </p:video>
            <p:seq concurrent="1" prevAc="none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71;p2" descr="Google Shape;71;p2"/>
          <p:cNvPicPr>
            <a:picLocks noChangeAspect="1"/>
          </p:cNvPicPr>
          <p:nvPr/>
        </p:nvPicPr>
        <p:blipFill>
          <a:blip r:embed="rId2"/>
          <a:srcRect t="1469"/>
          <a:stretch>
            <a:fillRect/>
          </a:stretch>
        </p:blipFill>
        <p:spPr>
          <a:xfrm>
            <a:off x="-140410" y="-73750"/>
            <a:ext cx="9335319" cy="5536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Google Shape;73;p2" descr="Google Shape;73;p2"/>
          <p:cNvPicPr>
            <a:picLocks noChangeAspect="1"/>
          </p:cNvPicPr>
          <p:nvPr/>
        </p:nvPicPr>
        <p:blipFill>
          <a:blip r:embed="rId3"/>
          <a:srcRect l="6528" t="5002" r="4753" b="20994"/>
          <a:stretch>
            <a:fillRect/>
          </a:stretch>
        </p:blipFill>
        <p:spPr>
          <a:xfrm>
            <a:off x="1687108" y="0"/>
            <a:ext cx="7565210" cy="409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Google Shape;86;p2" descr="Google Shape;86;p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8017" y="4456764"/>
            <a:ext cx="4025081" cy="1007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صورة 7" descr="صورة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5544" y="22055"/>
            <a:ext cx="1725101" cy="21895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صورة" descr="صورة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897249">
            <a:off x="-1856887" y="-251572"/>
            <a:ext cx="3007931" cy="25214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صورة" descr="صورة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10404" y="-18066"/>
            <a:ext cx="2164121" cy="25162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صورة" descr="صورة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157952" y="2548127"/>
            <a:ext cx="3387711" cy="20353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Google Shape;80;p2" descr="Google Shape;80;p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9786" y="3385489"/>
            <a:ext cx="499228" cy="321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Google Shape;80;p2" descr="Google Shape;80;p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5382" y="3404045"/>
            <a:ext cx="429407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Google Shape;76;p2" descr="Google Shape;76;p2"/>
          <p:cNvPicPr>
            <a:picLocks noChangeAspect="1"/>
          </p:cNvPicPr>
          <p:nvPr/>
        </p:nvPicPr>
        <p:blipFill>
          <a:blip r:embed="rId10"/>
          <a:srcRect l="14826" r="14301"/>
          <a:stretch>
            <a:fillRect/>
          </a:stretch>
        </p:blipFill>
        <p:spPr>
          <a:xfrm rot="21222339" flipH="1">
            <a:off x="-315836" y="1919615"/>
            <a:ext cx="536152" cy="756477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6" name="Google Shape;74;p2" descr="Google Shape;74;p2"/>
          <p:cNvPicPr>
            <a:picLocks noChangeAspect="1"/>
          </p:cNvPicPr>
          <p:nvPr/>
        </p:nvPicPr>
        <p:blipFill>
          <a:blip r:embed="rId11"/>
          <a:srcRect t="5450" b="9091"/>
          <a:stretch>
            <a:fillRect/>
          </a:stretch>
        </p:blipFill>
        <p:spPr>
          <a:xfrm>
            <a:off x="446110" y="2041911"/>
            <a:ext cx="728552" cy="501492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9" name="صورة" descr="صورة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572519" y="3068509"/>
            <a:ext cx="1204554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Google Shape;82;p2" descr="Google Shape;82;p2"/>
          <p:cNvPicPr>
            <a:picLocks noChangeAspect="1"/>
          </p:cNvPicPr>
          <p:nvPr/>
        </p:nvPicPr>
        <p:blipFill>
          <a:blip r:embed="rId13"/>
          <a:srcRect l="38222" r="32895" b="11514"/>
          <a:stretch>
            <a:fillRect/>
          </a:stretch>
        </p:blipFill>
        <p:spPr>
          <a:xfrm flipH="1">
            <a:off x="945629" y="1153832"/>
            <a:ext cx="615856" cy="13997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صورة" descr="صورة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417318" y="3870197"/>
            <a:ext cx="703488" cy="7034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صورة" descr="صورة"/>
          <p:cNvPicPr>
            <a:picLocks noChangeAspect="1"/>
          </p:cNvPicPr>
          <p:nvPr/>
        </p:nvPicPr>
        <p:blipFill>
          <a:blip r:embed="rId12"/>
          <a:srcRect t="2" r="55530"/>
          <a:stretch>
            <a:fillRect/>
          </a:stretch>
        </p:blipFill>
        <p:spPr>
          <a:xfrm flipH="1">
            <a:off x="839298" y="3790435"/>
            <a:ext cx="619716" cy="3203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صورة" descr="صورة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0800000" flipH="1" flipV="1">
            <a:off x="3973132" y="3565821"/>
            <a:ext cx="6673419" cy="30102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صورة" descr="صورة">
            <a:extLst>
              <a:ext uri="{FF2B5EF4-FFF2-40B4-BE49-F238E27FC236}">
                <a16:creationId xmlns:a16="http://schemas.microsoft.com/office/drawing/2014/main" id="{2A931EA4-A030-0A40-964E-11D89D1CAC7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flipH="1">
            <a:off x="6210954" y="4014985"/>
            <a:ext cx="625419" cy="666125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صورة 5">
            <a:extLst>
              <a:ext uri="{FF2B5EF4-FFF2-40B4-BE49-F238E27FC236}">
                <a16:creationId xmlns:a16="http://schemas.microsoft.com/office/drawing/2014/main" id="{82991844-A2D9-FF4C-A17D-A02A266F1A9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798" y="3184948"/>
            <a:ext cx="1424090" cy="1936497"/>
          </a:xfrm>
          <a:prstGeom prst="rect">
            <a:avLst/>
          </a:prstGeom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C1D2F707-337C-49A1-8D0A-9AC58F963A6B}"/>
              </a:ext>
            </a:extLst>
          </p:cNvPr>
          <p:cNvSpPr/>
          <p:nvPr/>
        </p:nvSpPr>
        <p:spPr>
          <a:xfrm>
            <a:off x="7067862" y="702255"/>
            <a:ext cx="1806315" cy="875424"/>
          </a:xfrm>
          <a:prstGeom prst="rect">
            <a:avLst/>
          </a:prstGeom>
          <a:solidFill>
            <a:srgbClr val="FFFFFF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ar-SA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2" name="حبر 1">
                <a:extLst>
                  <a:ext uri="{FF2B5EF4-FFF2-40B4-BE49-F238E27FC236}">
                    <a16:creationId xmlns:a16="http://schemas.microsoft.com/office/drawing/2014/main" id="{FC8A749F-14D8-471F-B305-010D64EF01B5}"/>
                  </a:ext>
                </a:extLst>
              </p14:cNvPr>
              <p14:cNvContentPartPr/>
              <p14:nvPr/>
            </p14:nvContentPartPr>
            <p14:xfrm>
              <a:off x="471600" y="2157480"/>
              <a:ext cx="360" cy="360"/>
            </p14:xfrm>
          </p:contentPart>
        </mc:Choice>
        <mc:Fallback xmlns="">
          <p:pic>
            <p:nvPicPr>
              <p:cNvPr id="2" name="حبر 1">
                <a:extLst>
                  <a:ext uri="{FF2B5EF4-FFF2-40B4-BE49-F238E27FC236}">
                    <a16:creationId xmlns:a16="http://schemas.microsoft.com/office/drawing/2014/main" id="{FC8A749F-14D8-471F-B305-010D64EF01B5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462240" y="2148120"/>
                <a:ext cx="19080" cy="1908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صورة 5">
            <a:extLst>
              <a:ext uri="{FF2B5EF4-FFF2-40B4-BE49-F238E27FC236}">
                <a16:creationId xmlns:a16="http://schemas.microsoft.com/office/drawing/2014/main" id="{76895BFF-B954-4E3E-9D75-1514C0B24B13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853431" y="159394"/>
            <a:ext cx="7169015" cy="3350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754072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71;p2" descr="Google Shape;71;p2"/>
          <p:cNvPicPr>
            <a:picLocks noChangeAspect="1"/>
          </p:cNvPicPr>
          <p:nvPr/>
        </p:nvPicPr>
        <p:blipFill>
          <a:blip r:embed="rId2"/>
          <a:srcRect t="1469"/>
          <a:stretch>
            <a:fillRect/>
          </a:stretch>
        </p:blipFill>
        <p:spPr>
          <a:xfrm>
            <a:off x="-140410" y="-73750"/>
            <a:ext cx="9335319" cy="5536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Google Shape;73;p2" descr="Google Shape;73;p2"/>
          <p:cNvPicPr>
            <a:picLocks noChangeAspect="1"/>
          </p:cNvPicPr>
          <p:nvPr/>
        </p:nvPicPr>
        <p:blipFill>
          <a:blip r:embed="rId3"/>
          <a:srcRect l="6528" t="5002" r="4753" b="20994"/>
          <a:stretch>
            <a:fillRect/>
          </a:stretch>
        </p:blipFill>
        <p:spPr>
          <a:xfrm>
            <a:off x="1669557" y="-42424"/>
            <a:ext cx="7565210" cy="409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Google Shape;86;p2" descr="Google Shape;86;p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8017" y="4456764"/>
            <a:ext cx="4025081" cy="1007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صورة 7" descr="صورة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5544" y="22055"/>
            <a:ext cx="1725101" cy="21895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صورة" descr="صورة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897249">
            <a:off x="-1856887" y="-251572"/>
            <a:ext cx="3007931" cy="25214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صورة" descr="صورة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10404" y="-18066"/>
            <a:ext cx="2164121" cy="25162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صورة" descr="صورة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157952" y="2548127"/>
            <a:ext cx="3387711" cy="20353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Google Shape;80;p2" descr="Google Shape;80;p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9786" y="3385489"/>
            <a:ext cx="499228" cy="321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Google Shape;80;p2" descr="Google Shape;80;p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5382" y="3404045"/>
            <a:ext cx="429407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Google Shape;76;p2" descr="Google Shape;76;p2"/>
          <p:cNvPicPr>
            <a:picLocks noChangeAspect="1"/>
          </p:cNvPicPr>
          <p:nvPr/>
        </p:nvPicPr>
        <p:blipFill>
          <a:blip r:embed="rId10"/>
          <a:srcRect l="14826" r="14301"/>
          <a:stretch>
            <a:fillRect/>
          </a:stretch>
        </p:blipFill>
        <p:spPr>
          <a:xfrm rot="21222339" flipH="1">
            <a:off x="-315836" y="1919615"/>
            <a:ext cx="536152" cy="756477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6" name="Google Shape;74;p2" descr="Google Shape;74;p2"/>
          <p:cNvPicPr>
            <a:picLocks noChangeAspect="1"/>
          </p:cNvPicPr>
          <p:nvPr/>
        </p:nvPicPr>
        <p:blipFill>
          <a:blip r:embed="rId11"/>
          <a:srcRect t="5450" b="9091"/>
          <a:stretch>
            <a:fillRect/>
          </a:stretch>
        </p:blipFill>
        <p:spPr>
          <a:xfrm>
            <a:off x="446110" y="2041911"/>
            <a:ext cx="728552" cy="501492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9" name="صورة" descr="صورة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572519" y="3068509"/>
            <a:ext cx="1204554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Google Shape;82;p2" descr="Google Shape;82;p2"/>
          <p:cNvPicPr>
            <a:picLocks noChangeAspect="1"/>
          </p:cNvPicPr>
          <p:nvPr/>
        </p:nvPicPr>
        <p:blipFill>
          <a:blip r:embed="rId13"/>
          <a:srcRect l="38222" r="32895" b="11514"/>
          <a:stretch>
            <a:fillRect/>
          </a:stretch>
        </p:blipFill>
        <p:spPr>
          <a:xfrm flipH="1">
            <a:off x="945629" y="1153832"/>
            <a:ext cx="615856" cy="13997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صورة" descr="صورة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417318" y="3870197"/>
            <a:ext cx="703488" cy="7034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صورة" descr="صورة"/>
          <p:cNvPicPr>
            <a:picLocks noChangeAspect="1"/>
          </p:cNvPicPr>
          <p:nvPr/>
        </p:nvPicPr>
        <p:blipFill>
          <a:blip r:embed="rId12"/>
          <a:srcRect t="2" r="55530"/>
          <a:stretch>
            <a:fillRect/>
          </a:stretch>
        </p:blipFill>
        <p:spPr>
          <a:xfrm flipH="1">
            <a:off x="839298" y="3790435"/>
            <a:ext cx="619716" cy="3203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صورة" descr="صورة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0800000" flipH="1" flipV="1">
            <a:off x="3973132" y="3565821"/>
            <a:ext cx="6673419" cy="30102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صورة" descr="صورة">
            <a:extLst>
              <a:ext uri="{FF2B5EF4-FFF2-40B4-BE49-F238E27FC236}">
                <a16:creationId xmlns:a16="http://schemas.microsoft.com/office/drawing/2014/main" id="{2A931EA4-A030-0A40-964E-11D89D1CAC7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flipH="1">
            <a:off x="6210954" y="4014985"/>
            <a:ext cx="625419" cy="666125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صورة 5">
            <a:extLst>
              <a:ext uri="{FF2B5EF4-FFF2-40B4-BE49-F238E27FC236}">
                <a16:creationId xmlns:a16="http://schemas.microsoft.com/office/drawing/2014/main" id="{82991844-A2D9-FF4C-A17D-A02A266F1A9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111" y="3164647"/>
            <a:ext cx="1424090" cy="1936497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4C4086AF-8EB1-4831-BACC-5117974D015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858066" y="142071"/>
            <a:ext cx="7126907" cy="3243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064188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71;p2" descr="Google Shape;71;p2"/>
          <p:cNvPicPr>
            <a:picLocks noChangeAspect="1"/>
          </p:cNvPicPr>
          <p:nvPr/>
        </p:nvPicPr>
        <p:blipFill>
          <a:blip r:embed="rId2"/>
          <a:srcRect t="1469"/>
          <a:stretch>
            <a:fillRect/>
          </a:stretch>
        </p:blipFill>
        <p:spPr>
          <a:xfrm>
            <a:off x="-140410" y="-73750"/>
            <a:ext cx="9335319" cy="5536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Google Shape;73;p2" descr="Google Shape;73;p2"/>
          <p:cNvPicPr>
            <a:picLocks noChangeAspect="1"/>
          </p:cNvPicPr>
          <p:nvPr/>
        </p:nvPicPr>
        <p:blipFill>
          <a:blip r:embed="rId3"/>
          <a:srcRect l="6528" t="5002" r="4753" b="20994"/>
          <a:stretch>
            <a:fillRect/>
          </a:stretch>
        </p:blipFill>
        <p:spPr>
          <a:xfrm>
            <a:off x="1669557" y="-42424"/>
            <a:ext cx="7565210" cy="409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Google Shape;86;p2" descr="Google Shape;86;p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8017" y="4456764"/>
            <a:ext cx="4025081" cy="1007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صورة 7" descr="صورة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5544" y="22055"/>
            <a:ext cx="1725101" cy="21895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صورة" descr="صورة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897249">
            <a:off x="-1856887" y="-251572"/>
            <a:ext cx="3007931" cy="25214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صورة" descr="صورة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10404" y="-18066"/>
            <a:ext cx="2164121" cy="25162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صورة" descr="صورة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157952" y="2548127"/>
            <a:ext cx="3387711" cy="20353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Google Shape;80;p2" descr="Google Shape;80;p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9786" y="3385489"/>
            <a:ext cx="499228" cy="321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Google Shape;80;p2" descr="Google Shape;80;p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5382" y="3404045"/>
            <a:ext cx="429407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Google Shape;76;p2" descr="Google Shape;76;p2"/>
          <p:cNvPicPr>
            <a:picLocks noChangeAspect="1"/>
          </p:cNvPicPr>
          <p:nvPr/>
        </p:nvPicPr>
        <p:blipFill>
          <a:blip r:embed="rId10"/>
          <a:srcRect l="14826" r="14301"/>
          <a:stretch>
            <a:fillRect/>
          </a:stretch>
        </p:blipFill>
        <p:spPr>
          <a:xfrm rot="21222339" flipH="1">
            <a:off x="-315836" y="1919615"/>
            <a:ext cx="536152" cy="756477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6" name="Google Shape;74;p2" descr="Google Shape;74;p2"/>
          <p:cNvPicPr>
            <a:picLocks noChangeAspect="1"/>
          </p:cNvPicPr>
          <p:nvPr/>
        </p:nvPicPr>
        <p:blipFill>
          <a:blip r:embed="rId11"/>
          <a:srcRect t="5450" b="9091"/>
          <a:stretch>
            <a:fillRect/>
          </a:stretch>
        </p:blipFill>
        <p:spPr>
          <a:xfrm>
            <a:off x="446110" y="2041911"/>
            <a:ext cx="728552" cy="501492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9" name="صورة" descr="صورة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572519" y="3068509"/>
            <a:ext cx="1204554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Google Shape;82;p2" descr="Google Shape;82;p2"/>
          <p:cNvPicPr>
            <a:picLocks noChangeAspect="1"/>
          </p:cNvPicPr>
          <p:nvPr/>
        </p:nvPicPr>
        <p:blipFill>
          <a:blip r:embed="rId13"/>
          <a:srcRect l="38222" r="32895" b="11514"/>
          <a:stretch>
            <a:fillRect/>
          </a:stretch>
        </p:blipFill>
        <p:spPr>
          <a:xfrm flipH="1">
            <a:off x="945629" y="1153832"/>
            <a:ext cx="615856" cy="13997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صورة" descr="صورة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417318" y="3870197"/>
            <a:ext cx="703488" cy="7034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صورة" descr="صورة"/>
          <p:cNvPicPr>
            <a:picLocks noChangeAspect="1"/>
          </p:cNvPicPr>
          <p:nvPr/>
        </p:nvPicPr>
        <p:blipFill>
          <a:blip r:embed="rId12"/>
          <a:srcRect t="2" r="55530"/>
          <a:stretch>
            <a:fillRect/>
          </a:stretch>
        </p:blipFill>
        <p:spPr>
          <a:xfrm flipH="1">
            <a:off x="839298" y="3790435"/>
            <a:ext cx="619716" cy="3203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صورة" descr="صورة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0800000" flipH="1" flipV="1">
            <a:off x="3973132" y="3565821"/>
            <a:ext cx="6673419" cy="30102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صورة" descr="صورة">
            <a:extLst>
              <a:ext uri="{FF2B5EF4-FFF2-40B4-BE49-F238E27FC236}">
                <a16:creationId xmlns:a16="http://schemas.microsoft.com/office/drawing/2014/main" id="{2A931EA4-A030-0A40-964E-11D89D1CAC7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flipH="1">
            <a:off x="6210954" y="4014985"/>
            <a:ext cx="625419" cy="666125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صورة 5">
            <a:extLst>
              <a:ext uri="{FF2B5EF4-FFF2-40B4-BE49-F238E27FC236}">
                <a16:creationId xmlns:a16="http://schemas.microsoft.com/office/drawing/2014/main" id="{82991844-A2D9-FF4C-A17D-A02A266F1A9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111" y="3164647"/>
            <a:ext cx="1424090" cy="1936497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22770DA3-F68F-4A28-861E-56BF486A44C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969478" y="75232"/>
            <a:ext cx="7062892" cy="3310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245304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71;p2" descr="Google Shape;71;p2"/>
          <p:cNvPicPr>
            <a:picLocks noChangeAspect="1"/>
          </p:cNvPicPr>
          <p:nvPr/>
        </p:nvPicPr>
        <p:blipFill>
          <a:blip r:embed="rId2"/>
          <a:srcRect t="1469"/>
          <a:stretch>
            <a:fillRect/>
          </a:stretch>
        </p:blipFill>
        <p:spPr>
          <a:xfrm>
            <a:off x="-140410" y="-73750"/>
            <a:ext cx="9335319" cy="5536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Google Shape;73;p2" descr="Google Shape;73;p2"/>
          <p:cNvPicPr>
            <a:picLocks noChangeAspect="1"/>
          </p:cNvPicPr>
          <p:nvPr/>
        </p:nvPicPr>
        <p:blipFill>
          <a:blip r:embed="rId3"/>
          <a:srcRect l="6528" t="5002" r="4753" b="20994"/>
          <a:stretch>
            <a:fillRect/>
          </a:stretch>
        </p:blipFill>
        <p:spPr>
          <a:xfrm>
            <a:off x="1669557" y="-42424"/>
            <a:ext cx="7565210" cy="409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Google Shape;86;p2" descr="Google Shape;86;p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8017" y="4456764"/>
            <a:ext cx="4025081" cy="1007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صورة 7" descr="صورة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5544" y="22055"/>
            <a:ext cx="1725101" cy="21895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صورة" descr="صورة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897249">
            <a:off x="-1856887" y="-251572"/>
            <a:ext cx="3007931" cy="25214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صورة" descr="صورة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10404" y="-18066"/>
            <a:ext cx="2164121" cy="25162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صورة" descr="صورة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157952" y="2548127"/>
            <a:ext cx="3387711" cy="20353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Google Shape;80;p2" descr="Google Shape;80;p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9786" y="3385489"/>
            <a:ext cx="499228" cy="321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Google Shape;80;p2" descr="Google Shape;80;p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5382" y="3404045"/>
            <a:ext cx="429407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Google Shape;76;p2" descr="Google Shape;76;p2"/>
          <p:cNvPicPr>
            <a:picLocks noChangeAspect="1"/>
          </p:cNvPicPr>
          <p:nvPr/>
        </p:nvPicPr>
        <p:blipFill>
          <a:blip r:embed="rId10"/>
          <a:srcRect l="14826" r="14301"/>
          <a:stretch>
            <a:fillRect/>
          </a:stretch>
        </p:blipFill>
        <p:spPr>
          <a:xfrm rot="21222339" flipH="1">
            <a:off x="-315836" y="1919615"/>
            <a:ext cx="536152" cy="756477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6" name="Google Shape;74;p2" descr="Google Shape;74;p2"/>
          <p:cNvPicPr>
            <a:picLocks noChangeAspect="1"/>
          </p:cNvPicPr>
          <p:nvPr/>
        </p:nvPicPr>
        <p:blipFill>
          <a:blip r:embed="rId11"/>
          <a:srcRect t="5450" b="9091"/>
          <a:stretch>
            <a:fillRect/>
          </a:stretch>
        </p:blipFill>
        <p:spPr>
          <a:xfrm>
            <a:off x="446110" y="2041911"/>
            <a:ext cx="728552" cy="501492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9" name="صورة" descr="صورة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572519" y="3068509"/>
            <a:ext cx="1204554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Google Shape;82;p2" descr="Google Shape;82;p2"/>
          <p:cNvPicPr>
            <a:picLocks noChangeAspect="1"/>
          </p:cNvPicPr>
          <p:nvPr/>
        </p:nvPicPr>
        <p:blipFill>
          <a:blip r:embed="rId13"/>
          <a:srcRect l="38222" r="32895" b="11514"/>
          <a:stretch>
            <a:fillRect/>
          </a:stretch>
        </p:blipFill>
        <p:spPr>
          <a:xfrm flipH="1">
            <a:off x="945629" y="1153832"/>
            <a:ext cx="615856" cy="13997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صورة" descr="صورة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417318" y="3870197"/>
            <a:ext cx="703488" cy="7034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صورة" descr="صورة"/>
          <p:cNvPicPr>
            <a:picLocks noChangeAspect="1"/>
          </p:cNvPicPr>
          <p:nvPr/>
        </p:nvPicPr>
        <p:blipFill>
          <a:blip r:embed="rId12"/>
          <a:srcRect t="2" r="55530"/>
          <a:stretch>
            <a:fillRect/>
          </a:stretch>
        </p:blipFill>
        <p:spPr>
          <a:xfrm flipH="1">
            <a:off x="839298" y="3790435"/>
            <a:ext cx="619716" cy="3203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صورة" descr="صورة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0800000" flipH="1" flipV="1">
            <a:off x="3973132" y="3565821"/>
            <a:ext cx="6673419" cy="30102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صورة" descr="صورة">
            <a:extLst>
              <a:ext uri="{FF2B5EF4-FFF2-40B4-BE49-F238E27FC236}">
                <a16:creationId xmlns:a16="http://schemas.microsoft.com/office/drawing/2014/main" id="{2A931EA4-A030-0A40-964E-11D89D1CAC7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flipH="1">
            <a:off x="6210954" y="4014985"/>
            <a:ext cx="625419" cy="666125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صورة 5">
            <a:extLst>
              <a:ext uri="{FF2B5EF4-FFF2-40B4-BE49-F238E27FC236}">
                <a16:creationId xmlns:a16="http://schemas.microsoft.com/office/drawing/2014/main" id="{82991844-A2D9-FF4C-A17D-A02A266F1A9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111" y="3164647"/>
            <a:ext cx="1424090" cy="1936497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E1E4A235-253C-4EB3-B339-239F62973CD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868562" y="160319"/>
            <a:ext cx="7139983" cy="2793593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10DC6DD6-503A-4A71-9B05-1A5C14A19F3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023620" y="2157304"/>
            <a:ext cx="2169989" cy="874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0569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71;p2" descr="Google Shape;71;p2"/>
          <p:cNvPicPr>
            <a:picLocks noChangeAspect="1"/>
          </p:cNvPicPr>
          <p:nvPr/>
        </p:nvPicPr>
        <p:blipFill>
          <a:blip r:embed="rId2"/>
          <a:srcRect t="1469"/>
          <a:stretch>
            <a:fillRect/>
          </a:stretch>
        </p:blipFill>
        <p:spPr>
          <a:xfrm>
            <a:off x="-140410" y="-73750"/>
            <a:ext cx="9335319" cy="5536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Google Shape;73;p2" descr="Google Shape;73;p2"/>
          <p:cNvPicPr>
            <a:picLocks noChangeAspect="1"/>
          </p:cNvPicPr>
          <p:nvPr/>
        </p:nvPicPr>
        <p:blipFill>
          <a:blip r:embed="rId3"/>
          <a:srcRect l="6528" t="5002" r="4753" b="20994"/>
          <a:stretch>
            <a:fillRect/>
          </a:stretch>
        </p:blipFill>
        <p:spPr>
          <a:xfrm>
            <a:off x="1669557" y="-42424"/>
            <a:ext cx="7565210" cy="409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Google Shape;86;p2" descr="Google Shape;86;p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8017" y="4456764"/>
            <a:ext cx="4025081" cy="1007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صورة 7" descr="صورة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5544" y="22055"/>
            <a:ext cx="1725101" cy="21895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صورة" descr="صورة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897249">
            <a:off x="-1856887" y="-251572"/>
            <a:ext cx="3007931" cy="25214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صورة" descr="صورة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10404" y="-18066"/>
            <a:ext cx="2164121" cy="25162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صورة" descr="صورة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157952" y="2548127"/>
            <a:ext cx="3387711" cy="20353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Google Shape;80;p2" descr="Google Shape;80;p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9786" y="3385489"/>
            <a:ext cx="499228" cy="321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Google Shape;80;p2" descr="Google Shape;80;p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5382" y="3404045"/>
            <a:ext cx="429407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Google Shape;76;p2" descr="Google Shape;76;p2"/>
          <p:cNvPicPr>
            <a:picLocks noChangeAspect="1"/>
          </p:cNvPicPr>
          <p:nvPr/>
        </p:nvPicPr>
        <p:blipFill>
          <a:blip r:embed="rId10"/>
          <a:srcRect l="14826" r="14301"/>
          <a:stretch>
            <a:fillRect/>
          </a:stretch>
        </p:blipFill>
        <p:spPr>
          <a:xfrm rot="21222339" flipH="1">
            <a:off x="-315836" y="1919615"/>
            <a:ext cx="536152" cy="756477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6" name="Google Shape;74;p2" descr="Google Shape;74;p2"/>
          <p:cNvPicPr>
            <a:picLocks noChangeAspect="1"/>
          </p:cNvPicPr>
          <p:nvPr/>
        </p:nvPicPr>
        <p:blipFill>
          <a:blip r:embed="rId11"/>
          <a:srcRect t="5450" b="9091"/>
          <a:stretch>
            <a:fillRect/>
          </a:stretch>
        </p:blipFill>
        <p:spPr>
          <a:xfrm>
            <a:off x="446110" y="2041911"/>
            <a:ext cx="728552" cy="501492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9" name="صورة" descr="صورة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572519" y="3068509"/>
            <a:ext cx="1204554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Google Shape;82;p2" descr="Google Shape;82;p2"/>
          <p:cNvPicPr>
            <a:picLocks noChangeAspect="1"/>
          </p:cNvPicPr>
          <p:nvPr/>
        </p:nvPicPr>
        <p:blipFill>
          <a:blip r:embed="rId13"/>
          <a:srcRect l="38222" r="32895" b="11514"/>
          <a:stretch>
            <a:fillRect/>
          </a:stretch>
        </p:blipFill>
        <p:spPr>
          <a:xfrm flipH="1">
            <a:off x="945629" y="1153832"/>
            <a:ext cx="615856" cy="13997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صورة" descr="صورة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417318" y="3870197"/>
            <a:ext cx="703488" cy="7034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صورة" descr="صورة"/>
          <p:cNvPicPr>
            <a:picLocks noChangeAspect="1"/>
          </p:cNvPicPr>
          <p:nvPr/>
        </p:nvPicPr>
        <p:blipFill>
          <a:blip r:embed="rId12"/>
          <a:srcRect t="2" r="55530"/>
          <a:stretch>
            <a:fillRect/>
          </a:stretch>
        </p:blipFill>
        <p:spPr>
          <a:xfrm flipH="1">
            <a:off x="839298" y="3790435"/>
            <a:ext cx="619716" cy="3203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صورة" descr="صورة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0800000" flipH="1" flipV="1">
            <a:off x="3973132" y="3565821"/>
            <a:ext cx="6673419" cy="30102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صورة" descr="صورة">
            <a:extLst>
              <a:ext uri="{FF2B5EF4-FFF2-40B4-BE49-F238E27FC236}">
                <a16:creationId xmlns:a16="http://schemas.microsoft.com/office/drawing/2014/main" id="{2A931EA4-A030-0A40-964E-11D89D1CAC7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flipH="1">
            <a:off x="6210954" y="4014985"/>
            <a:ext cx="625419" cy="666125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صورة 5">
            <a:extLst>
              <a:ext uri="{FF2B5EF4-FFF2-40B4-BE49-F238E27FC236}">
                <a16:creationId xmlns:a16="http://schemas.microsoft.com/office/drawing/2014/main" id="{82991844-A2D9-FF4C-A17D-A02A266F1A9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111" y="3164647"/>
            <a:ext cx="1424090" cy="1936497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42E35F28-162C-4942-ACC6-73BE5C3DFF6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127502" y="181650"/>
            <a:ext cx="6899470" cy="2453512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89E02655-4B49-40CD-88C9-AFE8F542FD01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973132" y="2073515"/>
            <a:ext cx="1634171" cy="504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74186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71;p2" descr="Google Shape;71;p2"/>
          <p:cNvPicPr>
            <a:picLocks noChangeAspect="1"/>
          </p:cNvPicPr>
          <p:nvPr/>
        </p:nvPicPr>
        <p:blipFill>
          <a:blip r:embed="rId2"/>
          <a:srcRect t="1469"/>
          <a:stretch>
            <a:fillRect/>
          </a:stretch>
        </p:blipFill>
        <p:spPr>
          <a:xfrm>
            <a:off x="-140410" y="-73750"/>
            <a:ext cx="9335319" cy="5536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Google Shape;73;p2" descr="Google Shape;73;p2"/>
          <p:cNvPicPr>
            <a:picLocks noChangeAspect="1"/>
          </p:cNvPicPr>
          <p:nvPr/>
        </p:nvPicPr>
        <p:blipFill>
          <a:blip r:embed="rId3"/>
          <a:srcRect l="6528" t="5002" r="4753" b="20994"/>
          <a:stretch>
            <a:fillRect/>
          </a:stretch>
        </p:blipFill>
        <p:spPr>
          <a:xfrm>
            <a:off x="1669557" y="-42424"/>
            <a:ext cx="7565210" cy="409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Google Shape;86;p2" descr="Google Shape;86;p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8017" y="4456764"/>
            <a:ext cx="4025081" cy="1007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صورة 7" descr="صورة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5544" y="22055"/>
            <a:ext cx="1725101" cy="21895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صورة" descr="صورة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897249">
            <a:off x="-1856887" y="-251572"/>
            <a:ext cx="3007931" cy="25214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صورة" descr="صورة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10404" y="-18066"/>
            <a:ext cx="2164121" cy="25162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صورة" descr="صورة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157952" y="2548127"/>
            <a:ext cx="3387711" cy="20353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Google Shape;80;p2" descr="Google Shape;80;p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9786" y="3385489"/>
            <a:ext cx="499228" cy="321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Google Shape;80;p2" descr="Google Shape;80;p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5382" y="3404045"/>
            <a:ext cx="429407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Google Shape;76;p2" descr="Google Shape;76;p2"/>
          <p:cNvPicPr>
            <a:picLocks noChangeAspect="1"/>
          </p:cNvPicPr>
          <p:nvPr/>
        </p:nvPicPr>
        <p:blipFill>
          <a:blip r:embed="rId10"/>
          <a:srcRect l="14826" r="14301"/>
          <a:stretch>
            <a:fillRect/>
          </a:stretch>
        </p:blipFill>
        <p:spPr>
          <a:xfrm rot="21222339" flipH="1">
            <a:off x="-315836" y="1919615"/>
            <a:ext cx="536152" cy="756477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6" name="Google Shape;74;p2" descr="Google Shape;74;p2"/>
          <p:cNvPicPr>
            <a:picLocks noChangeAspect="1"/>
          </p:cNvPicPr>
          <p:nvPr/>
        </p:nvPicPr>
        <p:blipFill>
          <a:blip r:embed="rId11"/>
          <a:srcRect t="5450" b="9091"/>
          <a:stretch>
            <a:fillRect/>
          </a:stretch>
        </p:blipFill>
        <p:spPr>
          <a:xfrm>
            <a:off x="446110" y="2041911"/>
            <a:ext cx="728552" cy="501492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9" name="صورة" descr="صورة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572519" y="3068509"/>
            <a:ext cx="1204554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Google Shape;82;p2" descr="Google Shape;82;p2"/>
          <p:cNvPicPr>
            <a:picLocks noChangeAspect="1"/>
          </p:cNvPicPr>
          <p:nvPr/>
        </p:nvPicPr>
        <p:blipFill>
          <a:blip r:embed="rId13"/>
          <a:srcRect l="38222" r="32895" b="11514"/>
          <a:stretch>
            <a:fillRect/>
          </a:stretch>
        </p:blipFill>
        <p:spPr>
          <a:xfrm flipH="1">
            <a:off x="945629" y="1153832"/>
            <a:ext cx="615856" cy="13997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صورة" descr="صورة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417318" y="3870197"/>
            <a:ext cx="703488" cy="7034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صورة" descr="صورة"/>
          <p:cNvPicPr>
            <a:picLocks noChangeAspect="1"/>
          </p:cNvPicPr>
          <p:nvPr/>
        </p:nvPicPr>
        <p:blipFill>
          <a:blip r:embed="rId12"/>
          <a:srcRect t="2" r="55530"/>
          <a:stretch>
            <a:fillRect/>
          </a:stretch>
        </p:blipFill>
        <p:spPr>
          <a:xfrm flipH="1">
            <a:off x="839298" y="3790435"/>
            <a:ext cx="619716" cy="3203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صورة" descr="صورة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0800000" flipH="1" flipV="1">
            <a:off x="3973132" y="3565821"/>
            <a:ext cx="6673419" cy="30102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صورة" descr="صورة">
            <a:extLst>
              <a:ext uri="{FF2B5EF4-FFF2-40B4-BE49-F238E27FC236}">
                <a16:creationId xmlns:a16="http://schemas.microsoft.com/office/drawing/2014/main" id="{2A931EA4-A030-0A40-964E-11D89D1CAC7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flipH="1">
            <a:off x="6210954" y="4014985"/>
            <a:ext cx="625419" cy="666125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صورة 5">
            <a:extLst>
              <a:ext uri="{FF2B5EF4-FFF2-40B4-BE49-F238E27FC236}">
                <a16:creationId xmlns:a16="http://schemas.microsoft.com/office/drawing/2014/main" id="{82991844-A2D9-FF4C-A17D-A02A266F1A9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111" y="3164647"/>
            <a:ext cx="1424090" cy="1936497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B64ABF75-B5C1-43BB-BA89-07C59B4CDC1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817316" y="240325"/>
            <a:ext cx="7104342" cy="3072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578608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71;p2" descr="Google Shape;71;p2"/>
          <p:cNvPicPr>
            <a:picLocks noChangeAspect="1"/>
          </p:cNvPicPr>
          <p:nvPr/>
        </p:nvPicPr>
        <p:blipFill>
          <a:blip r:embed="rId2"/>
          <a:srcRect t="1469"/>
          <a:stretch>
            <a:fillRect/>
          </a:stretch>
        </p:blipFill>
        <p:spPr>
          <a:xfrm>
            <a:off x="-140410" y="-73750"/>
            <a:ext cx="9335319" cy="5536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Google Shape;73;p2" descr="Google Shape;73;p2"/>
          <p:cNvPicPr>
            <a:picLocks noChangeAspect="1"/>
          </p:cNvPicPr>
          <p:nvPr/>
        </p:nvPicPr>
        <p:blipFill>
          <a:blip r:embed="rId3"/>
          <a:srcRect l="6528" t="5002" r="4753" b="20994"/>
          <a:stretch>
            <a:fillRect/>
          </a:stretch>
        </p:blipFill>
        <p:spPr>
          <a:xfrm>
            <a:off x="1669557" y="-42424"/>
            <a:ext cx="7565210" cy="409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Google Shape;86;p2" descr="Google Shape;86;p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8017" y="4456764"/>
            <a:ext cx="4025081" cy="1007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صورة 7" descr="صورة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5544" y="22055"/>
            <a:ext cx="1725101" cy="21895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صورة" descr="صورة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897249">
            <a:off x="-1856887" y="-251572"/>
            <a:ext cx="3007931" cy="25214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صورة" descr="صورة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10404" y="-18066"/>
            <a:ext cx="2164121" cy="25162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صورة" descr="صورة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157952" y="2548127"/>
            <a:ext cx="3387711" cy="20353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Google Shape;80;p2" descr="Google Shape;80;p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9786" y="3385489"/>
            <a:ext cx="499228" cy="321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Google Shape;80;p2" descr="Google Shape;80;p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5382" y="3404045"/>
            <a:ext cx="429407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Google Shape;76;p2" descr="Google Shape;76;p2"/>
          <p:cNvPicPr>
            <a:picLocks noChangeAspect="1"/>
          </p:cNvPicPr>
          <p:nvPr/>
        </p:nvPicPr>
        <p:blipFill>
          <a:blip r:embed="rId10"/>
          <a:srcRect l="14826" r="14301"/>
          <a:stretch>
            <a:fillRect/>
          </a:stretch>
        </p:blipFill>
        <p:spPr>
          <a:xfrm rot="21222339" flipH="1">
            <a:off x="-315836" y="1919615"/>
            <a:ext cx="536152" cy="756477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6" name="Google Shape;74;p2" descr="Google Shape;74;p2"/>
          <p:cNvPicPr>
            <a:picLocks noChangeAspect="1"/>
          </p:cNvPicPr>
          <p:nvPr/>
        </p:nvPicPr>
        <p:blipFill>
          <a:blip r:embed="rId11"/>
          <a:srcRect t="5450" b="9091"/>
          <a:stretch>
            <a:fillRect/>
          </a:stretch>
        </p:blipFill>
        <p:spPr>
          <a:xfrm>
            <a:off x="446110" y="2041911"/>
            <a:ext cx="728552" cy="501492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9" name="صورة" descr="صورة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572519" y="3068509"/>
            <a:ext cx="1204554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Google Shape;82;p2" descr="Google Shape;82;p2"/>
          <p:cNvPicPr>
            <a:picLocks noChangeAspect="1"/>
          </p:cNvPicPr>
          <p:nvPr/>
        </p:nvPicPr>
        <p:blipFill>
          <a:blip r:embed="rId13"/>
          <a:srcRect l="38222" r="32895" b="11514"/>
          <a:stretch>
            <a:fillRect/>
          </a:stretch>
        </p:blipFill>
        <p:spPr>
          <a:xfrm flipH="1">
            <a:off x="945629" y="1153832"/>
            <a:ext cx="615856" cy="13997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صورة" descr="صورة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417318" y="3870197"/>
            <a:ext cx="703488" cy="7034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صورة" descr="صورة"/>
          <p:cNvPicPr>
            <a:picLocks noChangeAspect="1"/>
          </p:cNvPicPr>
          <p:nvPr/>
        </p:nvPicPr>
        <p:blipFill>
          <a:blip r:embed="rId12"/>
          <a:srcRect t="2" r="55530"/>
          <a:stretch>
            <a:fillRect/>
          </a:stretch>
        </p:blipFill>
        <p:spPr>
          <a:xfrm flipH="1">
            <a:off x="839298" y="3790435"/>
            <a:ext cx="619716" cy="3203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صورة" descr="صورة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0800000" flipH="1" flipV="1">
            <a:off x="3973132" y="3565821"/>
            <a:ext cx="6673419" cy="30102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صورة" descr="صورة">
            <a:extLst>
              <a:ext uri="{FF2B5EF4-FFF2-40B4-BE49-F238E27FC236}">
                <a16:creationId xmlns:a16="http://schemas.microsoft.com/office/drawing/2014/main" id="{2A931EA4-A030-0A40-964E-11D89D1CAC7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flipH="1">
            <a:off x="6210954" y="4014985"/>
            <a:ext cx="625419" cy="666125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صورة 5">
            <a:extLst>
              <a:ext uri="{FF2B5EF4-FFF2-40B4-BE49-F238E27FC236}">
                <a16:creationId xmlns:a16="http://schemas.microsoft.com/office/drawing/2014/main" id="{82991844-A2D9-FF4C-A17D-A02A266F1A9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111" y="3164647"/>
            <a:ext cx="1424090" cy="1936497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707A1C07-0B88-4E16-8C78-970D11F305C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908578" y="135889"/>
            <a:ext cx="7000681" cy="313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462041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71;p2" descr="Google Shape;71;p2"/>
          <p:cNvPicPr>
            <a:picLocks noChangeAspect="1"/>
          </p:cNvPicPr>
          <p:nvPr/>
        </p:nvPicPr>
        <p:blipFill>
          <a:blip r:embed="rId2"/>
          <a:srcRect t="1469"/>
          <a:stretch>
            <a:fillRect/>
          </a:stretch>
        </p:blipFill>
        <p:spPr>
          <a:xfrm>
            <a:off x="-140410" y="-73750"/>
            <a:ext cx="9335319" cy="5536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Google Shape;73;p2" descr="Google Shape;73;p2"/>
          <p:cNvPicPr>
            <a:picLocks noChangeAspect="1"/>
          </p:cNvPicPr>
          <p:nvPr/>
        </p:nvPicPr>
        <p:blipFill>
          <a:blip r:embed="rId3"/>
          <a:srcRect l="6528" t="5002" r="4753" b="20994"/>
          <a:stretch>
            <a:fillRect/>
          </a:stretch>
        </p:blipFill>
        <p:spPr>
          <a:xfrm>
            <a:off x="1669557" y="-42424"/>
            <a:ext cx="7565210" cy="409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Google Shape;86;p2" descr="Google Shape;86;p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8017" y="4456764"/>
            <a:ext cx="4025081" cy="1007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صورة 7" descr="صورة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5544" y="22055"/>
            <a:ext cx="1725101" cy="21895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صورة" descr="صورة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897249">
            <a:off x="-1856887" y="-251572"/>
            <a:ext cx="3007931" cy="25214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صورة" descr="صورة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10404" y="-18066"/>
            <a:ext cx="2164121" cy="25162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صورة" descr="صورة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157952" y="2548127"/>
            <a:ext cx="3387711" cy="20353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Google Shape;80;p2" descr="Google Shape;80;p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9786" y="3385489"/>
            <a:ext cx="499228" cy="321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Google Shape;80;p2" descr="Google Shape;80;p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5382" y="3404045"/>
            <a:ext cx="429407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Google Shape;76;p2" descr="Google Shape;76;p2"/>
          <p:cNvPicPr>
            <a:picLocks noChangeAspect="1"/>
          </p:cNvPicPr>
          <p:nvPr/>
        </p:nvPicPr>
        <p:blipFill>
          <a:blip r:embed="rId10"/>
          <a:srcRect l="14826" r="14301"/>
          <a:stretch>
            <a:fillRect/>
          </a:stretch>
        </p:blipFill>
        <p:spPr>
          <a:xfrm rot="21222339" flipH="1">
            <a:off x="-315836" y="1919615"/>
            <a:ext cx="536152" cy="756477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6" name="Google Shape;74;p2" descr="Google Shape;74;p2"/>
          <p:cNvPicPr>
            <a:picLocks noChangeAspect="1"/>
          </p:cNvPicPr>
          <p:nvPr/>
        </p:nvPicPr>
        <p:blipFill>
          <a:blip r:embed="rId11"/>
          <a:srcRect t="5450" b="9091"/>
          <a:stretch>
            <a:fillRect/>
          </a:stretch>
        </p:blipFill>
        <p:spPr>
          <a:xfrm>
            <a:off x="446110" y="2041911"/>
            <a:ext cx="728552" cy="501492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9" name="صورة" descr="صورة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572519" y="3068509"/>
            <a:ext cx="1204554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Google Shape;82;p2" descr="Google Shape;82;p2"/>
          <p:cNvPicPr>
            <a:picLocks noChangeAspect="1"/>
          </p:cNvPicPr>
          <p:nvPr/>
        </p:nvPicPr>
        <p:blipFill>
          <a:blip r:embed="rId13"/>
          <a:srcRect l="38222" r="32895" b="11514"/>
          <a:stretch>
            <a:fillRect/>
          </a:stretch>
        </p:blipFill>
        <p:spPr>
          <a:xfrm flipH="1">
            <a:off x="945629" y="1153832"/>
            <a:ext cx="615856" cy="13997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صورة" descr="صورة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417318" y="3870197"/>
            <a:ext cx="703488" cy="7034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صورة" descr="صورة"/>
          <p:cNvPicPr>
            <a:picLocks noChangeAspect="1"/>
          </p:cNvPicPr>
          <p:nvPr/>
        </p:nvPicPr>
        <p:blipFill>
          <a:blip r:embed="rId12"/>
          <a:srcRect t="2" r="55530"/>
          <a:stretch>
            <a:fillRect/>
          </a:stretch>
        </p:blipFill>
        <p:spPr>
          <a:xfrm flipH="1">
            <a:off x="839298" y="3790435"/>
            <a:ext cx="619716" cy="3203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صورة" descr="صورة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0800000" flipH="1" flipV="1">
            <a:off x="3973132" y="3565821"/>
            <a:ext cx="6673419" cy="30102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صورة" descr="صورة">
            <a:extLst>
              <a:ext uri="{FF2B5EF4-FFF2-40B4-BE49-F238E27FC236}">
                <a16:creationId xmlns:a16="http://schemas.microsoft.com/office/drawing/2014/main" id="{2A931EA4-A030-0A40-964E-11D89D1CAC7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flipH="1">
            <a:off x="6210954" y="4014985"/>
            <a:ext cx="625419" cy="666125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صورة 5">
            <a:extLst>
              <a:ext uri="{FF2B5EF4-FFF2-40B4-BE49-F238E27FC236}">
                <a16:creationId xmlns:a16="http://schemas.microsoft.com/office/drawing/2014/main" id="{82991844-A2D9-FF4C-A17D-A02A266F1A9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111" y="3164647"/>
            <a:ext cx="1424090" cy="1936497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E2E92694-BF36-4CD0-8087-C87AC2A4A89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114785" y="197911"/>
            <a:ext cx="6554083" cy="3035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410016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71;p2" descr="Google Shape;71;p2"/>
          <p:cNvPicPr>
            <a:picLocks noChangeAspect="1"/>
          </p:cNvPicPr>
          <p:nvPr/>
        </p:nvPicPr>
        <p:blipFill>
          <a:blip r:embed="rId2"/>
          <a:srcRect t="1469"/>
          <a:stretch>
            <a:fillRect/>
          </a:stretch>
        </p:blipFill>
        <p:spPr>
          <a:xfrm>
            <a:off x="-140410" y="-73750"/>
            <a:ext cx="9335319" cy="5536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Google Shape;73;p2" descr="Google Shape;73;p2"/>
          <p:cNvPicPr>
            <a:picLocks noChangeAspect="1"/>
          </p:cNvPicPr>
          <p:nvPr/>
        </p:nvPicPr>
        <p:blipFill>
          <a:blip r:embed="rId3"/>
          <a:srcRect l="6528" t="5002" r="4753" b="20994"/>
          <a:stretch>
            <a:fillRect/>
          </a:stretch>
        </p:blipFill>
        <p:spPr>
          <a:xfrm>
            <a:off x="1669557" y="-42424"/>
            <a:ext cx="7565210" cy="409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Google Shape;86;p2" descr="Google Shape;86;p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8017" y="4456764"/>
            <a:ext cx="4025081" cy="1007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صورة 7" descr="صورة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5544" y="22055"/>
            <a:ext cx="1725101" cy="21895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صورة" descr="صورة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897249">
            <a:off x="-1856887" y="-251572"/>
            <a:ext cx="3007931" cy="25214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صورة" descr="صورة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10404" y="-18066"/>
            <a:ext cx="2164121" cy="25162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صورة" descr="صورة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157952" y="2548127"/>
            <a:ext cx="3387711" cy="20353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Google Shape;80;p2" descr="Google Shape;80;p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9786" y="3385489"/>
            <a:ext cx="499228" cy="321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Google Shape;80;p2" descr="Google Shape;80;p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5382" y="3404045"/>
            <a:ext cx="429407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Google Shape;76;p2" descr="Google Shape;76;p2"/>
          <p:cNvPicPr>
            <a:picLocks noChangeAspect="1"/>
          </p:cNvPicPr>
          <p:nvPr/>
        </p:nvPicPr>
        <p:blipFill>
          <a:blip r:embed="rId10"/>
          <a:srcRect l="14826" r="14301"/>
          <a:stretch>
            <a:fillRect/>
          </a:stretch>
        </p:blipFill>
        <p:spPr>
          <a:xfrm rot="21222339" flipH="1">
            <a:off x="-315836" y="1919615"/>
            <a:ext cx="536152" cy="756477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6" name="Google Shape;74;p2" descr="Google Shape;74;p2"/>
          <p:cNvPicPr>
            <a:picLocks noChangeAspect="1"/>
          </p:cNvPicPr>
          <p:nvPr/>
        </p:nvPicPr>
        <p:blipFill>
          <a:blip r:embed="rId11"/>
          <a:srcRect t="5450" b="9091"/>
          <a:stretch>
            <a:fillRect/>
          </a:stretch>
        </p:blipFill>
        <p:spPr>
          <a:xfrm>
            <a:off x="446110" y="2041911"/>
            <a:ext cx="728552" cy="501492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9" name="صورة" descr="صورة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572519" y="3068509"/>
            <a:ext cx="1204554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Google Shape;82;p2" descr="Google Shape;82;p2"/>
          <p:cNvPicPr>
            <a:picLocks noChangeAspect="1"/>
          </p:cNvPicPr>
          <p:nvPr/>
        </p:nvPicPr>
        <p:blipFill>
          <a:blip r:embed="rId13"/>
          <a:srcRect l="38222" r="32895" b="11514"/>
          <a:stretch>
            <a:fillRect/>
          </a:stretch>
        </p:blipFill>
        <p:spPr>
          <a:xfrm flipH="1">
            <a:off x="945629" y="1153832"/>
            <a:ext cx="615856" cy="13997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صورة" descr="صورة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417318" y="3870197"/>
            <a:ext cx="703488" cy="7034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صورة" descr="صورة"/>
          <p:cNvPicPr>
            <a:picLocks noChangeAspect="1"/>
          </p:cNvPicPr>
          <p:nvPr/>
        </p:nvPicPr>
        <p:blipFill>
          <a:blip r:embed="rId12"/>
          <a:srcRect t="2" r="55530"/>
          <a:stretch>
            <a:fillRect/>
          </a:stretch>
        </p:blipFill>
        <p:spPr>
          <a:xfrm flipH="1">
            <a:off x="839298" y="3790435"/>
            <a:ext cx="619716" cy="3203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صورة" descr="صورة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0800000" flipH="1" flipV="1">
            <a:off x="3973132" y="3565821"/>
            <a:ext cx="6673419" cy="30102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صورة" descr="صورة">
            <a:extLst>
              <a:ext uri="{FF2B5EF4-FFF2-40B4-BE49-F238E27FC236}">
                <a16:creationId xmlns:a16="http://schemas.microsoft.com/office/drawing/2014/main" id="{2A931EA4-A030-0A40-964E-11D89D1CAC7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flipH="1">
            <a:off x="6210954" y="4014985"/>
            <a:ext cx="625419" cy="666125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صورة 5">
            <a:extLst>
              <a:ext uri="{FF2B5EF4-FFF2-40B4-BE49-F238E27FC236}">
                <a16:creationId xmlns:a16="http://schemas.microsoft.com/office/drawing/2014/main" id="{82991844-A2D9-FF4C-A17D-A02A266F1A9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111" y="3164647"/>
            <a:ext cx="1424090" cy="1936497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22A5DFFF-E817-44BA-B928-D3B8EBF1D59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127502" y="365020"/>
            <a:ext cx="6769554" cy="2854718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5377DF53-D4C5-4307-8B9E-6C9E395C141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49204" y="2498201"/>
            <a:ext cx="1937276" cy="7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30051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71;p2" descr="Google Shape;71;p2"/>
          <p:cNvPicPr>
            <a:picLocks noChangeAspect="1"/>
          </p:cNvPicPr>
          <p:nvPr/>
        </p:nvPicPr>
        <p:blipFill>
          <a:blip r:embed="rId2"/>
          <a:srcRect t="1469"/>
          <a:stretch>
            <a:fillRect/>
          </a:stretch>
        </p:blipFill>
        <p:spPr>
          <a:xfrm>
            <a:off x="-140410" y="-73750"/>
            <a:ext cx="9335319" cy="5536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Google Shape;73;p2" descr="Google Shape;73;p2"/>
          <p:cNvPicPr>
            <a:picLocks noChangeAspect="1"/>
          </p:cNvPicPr>
          <p:nvPr/>
        </p:nvPicPr>
        <p:blipFill>
          <a:blip r:embed="rId3"/>
          <a:srcRect l="6528" t="5002" r="4753" b="20994"/>
          <a:stretch>
            <a:fillRect/>
          </a:stretch>
        </p:blipFill>
        <p:spPr>
          <a:xfrm>
            <a:off x="1669557" y="-42424"/>
            <a:ext cx="7565210" cy="409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Google Shape;86;p2" descr="Google Shape;86;p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8017" y="4456764"/>
            <a:ext cx="4025081" cy="1007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صورة 7" descr="صورة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5544" y="22055"/>
            <a:ext cx="1725101" cy="21895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صورة" descr="صورة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897249">
            <a:off x="-1856887" y="-251572"/>
            <a:ext cx="3007931" cy="25214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صورة" descr="صورة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10404" y="-18066"/>
            <a:ext cx="2164121" cy="25162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صورة" descr="صورة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157952" y="2548127"/>
            <a:ext cx="3387711" cy="20353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Google Shape;80;p2" descr="Google Shape;80;p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9786" y="3385489"/>
            <a:ext cx="499228" cy="321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Google Shape;80;p2" descr="Google Shape;80;p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5382" y="3404045"/>
            <a:ext cx="429407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Google Shape;76;p2" descr="Google Shape;76;p2"/>
          <p:cNvPicPr>
            <a:picLocks noChangeAspect="1"/>
          </p:cNvPicPr>
          <p:nvPr/>
        </p:nvPicPr>
        <p:blipFill>
          <a:blip r:embed="rId10"/>
          <a:srcRect l="14826" r="14301"/>
          <a:stretch>
            <a:fillRect/>
          </a:stretch>
        </p:blipFill>
        <p:spPr>
          <a:xfrm rot="21222339" flipH="1">
            <a:off x="-315836" y="1919615"/>
            <a:ext cx="536152" cy="756477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6" name="Google Shape;74;p2" descr="Google Shape;74;p2"/>
          <p:cNvPicPr>
            <a:picLocks noChangeAspect="1"/>
          </p:cNvPicPr>
          <p:nvPr/>
        </p:nvPicPr>
        <p:blipFill>
          <a:blip r:embed="rId11"/>
          <a:srcRect t="5450" b="9091"/>
          <a:stretch>
            <a:fillRect/>
          </a:stretch>
        </p:blipFill>
        <p:spPr>
          <a:xfrm>
            <a:off x="446110" y="2041911"/>
            <a:ext cx="728552" cy="501492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9" name="صورة" descr="صورة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572519" y="3068509"/>
            <a:ext cx="1204554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Google Shape;82;p2" descr="Google Shape;82;p2"/>
          <p:cNvPicPr>
            <a:picLocks noChangeAspect="1"/>
          </p:cNvPicPr>
          <p:nvPr/>
        </p:nvPicPr>
        <p:blipFill>
          <a:blip r:embed="rId13"/>
          <a:srcRect l="38222" r="32895" b="11514"/>
          <a:stretch>
            <a:fillRect/>
          </a:stretch>
        </p:blipFill>
        <p:spPr>
          <a:xfrm flipH="1">
            <a:off x="945629" y="1153832"/>
            <a:ext cx="615856" cy="13997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صورة" descr="صورة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417318" y="3870197"/>
            <a:ext cx="703488" cy="7034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صورة" descr="صورة"/>
          <p:cNvPicPr>
            <a:picLocks noChangeAspect="1"/>
          </p:cNvPicPr>
          <p:nvPr/>
        </p:nvPicPr>
        <p:blipFill>
          <a:blip r:embed="rId12"/>
          <a:srcRect t="2" r="55530"/>
          <a:stretch>
            <a:fillRect/>
          </a:stretch>
        </p:blipFill>
        <p:spPr>
          <a:xfrm flipH="1">
            <a:off x="839298" y="3790435"/>
            <a:ext cx="619716" cy="3203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صورة" descr="صورة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0800000" flipH="1" flipV="1">
            <a:off x="3973132" y="3565821"/>
            <a:ext cx="6673419" cy="30102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صورة" descr="صورة">
            <a:extLst>
              <a:ext uri="{FF2B5EF4-FFF2-40B4-BE49-F238E27FC236}">
                <a16:creationId xmlns:a16="http://schemas.microsoft.com/office/drawing/2014/main" id="{2A931EA4-A030-0A40-964E-11D89D1CAC7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flipH="1">
            <a:off x="6210954" y="4014985"/>
            <a:ext cx="625419" cy="666125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صورة 5">
            <a:extLst>
              <a:ext uri="{FF2B5EF4-FFF2-40B4-BE49-F238E27FC236}">
                <a16:creationId xmlns:a16="http://schemas.microsoft.com/office/drawing/2014/main" id="{82991844-A2D9-FF4C-A17D-A02A266F1A9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111" y="3164647"/>
            <a:ext cx="1424090" cy="1936497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0FA7D096-E26A-48DE-962A-9182E5AECF0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908578" y="108920"/>
            <a:ext cx="7169015" cy="3149729"/>
          </a:xfrm>
          <a:prstGeom prst="rect">
            <a:avLst/>
          </a:prstGeom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F50EA891-468F-4420-9EE9-13CB33640BC0}"/>
              </a:ext>
            </a:extLst>
          </p:cNvPr>
          <p:cNvSpPr txBox="1"/>
          <p:nvPr/>
        </p:nvSpPr>
        <p:spPr>
          <a:xfrm>
            <a:off x="5438554" y="2366305"/>
            <a:ext cx="144270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1" anchor="t">
            <a:spAutoFit/>
          </a:bodyPr>
          <a:lstStyle/>
          <a:p>
            <a:pPr marL="0" marR="0" indent="0" algn="l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SA" sz="2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1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C44EE580-6B74-4287-9692-2E94A6417516}"/>
              </a:ext>
            </a:extLst>
          </p:cNvPr>
          <p:cNvSpPr txBox="1"/>
          <p:nvPr/>
        </p:nvSpPr>
        <p:spPr>
          <a:xfrm>
            <a:off x="5470225" y="2868456"/>
            <a:ext cx="45719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1" anchor="t">
            <a:spAutoFit/>
          </a:bodyPr>
          <a:lstStyle/>
          <a:p>
            <a:pPr marL="0" marR="0" indent="0" algn="l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SA" sz="2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2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4DB07EAB-1393-42EC-BBD4-80C96CDDE3F2}"/>
              </a:ext>
            </a:extLst>
          </p:cNvPr>
          <p:cNvSpPr txBox="1"/>
          <p:nvPr/>
        </p:nvSpPr>
        <p:spPr>
          <a:xfrm>
            <a:off x="5424506" y="1738308"/>
            <a:ext cx="45719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1" anchor="t">
            <a:spAutoFit/>
          </a:bodyPr>
          <a:lstStyle/>
          <a:p>
            <a:pPr marL="0" marR="0" indent="0" algn="l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SA" sz="2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52275106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71;p2" descr="Google Shape;71;p2"/>
          <p:cNvPicPr>
            <a:picLocks noChangeAspect="1"/>
          </p:cNvPicPr>
          <p:nvPr/>
        </p:nvPicPr>
        <p:blipFill>
          <a:blip r:embed="rId3"/>
          <a:srcRect t="1469"/>
          <a:stretch>
            <a:fillRect/>
          </a:stretch>
        </p:blipFill>
        <p:spPr>
          <a:xfrm>
            <a:off x="-140410" y="-73750"/>
            <a:ext cx="9335319" cy="5536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Google Shape;73;p2" descr="Google Shape;73;p2"/>
          <p:cNvPicPr>
            <a:picLocks noChangeAspect="1"/>
          </p:cNvPicPr>
          <p:nvPr/>
        </p:nvPicPr>
        <p:blipFill>
          <a:blip r:embed="rId4"/>
          <a:srcRect l="6528" t="5002" r="4753" b="20994"/>
          <a:stretch>
            <a:fillRect/>
          </a:stretch>
        </p:blipFill>
        <p:spPr>
          <a:xfrm>
            <a:off x="1714565" y="-47024"/>
            <a:ext cx="7565210" cy="409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Google Shape;86;p2" descr="Google Shape;86;p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8017" y="4456764"/>
            <a:ext cx="4025081" cy="1007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صورة 7" descr="صورة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5544" y="22055"/>
            <a:ext cx="1725101" cy="21895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صورة" descr="صورة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97249">
            <a:off x="-1856887" y="-251572"/>
            <a:ext cx="3007931" cy="25214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صورة" descr="صورة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10404" y="-18066"/>
            <a:ext cx="2164121" cy="25162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صورة" descr="صورة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157952" y="2548127"/>
            <a:ext cx="3387711" cy="20353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Google Shape;80;p2" descr="Google Shape;80;p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3643" y="3354066"/>
            <a:ext cx="499228" cy="321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Google Shape;80;p2" descr="Google Shape;80;p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9579" y="3395312"/>
            <a:ext cx="429407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Google Shape;76;p2" descr="Google Shape;76;p2"/>
          <p:cNvPicPr>
            <a:picLocks noChangeAspect="1"/>
          </p:cNvPicPr>
          <p:nvPr/>
        </p:nvPicPr>
        <p:blipFill>
          <a:blip r:embed="rId11"/>
          <a:srcRect l="14826" r="14301"/>
          <a:stretch>
            <a:fillRect/>
          </a:stretch>
        </p:blipFill>
        <p:spPr>
          <a:xfrm rot="21222339" flipH="1">
            <a:off x="-315836" y="1919615"/>
            <a:ext cx="536152" cy="756477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6" name="Google Shape;74;p2" descr="Google Shape;74;p2"/>
          <p:cNvPicPr>
            <a:picLocks noChangeAspect="1"/>
          </p:cNvPicPr>
          <p:nvPr/>
        </p:nvPicPr>
        <p:blipFill>
          <a:blip r:embed="rId12"/>
          <a:srcRect t="5450" b="9091"/>
          <a:stretch>
            <a:fillRect/>
          </a:stretch>
        </p:blipFill>
        <p:spPr>
          <a:xfrm>
            <a:off x="446110" y="2041911"/>
            <a:ext cx="728552" cy="501492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9" name="صورة" descr="صورة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572519" y="3068509"/>
            <a:ext cx="1204554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Google Shape;82;p2" descr="Google Shape;82;p2"/>
          <p:cNvPicPr>
            <a:picLocks noChangeAspect="1"/>
          </p:cNvPicPr>
          <p:nvPr/>
        </p:nvPicPr>
        <p:blipFill>
          <a:blip r:embed="rId14"/>
          <a:srcRect l="38222" r="32895" b="11514"/>
          <a:stretch>
            <a:fillRect/>
          </a:stretch>
        </p:blipFill>
        <p:spPr>
          <a:xfrm flipH="1">
            <a:off x="945629" y="1153832"/>
            <a:ext cx="615856" cy="13997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صورة" descr="صورة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417318" y="3870197"/>
            <a:ext cx="703488" cy="7034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صورة" descr="صورة"/>
          <p:cNvPicPr>
            <a:picLocks noChangeAspect="1"/>
          </p:cNvPicPr>
          <p:nvPr/>
        </p:nvPicPr>
        <p:blipFill>
          <a:blip r:embed="rId13"/>
          <a:srcRect t="2" r="55530"/>
          <a:stretch>
            <a:fillRect/>
          </a:stretch>
        </p:blipFill>
        <p:spPr>
          <a:xfrm flipH="1">
            <a:off x="839298" y="3790435"/>
            <a:ext cx="619716" cy="3203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صورة" descr="صورة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10800000" flipH="1" flipV="1">
            <a:off x="3958500" y="3533750"/>
            <a:ext cx="6673419" cy="30102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صورة" descr="صورة">
            <a:extLst>
              <a:ext uri="{FF2B5EF4-FFF2-40B4-BE49-F238E27FC236}">
                <a16:creationId xmlns:a16="http://schemas.microsoft.com/office/drawing/2014/main" id="{2A931EA4-A030-0A40-964E-11D89D1CAC7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6210954" y="4014985"/>
            <a:ext cx="625419" cy="666125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صورة 5">
            <a:extLst>
              <a:ext uri="{FF2B5EF4-FFF2-40B4-BE49-F238E27FC236}">
                <a16:creationId xmlns:a16="http://schemas.microsoft.com/office/drawing/2014/main" id="{82991844-A2D9-FF4C-A17D-A02A266F1A92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178702"/>
            <a:ext cx="1424090" cy="1936497"/>
          </a:xfrm>
          <a:prstGeom prst="rect">
            <a:avLst/>
          </a:prstGeom>
        </p:spPr>
      </p:pic>
      <p:sp>
        <p:nvSpPr>
          <p:cNvPr id="7" name="فقاعة الكلام: بيضاوية 6">
            <a:extLst>
              <a:ext uri="{FF2B5EF4-FFF2-40B4-BE49-F238E27FC236}">
                <a16:creationId xmlns:a16="http://schemas.microsoft.com/office/drawing/2014/main" id="{3F243AE2-B511-B049-9628-F0FDA8353829}"/>
              </a:ext>
            </a:extLst>
          </p:cNvPr>
          <p:cNvSpPr/>
          <p:nvPr/>
        </p:nvSpPr>
        <p:spPr>
          <a:xfrm>
            <a:off x="3017747" y="127511"/>
            <a:ext cx="3479257" cy="865584"/>
          </a:xfrm>
          <a:prstGeom prst="wedgeEllipseCallout">
            <a:avLst>
              <a:gd name="adj1" fmla="val -61006"/>
              <a:gd name="adj2" fmla="val 76652"/>
            </a:avLst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SA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هيا لنراجع ما تعلمناه في الحصة السابقة</a:t>
            </a:r>
          </a:p>
        </p:txBody>
      </p:sp>
      <p:pic>
        <p:nvPicPr>
          <p:cNvPr id="28" name="Picture 4" descr="نتيجة بحث الصور عن countdown gif 2 minutes"/>
          <p:cNvPicPr>
            <a:picLocks noChangeAspect="1" noChangeArrowheads="1" noCrop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35" y="2714080"/>
            <a:ext cx="990269" cy="309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مستطيل: زوايا قطرية مقصوصة 6">
            <a:extLst>
              <a:ext uri="{FF2B5EF4-FFF2-40B4-BE49-F238E27FC236}">
                <a16:creationId xmlns:a16="http://schemas.microsoft.com/office/drawing/2014/main" id="{6DEFBD6A-E840-7641-9F4A-B3AE2D9F7DEE}"/>
              </a:ext>
            </a:extLst>
          </p:cNvPr>
          <p:cNvSpPr/>
          <p:nvPr/>
        </p:nvSpPr>
        <p:spPr>
          <a:xfrm>
            <a:off x="6836373" y="106103"/>
            <a:ext cx="2216081" cy="733663"/>
          </a:xfrm>
          <a:prstGeom prst="snip2DiagRect">
            <a:avLst>
              <a:gd name="adj1" fmla="val 50000"/>
              <a:gd name="adj2" fmla="val 50000"/>
            </a:avLst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SA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تغذية راجعة</a:t>
            </a:r>
          </a:p>
        </p:txBody>
      </p:sp>
      <p:sp>
        <p:nvSpPr>
          <p:cNvPr id="32" name="شكل بيضاوي 31"/>
          <p:cNvSpPr/>
          <p:nvPr/>
        </p:nvSpPr>
        <p:spPr>
          <a:xfrm>
            <a:off x="1825341" y="36830"/>
            <a:ext cx="1214156" cy="605909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25400" cap="flat">
            <a:solidFill>
              <a:schemeClr val="accent5">
                <a:lumMod val="60000"/>
                <a:lumOff val="40000"/>
              </a:scheme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SA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استراتيجية</a:t>
            </a:r>
            <a:r>
              <a:rPr kumimoji="0" lang="ar-SA" sz="14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 بطاقات </a:t>
            </a:r>
            <a:r>
              <a:rPr kumimoji="0" lang="ar-SA" sz="1400" b="0" i="0" u="none" strike="noStrike" cap="none" spc="0" normalizeH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الأونو</a:t>
            </a:r>
            <a:endParaRPr kumimoji="0" lang="ar-SA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صورة الشريحة 2">
                <a:extLst>
                  <a:ext uri="{FF2B5EF4-FFF2-40B4-BE49-F238E27FC236}">
                    <a16:creationId xmlns:a16="http://schemas.microsoft.com/office/drawing/2014/main" id="{17D58B7C-72A1-41BD-A471-9F9F225FA2B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139593896"/>
                  </p:ext>
                </p:extLst>
              </p:nvPr>
            </p:nvGraphicFramePr>
            <p:xfrm>
              <a:off x="7295209" y="1353340"/>
              <a:ext cx="1050750" cy="1767169"/>
            </p:xfrm>
            <a:graphic>
              <a:graphicData uri="http://schemas.microsoft.com/office/powerpoint/2016/slidezoom">
                <pslz:sldZm>
                  <pslz:sldZmObj sldId="342" cId="3573187180">
                    <pslz:zmPr id="{FDEF7064-733B-4D11-8B89-C03315328917}" imageType="cover" transitionDur="1000">
                      <p166:blipFill xmlns:p166="http://schemas.microsoft.com/office/powerpoint/2016/6/main">
                        <a:blip r:embed="rId2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050750" cy="1767169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صورة الشريحة 2">
                <a:hlinkClick r:id="rId27" action="ppaction://hlinksldjump"/>
                <a:extLst>
                  <a:ext uri="{FF2B5EF4-FFF2-40B4-BE49-F238E27FC236}">
                    <a16:creationId xmlns:a16="http://schemas.microsoft.com/office/drawing/2014/main" id="{17D58B7C-72A1-41BD-A471-9F9F225FA2B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95209" y="1353340"/>
                <a:ext cx="1050750" cy="1767169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9" name="صورة الشريحة 8">
                <a:extLst>
                  <a:ext uri="{FF2B5EF4-FFF2-40B4-BE49-F238E27FC236}">
                    <a16:creationId xmlns:a16="http://schemas.microsoft.com/office/drawing/2014/main" id="{D0F1E6F0-F473-4401-81A3-9A4B020CB24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317582629"/>
                  </p:ext>
                </p:extLst>
              </p:nvPr>
            </p:nvGraphicFramePr>
            <p:xfrm>
              <a:off x="5008862" y="1343398"/>
              <a:ext cx="1141161" cy="1763488"/>
            </p:xfrm>
            <a:graphic>
              <a:graphicData uri="http://schemas.microsoft.com/office/powerpoint/2016/slidezoom">
                <pslz:sldZm>
                  <pslz:sldZmObj sldId="343" cId="2066183836">
                    <pslz:zmPr id="{0DDD4669-C535-4BA7-A517-B013FE72FC8D}" imageType="cover" transitionDur="1000">
                      <p166:blipFill xmlns:p166="http://schemas.microsoft.com/office/powerpoint/2016/6/main">
                        <a:blip r:embed="rId2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141161" cy="1763488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9" name="صورة الشريحة 8">
                <a:hlinkClick r:id="rId30" action="ppaction://hlinksldjump"/>
                <a:extLst>
                  <a:ext uri="{FF2B5EF4-FFF2-40B4-BE49-F238E27FC236}">
                    <a16:creationId xmlns:a16="http://schemas.microsoft.com/office/drawing/2014/main" id="{D0F1E6F0-F473-4401-81A3-9A4B020CB24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08862" y="1343398"/>
                <a:ext cx="1141161" cy="1763488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1" name="صورة الشريحة 10">
                <a:extLst>
                  <a:ext uri="{FF2B5EF4-FFF2-40B4-BE49-F238E27FC236}">
                    <a16:creationId xmlns:a16="http://schemas.microsoft.com/office/drawing/2014/main" id="{19006F0D-0F38-484F-BFB6-CDD858E65BD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841351656"/>
                  </p:ext>
                </p:extLst>
              </p:nvPr>
            </p:nvGraphicFramePr>
            <p:xfrm>
              <a:off x="2947906" y="1355802"/>
              <a:ext cx="1141161" cy="1762244"/>
            </p:xfrm>
            <a:graphic>
              <a:graphicData uri="http://schemas.microsoft.com/office/powerpoint/2016/slidezoom">
                <pslz:sldZm>
                  <pslz:sldZmObj sldId="259" cId="2572321239">
                    <pslz:zmPr id="{AF6068E0-EA90-4761-A80D-46048AEA9AC2}" imageType="cover" transitionDur="1000">
                      <p166:blipFill xmlns:p166="http://schemas.microsoft.com/office/powerpoint/2016/6/main">
                        <a:blip r:embed="rId3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141161" cy="1762244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1" name="صورة الشريحة 10">
                <a:hlinkClick r:id="rId33" action="ppaction://hlinksldjump"/>
                <a:extLst>
                  <a:ext uri="{FF2B5EF4-FFF2-40B4-BE49-F238E27FC236}">
                    <a16:creationId xmlns:a16="http://schemas.microsoft.com/office/drawing/2014/main" id="{19006F0D-0F38-484F-BFB6-CDD858E65BD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47906" y="1355802"/>
                <a:ext cx="1141161" cy="1762244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pic>
        <p:nvPicPr>
          <p:cNvPr id="31" name="صورة 30" descr="صورة تحتوي على نص&#10;&#10;تم إنشاء الوصف تلقائياً">
            <a:hlinkClick r:id="rId35" action="ppaction://hlinkpres?slideindex=1&amp;slidetitle="/>
            <a:extLst>
              <a:ext uri="{FF2B5EF4-FFF2-40B4-BE49-F238E27FC236}">
                <a16:creationId xmlns:a16="http://schemas.microsoft.com/office/drawing/2014/main" id="{6770B765-779B-4914-9B72-8BFEB906593A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1349" y="3424281"/>
            <a:ext cx="2026705" cy="1140022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71;p2" descr="Google Shape;71;p2"/>
          <p:cNvPicPr>
            <a:picLocks noChangeAspect="1"/>
          </p:cNvPicPr>
          <p:nvPr/>
        </p:nvPicPr>
        <p:blipFill>
          <a:blip r:embed="rId2"/>
          <a:srcRect t="1469"/>
          <a:stretch>
            <a:fillRect/>
          </a:stretch>
        </p:blipFill>
        <p:spPr>
          <a:xfrm>
            <a:off x="-140410" y="-73750"/>
            <a:ext cx="9335319" cy="5536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Google Shape;73;p2" descr="Google Shape;73;p2"/>
          <p:cNvPicPr>
            <a:picLocks noChangeAspect="1"/>
          </p:cNvPicPr>
          <p:nvPr/>
        </p:nvPicPr>
        <p:blipFill>
          <a:blip r:embed="rId3"/>
          <a:srcRect l="6528" t="5002" r="4753" b="20994"/>
          <a:stretch>
            <a:fillRect/>
          </a:stretch>
        </p:blipFill>
        <p:spPr>
          <a:xfrm>
            <a:off x="1669557" y="-42424"/>
            <a:ext cx="7565210" cy="409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Google Shape;86;p2" descr="Google Shape;86;p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8017" y="4456764"/>
            <a:ext cx="4025081" cy="1007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صورة 7" descr="صورة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5544" y="22055"/>
            <a:ext cx="1725101" cy="21895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صورة" descr="صورة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897249">
            <a:off x="-1856887" y="-251572"/>
            <a:ext cx="3007931" cy="25214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صورة" descr="صورة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10404" y="-18066"/>
            <a:ext cx="2164121" cy="25162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صورة" descr="صورة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157952" y="2548127"/>
            <a:ext cx="3387711" cy="20353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Google Shape;80;p2" descr="Google Shape;80;p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9786" y="3385489"/>
            <a:ext cx="499228" cy="321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Google Shape;80;p2" descr="Google Shape;80;p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5382" y="3404045"/>
            <a:ext cx="429407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Google Shape;76;p2" descr="Google Shape;76;p2"/>
          <p:cNvPicPr>
            <a:picLocks noChangeAspect="1"/>
          </p:cNvPicPr>
          <p:nvPr/>
        </p:nvPicPr>
        <p:blipFill>
          <a:blip r:embed="rId10"/>
          <a:srcRect l="14826" r="14301"/>
          <a:stretch>
            <a:fillRect/>
          </a:stretch>
        </p:blipFill>
        <p:spPr>
          <a:xfrm rot="21222339" flipH="1">
            <a:off x="-315836" y="1919615"/>
            <a:ext cx="536152" cy="756477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6" name="Google Shape;74;p2" descr="Google Shape;74;p2"/>
          <p:cNvPicPr>
            <a:picLocks noChangeAspect="1"/>
          </p:cNvPicPr>
          <p:nvPr/>
        </p:nvPicPr>
        <p:blipFill>
          <a:blip r:embed="rId11"/>
          <a:srcRect t="5450" b="9091"/>
          <a:stretch>
            <a:fillRect/>
          </a:stretch>
        </p:blipFill>
        <p:spPr>
          <a:xfrm>
            <a:off x="446110" y="2041911"/>
            <a:ext cx="728552" cy="501492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9" name="صورة" descr="صورة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572519" y="3068509"/>
            <a:ext cx="1204554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Google Shape;82;p2" descr="Google Shape;82;p2"/>
          <p:cNvPicPr>
            <a:picLocks noChangeAspect="1"/>
          </p:cNvPicPr>
          <p:nvPr/>
        </p:nvPicPr>
        <p:blipFill>
          <a:blip r:embed="rId13"/>
          <a:srcRect l="38222" r="32895" b="11514"/>
          <a:stretch>
            <a:fillRect/>
          </a:stretch>
        </p:blipFill>
        <p:spPr>
          <a:xfrm flipH="1">
            <a:off x="945629" y="1153832"/>
            <a:ext cx="615856" cy="13997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صورة" descr="صورة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417318" y="3870197"/>
            <a:ext cx="703488" cy="7034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صورة" descr="صورة"/>
          <p:cNvPicPr>
            <a:picLocks noChangeAspect="1"/>
          </p:cNvPicPr>
          <p:nvPr/>
        </p:nvPicPr>
        <p:blipFill>
          <a:blip r:embed="rId12"/>
          <a:srcRect t="2" r="55530"/>
          <a:stretch>
            <a:fillRect/>
          </a:stretch>
        </p:blipFill>
        <p:spPr>
          <a:xfrm flipH="1">
            <a:off x="839298" y="3790435"/>
            <a:ext cx="619716" cy="3203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صورة" descr="صورة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0800000" flipH="1" flipV="1">
            <a:off x="3973132" y="3565821"/>
            <a:ext cx="6673419" cy="30102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صورة" descr="صورة">
            <a:extLst>
              <a:ext uri="{FF2B5EF4-FFF2-40B4-BE49-F238E27FC236}">
                <a16:creationId xmlns:a16="http://schemas.microsoft.com/office/drawing/2014/main" id="{2A931EA4-A030-0A40-964E-11D89D1CAC7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flipH="1">
            <a:off x="6210954" y="4014985"/>
            <a:ext cx="625419" cy="666125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صورة 5">
            <a:extLst>
              <a:ext uri="{FF2B5EF4-FFF2-40B4-BE49-F238E27FC236}">
                <a16:creationId xmlns:a16="http://schemas.microsoft.com/office/drawing/2014/main" id="{82991844-A2D9-FF4C-A17D-A02A266F1A9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111" y="3164647"/>
            <a:ext cx="1424090" cy="1936497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C1E2C8F4-6BA6-4E4B-8598-CA864DFAB7C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020853" y="87456"/>
            <a:ext cx="6963206" cy="3298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947654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71;p2" descr="Google Shape;71;p2"/>
          <p:cNvPicPr>
            <a:picLocks noChangeAspect="1"/>
          </p:cNvPicPr>
          <p:nvPr/>
        </p:nvPicPr>
        <p:blipFill>
          <a:blip r:embed="rId2"/>
          <a:srcRect t="1469"/>
          <a:stretch>
            <a:fillRect/>
          </a:stretch>
        </p:blipFill>
        <p:spPr>
          <a:xfrm>
            <a:off x="-140410" y="-73750"/>
            <a:ext cx="9335319" cy="5536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Google Shape;73;p2" descr="Google Shape;73;p2"/>
          <p:cNvPicPr>
            <a:picLocks noChangeAspect="1"/>
          </p:cNvPicPr>
          <p:nvPr/>
        </p:nvPicPr>
        <p:blipFill>
          <a:blip r:embed="rId3"/>
          <a:srcRect l="6528" t="5002" r="4753" b="20994"/>
          <a:stretch>
            <a:fillRect/>
          </a:stretch>
        </p:blipFill>
        <p:spPr>
          <a:xfrm>
            <a:off x="1602963" y="28301"/>
            <a:ext cx="7565210" cy="409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Google Shape;86;p2" descr="Google Shape;86;p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8017" y="4456764"/>
            <a:ext cx="4025081" cy="1007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صورة 7" descr="صورة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5544" y="22055"/>
            <a:ext cx="1725101" cy="21895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صورة" descr="صورة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897249">
            <a:off x="-1856887" y="-251572"/>
            <a:ext cx="3007931" cy="25214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صورة" descr="صورة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157952" y="2548127"/>
            <a:ext cx="3387711" cy="20353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صورة" descr="صورة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10404" y="-18066"/>
            <a:ext cx="2164121" cy="25162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Google Shape;80;p2" descr="Google Shape;80;p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9556" y="3371412"/>
            <a:ext cx="499228" cy="321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Google Shape;80;p2" descr="Google Shape;80;p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3413" y="3423950"/>
            <a:ext cx="429407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Google Shape;76;p2" descr="Google Shape;76;p2"/>
          <p:cNvPicPr>
            <a:picLocks noChangeAspect="1"/>
          </p:cNvPicPr>
          <p:nvPr/>
        </p:nvPicPr>
        <p:blipFill>
          <a:blip r:embed="rId10"/>
          <a:srcRect l="14826" r="14301"/>
          <a:stretch>
            <a:fillRect/>
          </a:stretch>
        </p:blipFill>
        <p:spPr>
          <a:xfrm rot="21222339" flipH="1">
            <a:off x="-315836" y="1919615"/>
            <a:ext cx="536152" cy="756477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6" name="Google Shape;74;p2" descr="Google Shape;74;p2"/>
          <p:cNvPicPr>
            <a:picLocks noChangeAspect="1"/>
          </p:cNvPicPr>
          <p:nvPr/>
        </p:nvPicPr>
        <p:blipFill>
          <a:blip r:embed="rId11"/>
          <a:srcRect t="5450" b="9091"/>
          <a:stretch>
            <a:fillRect/>
          </a:stretch>
        </p:blipFill>
        <p:spPr>
          <a:xfrm>
            <a:off x="497922" y="2054234"/>
            <a:ext cx="728552" cy="501492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8" name="صورة" descr="صورة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29236" y="3797953"/>
            <a:ext cx="1186409" cy="10410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صورة" descr="صورة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572519" y="3068509"/>
            <a:ext cx="1204554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Google Shape;82;p2" descr="Google Shape;82;p2"/>
          <p:cNvPicPr>
            <a:picLocks noChangeAspect="1"/>
          </p:cNvPicPr>
          <p:nvPr/>
        </p:nvPicPr>
        <p:blipFill>
          <a:blip r:embed="rId14"/>
          <a:srcRect l="38222" r="32895" b="11514"/>
          <a:stretch>
            <a:fillRect/>
          </a:stretch>
        </p:blipFill>
        <p:spPr>
          <a:xfrm flipH="1">
            <a:off x="945629" y="1153832"/>
            <a:ext cx="615856" cy="13997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صورة" descr="صورة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35120" y="3643146"/>
            <a:ext cx="932598" cy="9325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صورة" descr="صورة"/>
          <p:cNvPicPr>
            <a:picLocks noChangeAspect="1"/>
          </p:cNvPicPr>
          <p:nvPr/>
        </p:nvPicPr>
        <p:blipFill>
          <a:blip r:embed="rId13"/>
          <a:srcRect t="2" r="55530"/>
          <a:stretch>
            <a:fillRect/>
          </a:stretch>
        </p:blipFill>
        <p:spPr>
          <a:xfrm flipH="1">
            <a:off x="839298" y="3790435"/>
            <a:ext cx="619716" cy="3203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صورة" descr="صورة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10800000" flipH="1" flipV="1">
            <a:off x="3736775" y="3068509"/>
            <a:ext cx="6673419" cy="3010209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صورة 5">
            <a:extLst>
              <a:ext uri="{FF2B5EF4-FFF2-40B4-BE49-F238E27FC236}">
                <a16:creationId xmlns:a16="http://schemas.microsoft.com/office/drawing/2014/main" id="{82991844-A2D9-FF4C-A17D-A02A266F1A9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240" y="2670147"/>
            <a:ext cx="1424090" cy="1936497"/>
          </a:xfrm>
          <a:prstGeom prst="rect">
            <a:avLst/>
          </a:prstGeom>
        </p:spPr>
      </p:pic>
      <p:pic>
        <p:nvPicPr>
          <p:cNvPr id="4" name="صورة" descr="صورة">
            <a:extLst>
              <a:ext uri="{FF2B5EF4-FFF2-40B4-BE49-F238E27FC236}">
                <a16:creationId xmlns:a16="http://schemas.microsoft.com/office/drawing/2014/main" id="{2A931EA4-A030-0A40-964E-11D89D1CAC7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flipH="1">
            <a:off x="7492823" y="3385920"/>
            <a:ext cx="625419" cy="666125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615AC7FE-123B-F54D-AA9A-51C5F94D805C}"/>
              </a:ext>
            </a:extLst>
          </p:cNvPr>
          <p:cNvSpPr txBox="1"/>
          <p:nvPr/>
        </p:nvSpPr>
        <p:spPr>
          <a:xfrm>
            <a:off x="3138917" y="1696815"/>
            <a:ext cx="1828800" cy="182880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1" anchor="t">
            <a:spAutoFit/>
          </a:bodyPr>
          <a:lstStyle/>
          <a:p>
            <a:pPr marL="0" marR="0" indent="0" algn="l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ar-SA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7FC6CB40-E1D2-CC41-B4DE-BAEA39D0E37E}"/>
              </a:ext>
            </a:extLst>
          </p:cNvPr>
          <p:cNvSpPr txBox="1"/>
          <p:nvPr/>
        </p:nvSpPr>
        <p:spPr>
          <a:xfrm>
            <a:off x="3216067" y="1773964"/>
            <a:ext cx="1828800" cy="182880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1" anchor="t">
            <a:spAutoFit/>
          </a:bodyPr>
          <a:lstStyle/>
          <a:p>
            <a:pPr marL="0" marR="0" indent="0" algn="l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ar-SA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6" name="فقاعة الكلام: بيضاوية 15">
            <a:extLst>
              <a:ext uri="{FF2B5EF4-FFF2-40B4-BE49-F238E27FC236}">
                <a16:creationId xmlns:a16="http://schemas.microsoft.com/office/drawing/2014/main" id="{3D7FEBBB-3045-AC4E-A4F3-9415A71017E0}"/>
              </a:ext>
            </a:extLst>
          </p:cNvPr>
          <p:cNvSpPr/>
          <p:nvPr/>
        </p:nvSpPr>
        <p:spPr>
          <a:xfrm>
            <a:off x="5190099" y="499393"/>
            <a:ext cx="2872027" cy="1558052"/>
          </a:xfrm>
          <a:prstGeom prst="wedgeEllipseCallout">
            <a:avLst>
              <a:gd name="adj1" fmla="val -74315"/>
              <a:gd name="adj2" fmla="val 54501"/>
            </a:avLst>
          </a:prstGeom>
          <a:solidFill>
            <a:srgbClr val="FFFFFF"/>
          </a:solidFill>
          <a:ln w="25400" cap="flat">
            <a:solidFill>
              <a:schemeClr val="accent5">
                <a:lumMod val="20000"/>
                <a:lumOff val="80000"/>
              </a:scheme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algn="ctr"/>
            <a:endParaRPr kumimoji="0" lang="ar-SA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  <a:p>
            <a:pPr marL="0" marR="0" indent="0" algn="ct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SA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كم انتن رائعات ومتميزات شكرا لكن لا تنسين حل الواجب</a:t>
            </a:r>
            <a:r>
              <a:rPr kumimoji="0" lang="ar-SA" sz="18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 في منصة مدرستي</a:t>
            </a:r>
            <a:endParaRPr kumimoji="0" lang="ar-SA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8" name="فقاعة الكلام: بيضاوية 7">
            <a:extLst>
              <a:ext uri="{FF2B5EF4-FFF2-40B4-BE49-F238E27FC236}">
                <a16:creationId xmlns:a16="http://schemas.microsoft.com/office/drawing/2014/main" id="{BFB70A28-24D1-E740-9D06-6D5613CEB69F}"/>
              </a:ext>
            </a:extLst>
          </p:cNvPr>
          <p:cNvSpPr/>
          <p:nvPr/>
        </p:nvSpPr>
        <p:spPr>
          <a:xfrm>
            <a:off x="5637287" y="2394932"/>
            <a:ext cx="1828800" cy="1298377"/>
          </a:xfrm>
          <a:prstGeom prst="wedgeEllipseCallout">
            <a:avLst>
              <a:gd name="adj1" fmla="val -149986"/>
              <a:gd name="adj2" fmla="val -18468"/>
            </a:avLst>
          </a:prstGeom>
          <a:solidFill>
            <a:srgbClr val="FFFFFF"/>
          </a:solidFill>
          <a:ln w="25400" cap="flat">
            <a:solidFill>
              <a:schemeClr val="accent5">
                <a:lumMod val="20000"/>
                <a:lumOff val="80000"/>
              </a:scheme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0" tIns="0" rIns="0" bIns="0" numCol="1" spcCol="38100" rtlCol="0" anchor="t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indent="0" algn="ct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SA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الى اللقاء اراكم غدا على خير </a:t>
            </a:r>
            <a:r>
              <a:rPr kumimoji="0" lang="ar-SA" sz="2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باذن</a:t>
            </a:r>
            <a:r>
              <a:rPr kumimoji="0" lang="ar-SA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 الله </a:t>
            </a:r>
          </a:p>
        </p:txBody>
      </p:sp>
    </p:spTree>
    <p:extLst>
      <p:ext uri="{BB962C8B-B14F-4D97-AF65-F5344CB8AC3E}">
        <p14:creationId xmlns:p14="http://schemas.microsoft.com/office/powerpoint/2010/main" val="215064566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CFCCBDC9-B507-E840-9D85-948488A16CA3}"/>
              </a:ext>
            </a:extLst>
          </p:cNvPr>
          <p:cNvGrpSpPr/>
          <p:nvPr/>
        </p:nvGrpSpPr>
        <p:grpSpPr>
          <a:xfrm>
            <a:off x="804672" y="210312"/>
            <a:ext cx="2377440" cy="4526280"/>
            <a:chOff x="8570976" y="524256"/>
            <a:chExt cx="3169920" cy="6035040"/>
          </a:xfrm>
        </p:grpSpPr>
        <p:sp>
          <p:nvSpPr>
            <p:cNvPr id="5" name="مستطيل 4">
              <a:extLst>
                <a:ext uri="{FF2B5EF4-FFF2-40B4-BE49-F238E27FC236}">
                  <a16:creationId xmlns:a16="http://schemas.microsoft.com/office/drawing/2014/main" id="{36EA2E95-793A-3949-BBDF-E9D5071034CA}"/>
                </a:ext>
              </a:extLst>
            </p:cNvPr>
            <p:cNvSpPr/>
            <p:nvPr/>
          </p:nvSpPr>
          <p:spPr>
            <a:xfrm>
              <a:off x="8570976" y="524256"/>
              <a:ext cx="3169920" cy="603504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KW" sz="1050"/>
            </a:p>
          </p:txBody>
        </p:sp>
        <p:sp>
          <p:nvSpPr>
            <p:cNvPr id="6" name="مستطيل مستدير الزوايا 5">
              <a:extLst>
                <a:ext uri="{FF2B5EF4-FFF2-40B4-BE49-F238E27FC236}">
                  <a16:creationId xmlns:a16="http://schemas.microsoft.com/office/drawing/2014/main" id="{6500A0B8-A831-7942-9073-92D02297E105}"/>
                </a:ext>
              </a:extLst>
            </p:cNvPr>
            <p:cNvSpPr/>
            <p:nvPr/>
          </p:nvSpPr>
          <p:spPr>
            <a:xfrm>
              <a:off x="8814816" y="999744"/>
              <a:ext cx="2706624" cy="4998720"/>
            </a:xfrm>
            <a:prstGeom prst="round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KW" sz="1050"/>
            </a:p>
          </p:txBody>
        </p:sp>
        <p:sp>
          <p:nvSpPr>
            <p:cNvPr id="7" name="شكل بيضاوي 6">
              <a:extLst>
                <a:ext uri="{FF2B5EF4-FFF2-40B4-BE49-F238E27FC236}">
                  <a16:creationId xmlns:a16="http://schemas.microsoft.com/office/drawing/2014/main" id="{22AB7C8E-1E4B-8344-8326-82BAA66236D2}"/>
                </a:ext>
              </a:extLst>
            </p:cNvPr>
            <p:cNvSpPr/>
            <p:nvPr/>
          </p:nvSpPr>
          <p:spPr>
            <a:xfrm rot="2986448">
              <a:off x="9076944" y="2082376"/>
              <a:ext cx="2182368" cy="2833457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1" anchor="b" anchorCtr="1"/>
            <a:lstStyle/>
            <a:p>
              <a:pPr algn="ctr"/>
              <a:endParaRPr lang="ar-KW" sz="4950" b="1" dirty="0">
                <a:solidFill>
                  <a:schemeClr val="accent6"/>
                </a:solidFill>
              </a:endParaRPr>
            </a:p>
          </p:txBody>
        </p:sp>
        <p:sp>
          <p:nvSpPr>
            <p:cNvPr id="8" name="مربع نص 7">
              <a:extLst>
                <a:ext uri="{FF2B5EF4-FFF2-40B4-BE49-F238E27FC236}">
                  <a16:creationId xmlns:a16="http://schemas.microsoft.com/office/drawing/2014/main" id="{072D95B3-BE0B-6D47-BB1E-DE2994ECF568}"/>
                </a:ext>
              </a:extLst>
            </p:cNvPr>
            <p:cNvSpPr txBox="1"/>
            <p:nvPr/>
          </p:nvSpPr>
          <p:spPr>
            <a:xfrm>
              <a:off x="9429751" y="2871788"/>
              <a:ext cx="1471613" cy="135421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KW" sz="6000" b="1" dirty="0"/>
                <a:t>١</a:t>
              </a:r>
            </a:p>
          </p:txBody>
        </p:sp>
      </p:grpSp>
      <p:sp>
        <p:nvSpPr>
          <p:cNvPr id="9" name="مستطيل مستدير الزوايا 8">
            <a:extLst>
              <a:ext uri="{FF2B5EF4-FFF2-40B4-BE49-F238E27FC236}">
                <a16:creationId xmlns:a16="http://schemas.microsoft.com/office/drawing/2014/main" id="{C4FF655E-8157-D045-AE8A-B1D1422E6E12}"/>
              </a:ext>
            </a:extLst>
          </p:cNvPr>
          <p:cNvSpPr/>
          <p:nvPr/>
        </p:nvSpPr>
        <p:spPr>
          <a:xfrm>
            <a:off x="3767328" y="475488"/>
            <a:ext cx="5041936" cy="2096262"/>
          </a:xfrm>
          <a:prstGeom prst="roundRect">
            <a:avLst/>
          </a:prstGeom>
          <a:solidFill>
            <a:srgbClr val="E2C89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300" dirty="0">
                <a:solidFill>
                  <a:schemeClr val="tx1"/>
                </a:solidFill>
              </a:rPr>
              <a:t>حيوانات لها </a:t>
            </a:r>
            <a:r>
              <a:rPr lang="ar-SA" sz="3300" dirty="0" err="1">
                <a:solidFill>
                  <a:schemeClr val="tx1"/>
                </a:solidFill>
              </a:rPr>
              <a:t>لوامس</a:t>
            </a:r>
            <a:r>
              <a:rPr lang="ar-SA" sz="3300" dirty="0">
                <a:solidFill>
                  <a:schemeClr val="tx1"/>
                </a:solidFill>
              </a:rPr>
              <a:t> تشبه الاذرع هي ( الاسفنجيات – اللاسعات )؟</a:t>
            </a:r>
            <a:endParaRPr lang="ar-KW" sz="33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1871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339B702D-93D9-4741-8749-602312CD99E3}"/>
              </a:ext>
            </a:extLst>
          </p:cNvPr>
          <p:cNvGrpSpPr/>
          <p:nvPr/>
        </p:nvGrpSpPr>
        <p:grpSpPr>
          <a:xfrm>
            <a:off x="283464" y="473202"/>
            <a:ext cx="2377440" cy="4526280"/>
            <a:chOff x="1036320" y="411480"/>
            <a:chExt cx="3169920" cy="6035040"/>
          </a:xfrm>
        </p:grpSpPr>
        <p:sp>
          <p:nvSpPr>
            <p:cNvPr id="3" name="مستطيل 2">
              <a:extLst>
                <a:ext uri="{FF2B5EF4-FFF2-40B4-BE49-F238E27FC236}">
                  <a16:creationId xmlns:a16="http://schemas.microsoft.com/office/drawing/2014/main" id="{C25FD1A0-497E-754D-AE9E-7FEBE86F710F}"/>
                </a:ext>
              </a:extLst>
            </p:cNvPr>
            <p:cNvSpPr/>
            <p:nvPr/>
          </p:nvSpPr>
          <p:spPr>
            <a:xfrm>
              <a:off x="1036320" y="411480"/>
              <a:ext cx="3169920" cy="603504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KW" sz="1050"/>
            </a:p>
          </p:txBody>
        </p:sp>
        <p:sp>
          <p:nvSpPr>
            <p:cNvPr id="4" name="مستطيل مستدير الزوايا 3">
              <a:extLst>
                <a:ext uri="{FF2B5EF4-FFF2-40B4-BE49-F238E27FC236}">
                  <a16:creationId xmlns:a16="http://schemas.microsoft.com/office/drawing/2014/main" id="{A0E16C56-3563-7143-AEE8-2BD79A74107C}"/>
                </a:ext>
              </a:extLst>
            </p:cNvPr>
            <p:cNvSpPr/>
            <p:nvPr/>
          </p:nvSpPr>
          <p:spPr>
            <a:xfrm>
              <a:off x="1267968" y="929640"/>
              <a:ext cx="2706624" cy="4998720"/>
            </a:xfrm>
            <a:prstGeom prst="round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KW" sz="1050"/>
            </a:p>
          </p:txBody>
        </p:sp>
        <p:sp>
          <p:nvSpPr>
            <p:cNvPr id="5" name="شكل بيضاوي 4">
              <a:extLst>
                <a:ext uri="{FF2B5EF4-FFF2-40B4-BE49-F238E27FC236}">
                  <a16:creationId xmlns:a16="http://schemas.microsoft.com/office/drawing/2014/main" id="{B471A3C6-0121-A944-A940-EF4D0C41E2E0}"/>
                </a:ext>
              </a:extLst>
            </p:cNvPr>
            <p:cNvSpPr/>
            <p:nvPr/>
          </p:nvSpPr>
          <p:spPr>
            <a:xfrm rot="2986448">
              <a:off x="1542288" y="1969600"/>
              <a:ext cx="2182368" cy="2833457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1" anchor="b" anchorCtr="1"/>
            <a:lstStyle/>
            <a:p>
              <a:pPr algn="ctr"/>
              <a:endParaRPr lang="ar-KW" sz="4950" b="1" dirty="0">
                <a:solidFill>
                  <a:schemeClr val="accent6"/>
                </a:solidFill>
              </a:endParaRPr>
            </a:p>
          </p:txBody>
        </p:sp>
        <p:sp>
          <p:nvSpPr>
            <p:cNvPr id="6" name="مربع نص 5">
              <a:hlinkClick r:id="rId2" action="ppaction://hlinksldjump"/>
              <a:extLst>
                <a:ext uri="{FF2B5EF4-FFF2-40B4-BE49-F238E27FC236}">
                  <a16:creationId xmlns:a16="http://schemas.microsoft.com/office/drawing/2014/main" id="{728C3D4A-0382-E74F-A9E6-0DCF6F85F990}"/>
                </a:ext>
              </a:extLst>
            </p:cNvPr>
            <p:cNvSpPr txBox="1"/>
            <p:nvPr/>
          </p:nvSpPr>
          <p:spPr>
            <a:xfrm>
              <a:off x="1895095" y="2759012"/>
              <a:ext cx="1471613" cy="135421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KW" sz="6000" b="1" dirty="0"/>
                <a:t>٢</a:t>
              </a:r>
            </a:p>
          </p:txBody>
        </p:sp>
      </p:grpSp>
      <p:sp>
        <p:nvSpPr>
          <p:cNvPr id="9" name="مستطيل مستدير الزوايا 8">
            <a:extLst>
              <a:ext uri="{FF2B5EF4-FFF2-40B4-BE49-F238E27FC236}">
                <a16:creationId xmlns:a16="http://schemas.microsoft.com/office/drawing/2014/main" id="{3714E215-DA5F-5041-9031-2BC3B9E0E9F5}"/>
              </a:ext>
            </a:extLst>
          </p:cNvPr>
          <p:cNvSpPr/>
          <p:nvPr/>
        </p:nvSpPr>
        <p:spPr>
          <a:xfrm>
            <a:off x="3567303" y="861822"/>
            <a:ext cx="4526280" cy="20962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300" dirty="0">
                <a:solidFill>
                  <a:schemeClr val="tx1"/>
                </a:solidFill>
              </a:rPr>
              <a:t>ابسط اللافقاريات ولمعظمها كيس له فتحة من أعلاه فمن يكون ؟..........</a:t>
            </a:r>
            <a:endParaRPr lang="ar-KW" sz="33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1838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DA4A7C94-187E-254D-A3FB-54CFC5859816}"/>
              </a:ext>
            </a:extLst>
          </p:cNvPr>
          <p:cNvGrpSpPr/>
          <p:nvPr/>
        </p:nvGrpSpPr>
        <p:grpSpPr>
          <a:xfrm>
            <a:off x="453734" y="461772"/>
            <a:ext cx="2377440" cy="4526280"/>
            <a:chOff x="604979" y="615696"/>
            <a:chExt cx="3169920" cy="6035040"/>
          </a:xfrm>
        </p:grpSpPr>
        <p:sp>
          <p:nvSpPr>
            <p:cNvPr id="3" name="مستطيل 2">
              <a:extLst>
                <a:ext uri="{FF2B5EF4-FFF2-40B4-BE49-F238E27FC236}">
                  <a16:creationId xmlns:a16="http://schemas.microsoft.com/office/drawing/2014/main" id="{B8CA6BF9-797C-7046-9FF6-3B9D39886D6C}"/>
                </a:ext>
              </a:extLst>
            </p:cNvPr>
            <p:cNvSpPr/>
            <p:nvPr/>
          </p:nvSpPr>
          <p:spPr>
            <a:xfrm>
              <a:off x="604979" y="615696"/>
              <a:ext cx="3169920" cy="603504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KW" sz="1050" dirty="0">
                <a:solidFill>
                  <a:srgbClr val="FFFF00"/>
                </a:solidFill>
              </a:endParaRPr>
            </a:p>
          </p:txBody>
        </p:sp>
        <p:sp>
          <p:nvSpPr>
            <p:cNvPr id="4" name="مستطيل مستدير الزوايا 3">
              <a:extLst>
                <a:ext uri="{FF2B5EF4-FFF2-40B4-BE49-F238E27FC236}">
                  <a16:creationId xmlns:a16="http://schemas.microsoft.com/office/drawing/2014/main" id="{72536517-8101-D542-80DB-E8DC2275E445}"/>
                </a:ext>
              </a:extLst>
            </p:cNvPr>
            <p:cNvSpPr/>
            <p:nvPr/>
          </p:nvSpPr>
          <p:spPr>
            <a:xfrm>
              <a:off x="846247" y="1243584"/>
              <a:ext cx="2706624" cy="4998720"/>
            </a:xfrm>
            <a:prstGeom prst="round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KW" sz="1050" dirty="0">
                <a:solidFill>
                  <a:srgbClr val="FFFF00"/>
                </a:solidFill>
              </a:endParaRPr>
            </a:p>
          </p:txBody>
        </p:sp>
        <p:sp>
          <p:nvSpPr>
            <p:cNvPr id="5" name="شكل بيضاوي 4">
              <a:extLst>
                <a:ext uri="{FF2B5EF4-FFF2-40B4-BE49-F238E27FC236}">
                  <a16:creationId xmlns:a16="http://schemas.microsoft.com/office/drawing/2014/main" id="{605E3F3B-F4EE-EA4D-A648-DAAA13094B1B}"/>
                </a:ext>
              </a:extLst>
            </p:cNvPr>
            <p:cNvSpPr/>
            <p:nvPr/>
          </p:nvSpPr>
          <p:spPr>
            <a:xfrm rot="2986448">
              <a:off x="1110947" y="2216488"/>
              <a:ext cx="2182368" cy="2833457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1" anchor="b" anchorCtr="1"/>
            <a:lstStyle/>
            <a:p>
              <a:pPr algn="ctr"/>
              <a:endParaRPr lang="ar-KW" sz="4950" b="1" dirty="0">
                <a:solidFill>
                  <a:srgbClr val="FFFF00"/>
                </a:solidFill>
              </a:endParaRPr>
            </a:p>
          </p:txBody>
        </p:sp>
        <p:sp>
          <p:nvSpPr>
            <p:cNvPr id="6" name="مربع نص 5">
              <a:hlinkClick r:id="rId2" action="ppaction://hlinksldjump"/>
              <a:extLst>
                <a:ext uri="{FF2B5EF4-FFF2-40B4-BE49-F238E27FC236}">
                  <a16:creationId xmlns:a16="http://schemas.microsoft.com/office/drawing/2014/main" id="{E5EC724F-0ECB-5547-BBD2-871F897473EB}"/>
                </a:ext>
              </a:extLst>
            </p:cNvPr>
            <p:cNvSpPr txBox="1"/>
            <p:nvPr/>
          </p:nvSpPr>
          <p:spPr>
            <a:xfrm>
              <a:off x="1463754" y="3005900"/>
              <a:ext cx="1471613" cy="135421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KW" sz="6000" b="1" dirty="0"/>
                <a:t>٣</a:t>
              </a:r>
            </a:p>
          </p:txBody>
        </p:sp>
      </p:grpSp>
      <p:sp>
        <p:nvSpPr>
          <p:cNvPr id="9" name="مستطيل مستدير الزوايا 8">
            <a:extLst>
              <a:ext uri="{FF2B5EF4-FFF2-40B4-BE49-F238E27FC236}">
                <a16:creationId xmlns:a16="http://schemas.microsoft.com/office/drawing/2014/main" id="{DA905C63-A567-AB45-BAAD-C8AE7DF1156D}"/>
              </a:ext>
            </a:extLst>
          </p:cNvPr>
          <p:cNvSpPr/>
          <p:nvPr/>
        </p:nvSpPr>
        <p:spPr>
          <a:xfrm>
            <a:off x="3767328" y="475488"/>
            <a:ext cx="4526280" cy="20962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300">
                <a:solidFill>
                  <a:schemeClr val="tx1"/>
                </a:solidFill>
              </a:rPr>
              <a:t>ليس لها عمود فقري هي ...........</a:t>
            </a:r>
            <a:endParaRPr lang="ar-KW" sz="33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3212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71;p2" descr="Google Shape;71;p2"/>
          <p:cNvPicPr>
            <a:picLocks noChangeAspect="1"/>
          </p:cNvPicPr>
          <p:nvPr/>
        </p:nvPicPr>
        <p:blipFill>
          <a:blip r:embed="rId3"/>
          <a:srcRect t="1469"/>
          <a:stretch>
            <a:fillRect/>
          </a:stretch>
        </p:blipFill>
        <p:spPr>
          <a:xfrm>
            <a:off x="-99198" y="-72072"/>
            <a:ext cx="9335319" cy="5536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Google Shape;73;p2" descr="Google Shape;73;p2"/>
          <p:cNvPicPr>
            <a:picLocks noChangeAspect="1"/>
          </p:cNvPicPr>
          <p:nvPr/>
        </p:nvPicPr>
        <p:blipFill>
          <a:blip r:embed="rId4"/>
          <a:srcRect l="6528" t="5002" r="4753" b="20994"/>
          <a:stretch>
            <a:fillRect/>
          </a:stretch>
        </p:blipFill>
        <p:spPr>
          <a:xfrm>
            <a:off x="1662851" y="-18446"/>
            <a:ext cx="7565210" cy="409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Google Shape;86;p2" descr="Google Shape;86;p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8017" y="4456764"/>
            <a:ext cx="4025081" cy="1007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صورة 7" descr="صورة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5544" y="22055"/>
            <a:ext cx="1725101" cy="21895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صورة" descr="صورة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97249">
            <a:off x="-1856887" y="-251572"/>
            <a:ext cx="3007931" cy="25214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صورة" descr="صورة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10404" y="-18066"/>
            <a:ext cx="2164121" cy="25162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صورة" descr="صورة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157952" y="2548127"/>
            <a:ext cx="3387711" cy="20353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Google Shape;80;p2" descr="Google Shape;80;p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5845" y="3337067"/>
            <a:ext cx="499228" cy="321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Google Shape;80;p2" descr="Google Shape;80;p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2106" y="3401038"/>
            <a:ext cx="429407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Google Shape;76;p2" descr="Google Shape;76;p2"/>
          <p:cNvPicPr>
            <a:picLocks noChangeAspect="1"/>
          </p:cNvPicPr>
          <p:nvPr/>
        </p:nvPicPr>
        <p:blipFill>
          <a:blip r:embed="rId11"/>
          <a:srcRect l="14826" r="14301"/>
          <a:stretch>
            <a:fillRect/>
          </a:stretch>
        </p:blipFill>
        <p:spPr>
          <a:xfrm rot="21222339" flipH="1">
            <a:off x="-315836" y="1919615"/>
            <a:ext cx="536152" cy="756477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6" name="Google Shape;74;p2" descr="Google Shape;74;p2"/>
          <p:cNvPicPr>
            <a:picLocks noChangeAspect="1"/>
          </p:cNvPicPr>
          <p:nvPr/>
        </p:nvPicPr>
        <p:blipFill>
          <a:blip r:embed="rId12"/>
          <a:srcRect t="5450" b="9091"/>
          <a:stretch>
            <a:fillRect/>
          </a:stretch>
        </p:blipFill>
        <p:spPr>
          <a:xfrm>
            <a:off x="446110" y="2041911"/>
            <a:ext cx="728552" cy="501492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9" name="صورة" descr="صورة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572519" y="3068509"/>
            <a:ext cx="1204554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Google Shape;82;p2" descr="Google Shape;82;p2"/>
          <p:cNvPicPr>
            <a:picLocks noChangeAspect="1"/>
          </p:cNvPicPr>
          <p:nvPr/>
        </p:nvPicPr>
        <p:blipFill>
          <a:blip r:embed="rId14"/>
          <a:srcRect l="38222" r="32895" b="11514"/>
          <a:stretch>
            <a:fillRect/>
          </a:stretch>
        </p:blipFill>
        <p:spPr>
          <a:xfrm flipH="1">
            <a:off x="945629" y="1153832"/>
            <a:ext cx="615856" cy="13997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صورة" descr="صورة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417318" y="3870197"/>
            <a:ext cx="703488" cy="7034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صورة" descr="صورة"/>
          <p:cNvPicPr>
            <a:picLocks noChangeAspect="1"/>
          </p:cNvPicPr>
          <p:nvPr/>
        </p:nvPicPr>
        <p:blipFill>
          <a:blip r:embed="rId13"/>
          <a:srcRect t="2" r="55530"/>
          <a:stretch>
            <a:fillRect/>
          </a:stretch>
        </p:blipFill>
        <p:spPr>
          <a:xfrm flipH="1">
            <a:off x="839298" y="3790435"/>
            <a:ext cx="619716" cy="3203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صورة" descr="صورة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10800000" flipH="1" flipV="1">
            <a:off x="3973132" y="3565821"/>
            <a:ext cx="6673419" cy="30102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صورة" descr="صورة">
            <a:extLst>
              <a:ext uri="{FF2B5EF4-FFF2-40B4-BE49-F238E27FC236}">
                <a16:creationId xmlns:a16="http://schemas.microsoft.com/office/drawing/2014/main" id="{2A931EA4-A030-0A40-964E-11D89D1CAC7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6210954" y="4014985"/>
            <a:ext cx="625419" cy="666125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صورة 5">
            <a:extLst>
              <a:ext uri="{FF2B5EF4-FFF2-40B4-BE49-F238E27FC236}">
                <a16:creationId xmlns:a16="http://schemas.microsoft.com/office/drawing/2014/main" id="{82991844-A2D9-FF4C-A17D-A02A266F1A92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111" y="3164647"/>
            <a:ext cx="1424090" cy="1936497"/>
          </a:xfrm>
          <a:prstGeom prst="rect">
            <a:avLst/>
          </a:prstGeom>
        </p:spPr>
      </p:pic>
      <p:pic>
        <p:nvPicPr>
          <p:cNvPr id="27" name="صورة 26" descr="صورة تحتوي على نص&#10;&#10;تم إنشاء الوصف تلقائياً">
            <a:hlinkClick r:id="rId19" action="ppaction://hlinkpres?slideindex=1&amp;slidetitle="/>
            <a:extLst>
              <a:ext uri="{FF2B5EF4-FFF2-40B4-BE49-F238E27FC236}">
                <a16:creationId xmlns:a16="http://schemas.microsoft.com/office/drawing/2014/main" id="{DE24AB5A-5ED2-4EF5-B08B-3E8C1DF41E5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3523" y="3493890"/>
            <a:ext cx="2026705" cy="1140022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36B4EECB-1C73-4889-96D3-690C81030251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022218" y="122324"/>
            <a:ext cx="7002691" cy="3311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957144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71;p2" descr="Google Shape;71;p2"/>
          <p:cNvPicPr>
            <a:picLocks noChangeAspect="1"/>
          </p:cNvPicPr>
          <p:nvPr/>
        </p:nvPicPr>
        <p:blipFill>
          <a:blip r:embed="rId3"/>
          <a:srcRect t="1469"/>
          <a:stretch>
            <a:fillRect/>
          </a:stretch>
        </p:blipFill>
        <p:spPr>
          <a:xfrm>
            <a:off x="-99198" y="-72072"/>
            <a:ext cx="9335319" cy="5536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Google Shape;73;p2" descr="Google Shape;73;p2"/>
          <p:cNvPicPr>
            <a:picLocks noChangeAspect="1"/>
          </p:cNvPicPr>
          <p:nvPr/>
        </p:nvPicPr>
        <p:blipFill>
          <a:blip r:embed="rId4"/>
          <a:srcRect l="6528" t="5002" r="4753" b="20994"/>
          <a:stretch>
            <a:fillRect/>
          </a:stretch>
        </p:blipFill>
        <p:spPr>
          <a:xfrm>
            <a:off x="1662851" y="-18446"/>
            <a:ext cx="7565210" cy="409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Google Shape;86;p2" descr="Google Shape;86;p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8017" y="4456764"/>
            <a:ext cx="4025081" cy="1007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صورة 7" descr="صورة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5544" y="22055"/>
            <a:ext cx="1725101" cy="21895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صورة" descr="صورة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97249">
            <a:off x="-1856887" y="-251572"/>
            <a:ext cx="3007931" cy="25214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صورة" descr="صورة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96544" y="-10778"/>
            <a:ext cx="2164121" cy="25162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صورة" descr="صورة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157952" y="2548127"/>
            <a:ext cx="3387711" cy="20353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Google Shape;80;p2" descr="Google Shape;80;p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5845" y="3337067"/>
            <a:ext cx="499228" cy="321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Google Shape;80;p2" descr="Google Shape;80;p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2106" y="3401038"/>
            <a:ext cx="429407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Google Shape;76;p2" descr="Google Shape;76;p2"/>
          <p:cNvPicPr>
            <a:picLocks noChangeAspect="1"/>
          </p:cNvPicPr>
          <p:nvPr/>
        </p:nvPicPr>
        <p:blipFill>
          <a:blip r:embed="rId11"/>
          <a:srcRect l="14826" r="14301"/>
          <a:stretch>
            <a:fillRect/>
          </a:stretch>
        </p:blipFill>
        <p:spPr>
          <a:xfrm rot="21222339" flipH="1">
            <a:off x="-315836" y="1919615"/>
            <a:ext cx="536152" cy="756477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6" name="Google Shape;74;p2" descr="Google Shape;74;p2"/>
          <p:cNvPicPr>
            <a:picLocks noChangeAspect="1"/>
          </p:cNvPicPr>
          <p:nvPr/>
        </p:nvPicPr>
        <p:blipFill>
          <a:blip r:embed="rId12"/>
          <a:srcRect t="5450" b="9091"/>
          <a:stretch>
            <a:fillRect/>
          </a:stretch>
        </p:blipFill>
        <p:spPr>
          <a:xfrm>
            <a:off x="446110" y="2041911"/>
            <a:ext cx="728552" cy="501492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9" name="صورة" descr="صورة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572519" y="3068509"/>
            <a:ext cx="1204554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صورة" descr="صورة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417318" y="3870197"/>
            <a:ext cx="703488" cy="7034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صورة" descr="صورة"/>
          <p:cNvPicPr>
            <a:picLocks noChangeAspect="1"/>
          </p:cNvPicPr>
          <p:nvPr/>
        </p:nvPicPr>
        <p:blipFill>
          <a:blip r:embed="rId13"/>
          <a:srcRect t="2" r="55530"/>
          <a:stretch>
            <a:fillRect/>
          </a:stretch>
        </p:blipFill>
        <p:spPr>
          <a:xfrm flipH="1">
            <a:off x="839298" y="3790435"/>
            <a:ext cx="619716" cy="3203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صورة" descr="صورة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0800000" flipH="1" flipV="1">
            <a:off x="3973132" y="3565821"/>
            <a:ext cx="6673419" cy="30102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صورة" descr="صورة">
            <a:extLst>
              <a:ext uri="{FF2B5EF4-FFF2-40B4-BE49-F238E27FC236}">
                <a16:creationId xmlns:a16="http://schemas.microsoft.com/office/drawing/2014/main" id="{2A931EA4-A030-0A40-964E-11D89D1CAC7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flipH="1">
            <a:off x="6210954" y="4014985"/>
            <a:ext cx="625419" cy="666125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صورة 5">
            <a:extLst>
              <a:ext uri="{FF2B5EF4-FFF2-40B4-BE49-F238E27FC236}">
                <a16:creationId xmlns:a16="http://schemas.microsoft.com/office/drawing/2014/main" id="{82991844-A2D9-FF4C-A17D-A02A266F1A9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111" y="3164647"/>
            <a:ext cx="1424090" cy="1936497"/>
          </a:xfrm>
          <a:prstGeom prst="rect">
            <a:avLst/>
          </a:prstGeom>
        </p:spPr>
      </p:pic>
      <p:pic>
        <p:nvPicPr>
          <p:cNvPr id="27" name="صورة 26" descr="صورة تحتوي على نص&#10;&#10;تم إنشاء الوصف تلقائياً">
            <a:hlinkClick r:id="rId18" action="ppaction://hlinkpres?slideindex=1&amp;slidetitle="/>
            <a:extLst>
              <a:ext uri="{FF2B5EF4-FFF2-40B4-BE49-F238E27FC236}">
                <a16:creationId xmlns:a16="http://schemas.microsoft.com/office/drawing/2014/main" id="{DE24AB5A-5ED2-4EF5-B08B-3E8C1DF41E5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3523" y="3493890"/>
            <a:ext cx="2026705" cy="1140022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574CBBE6-A752-4A00-B5FF-C230179E0682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022218" y="33438"/>
            <a:ext cx="6952613" cy="3472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347273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71;p2" descr="Google Shape;71;p2"/>
          <p:cNvPicPr>
            <a:picLocks noChangeAspect="1"/>
          </p:cNvPicPr>
          <p:nvPr/>
        </p:nvPicPr>
        <p:blipFill>
          <a:blip r:embed="rId3"/>
          <a:srcRect t="1469"/>
          <a:stretch>
            <a:fillRect/>
          </a:stretch>
        </p:blipFill>
        <p:spPr>
          <a:xfrm>
            <a:off x="-99198" y="-72072"/>
            <a:ext cx="9335319" cy="5536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Google Shape;73;p2" descr="Google Shape;73;p2"/>
          <p:cNvPicPr>
            <a:picLocks noChangeAspect="1"/>
          </p:cNvPicPr>
          <p:nvPr/>
        </p:nvPicPr>
        <p:blipFill>
          <a:blip r:embed="rId4"/>
          <a:srcRect l="6528" t="5002" r="4753" b="20994"/>
          <a:stretch>
            <a:fillRect/>
          </a:stretch>
        </p:blipFill>
        <p:spPr>
          <a:xfrm>
            <a:off x="1662851" y="-18446"/>
            <a:ext cx="7565210" cy="409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Google Shape;86;p2" descr="Google Shape;86;p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8017" y="4456764"/>
            <a:ext cx="4025081" cy="1007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صورة 7" descr="صورة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5544" y="22055"/>
            <a:ext cx="1725101" cy="21895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صورة" descr="صورة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97249">
            <a:off x="-1856887" y="-251572"/>
            <a:ext cx="3007931" cy="25214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صورة" descr="صورة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10404" y="-18066"/>
            <a:ext cx="2164121" cy="25162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صورة" descr="صورة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157952" y="2548127"/>
            <a:ext cx="3387711" cy="20353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Google Shape;80;p2" descr="Google Shape;80;p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5845" y="3337067"/>
            <a:ext cx="499228" cy="321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Google Shape;80;p2" descr="Google Shape;80;p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2106" y="3401038"/>
            <a:ext cx="429407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Google Shape;76;p2" descr="Google Shape;76;p2"/>
          <p:cNvPicPr>
            <a:picLocks noChangeAspect="1"/>
          </p:cNvPicPr>
          <p:nvPr/>
        </p:nvPicPr>
        <p:blipFill>
          <a:blip r:embed="rId11"/>
          <a:srcRect l="14826" r="14301"/>
          <a:stretch>
            <a:fillRect/>
          </a:stretch>
        </p:blipFill>
        <p:spPr>
          <a:xfrm rot="21222339" flipH="1">
            <a:off x="-315836" y="1919615"/>
            <a:ext cx="536152" cy="756477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6" name="Google Shape;74;p2" descr="Google Shape;74;p2"/>
          <p:cNvPicPr>
            <a:picLocks noChangeAspect="1"/>
          </p:cNvPicPr>
          <p:nvPr/>
        </p:nvPicPr>
        <p:blipFill>
          <a:blip r:embed="rId12"/>
          <a:srcRect t="5450" b="9091"/>
          <a:stretch>
            <a:fillRect/>
          </a:stretch>
        </p:blipFill>
        <p:spPr>
          <a:xfrm>
            <a:off x="446110" y="2041911"/>
            <a:ext cx="728552" cy="501492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9" name="صورة" descr="صورة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572519" y="3068509"/>
            <a:ext cx="1204554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Google Shape;82;p2" descr="Google Shape;82;p2"/>
          <p:cNvPicPr>
            <a:picLocks noChangeAspect="1"/>
          </p:cNvPicPr>
          <p:nvPr/>
        </p:nvPicPr>
        <p:blipFill>
          <a:blip r:embed="rId14"/>
          <a:srcRect l="38222" r="32895" b="11514"/>
          <a:stretch>
            <a:fillRect/>
          </a:stretch>
        </p:blipFill>
        <p:spPr>
          <a:xfrm flipH="1">
            <a:off x="945629" y="1153832"/>
            <a:ext cx="615856" cy="13997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صورة" descr="صورة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417318" y="3870197"/>
            <a:ext cx="703488" cy="7034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صورة" descr="صورة"/>
          <p:cNvPicPr>
            <a:picLocks noChangeAspect="1"/>
          </p:cNvPicPr>
          <p:nvPr/>
        </p:nvPicPr>
        <p:blipFill>
          <a:blip r:embed="rId13"/>
          <a:srcRect t="2" r="55530"/>
          <a:stretch>
            <a:fillRect/>
          </a:stretch>
        </p:blipFill>
        <p:spPr>
          <a:xfrm flipH="1">
            <a:off x="839298" y="3790435"/>
            <a:ext cx="619716" cy="3203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صورة" descr="صورة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10800000" flipH="1" flipV="1">
            <a:off x="3973132" y="3565821"/>
            <a:ext cx="6673419" cy="30102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صورة" descr="صورة">
            <a:extLst>
              <a:ext uri="{FF2B5EF4-FFF2-40B4-BE49-F238E27FC236}">
                <a16:creationId xmlns:a16="http://schemas.microsoft.com/office/drawing/2014/main" id="{2A931EA4-A030-0A40-964E-11D89D1CAC7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6210954" y="4014985"/>
            <a:ext cx="625419" cy="666125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صورة 5">
            <a:extLst>
              <a:ext uri="{FF2B5EF4-FFF2-40B4-BE49-F238E27FC236}">
                <a16:creationId xmlns:a16="http://schemas.microsoft.com/office/drawing/2014/main" id="{82991844-A2D9-FF4C-A17D-A02A266F1A92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111" y="3164647"/>
            <a:ext cx="1424090" cy="1936497"/>
          </a:xfrm>
          <a:prstGeom prst="rect">
            <a:avLst/>
          </a:prstGeom>
        </p:spPr>
      </p:pic>
      <p:pic>
        <p:nvPicPr>
          <p:cNvPr id="27" name="صورة 26" descr="صورة تحتوي على نص&#10;&#10;تم إنشاء الوصف تلقائياً">
            <a:hlinkClick r:id="rId19" action="ppaction://hlinkpres?slideindex=1&amp;slidetitle="/>
            <a:extLst>
              <a:ext uri="{FF2B5EF4-FFF2-40B4-BE49-F238E27FC236}">
                <a16:creationId xmlns:a16="http://schemas.microsoft.com/office/drawing/2014/main" id="{DE24AB5A-5ED2-4EF5-B08B-3E8C1DF41E5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3523" y="3493890"/>
            <a:ext cx="2026705" cy="1140022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57E75E29-6FA1-4EE7-9AE7-7E79E2F8774E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841084" y="167776"/>
            <a:ext cx="7171950" cy="324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748254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71;p2" descr="Google Shape;71;p2"/>
          <p:cNvPicPr>
            <a:picLocks noChangeAspect="1"/>
          </p:cNvPicPr>
          <p:nvPr/>
        </p:nvPicPr>
        <p:blipFill>
          <a:blip r:embed="rId3"/>
          <a:srcRect t="1469"/>
          <a:stretch>
            <a:fillRect/>
          </a:stretch>
        </p:blipFill>
        <p:spPr>
          <a:xfrm>
            <a:off x="-99198" y="-72072"/>
            <a:ext cx="9335319" cy="5536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Google Shape;73;p2" descr="Google Shape;73;p2"/>
          <p:cNvPicPr>
            <a:picLocks noChangeAspect="1"/>
          </p:cNvPicPr>
          <p:nvPr/>
        </p:nvPicPr>
        <p:blipFill>
          <a:blip r:embed="rId4"/>
          <a:srcRect l="6528" t="5002" r="4753" b="20994"/>
          <a:stretch>
            <a:fillRect/>
          </a:stretch>
        </p:blipFill>
        <p:spPr>
          <a:xfrm>
            <a:off x="1662851" y="-18446"/>
            <a:ext cx="7565210" cy="409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Google Shape;86;p2" descr="Google Shape;86;p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8017" y="4456764"/>
            <a:ext cx="4025081" cy="1007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صورة 7" descr="صورة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5544" y="22055"/>
            <a:ext cx="1725101" cy="21895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صورة" descr="صورة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97249">
            <a:off x="-1856887" y="-251572"/>
            <a:ext cx="3007931" cy="25214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صورة" descr="صورة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10404" y="-18066"/>
            <a:ext cx="2164121" cy="25162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صورة" descr="صورة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157952" y="2548127"/>
            <a:ext cx="3387711" cy="20353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Google Shape;80;p2" descr="Google Shape;80;p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5845" y="3337067"/>
            <a:ext cx="499228" cy="321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Google Shape;80;p2" descr="Google Shape;80;p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2106" y="3401038"/>
            <a:ext cx="429407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Google Shape;76;p2" descr="Google Shape;76;p2"/>
          <p:cNvPicPr>
            <a:picLocks noChangeAspect="1"/>
          </p:cNvPicPr>
          <p:nvPr/>
        </p:nvPicPr>
        <p:blipFill>
          <a:blip r:embed="rId11"/>
          <a:srcRect l="14826" r="14301"/>
          <a:stretch>
            <a:fillRect/>
          </a:stretch>
        </p:blipFill>
        <p:spPr>
          <a:xfrm rot="21222339" flipH="1">
            <a:off x="-315836" y="1919615"/>
            <a:ext cx="536152" cy="756477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6" name="Google Shape;74;p2" descr="Google Shape;74;p2"/>
          <p:cNvPicPr>
            <a:picLocks noChangeAspect="1"/>
          </p:cNvPicPr>
          <p:nvPr/>
        </p:nvPicPr>
        <p:blipFill>
          <a:blip r:embed="rId12"/>
          <a:srcRect t="5450" b="9091"/>
          <a:stretch>
            <a:fillRect/>
          </a:stretch>
        </p:blipFill>
        <p:spPr>
          <a:xfrm>
            <a:off x="446110" y="2041911"/>
            <a:ext cx="728552" cy="501492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9" name="صورة" descr="صورة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572519" y="3068509"/>
            <a:ext cx="1204554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Google Shape;82;p2" descr="Google Shape;82;p2"/>
          <p:cNvPicPr>
            <a:picLocks noChangeAspect="1"/>
          </p:cNvPicPr>
          <p:nvPr/>
        </p:nvPicPr>
        <p:blipFill>
          <a:blip r:embed="rId14"/>
          <a:srcRect l="38222" r="32895" b="11514"/>
          <a:stretch>
            <a:fillRect/>
          </a:stretch>
        </p:blipFill>
        <p:spPr>
          <a:xfrm flipH="1">
            <a:off x="945629" y="1153832"/>
            <a:ext cx="615856" cy="13997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صورة" descr="صورة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417318" y="3870197"/>
            <a:ext cx="703488" cy="7034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صورة" descr="صورة"/>
          <p:cNvPicPr>
            <a:picLocks noChangeAspect="1"/>
          </p:cNvPicPr>
          <p:nvPr/>
        </p:nvPicPr>
        <p:blipFill>
          <a:blip r:embed="rId13"/>
          <a:srcRect t="2" r="55530"/>
          <a:stretch>
            <a:fillRect/>
          </a:stretch>
        </p:blipFill>
        <p:spPr>
          <a:xfrm flipH="1">
            <a:off x="839298" y="3790435"/>
            <a:ext cx="619716" cy="3203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صورة" descr="صورة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10800000" flipH="1" flipV="1">
            <a:off x="3973132" y="3565821"/>
            <a:ext cx="6673419" cy="30102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صورة" descr="صورة">
            <a:extLst>
              <a:ext uri="{FF2B5EF4-FFF2-40B4-BE49-F238E27FC236}">
                <a16:creationId xmlns:a16="http://schemas.microsoft.com/office/drawing/2014/main" id="{2A931EA4-A030-0A40-964E-11D89D1CAC7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6210954" y="4014985"/>
            <a:ext cx="625419" cy="666125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صورة 5">
            <a:extLst>
              <a:ext uri="{FF2B5EF4-FFF2-40B4-BE49-F238E27FC236}">
                <a16:creationId xmlns:a16="http://schemas.microsoft.com/office/drawing/2014/main" id="{82991844-A2D9-FF4C-A17D-A02A266F1A92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111" y="3164647"/>
            <a:ext cx="1424090" cy="1936497"/>
          </a:xfrm>
          <a:prstGeom prst="rect">
            <a:avLst/>
          </a:prstGeom>
        </p:spPr>
      </p:pic>
      <p:pic>
        <p:nvPicPr>
          <p:cNvPr id="27" name="صورة 26" descr="صورة تحتوي على نص&#10;&#10;تم إنشاء الوصف تلقائياً">
            <a:hlinkClick r:id="rId19" action="ppaction://hlinkpres?slideindex=1&amp;slidetitle="/>
            <a:extLst>
              <a:ext uri="{FF2B5EF4-FFF2-40B4-BE49-F238E27FC236}">
                <a16:creationId xmlns:a16="http://schemas.microsoft.com/office/drawing/2014/main" id="{DE24AB5A-5ED2-4EF5-B08B-3E8C1DF41E5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3523" y="3493890"/>
            <a:ext cx="2026705" cy="1140022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145ECD80-4FCD-41D1-96DC-A0E3622ECEF7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350082" y="79525"/>
            <a:ext cx="6608016" cy="3426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531871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71;p2" descr="Google Shape;71;p2"/>
          <p:cNvPicPr>
            <a:picLocks noChangeAspect="1"/>
          </p:cNvPicPr>
          <p:nvPr/>
        </p:nvPicPr>
        <p:blipFill>
          <a:blip r:embed="rId3"/>
          <a:srcRect t="1469"/>
          <a:stretch>
            <a:fillRect/>
          </a:stretch>
        </p:blipFill>
        <p:spPr>
          <a:xfrm>
            <a:off x="-99198" y="-72072"/>
            <a:ext cx="9335319" cy="5536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Google Shape;73;p2" descr="Google Shape;73;p2"/>
          <p:cNvPicPr>
            <a:picLocks noChangeAspect="1"/>
          </p:cNvPicPr>
          <p:nvPr/>
        </p:nvPicPr>
        <p:blipFill>
          <a:blip r:embed="rId4"/>
          <a:srcRect l="6528" t="5002" r="4753" b="20994"/>
          <a:stretch>
            <a:fillRect/>
          </a:stretch>
        </p:blipFill>
        <p:spPr>
          <a:xfrm>
            <a:off x="1662851" y="-18446"/>
            <a:ext cx="7565210" cy="409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Google Shape;86;p2" descr="Google Shape;86;p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8017" y="4456764"/>
            <a:ext cx="4025081" cy="1007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صورة 7" descr="صورة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5544" y="22055"/>
            <a:ext cx="1725101" cy="21895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صورة" descr="صورة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97249">
            <a:off x="-1856887" y="-251572"/>
            <a:ext cx="3007931" cy="25214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صورة" descr="صورة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10404" y="-18066"/>
            <a:ext cx="2164121" cy="25162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صورة" descr="صورة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157952" y="2548127"/>
            <a:ext cx="3387711" cy="20353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Google Shape;80;p2" descr="Google Shape;80;p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5845" y="3337067"/>
            <a:ext cx="499228" cy="321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Google Shape;80;p2" descr="Google Shape;80;p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2106" y="3401038"/>
            <a:ext cx="429407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Google Shape;76;p2" descr="Google Shape;76;p2"/>
          <p:cNvPicPr>
            <a:picLocks noChangeAspect="1"/>
          </p:cNvPicPr>
          <p:nvPr/>
        </p:nvPicPr>
        <p:blipFill>
          <a:blip r:embed="rId11"/>
          <a:srcRect l="14826" r="14301"/>
          <a:stretch>
            <a:fillRect/>
          </a:stretch>
        </p:blipFill>
        <p:spPr>
          <a:xfrm rot="21222339" flipH="1">
            <a:off x="-315836" y="1919615"/>
            <a:ext cx="536152" cy="756477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6" name="Google Shape;74;p2" descr="Google Shape;74;p2"/>
          <p:cNvPicPr>
            <a:picLocks noChangeAspect="1"/>
          </p:cNvPicPr>
          <p:nvPr/>
        </p:nvPicPr>
        <p:blipFill>
          <a:blip r:embed="rId12"/>
          <a:srcRect t="5450" b="9091"/>
          <a:stretch>
            <a:fillRect/>
          </a:stretch>
        </p:blipFill>
        <p:spPr>
          <a:xfrm>
            <a:off x="446110" y="2041911"/>
            <a:ext cx="728552" cy="501492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9" name="صورة" descr="صورة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572519" y="3068509"/>
            <a:ext cx="1204554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Google Shape;82;p2" descr="Google Shape;82;p2"/>
          <p:cNvPicPr>
            <a:picLocks noChangeAspect="1"/>
          </p:cNvPicPr>
          <p:nvPr/>
        </p:nvPicPr>
        <p:blipFill>
          <a:blip r:embed="rId14"/>
          <a:srcRect l="38222" r="32895" b="11514"/>
          <a:stretch>
            <a:fillRect/>
          </a:stretch>
        </p:blipFill>
        <p:spPr>
          <a:xfrm flipH="1">
            <a:off x="945629" y="1153832"/>
            <a:ext cx="615856" cy="13997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صورة" descr="صورة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417318" y="3870197"/>
            <a:ext cx="703488" cy="7034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صورة" descr="صورة"/>
          <p:cNvPicPr>
            <a:picLocks noChangeAspect="1"/>
          </p:cNvPicPr>
          <p:nvPr/>
        </p:nvPicPr>
        <p:blipFill>
          <a:blip r:embed="rId13"/>
          <a:srcRect t="2" r="55530"/>
          <a:stretch>
            <a:fillRect/>
          </a:stretch>
        </p:blipFill>
        <p:spPr>
          <a:xfrm flipH="1">
            <a:off x="839298" y="3790435"/>
            <a:ext cx="619716" cy="3203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صورة" descr="صورة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10800000" flipH="1" flipV="1">
            <a:off x="3973132" y="3565821"/>
            <a:ext cx="6673419" cy="30102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صورة" descr="صورة">
            <a:extLst>
              <a:ext uri="{FF2B5EF4-FFF2-40B4-BE49-F238E27FC236}">
                <a16:creationId xmlns:a16="http://schemas.microsoft.com/office/drawing/2014/main" id="{2A931EA4-A030-0A40-964E-11D89D1CAC7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6210954" y="4014985"/>
            <a:ext cx="625419" cy="666125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صورة 5">
            <a:extLst>
              <a:ext uri="{FF2B5EF4-FFF2-40B4-BE49-F238E27FC236}">
                <a16:creationId xmlns:a16="http://schemas.microsoft.com/office/drawing/2014/main" id="{82991844-A2D9-FF4C-A17D-A02A266F1A92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111" y="3164647"/>
            <a:ext cx="1424090" cy="1936497"/>
          </a:xfrm>
          <a:prstGeom prst="rect">
            <a:avLst/>
          </a:prstGeom>
        </p:spPr>
      </p:pic>
      <p:pic>
        <p:nvPicPr>
          <p:cNvPr id="27" name="صورة 26" descr="صورة تحتوي على نص&#10;&#10;تم إنشاء الوصف تلقائياً">
            <a:hlinkClick r:id="rId19" action="ppaction://hlinkpres?slideindex=1&amp;slidetitle="/>
            <a:extLst>
              <a:ext uri="{FF2B5EF4-FFF2-40B4-BE49-F238E27FC236}">
                <a16:creationId xmlns:a16="http://schemas.microsoft.com/office/drawing/2014/main" id="{DE24AB5A-5ED2-4EF5-B08B-3E8C1DF41E5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3523" y="3493890"/>
            <a:ext cx="2026705" cy="1140022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8FA5516E-73C5-4BBF-8169-06C7E8B1C3C9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055227" y="133362"/>
            <a:ext cx="6938522" cy="3278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4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71;p2" descr="Google Shape;71;p2"/>
          <p:cNvPicPr>
            <a:picLocks noChangeAspect="1"/>
          </p:cNvPicPr>
          <p:nvPr/>
        </p:nvPicPr>
        <p:blipFill>
          <a:blip r:embed="rId2"/>
          <a:srcRect t="1469"/>
          <a:stretch>
            <a:fillRect/>
          </a:stretch>
        </p:blipFill>
        <p:spPr>
          <a:xfrm>
            <a:off x="-140410" y="-73750"/>
            <a:ext cx="9335319" cy="5536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Google Shape;73;p2" descr="Google Shape;73;p2"/>
          <p:cNvPicPr>
            <a:picLocks noChangeAspect="1"/>
          </p:cNvPicPr>
          <p:nvPr/>
        </p:nvPicPr>
        <p:blipFill>
          <a:blip r:embed="rId3"/>
          <a:srcRect l="6528" t="5002" r="4753" b="20994"/>
          <a:stretch>
            <a:fillRect/>
          </a:stretch>
        </p:blipFill>
        <p:spPr>
          <a:xfrm>
            <a:off x="1669557" y="-18066"/>
            <a:ext cx="7565210" cy="409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Google Shape;86;p2" descr="Google Shape;86;p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9557" y="4329072"/>
            <a:ext cx="4025081" cy="1007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صورة 7" descr="صورة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5544" y="22055"/>
            <a:ext cx="1725101" cy="21895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صورة" descr="صورة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897249">
            <a:off x="-1856887" y="-251572"/>
            <a:ext cx="3007931" cy="25214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صورة" descr="صورة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10404" y="-18066"/>
            <a:ext cx="2164121" cy="25162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صورة" descr="صورة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157952" y="2548127"/>
            <a:ext cx="3387711" cy="20353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Google Shape;80;p2" descr="Google Shape;80;p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9786" y="3385489"/>
            <a:ext cx="499228" cy="321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Google Shape;80;p2" descr="Google Shape;80;p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5382" y="3404045"/>
            <a:ext cx="429407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Google Shape;76;p2" descr="Google Shape;76;p2"/>
          <p:cNvPicPr>
            <a:picLocks noChangeAspect="1"/>
          </p:cNvPicPr>
          <p:nvPr/>
        </p:nvPicPr>
        <p:blipFill>
          <a:blip r:embed="rId10"/>
          <a:srcRect l="14826" r="14301"/>
          <a:stretch>
            <a:fillRect/>
          </a:stretch>
        </p:blipFill>
        <p:spPr>
          <a:xfrm rot="21222339" flipH="1">
            <a:off x="-315836" y="1919615"/>
            <a:ext cx="536152" cy="756477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6" name="Google Shape;74;p2" descr="Google Shape;74;p2"/>
          <p:cNvPicPr>
            <a:picLocks noChangeAspect="1"/>
          </p:cNvPicPr>
          <p:nvPr/>
        </p:nvPicPr>
        <p:blipFill>
          <a:blip r:embed="rId11"/>
          <a:srcRect t="5450" b="9091"/>
          <a:stretch>
            <a:fillRect/>
          </a:stretch>
        </p:blipFill>
        <p:spPr>
          <a:xfrm>
            <a:off x="446110" y="2041911"/>
            <a:ext cx="728552" cy="501492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9" name="صورة" descr="صورة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572519" y="3068509"/>
            <a:ext cx="1204554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Google Shape;82;p2" descr="Google Shape;82;p2"/>
          <p:cNvPicPr>
            <a:picLocks noChangeAspect="1"/>
          </p:cNvPicPr>
          <p:nvPr/>
        </p:nvPicPr>
        <p:blipFill>
          <a:blip r:embed="rId13"/>
          <a:srcRect l="38222" r="32895" b="11514"/>
          <a:stretch>
            <a:fillRect/>
          </a:stretch>
        </p:blipFill>
        <p:spPr>
          <a:xfrm flipH="1">
            <a:off x="945629" y="1153832"/>
            <a:ext cx="615856" cy="13997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صورة" descr="صورة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417318" y="3870197"/>
            <a:ext cx="703488" cy="7034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صورة" descr="صورة"/>
          <p:cNvPicPr>
            <a:picLocks noChangeAspect="1"/>
          </p:cNvPicPr>
          <p:nvPr/>
        </p:nvPicPr>
        <p:blipFill>
          <a:blip r:embed="rId12"/>
          <a:srcRect t="2" r="55530"/>
          <a:stretch>
            <a:fillRect/>
          </a:stretch>
        </p:blipFill>
        <p:spPr>
          <a:xfrm flipH="1">
            <a:off x="839298" y="3790435"/>
            <a:ext cx="619716" cy="3203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صورة" descr="صورة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0800000" flipH="1" flipV="1">
            <a:off x="3973132" y="3565821"/>
            <a:ext cx="6673419" cy="30102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صورة" descr="صورة">
            <a:extLst>
              <a:ext uri="{FF2B5EF4-FFF2-40B4-BE49-F238E27FC236}">
                <a16:creationId xmlns:a16="http://schemas.microsoft.com/office/drawing/2014/main" id="{2A931EA4-A030-0A40-964E-11D89D1CAC7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flipH="1">
            <a:off x="6210954" y="4014985"/>
            <a:ext cx="625419" cy="666125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صورة 5">
            <a:extLst>
              <a:ext uri="{FF2B5EF4-FFF2-40B4-BE49-F238E27FC236}">
                <a16:creationId xmlns:a16="http://schemas.microsoft.com/office/drawing/2014/main" id="{82991844-A2D9-FF4C-A17D-A02A266F1A9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4643" y="3183599"/>
            <a:ext cx="1424090" cy="1936497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A9D073DF-2DC3-4C88-B4E1-FE90CBB94599}"/>
              </a:ext>
            </a:extLst>
          </p:cNvPr>
          <p:cNvSpPr/>
          <p:nvPr/>
        </p:nvSpPr>
        <p:spPr>
          <a:xfrm>
            <a:off x="3593323" y="1160056"/>
            <a:ext cx="866749" cy="150598"/>
          </a:xfrm>
          <a:prstGeom prst="rect">
            <a:avLst/>
          </a:prstGeom>
          <a:solidFill>
            <a:srgbClr val="FDFDFB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ar-SA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D9043A6D-14B4-4AB6-BC01-7274A89B0A87}"/>
              </a:ext>
            </a:extLst>
          </p:cNvPr>
          <p:cNvSpPr txBox="1"/>
          <p:nvPr/>
        </p:nvSpPr>
        <p:spPr>
          <a:xfrm>
            <a:off x="2037252" y="3325071"/>
            <a:ext cx="65" cy="2154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1" anchor="t">
            <a:spAutoFit/>
          </a:bodyPr>
          <a:lstStyle/>
          <a:p>
            <a:pPr marL="0" marR="0" indent="0" algn="l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ar-SA" sz="1400" b="0" i="0" u="none" strike="noStrike" cap="none" spc="0" normalizeH="0" baseline="0" dirty="0">
              <a:ln>
                <a:noFill/>
              </a:ln>
              <a:solidFill>
                <a:srgbClr val="00206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1CE689DC-0778-4203-8400-0458B70D11B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111107" y="169322"/>
            <a:ext cx="6773566" cy="3310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90129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71;p2" descr="Google Shape;71;p2"/>
          <p:cNvPicPr>
            <a:picLocks noChangeAspect="1"/>
          </p:cNvPicPr>
          <p:nvPr/>
        </p:nvPicPr>
        <p:blipFill>
          <a:blip r:embed="rId2"/>
          <a:srcRect t="1469"/>
          <a:stretch>
            <a:fillRect/>
          </a:stretch>
        </p:blipFill>
        <p:spPr>
          <a:xfrm>
            <a:off x="-140410" y="-73750"/>
            <a:ext cx="9335319" cy="5536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Google Shape;73;p2" descr="Google Shape;73;p2"/>
          <p:cNvPicPr>
            <a:picLocks noChangeAspect="1"/>
          </p:cNvPicPr>
          <p:nvPr/>
        </p:nvPicPr>
        <p:blipFill>
          <a:blip r:embed="rId3"/>
          <a:srcRect l="6528" t="5002" r="4753" b="20994"/>
          <a:stretch>
            <a:fillRect/>
          </a:stretch>
        </p:blipFill>
        <p:spPr>
          <a:xfrm>
            <a:off x="1669557" y="-29586"/>
            <a:ext cx="7565210" cy="409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Google Shape;86;p2" descr="Google Shape;86;p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8017" y="4456764"/>
            <a:ext cx="4025081" cy="1007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صورة 7" descr="صورة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5544" y="22055"/>
            <a:ext cx="1725101" cy="21895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صورة" descr="صورة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897249">
            <a:off x="-1856887" y="-251572"/>
            <a:ext cx="3007931" cy="25214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صورة" descr="صورة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10404" y="-18066"/>
            <a:ext cx="2164121" cy="25162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صورة" descr="صورة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157952" y="2548127"/>
            <a:ext cx="3387711" cy="20353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Google Shape;80;p2" descr="Google Shape;80;p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9786" y="3385489"/>
            <a:ext cx="499228" cy="321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Google Shape;80;p2" descr="Google Shape;80;p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5382" y="3404045"/>
            <a:ext cx="429407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Google Shape;76;p2" descr="Google Shape;76;p2"/>
          <p:cNvPicPr>
            <a:picLocks noChangeAspect="1"/>
          </p:cNvPicPr>
          <p:nvPr/>
        </p:nvPicPr>
        <p:blipFill>
          <a:blip r:embed="rId10"/>
          <a:srcRect l="14826" r="14301"/>
          <a:stretch>
            <a:fillRect/>
          </a:stretch>
        </p:blipFill>
        <p:spPr>
          <a:xfrm rot="21222339" flipH="1">
            <a:off x="-315836" y="1919615"/>
            <a:ext cx="536152" cy="756477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6" name="Google Shape;74;p2" descr="Google Shape;74;p2"/>
          <p:cNvPicPr>
            <a:picLocks noChangeAspect="1"/>
          </p:cNvPicPr>
          <p:nvPr/>
        </p:nvPicPr>
        <p:blipFill>
          <a:blip r:embed="rId11"/>
          <a:srcRect t="5450" b="9091"/>
          <a:stretch>
            <a:fillRect/>
          </a:stretch>
        </p:blipFill>
        <p:spPr>
          <a:xfrm>
            <a:off x="446110" y="2041911"/>
            <a:ext cx="728552" cy="501492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9" name="صورة" descr="صورة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572519" y="3068509"/>
            <a:ext cx="1204554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Google Shape;82;p2" descr="Google Shape;82;p2"/>
          <p:cNvPicPr>
            <a:picLocks noChangeAspect="1"/>
          </p:cNvPicPr>
          <p:nvPr/>
        </p:nvPicPr>
        <p:blipFill>
          <a:blip r:embed="rId13"/>
          <a:srcRect l="38222" r="32895" b="11514"/>
          <a:stretch>
            <a:fillRect/>
          </a:stretch>
        </p:blipFill>
        <p:spPr>
          <a:xfrm flipH="1">
            <a:off x="945629" y="1153832"/>
            <a:ext cx="615856" cy="13997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صورة" descr="صورة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417318" y="3870197"/>
            <a:ext cx="703488" cy="7034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صورة" descr="صورة"/>
          <p:cNvPicPr>
            <a:picLocks noChangeAspect="1"/>
          </p:cNvPicPr>
          <p:nvPr/>
        </p:nvPicPr>
        <p:blipFill>
          <a:blip r:embed="rId12"/>
          <a:srcRect t="2" r="55530"/>
          <a:stretch>
            <a:fillRect/>
          </a:stretch>
        </p:blipFill>
        <p:spPr>
          <a:xfrm flipH="1">
            <a:off x="839298" y="3790435"/>
            <a:ext cx="619716" cy="3203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صورة" descr="صورة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0800000" flipH="1" flipV="1">
            <a:off x="3973132" y="3565821"/>
            <a:ext cx="6673419" cy="30102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صورة" descr="صورة">
            <a:extLst>
              <a:ext uri="{FF2B5EF4-FFF2-40B4-BE49-F238E27FC236}">
                <a16:creationId xmlns:a16="http://schemas.microsoft.com/office/drawing/2014/main" id="{2A931EA4-A030-0A40-964E-11D89D1CAC7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flipH="1">
            <a:off x="6210954" y="4014985"/>
            <a:ext cx="625419" cy="666125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صورة 5">
            <a:extLst>
              <a:ext uri="{FF2B5EF4-FFF2-40B4-BE49-F238E27FC236}">
                <a16:creationId xmlns:a16="http://schemas.microsoft.com/office/drawing/2014/main" id="{82991844-A2D9-FF4C-A17D-A02A266F1A9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111" y="3164647"/>
            <a:ext cx="1424090" cy="1936497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567FCA28-2D2B-4392-A0D5-BAFC0EEA963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039658" y="131268"/>
            <a:ext cx="6869142" cy="3349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266999"/>
      </p:ext>
    </p:extLst>
  </p:cSld>
  <p:clrMapOvr>
    <a:masterClrMapping/>
  </p:clrMapOvr>
  <p:transition spd="med"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581850235"/>
</p:tagLst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Simple Light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Simple 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Simple Light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Simple 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2518</TotalTime>
  <Words>89</Words>
  <Application>Microsoft Office PowerPoint</Application>
  <PresentationFormat>عرض على الشاشة (16:9)</PresentationFormat>
  <Paragraphs>22</Paragraphs>
  <Slides>24</Slides>
  <Notes>7</Notes>
  <HiddenSlides>3</HiddenSlides>
  <MMClips>1</MMClips>
  <ScaleCrop>false</ScaleCrop>
  <HeadingPairs>
    <vt:vector size="6" baseType="variant">
      <vt:variant>
        <vt:lpstr>الخطوط المستخدمة</vt:lpstr>
      </vt:variant>
      <vt:variant>
        <vt:i4>2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24</vt:i4>
      </vt:variant>
    </vt:vector>
  </HeadingPairs>
  <TitlesOfParts>
    <vt:vector size="27" baseType="lpstr">
      <vt:lpstr>Aref Ruqaa</vt:lpstr>
      <vt:lpstr>Arial</vt:lpstr>
      <vt:lpstr>Simple Light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Hp</dc:creator>
  <cp:lastModifiedBy>امل الشمراني</cp:lastModifiedBy>
  <cp:revision>221</cp:revision>
  <dcterms:modified xsi:type="dcterms:W3CDTF">2021-09-25T08:14:17Z</dcterms:modified>
</cp:coreProperties>
</file>