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B89962-7156-EBDA-990C-9CC0E62D5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57DB022-4151-50FE-B6FB-FCAACDB7E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FD3334-38CA-BEFC-2EF4-3D7BD59B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65ED06-C6EE-3537-B707-59E932CC7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F658C9-7FDA-D4E5-4786-BAAD9E75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923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379D4D-CE6A-0A86-53DA-484229D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2075699-F783-9EC5-C2A4-C7312D286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E0C15F-242E-7568-849E-A8D83E90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17FA1E-9CC7-6D74-0718-98BD6C3A7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013EF1-FFBE-3DEF-C2F4-E6F5DD1A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248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17BC2E9-FEB0-3227-08CE-AF1445E74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88BD035-5D6A-B78F-DCE3-F3EEC1852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3FADCFB-1EF6-055E-6757-AAABAB29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AC820C-1BA0-9FF2-0099-B30ACEC0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91BC59-468F-5EF0-CB94-21D0DA71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6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52AF40-423B-3FB3-B368-04C8D482E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63565E9-8A76-FAC7-D685-414E8DF77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E2ACCD-D819-81B5-1936-4B5DF962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D18D5A-E7E2-F478-C661-B0CDE4DA0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CBFB31-5E3A-4320-B4E1-E26A5D6F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178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7E3BB9-96CF-EFC9-95CA-705EC4162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457718-4FAB-A8FF-64D0-3E1ACC421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8ABC6B-1376-221E-7F2D-64C45F8C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7FB3B2-3647-28E1-218B-4F55EE06D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2E3AFB-81A2-6A0E-2C13-3374FC6B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50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DF83C8-7DAB-DAD5-C0C5-2DB412947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04D19A-1E22-8ADD-3D09-4C6AAB261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3C62B79-2D2B-B810-8562-B1C9C8A43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163F7F-E38D-45BC-DF51-49A7EE1A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EF17F6-3231-7445-E392-7853F051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004021A-6568-7A2C-5049-F61BB4A6D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204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102CA6-4A52-9B22-79EE-2C204192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46BB62-03FC-E0EB-8781-70B081088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1DD46C5-EA3D-F412-938E-D960F9D9A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EF32BD0-4CC8-1CEE-8C33-98A08A5D2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DD9957B-1B1D-6E68-783F-8A201EC65E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D8A9FC7-E8CE-697F-EBC5-69D6AF4E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24AD6B8-60AE-AB0A-BC51-64237614A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3A3C97D-0B38-910D-CA0F-734B85E90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014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70EF69-E53E-BFEA-A481-ABC050B7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FA801CF-CB3F-A988-AF11-2DED78B4B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06F1312-31BB-3679-6CAE-EB1ABD88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EDE84FB-4A32-97E7-EFFB-24806D9E0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373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9EF2F32-B8CC-B85D-AE11-2406B6F4C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18A129E-E93B-F1CD-09B5-756F38A01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A0A37A4-34FE-EA67-3553-0D54758A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331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CEF80C-6007-5814-4930-9CEA78F6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A074DE-42B8-02CE-3FE5-4066DD76E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8D300C-C7D9-4330-FA6A-788BCDB53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C1D404-F5C2-10E6-0E1A-9A336818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A5E7194-BA30-FF5A-5F84-9427CB55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CEEDA37-923A-4D4F-5E33-57EAF5C3D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A8E7DD-81B1-E589-7DB5-3FE82D98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55A2F5F-FEAF-43F4-3BF4-329F31529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6E30F00-A5D5-26EA-9D04-29D3314F6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F50397A-A1A4-FC56-65C0-E161D363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DA008A3-9722-10A6-2AC6-2965CED0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B762C-615F-0A22-BFE2-8B9B20AC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275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E6E6E8F-6E46-D9CC-CD8C-AF372916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84989C5-661D-F2DF-40DE-3E3E5B5A3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93D5CD-7FAC-A9BA-03BF-EFFE185BD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14CF-3C69-4BB5-BB95-B8DD38F9A19F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19C5E1-60F3-D8D8-342A-6EC6D7B36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9EC6EF-54DC-C584-A43B-B9C1422FB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61B4-10B5-436A-873C-57A9EB13360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266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أول_1">
            <a:extLst>
              <a:ext uri="{FF2B5EF4-FFF2-40B4-BE49-F238E27FC236}">
                <a16:creationId xmlns:a16="http://schemas.microsoft.com/office/drawing/2014/main" id="{392909AD-7BFC-40FE-CE52-CB0361FCE9C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1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أول_2">
            <a:extLst>
              <a:ext uri="{FF2B5EF4-FFF2-40B4-BE49-F238E27FC236}">
                <a16:creationId xmlns:a16="http://schemas.microsoft.com/office/drawing/2014/main" id="{ECB9FA24-65A2-2685-AC65-8BCEE68E1EC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37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تهيئة الفصل الأول_3">
            <a:extLst>
              <a:ext uri="{FF2B5EF4-FFF2-40B4-BE49-F238E27FC236}">
                <a16:creationId xmlns:a16="http://schemas.microsoft.com/office/drawing/2014/main" id="{E7FDD728-E8D2-424F-B304-301FE9265D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0538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2022-08-28T20:32:06Z</dcterms:created>
  <dcterms:modified xsi:type="dcterms:W3CDTF">2022-08-28T20:33:04Z</dcterms:modified>
</cp:coreProperties>
</file>