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4CD5CB-7FF1-4320-9E7D-4B20B1471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E6A04C-A11E-413C-AEC6-492291951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2DD951-3F99-4C21-9923-C6A1643D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C7AE6-1674-4140-B6DD-E0397BBB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CDB7A6-261C-462A-B1B6-19E80E2F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02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0DD98B-00A4-4C18-A41B-9A2FFCC0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6B0B0C-ACDF-4D0F-9558-B30868ED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D5E100-3D95-450F-8B8F-1681ABD9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40D207-FE7A-45AC-B4D4-CA54F410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7103AE-AD2E-4529-AAD6-78BB708E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85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6B3B35E-BACC-4135-89DF-86E9D5B1B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81A8FA2-3EC2-41BB-A7E7-582367253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DE7BA-9EC8-4C1F-97BE-A0DDF53E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02E03D-5762-433B-A161-98DCE8CF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54C411-0A4B-4221-867B-5CE74E45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81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0C9199-E0E5-4A8A-86A9-80C27076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108A66-EA01-4797-BF57-E64D5D356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008345-FB17-45C3-BBC1-5EFF8405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DD632D-FF2A-43B8-93D7-69F9C993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A30363-202B-46FF-8466-C3E22CFE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504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9CD23F-19EC-4424-BF7F-D16E54CC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F2BC76-0D00-4757-9B69-35DF2C6EE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E7923-A0A7-49D1-AF5C-D6B7A55E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55480-65C8-4BD6-BBAD-8FFCB188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A76EF7-EAFD-4380-AA3B-4B857699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148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A1F48F-1DB6-4FC4-8567-F4D18218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2AB161-53D8-4E76-B1C2-8B59FD6D5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BF983F-C22C-4409-832B-860755C84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04F7ACB-CD53-4BB7-A56F-96DAB704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CC365D9-C298-4703-994A-80C3F2A2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4DB8C6-791F-4FC8-A6B5-9EAA627C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56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FC999E-33B3-4853-AA2A-D29A76A0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55E3CE-FC17-4717-89A9-99EEB2DAE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A1CD3EB-30AE-41DE-B361-7BC732484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2155F94-2658-4FBA-AB5B-D34EB5B51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86E5DCE-5D41-47BC-A57A-66C69BC16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7D1EA32-0195-4653-9492-D277A10B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87021A9-B08D-4698-9823-B6B58CBF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D9BC8B7-CE0E-4583-BED2-606B8002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006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9E24B6-E695-448F-9CFE-55D502EA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8EEFF9-5B9F-4FAB-B899-932F43EF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4C4A64B-602D-4BB6-9004-7A34EA1F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EC2EDFE-8EE0-4006-9396-CC47B179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33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5B505B4-8191-43C7-8855-E89FB35D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E682126-F019-4B60-903E-F350D350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756CB6-FCE4-42F7-BC2E-5A2E20A7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533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8C480E-64ED-4B43-A48F-CB846EE9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E773AF-28C4-44B5-9098-FA83972D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14A1D2-7471-41E0-9490-A99783B32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18E177-7685-48D8-9213-96766463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7B94CAF-8EA0-4B21-A1C5-5197EBAF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8EFF5EB-4F0A-43D4-A7A1-73A3BF16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887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35BF9A-38E1-4F55-AF94-AE8D0203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D297A3D-7D14-43A2-B762-2B2C02330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AABF9D-31A0-4E2E-8EF2-B83F3100F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DCF2F8-D1C6-4C5D-8A51-540A7801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8BE71B-B9B1-4514-AF0A-25924FF5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49D1E17-362D-4A42-A83B-6916AEB4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9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68D3CD1-AAC0-46EF-AF87-ED4770C4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8679F0-4112-45AC-A087-11CFA6684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055980-AC49-4D39-B917-9F758BCF7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9406-3EAB-489C-9285-53C6972AB95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799F78-6DDF-433B-9EFB-90B672A0F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70BA9C-B4B6-4B83-B9BB-03E39C63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3A87-C3A9-451D-B92B-00CF0CCA2E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1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F3EAB21-165B-4050-9111-CD8BE2B6E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0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5298210-6EB1-4E91-831E-6F47CA723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0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34631EE-A9AE-4381-9E1A-6BB60552C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9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018657-3E19-4750-A730-1A94303A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E295F4F-0EAC-48DF-9234-DCC8DAEF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6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382D6CB-4896-4B49-B88A-74667E655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2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A15FE4-B80E-44DF-8B01-1C70FFE8F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1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FE54C0D-4EF9-465B-9B30-CD1273763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83F6BA7-E992-4BF1-A073-637AB564F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DEB5E1-5AD3-41B2-8F43-A72BC76C8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7AD093D-72E0-4CFB-A740-3941FA330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F24DB9B-7E3F-4411-BD46-E511C685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F88AB40-43DA-4D18-A716-23E49E157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1BADED5-309D-47D9-8D39-DF466F9A5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81650-D3A8-4C6E-A083-0987A6BB1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7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EEC9E5-6AFE-413E-86F2-CCF7154FB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9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14E5D-9418-4095-B21E-C621D9B4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61464B-BA36-40C2-AF03-D84346787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E019471-1CA4-47AD-B681-A48E5308E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353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2021-08-31T22:05:51Z</dcterms:created>
  <dcterms:modified xsi:type="dcterms:W3CDTF">2021-08-31T22:11:03Z</dcterms:modified>
</cp:coreProperties>
</file>