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69" r:id="rId2"/>
    <p:sldMasterId id="2147483681" r:id="rId3"/>
    <p:sldMasterId id="2147483693" r:id="rId4"/>
    <p:sldMasterId id="2147483705" r:id="rId5"/>
    <p:sldMasterId id="2147483717" r:id="rId6"/>
  </p:sldMasterIdLst>
  <p:notesMasterIdLst>
    <p:notesMasterId r:id="rId36"/>
  </p:notesMasterIdLst>
  <p:sldIdLst>
    <p:sldId id="401" r:id="rId7"/>
    <p:sldId id="530" r:id="rId8"/>
    <p:sldId id="556" r:id="rId9"/>
    <p:sldId id="557" r:id="rId10"/>
    <p:sldId id="558" r:id="rId11"/>
    <p:sldId id="559" r:id="rId12"/>
    <p:sldId id="560" r:id="rId13"/>
    <p:sldId id="561" r:id="rId14"/>
    <p:sldId id="543" r:id="rId15"/>
    <p:sldId id="546" r:id="rId16"/>
    <p:sldId id="562" r:id="rId17"/>
    <p:sldId id="544" r:id="rId18"/>
    <p:sldId id="529" r:id="rId19"/>
    <p:sldId id="531" r:id="rId20"/>
    <p:sldId id="532" r:id="rId21"/>
    <p:sldId id="537" r:id="rId22"/>
    <p:sldId id="533" r:id="rId23"/>
    <p:sldId id="539" r:id="rId24"/>
    <p:sldId id="534" r:id="rId25"/>
    <p:sldId id="541" r:id="rId26"/>
    <p:sldId id="535" r:id="rId27"/>
    <p:sldId id="547" r:id="rId28"/>
    <p:sldId id="555" r:id="rId29"/>
    <p:sldId id="548" r:id="rId30"/>
    <p:sldId id="549" r:id="rId31"/>
    <p:sldId id="550" r:id="rId32"/>
    <p:sldId id="551" r:id="rId33"/>
    <p:sldId id="552" r:id="rId34"/>
    <p:sldId id="554" r:id="rId35"/>
  </p:sldIdLst>
  <p:sldSz cx="12192000" cy="6858000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F79646"/>
    <a:srgbClr val="9BBB59"/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259E70D-7859-49D0-AFDF-94007AC7A596}" type="datetimeFigureOut">
              <a:rPr lang="ar-EG" smtClean="0"/>
              <a:t>21/02/1443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B9C066A-FEFE-4C26-8F24-B898827BF9B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34216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فرع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9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94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94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573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14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28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7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44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86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489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2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فرعية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938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9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48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51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90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52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37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68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7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258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24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5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41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19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65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843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25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0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78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511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33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46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166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96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590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097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58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7021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097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85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59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88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143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02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95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06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6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445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33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494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1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9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9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19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3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10"/>
          <p:cNvSpPr/>
          <p:nvPr userDrawn="1"/>
        </p:nvSpPr>
        <p:spPr>
          <a:xfrm>
            <a:off x="11538426" y="236686"/>
            <a:ext cx="480695" cy="479505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2" tIns="22851" rIns="45702" bIns="22851" rtlCol="0" anchor="ctr"/>
          <a:lstStyle/>
          <a:p>
            <a:pPr algn="ctr"/>
            <a:endParaRPr lang="en-US" sz="9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1587164" y="303535"/>
            <a:ext cx="397759" cy="315418"/>
          </a:xfrm>
          <a:prstGeom prst="rect">
            <a:avLst/>
          </a:prstGeom>
          <a:noFill/>
        </p:spPr>
        <p:txBody>
          <a:bodyPr wrap="none" lIns="91387" tIns="45694" rIns="91387" bIns="45694" rtlCol="0">
            <a:spAutoFit/>
          </a:bodyPr>
          <a:lstStyle/>
          <a:p>
            <a:pPr algn="ctr"/>
            <a:fld id="{260E2A6B-A809-4840-BF14-8648BC0BDF87}" type="slidenum">
              <a:rPr lang="id-ID" sz="1450" b="0" i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pPr algn="ctr"/>
              <a:t>‹#›</a:t>
            </a:fld>
            <a:endParaRPr lang="id-ID" sz="1450" b="0" i="0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3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1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6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3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9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2EB0EE8-65EE-40D5-BDB8-EBF215C0BF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28/09/2021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F7AEC1B-F4C4-4588-BE5F-AF0FB6C74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9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9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12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slide" Target="slide15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/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/>
            <a:endParaRPr lang="th-TH" sz="3350" dirty="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grpSp>
        <p:nvGrpSpPr>
          <p:cNvPr id="331" name="กลุ่ม 330"/>
          <p:cNvGrpSpPr/>
          <p:nvPr/>
        </p:nvGrpSpPr>
        <p:grpSpPr>
          <a:xfrm rot="20562134">
            <a:off x="9372600" y="4027868"/>
            <a:ext cx="2954155" cy="2498103"/>
            <a:chOff x="6682128" y="3795554"/>
            <a:chExt cx="10076619" cy="8521026"/>
          </a:xfrm>
        </p:grpSpPr>
        <p:sp>
          <p:nvSpPr>
            <p:cNvPr id="332" name="Freeform 477"/>
            <p:cNvSpPr>
              <a:spLocks/>
            </p:cNvSpPr>
            <p:nvPr/>
          </p:nvSpPr>
          <p:spPr bwMode="auto">
            <a:xfrm>
              <a:off x="15315411" y="3923851"/>
              <a:ext cx="1315039" cy="8360655"/>
            </a:xfrm>
            <a:custGeom>
              <a:avLst/>
              <a:gdLst>
                <a:gd name="T0" fmla="*/ 246 w 246"/>
                <a:gd name="T1" fmla="*/ 0 h 1564"/>
                <a:gd name="T2" fmla="*/ 0 w 246"/>
                <a:gd name="T3" fmla="*/ 0 h 1564"/>
                <a:gd name="T4" fmla="*/ 0 w 246"/>
                <a:gd name="T5" fmla="*/ 60 h 1564"/>
                <a:gd name="T6" fmla="*/ 0 w 246"/>
                <a:gd name="T7" fmla="*/ 84 h 1564"/>
                <a:gd name="T8" fmla="*/ 0 w 246"/>
                <a:gd name="T9" fmla="*/ 126 h 1564"/>
                <a:gd name="T10" fmla="*/ 0 w 246"/>
                <a:gd name="T11" fmla="*/ 150 h 1564"/>
                <a:gd name="T12" fmla="*/ 0 w 246"/>
                <a:gd name="T13" fmla="*/ 192 h 1564"/>
                <a:gd name="T14" fmla="*/ 0 w 246"/>
                <a:gd name="T15" fmla="*/ 216 h 1564"/>
                <a:gd name="T16" fmla="*/ 0 w 246"/>
                <a:gd name="T17" fmla="*/ 265 h 1564"/>
                <a:gd name="T18" fmla="*/ 0 w 246"/>
                <a:gd name="T19" fmla="*/ 289 h 1564"/>
                <a:gd name="T20" fmla="*/ 0 w 246"/>
                <a:gd name="T21" fmla="*/ 331 h 1564"/>
                <a:gd name="T22" fmla="*/ 0 w 246"/>
                <a:gd name="T23" fmla="*/ 355 h 1564"/>
                <a:gd name="T24" fmla="*/ 0 w 246"/>
                <a:gd name="T25" fmla="*/ 403 h 1564"/>
                <a:gd name="T26" fmla="*/ 0 w 246"/>
                <a:gd name="T27" fmla="*/ 427 h 1564"/>
                <a:gd name="T28" fmla="*/ 0 w 246"/>
                <a:gd name="T29" fmla="*/ 505 h 1564"/>
                <a:gd name="T30" fmla="*/ 0 w 246"/>
                <a:gd name="T31" fmla="*/ 529 h 1564"/>
                <a:gd name="T32" fmla="*/ 0 w 246"/>
                <a:gd name="T33" fmla="*/ 571 h 1564"/>
                <a:gd name="T34" fmla="*/ 0 w 246"/>
                <a:gd name="T35" fmla="*/ 595 h 1564"/>
                <a:gd name="T36" fmla="*/ 0 w 246"/>
                <a:gd name="T37" fmla="*/ 650 h 1564"/>
                <a:gd name="T38" fmla="*/ 0 w 246"/>
                <a:gd name="T39" fmla="*/ 674 h 1564"/>
                <a:gd name="T40" fmla="*/ 0 w 246"/>
                <a:gd name="T41" fmla="*/ 716 h 1564"/>
                <a:gd name="T42" fmla="*/ 0 w 246"/>
                <a:gd name="T43" fmla="*/ 740 h 1564"/>
                <a:gd name="T44" fmla="*/ 0 w 246"/>
                <a:gd name="T45" fmla="*/ 782 h 1564"/>
                <a:gd name="T46" fmla="*/ 0 w 246"/>
                <a:gd name="T47" fmla="*/ 806 h 1564"/>
                <a:gd name="T48" fmla="*/ 0 w 246"/>
                <a:gd name="T49" fmla="*/ 854 h 1564"/>
                <a:gd name="T50" fmla="*/ 0 w 246"/>
                <a:gd name="T51" fmla="*/ 878 h 1564"/>
                <a:gd name="T52" fmla="*/ 0 w 246"/>
                <a:gd name="T53" fmla="*/ 920 h 1564"/>
                <a:gd name="T54" fmla="*/ 0 w 246"/>
                <a:gd name="T55" fmla="*/ 944 h 1564"/>
                <a:gd name="T56" fmla="*/ 0 w 246"/>
                <a:gd name="T57" fmla="*/ 992 h 1564"/>
                <a:gd name="T58" fmla="*/ 0 w 246"/>
                <a:gd name="T59" fmla="*/ 1016 h 1564"/>
                <a:gd name="T60" fmla="*/ 0 w 246"/>
                <a:gd name="T61" fmla="*/ 1065 h 1564"/>
                <a:gd name="T62" fmla="*/ 0 w 246"/>
                <a:gd name="T63" fmla="*/ 1089 h 1564"/>
                <a:gd name="T64" fmla="*/ 0 w 246"/>
                <a:gd name="T65" fmla="*/ 1137 h 1564"/>
                <a:gd name="T66" fmla="*/ 0 w 246"/>
                <a:gd name="T67" fmla="*/ 1161 h 1564"/>
                <a:gd name="T68" fmla="*/ 0 w 246"/>
                <a:gd name="T69" fmla="*/ 1209 h 1564"/>
                <a:gd name="T70" fmla="*/ 0 w 246"/>
                <a:gd name="T71" fmla="*/ 1227 h 1564"/>
                <a:gd name="T72" fmla="*/ 0 w 246"/>
                <a:gd name="T73" fmla="*/ 1275 h 1564"/>
                <a:gd name="T74" fmla="*/ 0 w 246"/>
                <a:gd name="T75" fmla="*/ 1299 h 1564"/>
                <a:gd name="T76" fmla="*/ 0 w 246"/>
                <a:gd name="T77" fmla="*/ 1347 h 1564"/>
                <a:gd name="T78" fmla="*/ 0 w 246"/>
                <a:gd name="T79" fmla="*/ 1365 h 1564"/>
                <a:gd name="T80" fmla="*/ 0 w 246"/>
                <a:gd name="T81" fmla="*/ 1413 h 1564"/>
                <a:gd name="T82" fmla="*/ 0 w 246"/>
                <a:gd name="T83" fmla="*/ 1438 h 1564"/>
                <a:gd name="T84" fmla="*/ 0 w 246"/>
                <a:gd name="T85" fmla="*/ 1480 h 1564"/>
                <a:gd name="T86" fmla="*/ 0 w 246"/>
                <a:gd name="T87" fmla="*/ 1504 h 1564"/>
                <a:gd name="T88" fmla="*/ 0 w 246"/>
                <a:gd name="T89" fmla="*/ 1564 h 1564"/>
                <a:gd name="T90" fmla="*/ 222 w 246"/>
                <a:gd name="T91" fmla="*/ 1564 h 1564"/>
                <a:gd name="T92" fmla="*/ 246 w 246"/>
                <a:gd name="T93" fmla="*/ 1564 h 1564"/>
                <a:gd name="T94" fmla="*/ 246 w 246"/>
                <a:gd name="T95" fmla="*/ 0 h 1564"/>
                <a:gd name="T96" fmla="*/ 246 w 246"/>
                <a:gd name="T97" fmla="*/ 0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6" h="1564">
                  <a:moveTo>
                    <a:pt x="246" y="0"/>
                  </a:moveTo>
                  <a:lnTo>
                    <a:pt x="0" y="0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126"/>
                  </a:lnTo>
                  <a:lnTo>
                    <a:pt x="0" y="150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65"/>
                  </a:lnTo>
                  <a:lnTo>
                    <a:pt x="0" y="289"/>
                  </a:lnTo>
                  <a:lnTo>
                    <a:pt x="0" y="331"/>
                  </a:lnTo>
                  <a:lnTo>
                    <a:pt x="0" y="355"/>
                  </a:lnTo>
                  <a:lnTo>
                    <a:pt x="0" y="403"/>
                  </a:lnTo>
                  <a:lnTo>
                    <a:pt x="0" y="427"/>
                  </a:lnTo>
                  <a:lnTo>
                    <a:pt x="0" y="505"/>
                  </a:lnTo>
                  <a:lnTo>
                    <a:pt x="0" y="529"/>
                  </a:lnTo>
                  <a:lnTo>
                    <a:pt x="0" y="571"/>
                  </a:lnTo>
                  <a:lnTo>
                    <a:pt x="0" y="595"/>
                  </a:lnTo>
                  <a:lnTo>
                    <a:pt x="0" y="650"/>
                  </a:lnTo>
                  <a:lnTo>
                    <a:pt x="0" y="674"/>
                  </a:lnTo>
                  <a:lnTo>
                    <a:pt x="0" y="716"/>
                  </a:lnTo>
                  <a:lnTo>
                    <a:pt x="0" y="740"/>
                  </a:lnTo>
                  <a:lnTo>
                    <a:pt x="0" y="782"/>
                  </a:lnTo>
                  <a:lnTo>
                    <a:pt x="0" y="806"/>
                  </a:lnTo>
                  <a:lnTo>
                    <a:pt x="0" y="854"/>
                  </a:lnTo>
                  <a:lnTo>
                    <a:pt x="0" y="878"/>
                  </a:lnTo>
                  <a:lnTo>
                    <a:pt x="0" y="920"/>
                  </a:lnTo>
                  <a:lnTo>
                    <a:pt x="0" y="944"/>
                  </a:lnTo>
                  <a:lnTo>
                    <a:pt x="0" y="992"/>
                  </a:lnTo>
                  <a:lnTo>
                    <a:pt x="0" y="1016"/>
                  </a:lnTo>
                  <a:lnTo>
                    <a:pt x="0" y="1065"/>
                  </a:lnTo>
                  <a:lnTo>
                    <a:pt x="0" y="1089"/>
                  </a:lnTo>
                  <a:lnTo>
                    <a:pt x="0" y="1137"/>
                  </a:lnTo>
                  <a:lnTo>
                    <a:pt x="0" y="1161"/>
                  </a:lnTo>
                  <a:lnTo>
                    <a:pt x="0" y="1209"/>
                  </a:lnTo>
                  <a:lnTo>
                    <a:pt x="0" y="1227"/>
                  </a:lnTo>
                  <a:lnTo>
                    <a:pt x="0" y="1275"/>
                  </a:lnTo>
                  <a:lnTo>
                    <a:pt x="0" y="1299"/>
                  </a:lnTo>
                  <a:lnTo>
                    <a:pt x="0" y="1347"/>
                  </a:lnTo>
                  <a:lnTo>
                    <a:pt x="0" y="1365"/>
                  </a:lnTo>
                  <a:lnTo>
                    <a:pt x="0" y="1413"/>
                  </a:lnTo>
                  <a:lnTo>
                    <a:pt x="0" y="1438"/>
                  </a:lnTo>
                  <a:lnTo>
                    <a:pt x="0" y="1480"/>
                  </a:lnTo>
                  <a:lnTo>
                    <a:pt x="0" y="1504"/>
                  </a:lnTo>
                  <a:lnTo>
                    <a:pt x="0" y="1564"/>
                  </a:lnTo>
                  <a:lnTo>
                    <a:pt x="222" y="1564"/>
                  </a:lnTo>
                  <a:lnTo>
                    <a:pt x="246" y="1564"/>
                  </a:lnTo>
                  <a:lnTo>
                    <a:pt x="246" y="0"/>
                  </a:lnTo>
                  <a:lnTo>
                    <a:pt x="2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33" name="Freeform 479"/>
            <p:cNvSpPr>
              <a:spLocks/>
            </p:cNvSpPr>
            <p:nvPr/>
          </p:nvSpPr>
          <p:spPr bwMode="auto">
            <a:xfrm>
              <a:off x="7740573" y="11803394"/>
              <a:ext cx="7286173" cy="513186"/>
            </a:xfrm>
            <a:custGeom>
              <a:avLst/>
              <a:gdLst>
                <a:gd name="T0" fmla="*/ 1129 w 1363"/>
                <a:gd name="T1" fmla="*/ 0 h 96"/>
                <a:gd name="T2" fmla="*/ 162 w 1363"/>
                <a:gd name="T3" fmla="*/ 0 h 96"/>
                <a:gd name="T4" fmla="*/ 126 w 1363"/>
                <a:gd name="T5" fmla="*/ 0 h 96"/>
                <a:gd name="T6" fmla="*/ 0 w 1363"/>
                <a:gd name="T7" fmla="*/ 0 h 96"/>
                <a:gd name="T8" fmla="*/ 0 w 1363"/>
                <a:gd name="T9" fmla="*/ 30 h 96"/>
                <a:gd name="T10" fmla="*/ 0 w 1363"/>
                <a:gd name="T11" fmla="*/ 96 h 96"/>
                <a:gd name="T12" fmla="*/ 126 w 1363"/>
                <a:gd name="T13" fmla="*/ 96 h 96"/>
                <a:gd name="T14" fmla="*/ 162 w 1363"/>
                <a:gd name="T15" fmla="*/ 96 h 96"/>
                <a:gd name="T16" fmla="*/ 1129 w 1363"/>
                <a:gd name="T17" fmla="*/ 96 h 96"/>
                <a:gd name="T18" fmla="*/ 1273 w 1363"/>
                <a:gd name="T19" fmla="*/ 66 h 96"/>
                <a:gd name="T20" fmla="*/ 1363 w 1363"/>
                <a:gd name="T21" fmla="*/ 48 h 96"/>
                <a:gd name="T22" fmla="*/ 1273 w 1363"/>
                <a:gd name="T23" fmla="*/ 30 h 96"/>
                <a:gd name="T24" fmla="*/ 1129 w 1363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3" h="96">
                  <a:moveTo>
                    <a:pt x="1129" y="0"/>
                  </a:moveTo>
                  <a:lnTo>
                    <a:pt x="162" y="0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96"/>
                  </a:lnTo>
                  <a:lnTo>
                    <a:pt x="126" y="96"/>
                  </a:lnTo>
                  <a:lnTo>
                    <a:pt x="162" y="96"/>
                  </a:lnTo>
                  <a:lnTo>
                    <a:pt x="1129" y="96"/>
                  </a:lnTo>
                  <a:lnTo>
                    <a:pt x="1273" y="66"/>
                  </a:lnTo>
                  <a:lnTo>
                    <a:pt x="1363" y="48"/>
                  </a:lnTo>
                  <a:lnTo>
                    <a:pt x="1273" y="30"/>
                  </a:lnTo>
                  <a:lnTo>
                    <a:pt x="1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34" name="Rectangle 492"/>
            <p:cNvSpPr>
              <a:spLocks noChangeArrowheads="1"/>
            </p:cNvSpPr>
            <p:nvPr/>
          </p:nvSpPr>
          <p:spPr bwMode="auto">
            <a:xfrm>
              <a:off x="15443707" y="3795554"/>
              <a:ext cx="1315039" cy="83606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35" name="Rectangle 493"/>
            <p:cNvSpPr>
              <a:spLocks noChangeArrowheads="1"/>
            </p:cNvSpPr>
            <p:nvPr/>
          </p:nvSpPr>
          <p:spPr bwMode="auto">
            <a:xfrm>
              <a:off x="15443707" y="11707173"/>
              <a:ext cx="673557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36" name="Rectangle 494"/>
            <p:cNvSpPr>
              <a:spLocks noChangeArrowheads="1"/>
            </p:cNvSpPr>
            <p:nvPr/>
          </p:nvSpPr>
          <p:spPr bwMode="auto">
            <a:xfrm>
              <a:off x="15443707" y="10258489"/>
              <a:ext cx="673557" cy="96223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37" name="Rectangle 495"/>
            <p:cNvSpPr>
              <a:spLocks noChangeArrowheads="1"/>
            </p:cNvSpPr>
            <p:nvPr/>
          </p:nvSpPr>
          <p:spPr bwMode="auto">
            <a:xfrm>
              <a:off x="15443707" y="9488710"/>
              <a:ext cx="673557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38" name="Rectangle 496"/>
            <p:cNvSpPr>
              <a:spLocks noChangeArrowheads="1"/>
            </p:cNvSpPr>
            <p:nvPr/>
          </p:nvSpPr>
          <p:spPr bwMode="auto">
            <a:xfrm>
              <a:off x="15443707" y="8713587"/>
              <a:ext cx="673557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39" name="Rectangle 497"/>
            <p:cNvSpPr>
              <a:spLocks noChangeArrowheads="1"/>
            </p:cNvSpPr>
            <p:nvPr/>
          </p:nvSpPr>
          <p:spPr bwMode="auto">
            <a:xfrm>
              <a:off x="15443707" y="7975882"/>
              <a:ext cx="737704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0" name="Rectangle 498"/>
            <p:cNvSpPr>
              <a:spLocks noChangeArrowheads="1"/>
            </p:cNvSpPr>
            <p:nvPr/>
          </p:nvSpPr>
          <p:spPr bwMode="auto">
            <a:xfrm>
              <a:off x="15443707" y="7270252"/>
              <a:ext cx="737704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1" name="Rectangle 499"/>
            <p:cNvSpPr>
              <a:spLocks noChangeArrowheads="1"/>
            </p:cNvSpPr>
            <p:nvPr/>
          </p:nvSpPr>
          <p:spPr bwMode="auto">
            <a:xfrm>
              <a:off x="15443707" y="6495125"/>
              <a:ext cx="737704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2" name="Rectangle 500"/>
            <p:cNvSpPr>
              <a:spLocks noChangeArrowheads="1"/>
            </p:cNvSpPr>
            <p:nvPr/>
          </p:nvSpPr>
          <p:spPr bwMode="auto">
            <a:xfrm>
              <a:off x="15443707" y="10996194"/>
              <a:ext cx="673557" cy="96223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3" name="Rectangle 501"/>
            <p:cNvSpPr>
              <a:spLocks noChangeArrowheads="1"/>
            </p:cNvSpPr>
            <p:nvPr/>
          </p:nvSpPr>
          <p:spPr bwMode="auto">
            <a:xfrm>
              <a:off x="15443707" y="11349009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4" name="Rectangle 502"/>
            <p:cNvSpPr>
              <a:spLocks noChangeArrowheads="1"/>
            </p:cNvSpPr>
            <p:nvPr/>
          </p:nvSpPr>
          <p:spPr bwMode="auto">
            <a:xfrm>
              <a:off x="15443707" y="10611304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5" name="Rectangle 503"/>
            <p:cNvSpPr>
              <a:spLocks noChangeArrowheads="1"/>
            </p:cNvSpPr>
            <p:nvPr/>
          </p:nvSpPr>
          <p:spPr bwMode="auto">
            <a:xfrm>
              <a:off x="15443707" y="9873600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6" name="Rectangle 504"/>
            <p:cNvSpPr>
              <a:spLocks noChangeArrowheads="1"/>
            </p:cNvSpPr>
            <p:nvPr/>
          </p:nvSpPr>
          <p:spPr bwMode="auto">
            <a:xfrm>
              <a:off x="15443707" y="9098477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7" name="Rectangle 505"/>
            <p:cNvSpPr>
              <a:spLocks noChangeArrowheads="1"/>
            </p:cNvSpPr>
            <p:nvPr/>
          </p:nvSpPr>
          <p:spPr bwMode="auto">
            <a:xfrm>
              <a:off x="15443707" y="8360771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8" name="Rectangle 506"/>
            <p:cNvSpPr>
              <a:spLocks noChangeArrowheads="1"/>
            </p:cNvSpPr>
            <p:nvPr/>
          </p:nvSpPr>
          <p:spPr bwMode="auto">
            <a:xfrm>
              <a:off x="15443707" y="7623067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49" name="Rectangle 507"/>
            <p:cNvSpPr>
              <a:spLocks noChangeArrowheads="1"/>
            </p:cNvSpPr>
            <p:nvPr/>
          </p:nvSpPr>
          <p:spPr bwMode="auto">
            <a:xfrm>
              <a:off x="15443707" y="6847940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0" name="Rectangle 508"/>
            <p:cNvSpPr>
              <a:spLocks noChangeArrowheads="1"/>
            </p:cNvSpPr>
            <p:nvPr/>
          </p:nvSpPr>
          <p:spPr bwMode="auto">
            <a:xfrm>
              <a:off x="15443707" y="5949864"/>
              <a:ext cx="673557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1" name="Rectangle 509"/>
            <p:cNvSpPr>
              <a:spLocks noChangeArrowheads="1"/>
            </p:cNvSpPr>
            <p:nvPr/>
          </p:nvSpPr>
          <p:spPr bwMode="auto">
            <a:xfrm>
              <a:off x="15443707" y="4469111"/>
              <a:ext cx="673557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2" name="Rectangle 510"/>
            <p:cNvSpPr>
              <a:spLocks noChangeArrowheads="1"/>
            </p:cNvSpPr>
            <p:nvPr/>
          </p:nvSpPr>
          <p:spPr bwMode="auto">
            <a:xfrm>
              <a:off x="15443707" y="5212160"/>
              <a:ext cx="673557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3" name="Rectangle 511"/>
            <p:cNvSpPr>
              <a:spLocks noChangeArrowheads="1"/>
            </p:cNvSpPr>
            <p:nvPr/>
          </p:nvSpPr>
          <p:spPr bwMode="auto">
            <a:xfrm>
              <a:off x="15443707" y="5564975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4" name="Rectangle 512"/>
            <p:cNvSpPr>
              <a:spLocks noChangeArrowheads="1"/>
            </p:cNvSpPr>
            <p:nvPr/>
          </p:nvSpPr>
          <p:spPr bwMode="auto">
            <a:xfrm>
              <a:off x="15443707" y="4821926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5" name="Rectangle 513"/>
            <p:cNvSpPr>
              <a:spLocks noChangeArrowheads="1"/>
            </p:cNvSpPr>
            <p:nvPr/>
          </p:nvSpPr>
          <p:spPr bwMode="auto">
            <a:xfrm>
              <a:off x="15443707" y="4116296"/>
              <a:ext cx="352815" cy="128297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6" name="Rectangle 514"/>
            <p:cNvSpPr>
              <a:spLocks noChangeArrowheads="1"/>
            </p:cNvSpPr>
            <p:nvPr/>
          </p:nvSpPr>
          <p:spPr bwMode="auto">
            <a:xfrm>
              <a:off x="16630450" y="3795554"/>
              <a:ext cx="128297" cy="8360655"/>
            </a:xfrm>
            <a:prstGeom prst="rect">
              <a:avLst/>
            </a:pr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7" name="Rectangle 515"/>
            <p:cNvSpPr>
              <a:spLocks noChangeArrowheads="1"/>
            </p:cNvSpPr>
            <p:nvPr/>
          </p:nvSpPr>
          <p:spPr bwMode="auto">
            <a:xfrm>
              <a:off x="8734871" y="11675098"/>
              <a:ext cx="5169282" cy="160371"/>
            </a:xfrm>
            <a:prstGeom prst="rect">
              <a:avLst/>
            </a:prstGeom>
            <a:solidFill>
              <a:srgbClr val="2E3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8" name="Rectangle 516"/>
            <p:cNvSpPr>
              <a:spLocks noChangeArrowheads="1"/>
            </p:cNvSpPr>
            <p:nvPr/>
          </p:nvSpPr>
          <p:spPr bwMode="auto">
            <a:xfrm>
              <a:off x="8734871" y="11835468"/>
              <a:ext cx="5169282" cy="192445"/>
            </a:xfrm>
            <a:prstGeom prst="rect">
              <a:avLst/>
            </a:prstGeom>
            <a:solidFill>
              <a:srgbClr val="6468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59" name="Rectangle 517"/>
            <p:cNvSpPr>
              <a:spLocks noChangeArrowheads="1"/>
            </p:cNvSpPr>
            <p:nvPr/>
          </p:nvSpPr>
          <p:spPr bwMode="auto">
            <a:xfrm>
              <a:off x="8734871" y="12027913"/>
              <a:ext cx="5169282" cy="160371"/>
            </a:xfrm>
            <a:prstGeom prst="rect">
              <a:avLst/>
            </a:prstGeom>
            <a:solidFill>
              <a:srgbClr val="333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0" name="Freeform 518"/>
            <p:cNvSpPr>
              <a:spLocks/>
            </p:cNvSpPr>
            <p:nvPr/>
          </p:nvSpPr>
          <p:spPr bwMode="auto">
            <a:xfrm>
              <a:off x="14641854" y="11835468"/>
              <a:ext cx="513186" cy="192445"/>
            </a:xfrm>
            <a:custGeom>
              <a:avLst/>
              <a:gdLst>
                <a:gd name="T0" fmla="*/ 1 w 16"/>
                <a:gd name="T1" fmla="*/ 6 h 6"/>
                <a:gd name="T2" fmla="*/ 16 w 16"/>
                <a:gd name="T3" fmla="*/ 3 h 6"/>
                <a:gd name="T4" fmla="*/ 1 w 16"/>
                <a:gd name="T5" fmla="*/ 0 h 6"/>
                <a:gd name="T6" fmla="*/ 1 w 1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6">
                  <a:moveTo>
                    <a:pt x="1" y="6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4"/>
                    <a:pt x="1" y="6"/>
                  </a:cubicBezTo>
                  <a:close/>
                </a:path>
              </a:pathLst>
            </a:custGeom>
            <a:solidFill>
              <a:srgbClr val="2E3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1" name="Freeform 519"/>
            <p:cNvSpPr>
              <a:spLocks/>
            </p:cNvSpPr>
            <p:nvPr/>
          </p:nvSpPr>
          <p:spPr bwMode="auto">
            <a:xfrm>
              <a:off x="13904150" y="11675098"/>
              <a:ext cx="769778" cy="513186"/>
            </a:xfrm>
            <a:custGeom>
              <a:avLst/>
              <a:gdLst>
                <a:gd name="T0" fmla="*/ 24 w 24"/>
                <a:gd name="T1" fmla="*/ 5 h 16"/>
                <a:gd name="T2" fmla="*/ 0 w 24"/>
                <a:gd name="T3" fmla="*/ 0 h 16"/>
                <a:gd name="T4" fmla="*/ 0 w 24"/>
                <a:gd name="T5" fmla="*/ 16 h 16"/>
                <a:gd name="T6" fmla="*/ 24 w 24"/>
                <a:gd name="T7" fmla="*/ 11 h 16"/>
                <a:gd name="T8" fmla="*/ 24 w 24"/>
                <a:gd name="T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24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9"/>
                    <a:pt x="23" y="7"/>
                    <a:pt x="2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2" name="Rectangle 520"/>
            <p:cNvSpPr>
              <a:spLocks noChangeArrowheads="1"/>
            </p:cNvSpPr>
            <p:nvPr/>
          </p:nvSpPr>
          <p:spPr bwMode="auto">
            <a:xfrm>
              <a:off x="8542427" y="11675098"/>
              <a:ext cx="192445" cy="5131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3" name="Rectangle 521"/>
            <p:cNvSpPr>
              <a:spLocks noChangeArrowheads="1"/>
            </p:cNvSpPr>
            <p:nvPr/>
          </p:nvSpPr>
          <p:spPr bwMode="auto">
            <a:xfrm>
              <a:off x="7868870" y="11675098"/>
              <a:ext cx="673557" cy="513186"/>
            </a:xfrm>
            <a:prstGeom prst="rect">
              <a:avLst/>
            </a:prstGeom>
            <a:solidFill>
              <a:srgbClr val="6468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4" name="Rectangle 522"/>
            <p:cNvSpPr>
              <a:spLocks noChangeArrowheads="1"/>
            </p:cNvSpPr>
            <p:nvPr/>
          </p:nvSpPr>
          <p:spPr bwMode="auto">
            <a:xfrm>
              <a:off x="7868870" y="11675098"/>
              <a:ext cx="673557" cy="160371"/>
            </a:xfrm>
            <a:prstGeom prst="rect">
              <a:avLst/>
            </a:prstGeom>
            <a:solidFill>
              <a:srgbClr val="2E3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5" name="Rectangle 523"/>
            <p:cNvSpPr>
              <a:spLocks noChangeArrowheads="1"/>
            </p:cNvSpPr>
            <p:nvPr/>
          </p:nvSpPr>
          <p:spPr bwMode="auto">
            <a:xfrm>
              <a:off x="8542427" y="11675098"/>
              <a:ext cx="192445" cy="16037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6" name="Freeform 524"/>
            <p:cNvSpPr>
              <a:spLocks/>
            </p:cNvSpPr>
            <p:nvPr/>
          </p:nvSpPr>
          <p:spPr bwMode="auto">
            <a:xfrm>
              <a:off x="7708499" y="5757421"/>
              <a:ext cx="7222025" cy="5463293"/>
            </a:xfrm>
            <a:custGeom>
              <a:avLst/>
              <a:gdLst>
                <a:gd name="T0" fmla="*/ 1351 w 1351"/>
                <a:gd name="T1" fmla="*/ 1022 h 1022"/>
                <a:gd name="T2" fmla="*/ 0 w 1351"/>
                <a:gd name="T3" fmla="*/ 1022 h 1022"/>
                <a:gd name="T4" fmla="*/ 0 w 1351"/>
                <a:gd name="T5" fmla="*/ 0 h 1022"/>
                <a:gd name="T6" fmla="*/ 679 w 1351"/>
                <a:gd name="T7" fmla="*/ 0 h 1022"/>
                <a:gd name="T8" fmla="*/ 1351 w 1351"/>
                <a:gd name="T9" fmla="*/ 0 h 1022"/>
                <a:gd name="T10" fmla="*/ 1351 w 1351"/>
                <a:gd name="T11" fmla="*/ 1022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1" h="1022">
                  <a:moveTo>
                    <a:pt x="1351" y="1022"/>
                  </a:moveTo>
                  <a:lnTo>
                    <a:pt x="0" y="1022"/>
                  </a:lnTo>
                  <a:lnTo>
                    <a:pt x="0" y="0"/>
                  </a:lnTo>
                  <a:lnTo>
                    <a:pt x="679" y="0"/>
                  </a:lnTo>
                  <a:lnTo>
                    <a:pt x="1351" y="0"/>
                  </a:lnTo>
                  <a:lnTo>
                    <a:pt x="1351" y="1022"/>
                  </a:lnTo>
                  <a:close/>
                </a:path>
              </a:pathLst>
            </a:custGeom>
            <a:solidFill>
              <a:srgbClr val="D6B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7" name="Rectangle 525"/>
            <p:cNvSpPr>
              <a:spLocks noChangeArrowheads="1"/>
            </p:cNvSpPr>
            <p:nvPr/>
          </p:nvSpPr>
          <p:spPr bwMode="auto">
            <a:xfrm>
              <a:off x="7868870" y="10579230"/>
              <a:ext cx="6869210" cy="449038"/>
            </a:xfrm>
            <a:prstGeom prst="rect">
              <a:avLst/>
            </a:prstGeom>
            <a:solidFill>
              <a:srgbClr val="D4D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8" name="Freeform 526"/>
            <p:cNvSpPr>
              <a:spLocks/>
            </p:cNvSpPr>
            <p:nvPr/>
          </p:nvSpPr>
          <p:spPr bwMode="auto">
            <a:xfrm>
              <a:off x="11306145" y="5564975"/>
              <a:ext cx="3431932" cy="5270847"/>
            </a:xfrm>
            <a:custGeom>
              <a:avLst/>
              <a:gdLst>
                <a:gd name="T0" fmla="*/ 17 w 107"/>
                <a:gd name="T1" fmla="*/ 0 h 164"/>
                <a:gd name="T2" fmla="*/ 0 w 107"/>
                <a:gd name="T3" fmla="*/ 10 h 164"/>
                <a:gd name="T4" fmla="*/ 0 w 107"/>
                <a:gd name="T5" fmla="*/ 153 h 164"/>
                <a:gd name="T6" fmla="*/ 0 w 107"/>
                <a:gd name="T7" fmla="*/ 156 h 164"/>
                <a:gd name="T8" fmla="*/ 0 w 107"/>
                <a:gd name="T9" fmla="*/ 164 h 164"/>
                <a:gd name="T10" fmla="*/ 11 w 107"/>
                <a:gd name="T11" fmla="*/ 156 h 164"/>
                <a:gd name="T12" fmla="*/ 107 w 107"/>
                <a:gd name="T13" fmla="*/ 156 h 164"/>
                <a:gd name="T14" fmla="*/ 107 w 107"/>
                <a:gd name="T15" fmla="*/ 0 h 164"/>
                <a:gd name="T16" fmla="*/ 17 w 107"/>
                <a:gd name="T1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64">
                  <a:moveTo>
                    <a:pt x="17" y="0"/>
                  </a:moveTo>
                  <a:cubicBezTo>
                    <a:pt x="10" y="2"/>
                    <a:pt x="3" y="5"/>
                    <a:pt x="0" y="1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" y="162"/>
                    <a:pt x="4" y="157"/>
                    <a:pt x="11" y="156"/>
                  </a:cubicBezTo>
                  <a:cubicBezTo>
                    <a:pt x="107" y="156"/>
                    <a:pt x="107" y="156"/>
                    <a:pt x="107" y="156"/>
                  </a:cubicBezTo>
                  <a:cubicBezTo>
                    <a:pt x="107" y="0"/>
                    <a:pt x="107" y="0"/>
                    <a:pt x="10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7F7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69" name="Freeform 527"/>
            <p:cNvSpPr>
              <a:spLocks/>
            </p:cNvSpPr>
            <p:nvPr/>
          </p:nvSpPr>
          <p:spPr bwMode="auto">
            <a:xfrm>
              <a:off x="7868870" y="5564975"/>
              <a:ext cx="3437278" cy="5270847"/>
            </a:xfrm>
            <a:custGeom>
              <a:avLst/>
              <a:gdLst>
                <a:gd name="T0" fmla="*/ 90 w 107"/>
                <a:gd name="T1" fmla="*/ 0 h 164"/>
                <a:gd name="T2" fmla="*/ 107 w 107"/>
                <a:gd name="T3" fmla="*/ 10 h 164"/>
                <a:gd name="T4" fmla="*/ 107 w 107"/>
                <a:gd name="T5" fmla="*/ 153 h 164"/>
                <a:gd name="T6" fmla="*/ 107 w 107"/>
                <a:gd name="T7" fmla="*/ 156 h 164"/>
                <a:gd name="T8" fmla="*/ 107 w 107"/>
                <a:gd name="T9" fmla="*/ 164 h 164"/>
                <a:gd name="T10" fmla="*/ 96 w 107"/>
                <a:gd name="T11" fmla="*/ 156 h 164"/>
                <a:gd name="T12" fmla="*/ 0 w 107"/>
                <a:gd name="T13" fmla="*/ 156 h 164"/>
                <a:gd name="T14" fmla="*/ 0 w 107"/>
                <a:gd name="T15" fmla="*/ 0 h 164"/>
                <a:gd name="T16" fmla="*/ 90 w 107"/>
                <a:gd name="T1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64">
                  <a:moveTo>
                    <a:pt x="90" y="0"/>
                  </a:moveTo>
                  <a:cubicBezTo>
                    <a:pt x="97" y="2"/>
                    <a:pt x="104" y="5"/>
                    <a:pt x="107" y="10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7" y="156"/>
                    <a:pt x="107" y="156"/>
                    <a:pt x="107" y="156"/>
                  </a:cubicBezTo>
                  <a:cubicBezTo>
                    <a:pt x="107" y="164"/>
                    <a:pt x="107" y="164"/>
                    <a:pt x="107" y="164"/>
                  </a:cubicBezTo>
                  <a:cubicBezTo>
                    <a:pt x="105" y="161"/>
                    <a:pt x="101" y="158"/>
                    <a:pt x="96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0" name="Freeform 528"/>
            <p:cNvSpPr>
              <a:spLocks/>
            </p:cNvSpPr>
            <p:nvPr/>
          </p:nvSpPr>
          <p:spPr bwMode="auto">
            <a:xfrm>
              <a:off x="10755541" y="5564975"/>
              <a:ext cx="550608" cy="5270847"/>
            </a:xfrm>
            <a:custGeom>
              <a:avLst/>
              <a:gdLst>
                <a:gd name="T0" fmla="*/ 0 w 17"/>
                <a:gd name="T1" fmla="*/ 0 h 164"/>
                <a:gd name="T2" fmla="*/ 0 w 17"/>
                <a:gd name="T3" fmla="*/ 156 h 164"/>
                <a:gd name="T4" fmla="*/ 17 w 17"/>
                <a:gd name="T5" fmla="*/ 164 h 164"/>
                <a:gd name="T6" fmla="*/ 17 w 17"/>
                <a:gd name="T7" fmla="*/ 10 h 164"/>
                <a:gd name="T8" fmla="*/ 0 w 17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4">
                  <a:moveTo>
                    <a:pt x="0" y="0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10" y="155"/>
                    <a:pt x="17" y="164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5"/>
                    <a:pt x="8" y="2"/>
                    <a:pt x="0" y="0"/>
                  </a:cubicBezTo>
                  <a:close/>
                </a:path>
              </a:pathLst>
            </a:custGeom>
            <a:solidFill>
              <a:srgbClr val="E4E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1" name="Rectangle 529"/>
            <p:cNvSpPr>
              <a:spLocks noChangeArrowheads="1"/>
            </p:cNvSpPr>
            <p:nvPr/>
          </p:nvSpPr>
          <p:spPr bwMode="auto">
            <a:xfrm>
              <a:off x="8959391" y="6302681"/>
              <a:ext cx="1218816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2" name="Rectangle 530"/>
            <p:cNvSpPr>
              <a:spLocks noChangeArrowheads="1"/>
            </p:cNvSpPr>
            <p:nvPr/>
          </p:nvSpPr>
          <p:spPr bwMode="auto">
            <a:xfrm>
              <a:off x="8766945" y="6527199"/>
              <a:ext cx="182822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3" name="Rectangle 531"/>
            <p:cNvSpPr>
              <a:spLocks noChangeArrowheads="1"/>
            </p:cNvSpPr>
            <p:nvPr/>
          </p:nvSpPr>
          <p:spPr bwMode="auto">
            <a:xfrm>
              <a:off x="8542427" y="6623422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4" name="Rectangle 532"/>
            <p:cNvSpPr>
              <a:spLocks noChangeArrowheads="1"/>
            </p:cNvSpPr>
            <p:nvPr/>
          </p:nvSpPr>
          <p:spPr bwMode="auto">
            <a:xfrm>
              <a:off x="8542427" y="6719644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5" name="Rectangle 533"/>
            <p:cNvSpPr>
              <a:spLocks noChangeArrowheads="1"/>
            </p:cNvSpPr>
            <p:nvPr/>
          </p:nvSpPr>
          <p:spPr bwMode="auto">
            <a:xfrm>
              <a:off x="8542427" y="6847940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6" name="Rectangle 534"/>
            <p:cNvSpPr>
              <a:spLocks noChangeArrowheads="1"/>
            </p:cNvSpPr>
            <p:nvPr/>
          </p:nvSpPr>
          <p:spPr bwMode="auto">
            <a:xfrm>
              <a:off x="8542427" y="6944163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7" name="Rectangle 535"/>
            <p:cNvSpPr>
              <a:spLocks noChangeArrowheads="1"/>
            </p:cNvSpPr>
            <p:nvPr/>
          </p:nvSpPr>
          <p:spPr bwMode="auto">
            <a:xfrm>
              <a:off x="8542427" y="7040385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8" name="Rectangle 536"/>
            <p:cNvSpPr>
              <a:spLocks noChangeArrowheads="1"/>
            </p:cNvSpPr>
            <p:nvPr/>
          </p:nvSpPr>
          <p:spPr bwMode="auto">
            <a:xfrm>
              <a:off x="8542427" y="7168682"/>
              <a:ext cx="205274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79" name="Rectangle 537"/>
            <p:cNvSpPr>
              <a:spLocks noChangeArrowheads="1"/>
            </p:cNvSpPr>
            <p:nvPr/>
          </p:nvSpPr>
          <p:spPr bwMode="auto">
            <a:xfrm>
              <a:off x="8542427" y="7270252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0" name="Rectangle 538"/>
            <p:cNvSpPr>
              <a:spLocks noChangeArrowheads="1"/>
            </p:cNvSpPr>
            <p:nvPr/>
          </p:nvSpPr>
          <p:spPr bwMode="auto">
            <a:xfrm>
              <a:off x="8542427" y="7366473"/>
              <a:ext cx="1026372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1" name="Rectangle 539"/>
            <p:cNvSpPr>
              <a:spLocks noChangeArrowheads="1"/>
            </p:cNvSpPr>
            <p:nvPr/>
          </p:nvSpPr>
          <p:spPr bwMode="auto">
            <a:xfrm>
              <a:off x="8766945" y="7494770"/>
              <a:ext cx="182822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2" name="Rectangle 540"/>
            <p:cNvSpPr>
              <a:spLocks noChangeArrowheads="1"/>
            </p:cNvSpPr>
            <p:nvPr/>
          </p:nvSpPr>
          <p:spPr bwMode="auto">
            <a:xfrm>
              <a:off x="8542427" y="7590993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3" name="Rectangle 541"/>
            <p:cNvSpPr>
              <a:spLocks noChangeArrowheads="1"/>
            </p:cNvSpPr>
            <p:nvPr/>
          </p:nvSpPr>
          <p:spPr bwMode="auto">
            <a:xfrm>
              <a:off x="8542427" y="7687216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4" name="Rectangle 542"/>
            <p:cNvSpPr>
              <a:spLocks noChangeArrowheads="1"/>
            </p:cNvSpPr>
            <p:nvPr/>
          </p:nvSpPr>
          <p:spPr bwMode="auto">
            <a:xfrm>
              <a:off x="8542427" y="7815511"/>
              <a:ext cx="205274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5" name="Rectangle 543"/>
            <p:cNvSpPr>
              <a:spLocks noChangeArrowheads="1"/>
            </p:cNvSpPr>
            <p:nvPr/>
          </p:nvSpPr>
          <p:spPr bwMode="auto">
            <a:xfrm>
              <a:off x="8542427" y="7911734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6" name="Rectangle 544"/>
            <p:cNvSpPr>
              <a:spLocks noChangeArrowheads="1"/>
            </p:cNvSpPr>
            <p:nvPr/>
          </p:nvSpPr>
          <p:spPr bwMode="auto">
            <a:xfrm>
              <a:off x="8542427" y="8007956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7" name="Rectangle 545"/>
            <p:cNvSpPr>
              <a:spLocks noChangeArrowheads="1"/>
            </p:cNvSpPr>
            <p:nvPr/>
          </p:nvSpPr>
          <p:spPr bwMode="auto">
            <a:xfrm>
              <a:off x="8542427" y="8104179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8" name="Rectangle 546"/>
            <p:cNvSpPr>
              <a:spLocks noChangeArrowheads="1"/>
            </p:cNvSpPr>
            <p:nvPr/>
          </p:nvSpPr>
          <p:spPr bwMode="auto">
            <a:xfrm>
              <a:off x="8542427" y="8232475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9" name="Rectangle 547"/>
            <p:cNvSpPr>
              <a:spLocks noChangeArrowheads="1"/>
            </p:cNvSpPr>
            <p:nvPr/>
          </p:nvSpPr>
          <p:spPr bwMode="auto">
            <a:xfrm>
              <a:off x="8542427" y="8328697"/>
              <a:ext cx="1699928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0" name="Rectangle 548"/>
            <p:cNvSpPr>
              <a:spLocks noChangeArrowheads="1"/>
            </p:cNvSpPr>
            <p:nvPr/>
          </p:nvSpPr>
          <p:spPr bwMode="auto">
            <a:xfrm>
              <a:off x="8766945" y="8456994"/>
              <a:ext cx="182822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1" name="Rectangle 549"/>
            <p:cNvSpPr>
              <a:spLocks noChangeArrowheads="1"/>
            </p:cNvSpPr>
            <p:nvPr/>
          </p:nvSpPr>
          <p:spPr bwMode="auto">
            <a:xfrm>
              <a:off x="8542427" y="8553217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2" name="Rectangle 550"/>
            <p:cNvSpPr>
              <a:spLocks noChangeArrowheads="1"/>
            </p:cNvSpPr>
            <p:nvPr/>
          </p:nvSpPr>
          <p:spPr bwMode="auto">
            <a:xfrm>
              <a:off x="8542427" y="8649440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3" name="Rectangle 551"/>
            <p:cNvSpPr>
              <a:spLocks noChangeArrowheads="1"/>
            </p:cNvSpPr>
            <p:nvPr/>
          </p:nvSpPr>
          <p:spPr bwMode="auto">
            <a:xfrm>
              <a:off x="8542427" y="8777735"/>
              <a:ext cx="205274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4" name="Rectangle 552"/>
            <p:cNvSpPr>
              <a:spLocks noChangeArrowheads="1"/>
            </p:cNvSpPr>
            <p:nvPr/>
          </p:nvSpPr>
          <p:spPr bwMode="auto">
            <a:xfrm>
              <a:off x="8542427" y="8873958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5" name="Rectangle 553"/>
            <p:cNvSpPr>
              <a:spLocks noChangeArrowheads="1"/>
            </p:cNvSpPr>
            <p:nvPr/>
          </p:nvSpPr>
          <p:spPr bwMode="auto">
            <a:xfrm>
              <a:off x="8542427" y="8970180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6" name="Rectangle 554"/>
            <p:cNvSpPr>
              <a:spLocks noChangeArrowheads="1"/>
            </p:cNvSpPr>
            <p:nvPr/>
          </p:nvSpPr>
          <p:spPr bwMode="auto">
            <a:xfrm>
              <a:off x="8542427" y="9194698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7" name="Rectangle 555"/>
            <p:cNvSpPr>
              <a:spLocks noChangeArrowheads="1"/>
            </p:cNvSpPr>
            <p:nvPr/>
          </p:nvSpPr>
          <p:spPr bwMode="auto">
            <a:xfrm>
              <a:off x="8542427" y="9066403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8" name="Rectangle 556"/>
            <p:cNvSpPr>
              <a:spLocks noChangeArrowheads="1"/>
            </p:cNvSpPr>
            <p:nvPr/>
          </p:nvSpPr>
          <p:spPr bwMode="auto">
            <a:xfrm>
              <a:off x="8542427" y="9194698"/>
              <a:ext cx="205274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99" name="Rectangle 557"/>
            <p:cNvSpPr>
              <a:spLocks noChangeArrowheads="1"/>
            </p:cNvSpPr>
            <p:nvPr/>
          </p:nvSpPr>
          <p:spPr bwMode="auto">
            <a:xfrm>
              <a:off x="8542427" y="9290921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0" name="Rectangle 558"/>
            <p:cNvSpPr>
              <a:spLocks noChangeArrowheads="1"/>
            </p:cNvSpPr>
            <p:nvPr/>
          </p:nvSpPr>
          <p:spPr bwMode="auto">
            <a:xfrm>
              <a:off x="8542427" y="9387144"/>
              <a:ext cx="2052745" cy="69496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1" name="Rectangle 559"/>
            <p:cNvSpPr>
              <a:spLocks noChangeArrowheads="1"/>
            </p:cNvSpPr>
            <p:nvPr/>
          </p:nvSpPr>
          <p:spPr bwMode="auto">
            <a:xfrm>
              <a:off x="8542427" y="9488710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2" name="Rectangle 560"/>
            <p:cNvSpPr>
              <a:spLocks noChangeArrowheads="1"/>
            </p:cNvSpPr>
            <p:nvPr/>
          </p:nvSpPr>
          <p:spPr bwMode="auto">
            <a:xfrm>
              <a:off x="8542427" y="9617006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3" name="Rectangle 561"/>
            <p:cNvSpPr>
              <a:spLocks noChangeArrowheads="1"/>
            </p:cNvSpPr>
            <p:nvPr/>
          </p:nvSpPr>
          <p:spPr bwMode="auto">
            <a:xfrm>
              <a:off x="8542427" y="9713229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4" name="Rectangle 562"/>
            <p:cNvSpPr>
              <a:spLocks noChangeArrowheads="1"/>
            </p:cNvSpPr>
            <p:nvPr/>
          </p:nvSpPr>
          <p:spPr bwMode="auto">
            <a:xfrm>
              <a:off x="12428740" y="6302681"/>
              <a:ext cx="1218816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5" name="Rectangle 563"/>
            <p:cNvSpPr>
              <a:spLocks noChangeArrowheads="1"/>
            </p:cNvSpPr>
            <p:nvPr/>
          </p:nvSpPr>
          <p:spPr bwMode="auto">
            <a:xfrm>
              <a:off x="12236294" y="6527199"/>
              <a:ext cx="182822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6" name="Rectangle 564"/>
            <p:cNvSpPr>
              <a:spLocks noChangeArrowheads="1"/>
            </p:cNvSpPr>
            <p:nvPr/>
          </p:nvSpPr>
          <p:spPr bwMode="auto">
            <a:xfrm>
              <a:off x="12011776" y="6623422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7" name="Rectangle 565"/>
            <p:cNvSpPr>
              <a:spLocks noChangeArrowheads="1"/>
            </p:cNvSpPr>
            <p:nvPr/>
          </p:nvSpPr>
          <p:spPr bwMode="auto">
            <a:xfrm>
              <a:off x="12011776" y="6719644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8" name="Rectangle 566"/>
            <p:cNvSpPr>
              <a:spLocks noChangeArrowheads="1"/>
            </p:cNvSpPr>
            <p:nvPr/>
          </p:nvSpPr>
          <p:spPr bwMode="auto">
            <a:xfrm>
              <a:off x="12011776" y="6847940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09" name="Rectangle 567"/>
            <p:cNvSpPr>
              <a:spLocks noChangeArrowheads="1"/>
            </p:cNvSpPr>
            <p:nvPr/>
          </p:nvSpPr>
          <p:spPr bwMode="auto">
            <a:xfrm>
              <a:off x="12011776" y="6944163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0" name="Rectangle 568"/>
            <p:cNvSpPr>
              <a:spLocks noChangeArrowheads="1"/>
            </p:cNvSpPr>
            <p:nvPr/>
          </p:nvSpPr>
          <p:spPr bwMode="auto">
            <a:xfrm>
              <a:off x="12011776" y="7040385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1" name="Rectangle 569"/>
            <p:cNvSpPr>
              <a:spLocks noChangeArrowheads="1"/>
            </p:cNvSpPr>
            <p:nvPr/>
          </p:nvSpPr>
          <p:spPr bwMode="auto">
            <a:xfrm>
              <a:off x="12011776" y="7168682"/>
              <a:ext cx="205274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2" name="Rectangle 570"/>
            <p:cNvSpPr>
              <a:spLocks noChangeArrowheads="1"/>
            </p:cNvSpPr>
            <p:nvPr/>
          </p:nvSpPr>
          <p:spPr bwMode="auto">
            <a:xfrm>
              <a:off x="12011776" y="7270252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3" name="Rectangle 571"/>
            <p:cNvSpPr>
              <a:spLocks noChangeArrowheads="1"/>
            </p:cNvSpPr>
            <p:nvPr/>
          </p:nvSpPr>
          <p:spPr bwMode="auto">
            <a:xfrm>
              <a:off x="12011776" y="7366473"/>
              <a:ext cx="1026372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4" name="Rectangle 572"/>
            <p:cNvSpPr>
              <a:spLocks noChangeArrowheads="1"/>
            </p:cNvSpPr>
            <p:nvPr/>
          </p:nvSpPr>
          <p:spPr bwMode="auto">
            <a:xfrm>
              <a:off x="12236294" y="7494770"/>
              <a:ext cx="182822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5" name="Rectangle 573"/>
            <p:cNvSpPr>
              <a:spLocks noChangeArrowheads="1"/>
            </p:cNvSpPr>
            <p:nvPr/>
          </p:nvSpPr>
          <p:spPr bwMode="auto">
            <a:xfrm>
              <a:off x="12011776" y="7590993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6" name="Rectangle 574"/>
            <p:cNvSpPr>
              <a:spLocks noChangeArrowheads="1"/>
            </p:cNvSpPr>
            <p:nvPr/>
          </p:nvSpPr>
          <p:spPr bwMode="auto">
            <a:xfrm>
              <a:off x="12011776" y="7687216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7" name="Rectangle 575"/>
            <p:cNvSpPr>
              <a:spLocks noChangeArrowheads="1"/>
            </p:cNvSpPr>
            <p:nvPr/>
          </p:nvSpPr>
          <p:spPr bwMode="auto">
            <a:xfrm>
              <a:off x="12011776" y="7815511"/>
              <a:ext cx="205274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8" name="Rectangle 576"/>
            <p:cNvSpPr>
              <a:spLocks noChangeArrowheads="1"/>
            </p:cNvSpPr>
            <p:nvPr/>
          </p:nvSpPr>
          <p:spPr bwMode="auto">
            <a:xfrm>
              <a:off x="12011776" y="7911734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19" name="Rectangle 577"/>
            <p:cNvSpPr>
              <a:spLocks noChangeArrowheads="1"/>
            </p:cNvSpPr>
            <p:nvPr/>
          </p:nvSpPr>
          <p:spPr bwMode="auto">
            <a:xfrm>
              <a:off x="12011776" y="8007956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0" name="Rectangle 578"/>
            <p:cNvSpPr>
              <a:spLocks noChangeArrowheads="1"/>
            </p:cNvSpPr>
            <p:nvPr/>
          </p:nvSpPr>
          <p:spPr bwMode="auto">
            <a:xfrm>
              <a:off x="12011776" y="8104179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1" name="Rectangle 579"/>
            <p:cNvSpPr>
              <a:spLocks noChangeArrowheads="1"/>
            </p:cNvSpPr>
            <p:nvPr/>
          </p:nvSpPr>
          <p:spPr bwMode="auto">
            <a:xfrm>
              <a:off x="12011776" y="8232475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2" name="Rectangle 580"/>
            <p:cNvSpPr>
              <a:spLocks noChangeArrowheads="1"/>
            </p:cNvSpPr>
            <p:nvPr/>
          </p:nvSpPr>
          <p:spPr bwMode="auto">
            <a:xfrm>
              <a:off x="12011776" y="8328697"/>
              <a:ext cx="1699928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3" name="Rectangle 581"/>
            <p:cNvSpPr>
              <a:spLocks noChangeArrowheads="1"/>
            </p:cNvSpPr>
            <p:nvPr/>
          </p:nvSpPr>
          <p:spPr bwMode="auto">
            <a:xfrm>
              <a:off x="12236294" y="8456994"/>
              <a:ext cx="182822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4" name="Rectangle 582"/>
            <p:cNvSpPr>
              <a:spLocks noChangeArrowheads="1"/>
            </p:cNvSpPr>
            <p:nvPr/>
          </p:nvSpPr>
          <p:spPr bwMode="auto">
            <a:xfrm>
              <a:off x="12011776" y="8553217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5" name="Rectangle 583"/>
            <p:cNvSpPr>
              <a:spLocks noChangeArrowheads="1"/>
            </p:cNvSpPr>
            <p:nvPr/>
          </p:nvSpPr>
          <p:spPr bwMode="auto">
            <a:xfrm>
              <a:off x="12011776" y="8649440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6" name="Rectangle 584"/>
            <p:cNvSpPr>
              <a:spLocks noChangeArrowheads="1"/>
            </p:cNvSpPr>
            <p:nvPr/>
          </p:nvSpPr>
          <p:spPr bwMode="auto">
            <a:xfrm>
              <a:off x="12011776" y="8777735"/>
              <a:ext cx="205274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7" name="Rectangle 585"/>
            <p:cNvSpPr>
              <a:spLocks noChangeArrowheads="1"/>
            </p:cNvSpPr>
            <p:nvPr/>
          </p:nvSpPr>
          <p:spPr bwMode="auto">
            <a:xfrm>
              <a:off x="12011776" y="8873958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8" name="Rectangle 586"/>
            <p:cNvSpPr>
              <a:spLocks noChangeArrowheads="1"/>
            </p:cNvSpPr>
            <p:nvPr/>
          </p:nvSpPr>
          <p:spPr bwMode="auto">
            <a:xfrm>
              <a:off x="12011776" y="8970180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29" name="Rectangle 587"/>
            <p:cNvSpPr>
              <a:spLocks noChangeArrowheads="1"/>
            </p:cNvSpPr>
            <p:nvPr/>
          </p:nvSpPr>
          <p:spPr bwMode="auto">
            <a:xfrm>
              <a:off x="12011776" y="9194698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0" name="Rectangle 588"/>
            <p:cNvSpPr>
              <a:spLocks noChangeArrowheads="1"/>
            </p:cNvSpPr>
            <p:nvPr/>
          </p:nvSpPr>
          <p:spPr bwMode="auto">
            <a:xfrm>
              <a:off x="12011776" y="9066403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1" name="Rectangle 589"/>
            <p:cNvSpPr>
              <a:spLocks noChangeArrowheads="1"/>
            </p:cNvSpPr>
            <p:nvPr/>
          </p:nvSpPr>
          <p:spPr bwMode="auto">
            <a:xfrm>
              <a:off x="12011776" y="9194698"/>
              <a:ext cx="2052745" cy="32074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2" name="Rectangle 590"/>
            <p:cNvSpPr>
              <a:spLocks noChangeArrowheads="1"/>
            </p:cNvSpPr>
            <p:nvPr/>
          </p:nvSpPr>
          <p:spPr bwMode="auto">
            <a:xfrm>
              <a:off x="12011776" y="9290921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3" name="Rectangle 591"/>
            <p:cNvSpPr>
              <a:spLocks noChangeArrowheads="1"/>
            </p:cNvSpPr>
            <p:nvPr/>
          </p:nvSpPr>
          <p:spPr bwMode="auto">
            <a:xfrm>
              <a:off x="12011776" y="9387144"/>
              <a:ext cx="2052745" cy="69496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4" name="Rectangle 592"/>
            <p:cNvSpPr>
              <a:spLocks noChangeArrowheads="1"/>
            </p:cNvSpPr>
            <p:nvPr/>
          </p:nvSpPr>
          <p:spPr bwMode="auto">
            <a:xfrm>
              <a:off x="12011776" y="9488710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5" name="Rectangle 593"/>
            <p:cNvSpPr>
              <a:spLocks noChangeArrowheads="1"/>
            </p:cNvSpPr>
            <p:nvPr/>
          </p:nvSpPr>
          <p:spPr bwMode="auto">
            <a:xfrm>
              <a:off x="12011776" y="9617006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6" name="Rectangle 594"/>
            <p:cNvSpPr>
              <a:spLocks noChangeArrowheads="1"/>
            </p:cNvSpPr>
            <p:nvPr/>
          </p:nvSpPr>
          <p:spPr bwMode="auto">
            <a:xfrm>
              <a:off x="12011776" y="9713229"/>
              <a:ext cx="2052745" cy="64148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7" name="Freeform 597"/>
            <p:cNvSpPr>
              <a:spLocks/>
            </p:cNvSpPr>
            <p:nvPr/>
          </p:nvSpPr>
          <p:spPr bwMode="auto">
            <a:xfrm>
              <a:off x="6682128" y="10483008"/>
              <a:ext cx="705630" cy="705630"/>
            </a:xfrm>
            <a:custGeom>
              <a:avLst/>
              <a:gdLst>
                <a:gd name="T0" fmla="*/ 22 w 22"/>
                <a:gd name="T1" fmla="*/ 5 h 22"/>
                <a:gd name="T2" fmla="*/ 18 w 22"/>
                <a:gd name="T3" fmla="*/ 0 h 22"/>
                <a:gd name="T4" fmla="*/ 5 w 22"/>
                <a:gd name="T5" fmla="*/ 0 h 22"/>
                <a:gd name="T6" fmla="*/ 0 w 22"/>
                <a:gd name="T7" fmla="*/ 5 h 22"/>
                <a:gd name="T8" fmla="*/ 0 w 22"/>
                <a:gd name="T9" fmla="*/ 22 h 22"/>
                <a:gd name="T10" fmla="*/ 22 w 22"/>
                <a:gd name="T11" fmla="*/ 22 h 22"/>
                <a:gd name="T12" fmla="*/ 22 w 22"/>
                <a:gd name="T13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2">
                  <a:moveTo>
                    <a:pt x="22" y="5"/>
                  </a:moveTo>
                  <a:cubicBezTo>
                    <a:pt x="22" y="2"/>
                    <a:pt x="20" y="0"/>
                    <a:pt x="1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5"/>
                  </a:lnTo>
                  <a:close/>
                </a:path>
              </a:pathLst>
            </a:custGeom>
            <a:solidFill>
              <a:srgbClr val="FCCE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38" name="Freeform 598"/>
            <p:cNvSpPr>
              <a:spLocks/>
            </p:cNvSpPr>
            <p:nvPr/>
          </p:nvSpPr>
          <p:spPr bwMode="auto">
            <a:xfrm>
              <a:off x="6682128" y="11188639"/>
              <a:ext cx="705630" cy="743052"/>
            </a:xfrm>
            <a:custGeom>
              <a:avLst/>
              <a:gdLst>
                <a:gd name="T0" fmla="*/ 0 w 22"/>
                <a:gd name="T1" fmla="*/ 0 h 23"/>
                <a:gd name="T2" fmla="*/ 0 w 22"/>
                <a:gd name="T3" fmla="*/ 18 h 23"/>
                <a:gd name="T4" fmla="*/ 5 w 22"/>
                <a:gd name="T5" fmla="*/ 23 h 23"/>
                <a:gd name="T6" fmla="*/ 18 w 22"/>
                <a:gd name="T7" fmla="*/ 23 h 23"/>
                <a:gd name="T8" fmla="*/ 22 w 22"/>
                <a:gd name="T9" fmla="*/ 18 h 23"/>
                <a:gd name="T10" fmla="*/ 22 w 22"/>
                <a:gd name="T11" fmla="*/ 0 h 23"/>
                <a:gd name="T12" fmla="*/ 0 w 22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3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2" y="23"/>
                    <a:pt x="5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0" y="23"/>
                    <a:pt x="22" y="20"/>
                    <a:pt x="22" y="18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grpSp>
        <p:nvGrpSpPr>
          <p:cNvPr id="15" name="กลุ่ม 14"/>
          <p:cNvGrpSpPr/>
          <p:nvPr/>
        </p:nvGrpSpPr>
        <p:grpSpPr>
          <a:xfrm>
            <a:off x="1155739" y="990600"/>
            <a:ext cx="9901090" cy="4598757"/>
            <a:chOff x="2281326" y="1981200"/>
            <a:chExt cx="19802179" cy="9197513"/>
          </a:xfrm>
        </p:grpSpPr>
        <p:grpSp>
          <p:nvGrpSpPr>
            <p:cNvPr id="265" name="กลุ่ม 264"/>
            <p:cNvGrpSpPr/>
            <p:nvPr/>
          </p:nvGrpSpPr>
          <p:grpSpPr>
            <a:xfrm>
              <a:off x="2281326" y="1981200"/>
              <a:ext cx="19802179" cy="9197513"/>
              <a:chOff x="721293" y="1743458"/>
              <a:chExt cx="18700526" cy="8685828"/>
            </a:xfrm>
          </p:grpSpPr>
          <p:sp>
            <p:nvSpPr>
              <p:cNvPr id="266" name="วงรี 265"/>
              <p:cNvSpPr/>
              <p:nvPr/>
            </p:nvSpPr>
            <p:spPr>
              <a:xfrm>
                <a:off x="5806439" y="1743458"/>
                <a:ext cx="8685828" cy="8685828"/>
              </a:xfrm>
              <a:prstGeom prst="ellipse">
                <a:avLst/>
              </a:prstGeom>
              <a:noFill/>
              <a:ln w="279400">
                <a:solidFill>
                  <a:schemeClr val="bg1">
                    <a:alpha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12" tIns="22856" rIns="45712" bIns="22856" spcCol="0" rtlCol="0" anchor="ctr"/>
              <a:lstStyle/>
              <a:p>
                <a:pPr algn="ctr" defTabSz="1086602" rtl="0"/>
                <a:endParaRPr lang="th-TH" sz="3350" dirty="0">
                  <a:solidFill>
                    <a:prstClr val="white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270" name="กลุ่ม 269"/>
              <p:cNvGrpSpPr/>
              <p:nvPr/>
            </p:nvGrpSpPr>
            <p:grpSpPr>
              <a:xfrm>
                <a:off x="721293" y="5731018"/>
                <a:ext cx="18700526" cy="1717262"/>
                <a:chOff x="2784684" y="-517382"/>
                <a:chExt cx="18700526" cy="1717262"/>
              </a:xfrm>
            </p:grpSpPr>
            <p:sp>
              <p:nvSpPr>
                <p:cNvPr id="285" name="TextBox 284"/>
                <p:cNvSpPr txBox="1"/>
                <p:nvPr/>
              </p:nvSpPr>
              <p:spPr>
                <a:xfrm>
                  <a:off x="2784684" y="-517382"/>
                  <a:ext cx="18700526" cy="1366059"/>
                </a:xfrm>
                <a:prstGeom prst="rect">
                  <a:avLst/>
                </a:prstGeom>
                <a:noFill/>
              </p:spPr>
              <p:txBody>
                <a:bodyPr wrap="none" lIns="45711" tIns="22856" rIns="45711" bIns="22856" rtlCol="0">
                  <a:spAutoFit/>
                </a:bodyPr>
                <a:lstStyle/>
                <a:p>
                  <a:pPr algn="ctr" defTabSz="1086602"/>
                  <a:r>
                    <a:rPr lang="ar-SA" sz="4400" b="1" dirty="0">
                      <a:solidFill>
                        <a:prstClr val="white">
                          <a:lumMod val="95000"/>
                        </a:prstClr>
                      </a:solidFill>
                      <a:latin typeface="Tajawal" panose="00000500000000000000" pitchFamily="2" charset="-78"/>
                      <a:ea typeface="Lato" pitchFamily="34" charset="0"/>
                      <a:cs typeface="Tajawal" panose="00000500000000000000" pitchFamily="2" charset="-78"/>
                    </a:rPr>
                    <a:t>تعيش النباتات في أماكن كثيرة </a:t>
                  </a:r>
                  <a:endParaRPr lang="id-ID" sz="4400" b="1" dirty="0">
                    <a:solidFill>
                      <a:prstClr val="white">
                        <a:lumMod val="95000"/>
                      </a:prstClr>
                    </a:solidFill>
                    <a:latin typeface="Tajawal" panose="00000500000000000000" pitchFamily="2" charset="-78"/>
                    <a:ea typeface="Lato" pitchFamily="34" charset="0"/>
                    <a:cs typeface="Tajawal" panose="00000500000000000000" pitchFamily="2" charset="-78"/>
                  </a:endParaRPr>
                </a:p>
              </p:txBody>
            </p:sp>
            <p:grpSp>
              <p:nvGrpSpPr>
                <p:cNvPr id="273" name="Group 1"/>
                <p:cNvGrpSpPr/>
                <p:nvPr/>
              </p:nvGrpSpPr>
              <p:grpSpPr>
                <a:xfrm>
                  <a:off x="10409237" y="958910"/>
                  <a:ext cx="3657601" cy="240970"/>
                  <a:chOff x="10866255" y="8257956"/>
                  <a:chExt cx="2738812" cy="73150"/>
                </a:xfrm>
              </p:grpSpPr>
              <p:sp>
                <p:nvSpPr>
                  <p:cNvPr id="274" name="Rectangle 11"/>
                  <p:cNvSpPr/>
                  <p:nvPr/>
                </p:nvSpPr>
                <p:spPr>
                  <a:xfrm flipV="1">
                    <a:off x="10866255" y="8257956"/>
                    <a:ext cx="407521" cy="73150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21899" tIns="60950" rIns="121899" bIns="60950" rtlCol="0" anchor="ctr"/>
                  <a:lstStyle/>
                  <a:p>
                    <a:pPr algn="ctr" defTabSz="1086602" rtl="0"/>
                    <a:endParaRPr lang="en-US" sz="3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75" name="Rectangle 12"/>
                  <p:cNvSpPr/>
                  <p:nvPr/>
                </p:nvSpPr>
                <p:spPr>
                  <a:xfrm flipV="1">
                    <a:off x="11330497" y="8257956"/>
                    <a:ext cx="407521" cy="7315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21899" tIns="60950" rIns="121899" bIns="60950" rtlCol="0" anchor="ctr"/>
                  <a:lstStyle/>
                  <a:p>
                    <a:pPr algn="ctr" defTabSz="1086602" rtl="0"/>
                    <a:endParaRPr lang="en-US" sz="3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77" name="Rectangle 13"/>
                  <p:cNvSpPr/>
                  <p:nvPr/>
                </p:nvSpPr>
                <p:spPr>
                  <a:xfrm flipV="1">
                    <a:off x="11809200" y="8257956"/>
                    <a:ext cx="407521" cy="73150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21899" tIns="60950" rIns="121899" bIns="60950" rtlCol="0" anchor="ctr"/>
                  <a:lstStyle/>
                  <a:p>
                    <a:pPr algn="ctr" defTabSz="1086602" rtl="0"/>
                    <a:endParaRPr lang="en-US" sz="3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82" name="Rectangle 14"/>
                  <p:cNvSpPr/>
                  <p:nvPr/>
                </p:nvSpPr>
                <p:spPr>
                  <a:xfrm flipV="1">
                    <a:off x="12273541" y="8257956"/>
                    <a:ext cx="407521" cy="73150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21899" tIns="60950" rIns="121899" bIns="60950" rtlCol="0" anchor="ctr"/>
                  <a:lstStyle/>
                  <a:p>
                    <a:pPr algn="ctr" defTabSz="1086602" rtl="0"/>
                    <a:endParaRPr lang="en-US" sz="3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83" name="Rectangle 15"/>
                  <p:cNvSpPr/>
                  <p:nvPr/>
                </p:nvSpPr>
                <p:spPr>
                  <a:xfrm flipV="1">
                    <a:off x="12737783" y="8257956"/>
                    <a:ext cx="407521" cy="73150"/>
                  </a:xfrm>
                  <a:prstGeom prst="rect">
                    <a:avLst/>
                  </a:prstGeom>
                  <a:solidFill>
                    <a:schemeClr val="accent5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21899" tIns="60950" rIns="121899" bIns="60950" rtlCol="0" anchor="ctr"/>
                  <a:lstStyle/>
                  <a:p>
                    <a:pPr algn="ctr" defTabSz="1086602" rtl="0"/>
                    <a:endParaRPr lang="en-US" sz="3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84" name="Rectangle 16"/>
                  <p:cNvSpPr/>
                  <p:nvPr/>
                </p:nvSpPr>
                <p:spPr>
                  <a:xfrm flipV="1">
                    <a:off x="13197546" y="8257956"/>
                    <a:ext cx="407521" cy="7315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21899" tIns="60950" rIns="121899" bIns="60950" rtlCol="0" anchor="ctr"/>
                  <a:lstStyle/>
                  <a:p>
                    <a:pPr algn="ctr" defTabSz="1086602" rtl="0"/>
                    <a:endParaRPr lang="en-US" sz="3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</p:grpSp>
        <p:sp>
          <p:nvSpPr>
            <p:cNvPr id="1074" name="Freeform 101"/>
            <p:cNvSpPr>
              <a:spLocks noEditPoints="1"/>
            </p:cNvSpPr>
            <p:nvPr/>
          </p:nvSpPr>
          <p:spPr bwMode="auto">
            <a:xfrm rot="3378914">
              <a:off x="11570031" y="4114800"/>
              <a:ext cx="1532477" cy="1778768"/>
            </a:xfrm>
            <a:custGeom>
              <a:avLst/>
              <a:gdLst>
                <a:gd name="T0" fmla="*/ 54 w 56"/>
                <a:gd name="T1" fmla="*/ 46 h 65"/>
                <a:gd name="T2" fmla="*/ 48 w 56"/>
                <a:gd name="T3" fmla="*/ 46 h 65"/>
                <a:gd name="T4" fmla="*/ 48 w 56"/>
                <a:gd name="T5" fmla="*/ 33 h 65"/>
                <a:gd name="T6" fmla="*/ 46 w 56"/>
                <a:gd name="T7" fmla="*/ 31 h 65"/>
                <a:gd name="T8" fmla="*/ 42 w 56"/>
                <a:gd name="T9" fmla="*/ 31 h 65"/>
                <a:gd name="T10" fmla="*/ 38 w 56"/>
                <a:gd name="T11" fmla="*/ 31 h 65"/>
                <a:gd name="T12" fmla="*/ 30 w 56"/>
                <a:gd name="T13" fmla="*/ 31 h 65"/>
                <a:gd name="T14" fmla="*/ 30 w 56"/>
                <a:gd name="T15" fmla="*/ 20 h 65"/>
                <a:gd name="T16" fmla="*/ 36 w 56"/>
                <a:gd name="T17" fmla="*/ 20 h 65"/>
                <a:gd name="T18" fmla="*/ 38 w 56"/>
                <a:gd name="T19" fmla="*/ 18 h 65"/>
                <a:gd name="T20" fmla="*/ 38 w 56"/>
                <a:gd name="T21" fmla="*/ 2 h 65"/>
                <a:gd name="T22" fmla="*/ 36 w 56"/>
                <a:gd name="T23" fmla="*/ 0 h 65"/>
                <a:gd name="T24" fmla="*/ 20 w 56"/>
                <a:gd name="T25" fmla="*/ 0 h 65"/>
                <a:gd name="T26" fmla="*/ 18 w 56"/>
                <a:gd name="T27" fmla="*/ 2 h 65"/>
                <a:gd name="T28" fmla="*/ 18 w 56"/>
                <a:gd name="T29" fmla="*/ 18 h 65"/>
                <a:gd name="T30" fmla="*/ 20 w 56"/>
                <a:gd name="T31" fmla="*/ 20 h 65"/>
                <a:gd name="T32" fmla="*/ 26 w 56"/>
                <a:gd name="T33" fmla="*/ 20 h 65"/>
                <a:gd name="T34" fmla="*/ 26 w 56"/>
                <a:gd name="T35" fmla="*/ 31 h 65"/>
                <a:gd name="T36" fmla="*/ 10 w 56"/>
                <a:gd name="T37" fmla="*/ 31 h 65"/>
                <a:gd name="T38" fmla="*/ 8 w 56"/>
                <a:gd name="T39" fmla="*/ 33 h 65"/>
                <a:gd name="T40" fmla="*/ 8 w 56"/>
                <a:gd name="T41" fmla="*/ 46 h 65"/>
                <a:gd name="T42" fmla="*/ 2 w 56"/>
                <a:gd name="T43" fmla="*/ 46 h 65"/>
                <a:gd name="T44" fmla="*/ 0 w 56"/>
                <a:gd name="T45" fmla="*/ 48 h 65"/>
                <a:gd name="T46" fmla="*/ 0 w 56"/>
                <a:gd name="T47" fmla="*/ 63 h 65"/>
                <a:gd name="T48" fmla="*/ 2 w 56"/>
                <a:gd name="T49" fmla="*/ 65 h 65"/>
                <a:gd name="T50" fmla="*/ 17 w 56"/>
                <a:gd name="T51" fmla="*/ 65 h 65"/>
                <a:gd name="T52" fmla="*/ 19 w 56"/>
                <a:gd name="T53" fmla="*/ 63 h 65"/>
                <a:gd name="T54" fmla="*/ 19 w 56"/>
                <a:gd name="T55" fmla="*/ 48 h 65"/>
                <a:gd name="T56" fmla="*/ 17 w 56"/>
                <a:gd name="T57" fmla="*/ 46 h 65"/>
                <a:gd name="T58" fmla="*/ 11 w 56"/>
                <a:gd name="T59" fmla="*/ 46 h 65"/>
                <a:gd name="T60" fmla="*/ 11 w 56"/>
                <a:gd name="T61" fmla="*/ 35 h 65"/>
                <a:gd name="T62" fmla="*/ 38 w 56"/>
                <a:gd name="T63" fmla="*/ 35 h 65"/>
                <a:gd name="T64" fmla="*/ 42 w 56"/>
                <a:gd name="T65" fmla="*/ 35 h 65"/>
                <a:gd name="T66" fmla="*/ 45 w 56"/>
                <a:gd name="T67" fmla="*/ 35 h 65"/>
                <a:gd name="T68" fmla="*/ 45 w 56"/>
                <a:gd name="T69" fmla="*/ 46 h 65"/>
                <a:gd name="T70" fmla="*/ 38 w 56"/>
                <a:gd name="T71" fmla="*/ 46 h 65"/>
                <a:gd name="T72" fmla="*/ 37 w 56"/>
                <a:gd name="T73" fmla="*/ 48 h 65"/>
                <a:gd name="T74" fmla="*/ 37 w 56"/>
                <a:gd name="T75" fmla="*/ 63 h 65"/>
                <a:gd name="T76" fmla="*/ 38 w 56"/>
                <a:gd name="T77" fmla="*/ 65 h 65"/>
                <a:gd name="T78" fmla="*/ 54 w 56"/>
                <a:gd name="T79" fmla="*/ 65 h 65"/>
                <a:gd name="T80" fmla="*/ 56 w 56"/>
                <a:gd name="T81" fmla="*/ 63 h 65"/>
                <a:gd name="T82" fmla="*/ 56 w 56"/>
                <a:gd name="T83" fmla="*/ 48 h 65"/>
                <a:gd name="T84" fmla="*/ 54 w 56"/>
                <a:gd name="T85" fmla="*/ 46 h 65"/>
                <a:gd name="T86" fmla="*/ 22 w 56"/>
                <a:gd name="T87" fmla="*/ 4 h 65"/>
                <a:gd name="T88" fmla="*/ 34 w 56"/>
                <a:gd name="T89" fmla="*/ 4 h 65"/>
                <a:gd name="T90" fmla="*/ 34 w 56"/>
                <a:gd name="T91" fmla="*/ 16 h 65"/>
                <a:gd name="T92" fmla="*/ 22 w 56"/>
                <a:gd name="T93" fmla="*/ 16 h 65"/>
                <a:gd name="T94" fmla="*/ 22 w 56"/>
                <a:gd name="T95" fmla="*/ 4 h 65"/>
                <a:gd name="T96" fmla="*/ 15 w 56"/>
                <a:gd name="T97" fmla="*/ 61 h 65"/>
                <a:gd name="T98" fmla="*/ 4 w 56"/>
                <a:gd name="T99" fmla="*/ 61 h 65"/>
                <a:gd name="T100" fmla="*/ 4 w 56"/>
                <a:gd name="T101" fmla="*/ 50 h 65"/>
                <a:gd name="T102" fmla="*/ 15 w 56"/>
                <a:gd name="T103" fmla="*/ 50 h 65"/>
                <a:gd name="T104" fmla="*/ 15 w 56"/>
                <a:gd name="T105" fmla="*/ 61 h 65"/>
                <a:gd name="T106" fmla="*/ 52 w 56"/>
                <a:gd name="T107" fmla="*/ 61 h 65"/>
                <a:gd name="T108" fmla="*/ 40 w 56"/>
                <a:gd name="T109" fmla="*/ 61 h 65"/>
                <a:gd name="T110" fmla="*/ 40 w 56"/>
                <a:gd name="T111" fmla="*/ 50 h 65"/>
                <a:gd name="T112" fmla="*/ 52 w 56"/>
                <a:gd name="T113" fmla="*/ 50 h 65"/>
                <a:gd name="T114" fmla="*/ 52 w 56"/>
                <a:gd name="T115" fmla="*/ 6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6" h="65">
                  <a:moveTo>
                    <a:pt x="54" y="46"/>
                  </a:moveTo>
                  <a:cubicBezTo>
                    <a:pt x="48" y="46"/>
                    <a:pt x="48" y="46"/>
                    <a:pt x="48" y="46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2"/>
                    <a:pt x="47" y="31"/>
                    <a:pt x="46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7" y="20"/>
                    <a:pt x="38" y="19"/>
                    <a:pt x="38" y="18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7" y="0"/>
                    <a:pt x="3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9"/>
                    <a:pt x="19" y="20"/>
                    <a:pt x="20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9" y="31"/>
                    <a:pt x="8" y="32"/>
                    <a:pt x="8" y="33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1" y="46"/>
                    <a:pt x="0" y="46"/>
                    <a:pt x="0" y="4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9" y="65"/>
                    <a:pt x="19" y="64"/>
                    <a:pt x="19" y="63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6"/>
                    <a:pt x="19" y="46"/>
                    <a:pt x="17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7" y="46"/>
                    <a:pt x="37" y="46"/>
                    <a:pt x="37" y="48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7" y="64"/>
                    <a:pt x="37" y="65"/>
                    <a:pt x="38" y="6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5" y="65"/>
                    <a:pt x="56" y="64"/>
                    <a:pt x="56" y="63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6"/>
                    <a:pt x="55" y="46"/>
                    <a:pt x="54" y="46"/>
                  </a:cubicBezTo>
                  <a:close/>
                  <a:moveTo>
                    <a:pt x="22" y="4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22" y="16"/>
                    <a:pt x="22" y="16"/>
                    <a:pt x="22" y="16"/>
                  </a:cubicBezTo>
                  <a:lnTo>
                    <a:pt x="22" y="4"/>
                  </a:lnTo>
                  <a:close/>
                  <a:moveTo>
                    <a:pt x="15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15" y="50"/>
                    <a:pt x="15" y="50"/>
                    <a:pt x="15" y="50"/>
                  </a:cubicBezTo>
                  <a:lnTo>
                    <a:pt x="15" y="61"/>
                  </a:lnTo>
                  <a:close/>
                  <a:moveTo>
                    <a:pt x="52" y="61"/>
                  </a:moveTo>
                  <a:cubicBezTo>
                    <a:pt x="40" y="61"/>
                    <a:pt x="40" y="61"/>
                    <a:pt x="40" y="61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52" y="50"/>
                    <a:pt x="52" y="50"/>
                    <a:pt x="52" y="50"/>
                  </a:cubicBezTo>
                  <a:lnTo>
                    <a:pt x="52" y="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grpSp>
        <p:nvGrpSpPr>
          <p:cNvPr id="1083" name="กลุ่ม 1082"/>
          <p:cNvGrpSpPr/>
          <p:nvPr/>
        </p:nvGrpSpPr>
        <p:grpSpPr>
          <a:xfrm rot="1200481">
            <a:off x="7954727" y="3959016"/>
            <a:ext cx="1321726" cy="1059298"/>
            <a:chOff x="11692087" y="2145015"/>
            <a:chExt cx="2643451" cy="2118595"/>
          </a:xfrm>
        </p:grpSpPr>
        <p:sp>
          <p:nvSpPr>
            <p:cNvPr id="1084" name="Rectangle 594"/>
            <p:cNvSpPr>
              <a:spLocks noChangeArrowheads="1"/>
            </p:cNvSpPr>
            <p:nvPr/>
          </p:nvSpPr>
          <p:spPr bwMode="auto">
            <a:xfrm>
              <a:off x="11692087" y="2145015"/>
              <a:ext cx="1448152" cy="16818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1085" name="Rectangle 595"/>
            <p:cNvSpPr>
              <a:spLocks noChangeArrowheads="1"/>
            </p:cNvSpPr>
            <p:nvPr/>
          </p:nvSpPr>
          <p:spPr bwMode="auto">
            <a:xfrm>
              <a:off x="11784033" y="2259948"/>
              <a:ext cx="1241272" cy="1218286"/>
            </a:xfrm>
            <a:prstGeom prst="rect">
              <a:avLst/>
            </a:prstGeom>
            <a:solidFill>
              <a:srgbClr val="FAA3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1086" name="Rectangle 596"/>
            <p:cNvSpPr>
              <a:spLocks noChangeArrowheads="1"/>
            </p:cNvSpPr>
            <p:nvPr/>
          </p:nvSpPr>
          <p:spPr bwMode="auto">
            <a:xfrm>
              <a:off x="12887386" y="2604747"/>
              <a:ext cx="1448152" cy="16588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1087" name="Rectangle 597"/>
            <p:cNvSpPr>
              <a:spLocks noChangeArrowheads="1"/>
            </p:cNvSpPr>
            <p:nvPr/>
          </p:nvSpPr>
          <p:spPr bwMode="auto">
            <a:xfrm>
              <a:off x="13002319" y="2696692"/>
              <a:ext cx="1218286" cy="1245105"/>
            </a:xfrm>
            <a:prstGeom prst="rect">
              <a:avLst/>
            </a:prstGeom>
            <a:solidFill>
              <a:srgbClr val="325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87" y="765854"/>
            <a:ext cx="2184357" cy="145359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909">
            <a:off x="49986" y="301076"/>
            <a:ext cx="3641284" cy="273096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8091">
            <a:off x="-131467" y="4513808"/>
            <a:ext cx="3159756" cy="210267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57" y="824576"/>
            <a:ext cx="1902631" cy="2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7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8213"/>
            <a:ext cx="12243159" cy="1499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18" y="148968"/>
            <a:ext cx="4180081" cy="57819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111" y="322754"/>
            <a:ext cx="2923788" cy="2598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1" y="1658064"/>
            <a:ext cx="4425059" cy="3700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" y="-395131"/>
            <a:ext cx="3724795" cy="18385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840" y="5168679"/>
            <a:ext cx="3468925" cy="16893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46049" y="3257736"/>
            <a:ext cx="2198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ar-SA" sz="5400" b="1" dirty="0">
                <a:solidFill>
                  <a:prstClr val="black"/>
                </a:solidFill>
              </a:rPr>
              <a:t>الصحراء</a:t>
            </a:r>
            <a:endParaRPr lang="en-GB" sz="5400" b="1" dirty="0">
              <a:solidFill>
                <a:prstClr val="black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7" y="2102449"/>
            <a:ext cx="3778751" cy="291906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704" y="685800"/>
            <a:ext cx="2705747" cy="1770299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86" y="780567"/>
            <a:ext cx="3499802" cy="45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4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A1F6B2E-E227-4499-B0E7-7604CD90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838" y="142875"/>
            <a:ext cx="8358088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97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8213"/>
            <a:ext cx="12243159" cy="14997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4399" y="-20911"/>
            <a:ext cx="87976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ar-SA" sz="5400" dirty="0">
                <a:cs typeface="Sultan bold" pitchFamily="2" charset="-78"/>
              </a:rPr>
              <a:t>ما الأماكن المختلفة التي تعيش فيها النباتات؟</a:t>
            </a:r>
            <a:endParaRPr lang="en-GB" sz="5400" dirty="0">
              <a:cs typeface="Sultan bold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03" y="902419"/>
            <a:ext cx="2590966" cy="428967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68" y="965325"/>
            <a:ext cx="4161531" cy="388778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965325"/>
            <a:ext cx="4292600" cy="3887787"/>
          </a:xfrm>
          <a:prstGeom prst="rect">
            <a:avLst/>
          </a:prstGeom>
        </p:spPr>
      </p:pic>
      <p:sp>
        <p:nvSpPr>
          <p:cNvPr id="9" name="مستطيل مستدير الزوايا 8"/>
          <p:cNvSpPr/>
          <p:nvPr/>
        </p:nvSpPr>
        <p:spPr>
          <a:xfrm>
            <a:off x="4483100" y="4953000"/>
            <a:ext cx="3302000" cy="8509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/>
              <a:t>الغابة</a:t>
            </a:r>
            <a:r>
              <a:rPr lang="ar-S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3416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roup 66"/>
          <p:cNvGrpSpPr/>
          <p:nvPr/>
        </p:nvGrpSpPr>
        <p:grpSpPr>
          <a:xfrm>
            <a:off x="4213235" y="241509"/>
            <a:ext cx="3843978" cy="1312425"/>
            <a:chOff x="8375719" y="483017"/>
            <a:chExt cx="7687955" cy="2624850"/>
          </a:xfrm>
        </p:grpSpPr>
        <p:sp>
          <p:nvSpPr>
            <p:cNvPr id="578" name="TextBox 577"/>
            <p:cNvSpPr txBox="1"/>
            <p:nvPr/>
          </p:nvSpPr>
          <p:spPr>
            <a:xfrm>
              <a:off x="8375719" y="483017"/>
              <a:ext cx="7687955" cy="1015646"/>
            </a:xfrm>
            <a:prstGeom prst="rect">
              <a:avLst/>
            </a:prstGeom>
            <a:noFill/>
          </p:spPr>
          <p:txBody>
            <a:bodyPr wrap="square" lIns="45711" tIns="22856" rIns="45711" bIns="22856" rtlCol="0">
              <a:spAutoFit/>
            </a:bodyPr>
            <a:lstStyle/>
            <a:p>
              <a:pPr algn="ctr" defTabSz="1086602"/>
              <a:r>
                <a:rPr lang="ar-SA" sz="3000" b="1" dirty="0">
                  <a:solidFill>
                    <a:srgbClr val="1F497D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استكشف</a:t>
              </a:r>
              <a:endParaRPr lang="id-ID" sz="3000" b="1" dirty="0">
                <a:solidFill>
                  <a:srgbClr val="1F497D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  <p:sp>
          <p:nvSpPr>
            <p:cNvPr id="579" name="Subtitle 2"/>
            <p:cNvSpPr txBox="1">
              <a:spLocks/>
            </p:cNvSpPr>
            <p:nvPr/>
          </p:nvSpPr>
          <p:spPr>
            <a:xfrm>
              <a:off x="8767357" y="1854121"/>
              <a:ext cx="6145225" cy="1253746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818" rtl="1"/>
              <a:r>
                <a:rPr lang="ar-SA" sz="1400" dirty="0">
                  <a:solidFill>
                    <a:srgbClr val="1F497D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ماذا يحدث للنبات إذا لم يحصل على الماء</a:t>
              </a:r>
              <a:endParaRPr lang="en-US" sz="1400" dirty="0">
                <a:solidFill>
                  <a:srgbClr val="4F81BD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580" name="Group 1"/>
          <p:cNvGrpSpPr/>
          <p:nvPr/>
        </p:nvGrpSpPr>
        <p:grpSpPr>
          <a:xfrm>
            <a:off x="5219700" y="793915"/>
            <a:ext cx="1828801" cy="120485"/>
            <a:chOff x="10866255" y="8448874"/>
            <a:chExt cx="2738812" cy="73150"/>
          </a:xfrm>
        </p:grpSpPr>
        <p:sp>
          <p:nvSpPr>
            <p:cNvPr id="581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2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3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4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5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6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52" y="1731663"/>
            <a:ext cx="9478698" cy="452500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5219700" y="5549900"/>
            <a:ext cx="50927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1047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576262"/>
            <a:ext cx="10337800" cy="20780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527300"/>
            <a:ext cx="5969000" cy="40132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712" y="576262"/>
            <a:ext cx="2847975" cy="16002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2790825"/>
            <a:ext cx="44450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13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7987"/>
            <a:ext cx="5715000" cy="6246813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629400" y="1781175"/>
            <a:ext cx="5219700" cy="29845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لأن الأوراق الشوكية تمنع تبخر الماء للنبات</a:t>
            </a:r>
          </a:p>
          <a:p>
            <a:pPr algn="ctr"/>
            <a:r>
              <a:rPr lang="ar-SA" sz="4000" b="1" dirty="0"/>
              <a:t>والحماية من الحيوانات  </a:t>
            </a:r>
          </a:p>
        </p:txBody>
      </p:sp>
    </p:spTree>
    <p:extLst>
      <p:ext uri="{BB962C8B-B14F-4D97-AF65-F5344CB8AC3E}">
        <p14:creationId xmlns:p14="http://schemas.microsoft.com/office/powerpoint/2010/main" val="258675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A99C060-0373-459A-B899-D6869BFEBC8F}"/>
              </a:ext>
            </a:extLst>
          </p:cNvPr>
          <p:cNvSpPr txBox="1"/>
          <p:nvPr/>
        </p:nvSpPr>
        <p:spPr>
          <a:xfrm>
            <a:off x="4982818" y="583096"/>
            <a:ext cx="5499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ar-AE" sz="4800" b="1" dirty="0">
                <a:solidFill>
                  <a:prstClr val="white"/>
                </a:solidFill>
              </a:rPr>
              <a:t>(</a:t>
            </a:r>
            <a:r>
              <a:rPr lang="ar-SA" sz="4800" b="1" dirty="0">
                <a:solidFill>
                  <a:prstClr val="white"/>
                </a:solidFill>
              </a:rPr>
              <a:t>الصحراء مكان حار جاف</a:t>
            </a:r>
            <a:r>
              <a:rPr lang="ar-AE" sz="4800" b="1" dirty="0">
                <a:solidFill>
                  <a:prstClr val="white"/>
                </a:solidFill>
              </a:rPr>
              <a:t>)</a:t>
            </a:r>
            <a:endParaRPr lang="en-US" sz="4800" b="1" dirty="0">
              <a:solidFill>
                <a:prstClr val="white"/>
              </a:solidFill>
            </a:endParaRPr>
          </a:p>
        </p:txBody>
      </p:sp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6972" y="2412378"/>
            <a:ext cx="4421028" cy="1016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FAC6EC-FBCE-408B-BFE7-E5079D61B291}"/>
              </a:ext>
            </a:extLst>
          </p:cNvPr>
          <p:cNvSpPr txBox="1"/>
          <p:nvPr/>
        </p:nvSpPr>
        <p:spPr>
          <a:xfrm>
            <a:off x="6747955" y="2389319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ar-AE" sz="2400" b="1" dirty="0">
                <a:solidFill>
                  <a:prstClr val="white"/>
                </a:solidFill>
              </a:rPr>
              <a:t>(إجابة خاطئة)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394958-EB78-480E-B6C8-8AF4B561CF79}"/>
              </a:ext>
            </a:extLst>
          </p:cNvPr>
          <p:cNvSpPr txBox="1"/>
          <p:nvPr/>
        </p:nvSpPr>
        <p:spPr>
          <a:xfrm>
            <a:off x="6747955" y="3826210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ar-AE" sz="2400" b="1" dirty="0">
                <a:solidFill>
                  <a:prstClr val="white"/>
                </a:solidFill>
              </a:rPr>
              <a:t>(  إجابة صحيحة )</a:t>
            </a:r>
            <a:endParaRPr lang="en-US" sz="2400" b="1" dirty="0">
              <a:solidFill>
                <a:prstClr val="white"/>
              </a:solidFill>
            </a:endParaRPr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9571" y="3918975"/>
            <a:ext cx="4421028" cy="1016622"/>
          </a:xfrm>
          <a:prstGeom prst="rect">
            <a:avLst/>
          </a:prstGeom>
        </p:spPr>
      </p:pic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F8DAF4DB-4C4E-4CAB-82BA-D9F9EC675D6B}"/>
              </a:ext>
            </a:extLst>
          </p:cNvPr>
          <p:cNvSpPr/>
          <p:nvPr/>
        </p:nvSpPr>
        <p:spPr>
          <a:xfrm>
            <a:off x="7500016" y="6286324"/>
            <a:ext cx="1331844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r>
              <a:rPr lang="ar-AE" sz="2000" b="1" dirty="0">
                <a:solidFill>
                  <a:prstClr val="black"/>
                </a:solidFill>
              </a:rPr>
              <a:t>السؤال التالي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4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1 -0.17257 0.0125 C -0.17813 0.02338 -0.17535 0.01875 -0.18108 0.02638 C -0.19253 0.05555 -0.17813 0.02083 -0.19045 0.04259 C -0.19201 0.04537 -0.19323 0.05046 -0.19479 0.05347 C -0.19792 0.05972 -0.20174 0.06226 -0.20469 0.0699 C -0.20608 0.07384 -0.20747 0.07801 -0.20903 0.08101 C -0.21927 0.10069 -0.21042 0.07847 -0.21892 0.09745 C -0.22049 0.10069 -0.2217 0.10486 -0.22326 0.1081 C -0.225 0.11203 -0.22656 0.11574 -0.2283 0.11921 C -0.22917 0.12129 -0.23021 0.12245 -0.23108 0.12453 C -0.23264 0.12801 -0.23385 0.1324 -0.23542 0.13564 C -0.23976 0.14513 -0.24097 0.14467 -0.24479 0.15463 C -0.24601 0.15787 -0.24705 0.16203 -0.24826 0.16551 C -0.25017 0.17037 -0.25208 0.17453 -0.25399 0.17916 C -0.25503 0.18171 -0.2559 0.18495 -0.25694 0.18726 C -0.25816 0.19051 -0.25972 0.19259 -0.26111 0.1956 C -0.26806 0.21088 -0.26302 0.20208 -0.26979 0.22013 C -0.27153 0.22523 -0.27361 0.22847 -0.27552 0.23379 C -0.27656 0.23703 -0.27708 0.24189 -0.2783 0.24467 C -0.28003 0.24907 -0.28229 0.25115 -0.28403 0.25578 C -0.28594 0.26018 -0.28733 0.26713 -0.28906 0.27199 C -0.28958 0.27361 -0.29045 0.27338 -0.29115 0.27476 C -0.29323 0.27893 -0.29497 0.28379 -0.29688 0.28842 C -0.29757 0.29189 -0.29809 0.29652 -0.29913 0.2993 C -0.30035 0.30324 -0.30191 0.30439 -0.3033 0.3074 C -0.30434 0.30995 -0.30521 0.31319 -0.30625 0.31551 C -0.30729 0.31851 -0.30851 0.32083 -0.30972 0.32384 C -0.31389 0.33449 -0.31198 0.33194 -0.31684 0.3456 C -0.3224 0.36111 -0.32014 0.34699 -0.32691 0.37314 C -0.32813 0.37777 -0.32917 0.38263 -0.33056 0.38657 C -0.33142 0.38912 -0.33247 0.38981 -0.33333 0.39213 C -0.33611 0.39953 -0.33854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23 L 3.05556E-6 0.00023 C -0.01893 -0.00162 -0.02587 -0.00092 -0.04132 -0.0044 C -0.04966 -0.00648 -0.06615 -0.01065 -0.06615 -0.01041 C -0.07014 -0.01296 -0.07413 -0.01597 -0.07848 -0.01713 C -0.08125 -0.01782 -0.08403 -0.01829 -0.08663 -0.01921 C -0.08854 -0.01991 -0.09045 -0.0206 -0.09219 -0.02129 C -0.09445 -0.02199 -0.09688 -0.02291 -0.09913 -0.02338 C -0.1 -0.02477 -0.1007 -0.02662 -0.10174 -0.02754 C -0.10955 -0.03356 -0.11233 -0.03379 -0.11962 -0.03588 C -0.12153 -0.0375 -0.12327 -0.03889 -0.12518 -0.04028 C -0.12639 -0.0412 -0.12795 -0.0412 -0.12917 -0.04236 C -0.13872 -0.04954 -0.12743 -0.04421 -0.13889 -0.04861 C -0.14514 -0.05347 -0.14427 -0.05324 -0.15122 -0.05717 C -0.15261 -0.05787 -0.154 -0.05879 -0.15538 -0.05926 C -0.15799 -0.06018 -0.16077 -0.06065 -0.16354 -0.06157 C -0.16754 -0.06736 -0.16545 -0.06551 -0.17188 -0.06782 C -0.17639 -0.06898 -0.18559 -0.07176 -0.18559 -0.07153 C -0.19827 -0.08472 -0.17778 -0.06504 -0.21163 -0.08241 C -0.21754 -0.08541 -0.21441 -0.08403 -0.22136 -0.0868 C -0.2257 -0.09097 -0.22657 -0.09282 -0.23229 -0.09514 C -0.23681 -0.09676 -0.24601 -0.0993 -0.24601 -0.09907 C -0.24792 -0.10069 -0.24966 -0.10231 -0.25157 -0.10347 C -0.25504 -0.10579 -0.25729 -0.10579 -0.26111 -0.10764 C -0.26111 -0.10741 -0.27136 -0.11296 -0.27361 -0.11389 C -0.27483 -0.11481 -0.27622 -0.11551 -0.27761 -0.11597 C -0.28038 -0.11713 -0.28455 -0.11852 -0.28716 -0.12037 C -0.28924 -0.12153 -0.2908 -0.12338 -0.29271 -0.12454 C -0.29271 -0.1243 -0.30295 -0.12986 -0.30521 -0.13079 L -0.31337 -0.13518 C -0.31511 -0.13565 -0.31702 -0.13634 -0.31875 -0.13727 C -0.32153 -0.13842 -0.32431 -0.14004 -0.32709 -0.14143 C -0.32848 -0.1419 -0.32986 -0.14305 -0.33125 -0.14352 C -0.33316 -0.14421 -0.3349 -0.14491 -0.33663 -0.1456 C -0.33907 -0.14629 -0.34132 -0.14745 -0.34358 -0.14768 C -0.34861 -0.14838 -0.35365 -0.14768 -0.35851 -0.14768 L -0.35851 -0.14745 " pathEditMode="relative" rAng="0" ptsTypes="AAAAAAAAAAAAAAAAAAAAAAAAAAAAAAAAAAA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34" y="-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547687"/>
            <a:ext cx="9804400" cy="225742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2971800"/>
            <a:ext cx="98679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26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A99C060-0373-459A-B899-D6869BFEBC8F}"/>
              </a:ext>
            </a:extLst>
          </p:cNvPr>
          <p:cNvSpPr txBox="1"/>
          <p:nvPr/>
        </p:nvSpPr>
        <p:spPr>
          <a:xfrm>
            <a:off x="4982818" y="583096"/>
            <a:ext cx="5499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ar-AE" sz="4800" b="1" dirty="0">
                <a:solidFill>
                  <a:prstClr val="white"/>
                </a:solidFill>
              </a:rPr>
              <a:t>(</a:t>
            </a:r>
            <a:r>
              <a:rPr lang="ar-SA" sz="4800" b="1" dirty="0">
                <a:solidFill>
                  <a:prstClr val="white"/>
                </a:solidFill>
              </a:rPr>
              <a:t>الغابة مكان جاف </a:t>
            </a:r>
            <a:r>
              <a:rPr lang="ar-AE" sz="4800" b="1" dirty="0">
                <a:solidFill>
                  <a:prstClr val="white"/>
                </a:solidFill>
              </a:rPr>
              <a:t>)</a:t>
            </a:r>
            <a:endParaRPr lang="en-US" sz="4800" b="1" dirty="0">
              <a:solidFill>
                <a:prstClr val="white"/>
              </a:solidFill>
            </a:endParaRPr>
          </a:p>
        </p:txBody>
      </p:sp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6972" y="2412378"/>
            <a:ext cx="4421028" cy="1016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FAC6EC-FBCE-408B-BFE7-E5079D61B291}"/>
              </a:ext>
            </a:extLst>
          </p:cNvPr>
          <p:cNvSpPr txBox="1"/>
          <p:nvPr/>
        </p:nvSpPr>
        <p:spPr>
          <a:xfrm>
            <a:off x="6747955" y="2389319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ar-AE" sz="2400" b="1" dirty="0">
                <a:solidFill>
                  <a:prstClr val="white"/>
                </a:solidFill>
              </a:rPr>
              <a:t>(إجابة خاطئة)</a:t>
            </a:r>
            <a:endParaRPr lang="en-US" sz="2400" b="1" dirty="0">
              <a:solidFill>
                <a:prstClr val="white"/>
              </a:solidFill>
            </a:endParaRPr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6972" y="5210067"/>
            <a:ext cx="4421028" cy="10166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394958-EB78-480E-B6C8-8AF4B561CF79}"/>
              </a:ext>
            </a:extLst>
          </p:cNvPr>
          <p:cNvSpPr txBox="1"/>
          <p:nvPr/>
        </p:nvSpPr>
        <p:spPr>
          <a:xfrm>
            <a:off x="6745356" y="5117302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ar-AE" sz="2400" b="1" dirty="0">
                <a:solidFill>
                  <a:prstClr val="white"/>
                </a:solidFill>
              </a:rPr>
              <a:t>(إجابة صحيحة)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F8DAF4DB-4C4E-4CAB-82BA-D9F9EC675D6B}"/>
              </a:ext>
            </a:extLst>
          </p:cNvPr>
          <p:cNvSpPr/>
          <p:nvPr/>
        </p:nvSpPr>
        <p:spPr>
          <a:xfrm>
            <a:off x="7500016" y="6286324"/>
            <a:ext cx="1331844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r>
              <a:rPr lang="ar-AE" sz="2000" b="1" dirty="0">
                <a:solidFill>
                  <a:prstClr val="black"/>
                </a:solidFill>
              </a:rPr>
              <a:t>السؤال التالي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9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1 -0.17257 0.0125 C -0.17813 0.02338 -0.17535 0.01875 -0.18108 0.02638 C -0.19253 0.05555 -0.17813 0.02083 -0.19045 0.04259 C -0.19201 0.04537 -0.19323 0.05046 -0.19479 0.05347 C -0.19792 0.05972 -0.20174 0.06226 -0.20469 0.0699 C -0.20608 0.07384 -0.20747 0.07801 -0.20903 0.08101 C -0.21927 0.10069 -0.21042 0.07847 -0.21892 0.09745 C -0.22049 0.10069 -0.2217 0.10486 -0.22326 0.1081 C -0.225 0.11203 -0.22656 0.11574 -0.2283 0.11921 C -0.22917 0.12129 -0.23021 0.12245 -0.23108 0.12453 C -0.23264 0.12801 -0.23385 0.1324 -0.23542 0.13564 C -0.23976 0.14513 -0.24097 0.14467 -0.24479 0.15463 C -0.24601 0.15787 -0.24705 0.16203 -0.24826 0.16551 C -0.25017 0.17037 -0.25208 0.17453 -0.25399 0.17916 C -0.25503 0.18171 -0.2559 0.18495 -0.25694 0.18726 C -0.25816 0.19051 -0.25972 0.19259 -0.26111 0.1956 C -0.26806 0.21088 -0.26302 0.20208 -0.26979 0.22013 C -0.27153 0.22523 -0.27361 0.22847 -0.27552 0.23379 C -0.27656 0.23703 -0.27708 0.24189 -0.2783 0.24467 C -0.28003 0.24907 -0.28229 0.25115 -0.28403 0.25578 C -0.28594 0.26018 -0.28733 0.26713 -0.28906 0.27199 C -0.28958 0.27361 -0.29045 0.27338 -0.29115 0.27476 C -0.29323 0.27893 -0.29497 0.28379 -0.29688 0.28842 C -0.29757 0.29189 -0.29809 0.29652 -0.29913 0.2993 C -0.30035 0.30324 -0.30191 0.30439 -0.3033 0.3074 C -0.30434 0.30995 -0.30521 0.31319 -0.30625 0.31551 C -0.30729 0.31851 -0.30851 0.32083 -0.30972 0.32384 C -0.31389 0.33449 -0.31198 0.33194 -0.31684 0.3456 C -0.3224 0.36111 -0.32014 0.34699 -0.32691 0.37314 C -0.32813 0.37777 -0.32917 0.38263 -0.33056 0.38657 C -0.33142 0.38912 -0.33247 0.38981 -0.33333 0.39213 C -0.33611 0.39953 -0.33854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07 L 2.77778E-7 0.00046 C -0.01892 -0.00394 -0.02587 -0.00232 -0.04132 -0.01019 C -0.04965 -0.01482 -0.06615 -0.02408 -0.06615 -0.02361 C -0.07014 -0.0294 -0.07413 -0.03611 -0.07847 -0.03866 C -0.08125 -0.04028 -0.08403 -0.04144 -0.08663 -0.04352 C -0.08854 -0.04491 -0.09045 -0.04653 -0.09219 -0.04815 C -0.09444 -0.04977 -0.09688 -0.05186 -0.09913 -0.05278 C -0.1 -0.05602 -0.10069 -0.06019 -0.10174 -0.06227 C -0.10955 -0.0757 -0.11233 -0.07639 -0.11962 -0.08102 C -0.12153 -0.08473 -0.12326 -0.08774 -0.12517 -0.09098 C -0.12639 -0.09306 -0.12795 -0.09306 -0.12917 -0.09561 C -0.13872 -0.11181 -0.12743 -0.09977 -0.13889 -0.10973 C -0.14514 -0.12061 -0.14427 -0.12014 -0.15122 -0.12894 C -0.1526 -0.13056 -0.15399 -0.13264 -0.15538 -0.13357 C -0.15799 -0.13565 -0.16076 -0.13681 -0.16354 -0.13889 C -0.16753 -0.15186 -0.16545 -0.14769 -0.17188 -0.15301 C -0.17639 -0.15556 -0.18542 -0.16181 -0.18542 -0.16135 C -0.19809 -0.19098 -0.17778 -0.14676 -0.21146 -0.18588 C -0.21736 -0.1926 -0.21424 -0.18936 -0.22118 -0.19584 C -0.22552 -0.2051 -0.22639 -0.20926 -0.23212 -0.21459 C -0.23663 -0.21806 -0.24583 -0.22385 -0.24583 -0.22338 C -0.24774 -0.22709 -0.24948 -0.23056 -0.25139 -0.23334 C -0.25486 -0.23843 -0.25712 -0.23843 -0.26094 -0.2426 C -0.26094 -0.24213 -0.27118 -0.25463 -0.27344 -0.25672 C -0.27465 -0.2588 -0.27604 -0.26042 -0.27743 -0.26135 C -0.28021 -0.26412 -0.28438 -0.26713 -0.28698 -0.2713 C -0.28906 -0.27385 -0.29063 -0.27801 -0.29253 -0.28079 C -0.29253 -0.2801 -0.30278 -0.29283 -0.30503 -0.29491 L -0.31319 -0.30463 C -0.31493 -0.30579 -0.31684 -0.30741 -0.31858 -0.30949 C -0.32135 -0.31204 -0.32413 -0.31574 -0.32691 -0.31875 C -0.3283 -0.31991 -0.32969 -0.32246 -0.33108 -0.32338 C -0.33299 -0.325 -0.33472 -0.32662 -0.33646 -0.32824 C -0.33889 -0.32963 -0.34115 -0.33241 -0.3434 -0.33287 C -0.34844 -0.33449 -0.35347 -0.33287 -0.35816 -0.33287 L -0.35816 -0.33241 " pathEditMode="relative" rAng="0" ptsTypes="AAAAAAAAAAAAAAAAAAAAAAAAAAAAAAAAAAA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1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596900"/>
            <a:ext cx="9550400" cy="20828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2428875"/>
            <a:ext cx="10909300" cy="428625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870200" y="3484562"/>
            <a:ext cx="5753100" cy="2425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/>
              <a:t>لأن نباتات الغابة </a:t>
            </a:r>
            <a:r>
              <a:rPr lang="ar-SA" sz="3600" dirty="0" err="1"/>
              <a:t>لايوجد</a:t>
            </a:r>
            <a:r>
              <a:rPr lang="ar-SA" sz="3600" dirty="0"/>
              <a:t> لديها أجزاء تساعدها على </a:t>
            </a:r>
            <a:r>
              <a:rPr lang="ar-SA" sz="3600" dirty="0" err="1"/>
              <a:t>الإحتفاظ</a:t>
            </a:r>
            <a:r>
              <a:rPr lang="ar-SA" sz="3600" dirty="0"/>
              <a:t> بالماء في الصحراء </a:t>
            </a:r>
          </a:p>
        </p:txBody>
      </p:sp>
    </p:spTree>
    <p:extLst>
      <p:ext uri="{BB962C8B-B14F-4D97-AF65-F5344CB8AC3E}">
        <p14:creationId xmlns:p14="http://schemas.microsoft.com/office/powerpoint/2010/main" val="70013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8667750" y="2794000"/>
            <a:ext cx="2590800" cy="1270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/>
              <a:t>ص 36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609600" y="1663700"/>
            <a:ext cx="2540000" cy="32639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/>
              <a:t>المفردات</a:t>
            </a:r>
          </a:p>
          <a:p>
            <a:pPr algn="ctr"/>
            <a:r>
              <a:rPr lang="ar-SA" sz="4800" dirty="0"/>
              <a:t> </a:t>
            </a:r>
          </a:p>
          <a:p>
            <a:pPr algn="ctr"/>
            <a:r>
              <a:rPr lang="ar-SA" sz="4800" dirty="0"/>
              <a:t>الصحراء </a:t>
            </a:r>
          </a:p>
          <a:p>
            <a:pPr algn="ctr"/>
            <a:r>
              <a:rPr lang="ar-SA" sz="4800" dirty="0"/>
              <a:t>الغابة 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345879"/>
            <a:ext cx="3022958" cy="394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3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A99C060-0373-459A-B899-D6869BFEBC8F}"/>
              </a:ext>
            </a:extLst>
          </p:cNvPr>
          <p:cNvSpPr txBox="1"/>
          <p:nvPr/>
        </p:nvSpPr>
        <p:spPr>
          <a:xfrm>
            <a:off x="4982818" y="583096"/>
            <a:ext cx="5499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ar-AE" sz="4800" b="1" dirty="0">
                <a:solidFill>
                  <a:prstClr val="white"/>
                </a:solidFill>
              </a:rPr>
              <a:t>(</a:t>
            </a:r>
            <a:r>
              <a:rPr lang="ar-SA" sz="4800" b="1" dirty="0">
                <a:solidFill>
                  <a:prstClr val="white"/>
                </a:solidFill>
              </a:rPr>
              <a:t>تستطيع نباتات الغابة العيش في الصحراء</a:t>
            </a:r>
            <a:r>
              <a:rPr lang="ar-AE" sz="4800" b="1" dirty="0">
                <a:solidFill>
                  <a:prstClr val="white"/>
                </a:solidFill>
              </a:rPr>
              <a:t>)</a:t>
            </a:r>
            <a:endParaRPr lang="en-US" sz="4800" b="1" dirty="0">
              <a:solidFill>
                <a:prstClr val="white"/>
              </a:solidFill>
            </a:endParaRPr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352989" y="2243766"/>
            <a:ext cx="4421028" cy="10166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394958-EB78-480E-B6C8-8AF4B561CF79}"/>
              </a:ext>
            </a:extLst>
          </p:cNvPr>
          <p:cNvSpPr txBox="1"/>
          <p:nvPr/>
        </p:nvSpPr>
        <p:spPr>
          <a:xfrm>
            <a:off x="6851373" y="2151001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ar-AE" sz="2400" b="1" dirty="0">
                <a:solidFill>
                  <a:prstClr val="white"/>
                </a:solidFill>
              </a:rPr>
              <a:t>(إجابة صحيحة)</a:t>
            </a:r>
            <a:endParaRPr lang="en-US" sz="2400" b="1" dirty="0">
              <a:solidFill>
                <a:prstClr val="white"/>
              </a:solidFill>
            </a:endParaRPr>
          </a:p>
        </p:txBody>
      </p:sp>
      <p:pic>
        <p:nvPicPr>
          <p:cNvPr id="22" name="Picture 21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603CE359-6178-4D7C-8461-713261D1A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6972" y="3819099"/>
            <a:ext cx="4421028" cy="1016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1788F9-5638-458E-AD2B-A511BBBF12CC}"/>
              </a:ext>
            </a:extLst>
          </p:cNvPr>
          <p:cNvSpPr txBox="1"/>
          <p:nvPr/>
        </p:nvSpPr>
        <p:spPr>
          <a:xfrm>
            <a:off x="6747955" y="3817223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ar-AE" sz="2400" b="1" dirty="0">
                <a:solidFill>
                  <a:prstClr val="white"/>
                </a:solidFill>
              </a:rPr>
              <a:t>(إجابة خاطئة)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F8DAF4DB-4C4E-4CAB-82BA-D9F9EC675D6B}"/>
              </a:ext>
            </a:extLst>
          </p:cNvPr>
          <p:cNvSpPr/>
          <p:nvPr/>
        </p:nvSpPr>
        <p:spPr>
          <a:xfrm>
            <a:off x="7500016" y="6286324"/>
            <a:ext cx="1331844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r>
              <a:rPr lang="ar-AE" sz="2000" b="1" dirty="0">
                <a:solidFill>
                  <a:prstClr val="black"/>
                </a:solidFill>
              </a:rPr>
              <a:t>السؤال التالي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5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94 -0.00648 L -0.06094 -0.00672 C -0.07743 -0.00556 -0.08333 -0.00602 -0.0967 -0.00347 C -0.10399 -0.00209 -0.11823 0.00115 -0.11823 0.00092 C -0.1217 0.00278 -0.12517 0.00486 -0.12882 0.00578 C -0.13125 0.00625 -0.13368 0.00648 -0.13594 0.00717 C -0.13767 0.00764 -0.13923 0.00833 -0.1408 0.00879 C -0.14271 0.00926 -0.14479 0.00995 -0.1467 0.01018 C -0.14757 0.01134 -0.14809 0.0125 -0.14896 0.01319 C -0.15573 0.01759 -0.15816 0.01782 -0.16441 0.01921 C -0.16614 0.02037 -0.16771 0.02153 -0.16927 0.02245 C -0.17031 0.02315 -0.1717 0.02315 -0.17274 0.02407 C -0.18107 0.02916 -0.17118 0.02523 -0.18107 0.02847 C -0.18663 0.03194 -0.18576 0.03194 -0.19184 0.03472 C -0.19305 0.03518 -0.19427 0.03588 -0.19548 0.03634 C -0.19774 0.0368 -0.2 0.03727 -0.20243 0.03796 C -0.2059 0.04213 -0.20416 0.04074 -0.20972 0.04236 C -0.21354 0.04328 -0.22153 0.04537 -0.22153 0.04514 C -0.23246 0.05463 -0.21476 0.04051 -0.2441 0.05301 C -0.24913 0.05509 -0.24653 0.05416 -0.25243 0.05625 C -0.25625 0.05926 -0.25694 0.06041 -0.26198 0.06227 C -0.2658 0.06342 -0.27378 0.06528 -0.27378 0.06504 C -0.27552 0.0662 -0.27691 0.06736 -0.27864 0.06828 C -0.2816 0.0699 -0.28351 0.0699 -0.2868 0.07129 C -0.2868 0.07106 -0.29566 0.075 -0.29774 0.07569 C -0.29878 0.07639 -0.3 0.07685 -0.30104 0.07731 C -0.30347 0.07824 -0.30712 0.07916 -0.30937 0.08055 C -0.31111 0.08125 -0.3125 0.08264 -0.31423 0.08356 C -0.31423 0.08333 -0.32309 0.08727 -0.325 0.08796 L -0.33212 0.0912 C -0.33351 0.09143 -0.33524 0.09213 -0.33663 0.09259 C -0.33906 0.09352 -0.34149 0.09467 -0.34392 0.09583 C -0.34514 0.09606 -0.34635 0.09699 -0.34757 0.09722 C -0.34913 0.09768 -0.35069 0.09815 -0.35226 0.09884 C -0.35434 0.0993 -0.35625 0.1 -0.35816 0.10023 C -0.3625 0.10069 -0.36684 0.10023 -0.37101 0.10023 L -0.37101 0.1 " pathEditMode="relative" rAng="0" ptsTypes="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3" y="5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47 1.48148E-6 L -0.17847 0.00046 C -0.1816 -0.00486 -0.18472 -0.00903 -0.18715 -0.01482 C -0.18802 -0.01667 -0.18785 -0.01991 -0.18837 -0.02222 C -0.18889 -0.02477 -0.18958 -0.02708 -0.19045 -0.0294 C -0.19097 -0.03125 -0.19201 -0.03241 -0.19253 -0.03403 C -0.19531 -0.04121 -0.19844 -0.05 -0.2 -0.0588 C -0.20104 -0.06343 -0.20104 -0.06898 -0.20226 -0.07338 C -0.20712 -0.09005 -0.20122 -0.06921 -0.20764 -0.09283 C -0.20833 -0.09514 -0.2092 -0.09769 -0.2099 -0.10023 C -0.21111 -0.10486 -0.21198 -0.11019 -0.21302 -0.11482 C -0.21372 -0.11736 -0.21458 -0.11945 -0.2151 -0.12222 C -0.21597 -0.12593 -0.21649 -0.13033 -0.21736 -0.13449 C -0.21944 -0.14445 -0.2224 -0.15139 -0.225 -0.16134 C -0.22569 -0.16412 -0.22622 -0.16783 -0.22708 -0.17083 C -0.22795 -0.17454 -0.22934 -0.17708 -0.23021 -0.18056 C -0.23229 -0.18843 -0.23351 -0.19722 -0.23559 -0.20533 C -0.23958 -0.21968 -0.23767 -0.21343 -0.24097 -0.22477 C -0.24375 -0.24306 -0.23993 -0.22037 -0.24427 -0.23935 C -0.24688 -0.25139 -0.2434 -0.24236 -0.24757 -0.25394 C -0.24809 -0.25579 -0.24896 -0.25695 -0.24965 -0.25857 C -0.25052 -0.26181 -0.25104 -0.26528 -0.25174 -0.26852 C -0.25243 -0.2713 -0.25313 -0.27361 -0.25399 -0.27593 C -0.25469 -0.28079 -0.25503 -0.28588 -0.25608 -0.29051 C -0.25694 -0.29491 -0.25833 -0.29861 -0.25938 -0.30278 C -0.26007 -0.30602 -0.26076 -0.30926 -0.26146 -0.3125 C -0.26406 -0.33542 -0.26042 -0.30949 -0.2658 -0.32963 C -0.26788 -0.33727 -0.26875 -0.34653 -0.27118 -0.35417 L -0.27639 -0.37083 C -0.27917 -0.39514 -0.27569 -0.36852 -0.27969 -0.3882 C -0.28819 -0.42963 -0.28021 -0.39838 -0.28733 -0.42454 C -0.28941 -0.44514 -0.28681 -0.425 -0.29045 -0.4419 C -0.29201 -0.44792 -0.29288 -0.45764 -0.29479 -0.46389 C -0.29566 -0.46644 -0.29688 -0.46852 -0.29792 -0.47107 C -0.29878 -0.47847 -0.29931 -0.48565 -0.30017 -0.49306 C -0.30139 -0.50324 -0.3026 -0.50579 -0.30451 -0.51505 C -0.30538 -0.51898 -0.3059 -0.52315 -0.3066 -0.52732 C -0.30694 -0.52963 -0.30712 -0.53218 -0.30764 -0.53449 C -0.30833 -0.53658 -0.3092 -0.53773 -0.3099 -0.53958 C -0.31267 -0.55857 -0.31094 -0.54977 -0.31528 -0.56621 C -0.31563 -0.57107 -0.31545 -0.57662 -0.31632 -0.58102 C -0.31701 -0.58449 -0.31892 -0.58704 -0.31944 -0.59074 C -0.32049 -0.59607 -0.32014 -0.60208 -0.32066 -0.60764 C -0.32101 -0.61111 -0.32118 -0.61435 -0.3217 -0.61759 C -0.32222 -0.62083 -0.32326 -0.62408 -0.32396 -0.62732 C -0.32431 -0.62963 -0.32448 -0.63218 -0.325 -0.63449 C -0.32656 -0.64329 -0.32708 -0.64421 -0.32917 -0.65185 C -0.32951 -0.65463 -0.33056 -0.66528 -0.33142 -0.66875 C -0.33194 -0.6713 -0.33299 -0.67338 -0.33351 -0.67593 C -0.33438 -0.68079 -0.3349 -0.68565 -0.33576 -0.69074 C -0.33594 -0.69306 -0.33611 -0.6956 -0.33681 -0.69792 L -0.33889 -0.70533 C -0.34184 -0.73125 -0.33785 -0.7007 -0.34219 -0.72246 C -0.34306 -0.72708 -0.34358 -0.73218 -0.34427 -0.73704 C -0.34462 -0.73935 -0.34444 -0.74259 -0.34549 -0.74445 L -0.3474 -0.74908 C -0.34896 -0.76644 -0.34792 -0.75764 -0.35069 -0.77593 L -0.35191 -0.78333 C -0.35226 -0.78588 -0.35295 -0.7882 -0.35295 -0.79051 L -0.35295 -0.7956 L -0.35382 -0.80509 " pathEditMode="relative" rAng="0" ptsTypes="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-4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4300" y="1066800"/>
            <a:ext cx="11950700" cy="1498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/>
              <a:t>1- مشكلة </a:t>
            </a:r>
            <a:r>
              <a:rPr lang="ar-SA" sz="4000" dirty="0"/>
              <a:t>وحل / الصحراء حارة جافة .. كيف تعيش النباتات في الصحراء ؟ ص 40 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213600" y="2743200"/>
            <a:ext cx="4718050" cy="13589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نبات الصحراء له أجزاء تحتفظ بالماء /// الأوراق الشوكية – الساق السميكة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43200"/>
            <a:ext cx="3048000" cy="39497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75" y="3302000"/>
            <a:ext cx="2381250" cy="19050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4254500"/>
            <a:ext cx="3213100" cy="24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0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47" y="2064349"/>
            <a:ext cx="3778751" cy="291906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467600" y="1651000"/>
            <a:ext cx="3556000" cy="1498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ماذا نسمي هذه المنطقة ؟</a:t>
            </a:r>
          </a:p>
          <a:p>
            <a:pPr algn="ctr"/>
            <a:endParaRPr lang="ar-SA" sz="2800" b="1" dirty="0"/>
          </a:p>
          <a:p>
            <a:pPr algn="ctr"/>
            <a:r>
              <a:rPr lang="ar-SA" sz="3600" b="1" dirty="0"/>
              <a:t>الصحراء</a:t>
            </a:r>
            <a:r>
              <a:rPr lang="ar-SA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56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132239" y="914400"/>
            <a:ext cx="3556000" cy="1498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ماذا نسمي هذه المنطقة ؟</a:t>
            </a:r>
          </a:p>
          <a:p>
            <a:pPr algn="ctr"/>
            <a:endParaRPr lang="ar-SA" sz="2800" b="1" dirty="0"/>
          </a:p>
          <a:p>
            <a:pPr algn="ctr"/>
            <a:r>
              <a:rPr lang="ar-SA" sz="3600" b="1" dirty="0"/>
              <a:t>الغابة </a:t>
            </a:r>
            <a:r>
              <a:rPr lang="ar-SA" sz="2800" b="1" dirty="0"/>
              <a:t>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260" y="2711080"/>
            <a:ext cx="9870279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65" y="2609759"/>
            <a:ext cx="2705747" cy="177029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928" y="2609759"/>
            <a:ext cx="2383743" cy="177029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65" y="14944"/>
            <a:ext cx="3212870" cy="2462997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7086600" y="1346200"/>
            <a:ext cx="3962400" cy="2387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كيف تستطيع هذه النباتات العيش في هذه المنطقة ؟</a:t>
            </a:r>
          </a:p>
          <a:p>
            <a:pPr algn="ctr"/>
            <a:endParaRPr lang="ar-SA" sz="2800" b="1" dirty="0"/>
          </a:p>
          <a:p>
            <a:pPr algn="ctr"/>
            <a:r>
              <a:rPr lang="ar-SA" sz="2800" b="1" dirty="0"/>
              <a:t>أوراق شوكية – ساق سميكة </a:t>
            </a:r>
          </a:p>
        </p:txBody>
      </p:sp>
    </p:spTree>
    <p:extLst>
      <p:ext uri="{BB962C8B-B14F-4D97-AF65-F5344CB8AC3E}">
        <p14:creationId xmlns:p14="http://schemas.microsoft.com/office/powerpoint/2010/main" val="60278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041900" y="736600"/>
            <a:ext cx="6388100" cy="939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اختاري الإجابة الصحيحة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57" y="1943100"/>
            <a:ext cx="10411943" cy="4635500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9144000" y="6032500"/>
            <a:ext cx="774700" cy="457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21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041900" y="736600"/>
            <a:ext cx="6388100" cy="939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اختاري الإجابة الصحيحة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03" y="1676400"/>
            <a:ext cx="10296193" cy="4584700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991600" y="3968750"/>
            <a:ext cx="774700" cy="457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700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12192000" cy="4434840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9550400" y="4058920"/>
            <a:ext cx="774700" cy="457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019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257386"/>
            <a:ext cx="11899900" cy="6394027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2235200" y="5575300"/>
            <a:ext cx="7861300" cy="10761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حاجاتها  / الماء  -الهواء – الشمس </a:t>
            </a:r>
          </a:p>
        </p:txBody>
      </p:sp>
    </p:spTree>
    <p:extLst>
      <p:ext uri="{BB962C8B-B14F-4D97-AF65-F5344CB8AC3E}">
        <p14:creationId xmlns:p14="http://schemas.microsoft.com/office/powerpoint/2010/main" val="214145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041900" y="736600"/>
            <a:ext cx="6388100" cy="939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اختاري الإجابة الصحيحة 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2882900" y="2578100"/>
            <a:ext cx="8280400" cy="3594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أين تعيش النباتات التي لها أشواك وأوراق تخزن الماء ؟</a:t>
            </a:r>
          </a:p>
          <a:p>
            <a:pPr algn="ctr"/>
            <a:endParaRPr lang="ar-SA" sz="3200" b="1" dirty="0"/>
          </a:p>
          <a:p>
            <a:r>
              <a:rPr lang="ar-SA" sz="4000" b="1" dirty="0"/>
              <a:t>1- الصحراء </a:t>
            </a:r>
          </a:p>
          <a:p>
            <a:r>
              <a:rPr lang="ar-SA" sz="4000" b="1" dirty="0"/>
              <a:t>2- الغابة </a:t>
            </a:r>
          </a:p>
          <a:p>
            <a:r>
              <a:rPr lang="ar-SA" sz="4000" b="1" dirty="0"/>
              <a:t>3- الحديقة  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10388600" y="4025900"/>
            <a:ext cx="774700" cy="4572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26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شجرة, خارجي, نبات, راحة اليد&#10;&#10;تم إنشاء الوصف تلقائياً">
            <a:extLst>
              <a:ext uri="{FF2B5EF4-FFF2-40B4-BE49-F238E27FC236}">
                <a16:creationId xmlns:a16="http://schemas.microsoft.com/office/drawing/2014/main" id="{4FABF7CD-0F74-48A2-A2CE-7C5699A38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77" y="3467100"/>
            <a:ext cx="5453747" cy="3434753"/>
          </a:xfrm>
          <a:prstGeom prst="rect">
            <a:avLst/>
          </a:prstGeom>
        </p:spPr>
      </p:pic>
      <p:pic>
        <p:nvPicPr>
          <p:cNvPr id="5" name="صورة 4" descr="صورة تحتوي على شجرة, خارجي, نبات, أرض&#10;&#10;تم إنشاء الوصف تلقائياً">
            <a:extLst>
              <a:ext uri="{FF2B5EF4-FFF2-40B4-BE49-F238E27FC236}">
                <a16:creationId xmlns:a16="http://schemas.microsoft.com/office/drawing/2014/main" id="{5BBB7893-BC6D-4D20-B81E-EE5CD2354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77" y="252413"/>
            <a:ext cx="5453747" cy="3071812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77548E3-4BED-4478-B127-DF8A6EFCA8F6}"/>
              </a:ext>
            </a:extLst>
          </p:cNvPr>
          <p:cNvSpPr txBox="1"/>
          <p:nvPr/>
        </p:nvSpPr>
        <p:spPr>
          <a:xfrm>
            <a:off x="628651" y="809625"/>
            <a:ext cx="4781550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rgbClr val="FF0000"/>
                </a:solidFill>
              </a:rPr>
              <a:t>النخيل </a:t>
            </a:r>
          </a:p>
          <a:p>
            <a:pPr algn="ctr"/>
            <a:r>
              <a:rPr lang="ar-SA" sz="4400" dirty="0">
                <a:solidFill>
                  <a:srgbClr val="FF0000"/>
                </a:solidFill>
              </a:rPr>
              <a:t>( القصيم – الأحساء – الخرج- المدينة المنورة )</a:t>
            </a: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EFE0D29D-7ABE-443F-8F7B-D38FC550C107}"/>
              </a:ext>
            </a:extLst>
          </p:cNvPr>
          <p:cNvCxnSpPr/>
          <p:nvPr/>
        </p:nvCxnSpPr>
        <p:spPr>
          <a:xfrm flipH="1">
            <a:off x="4629150" y="4743450"/>
            <a:ext cx="36861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0557B1D-9910-446B-B829-86062ADB5FD2}"/>
              </a:ext>
            </a:extLst>
          </p:cNvPr>
          <p:cNvSpPr txBox="1"/>
          <p:nvPr/>
        </p:nvSpPr>
        <p:spPr>
          <a:xfrm>
            <a:off x="381000" y="4572000"/>
            <a:ext cx="41148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FF0000"/>
                </a:solidFill>
              </a:rPr>
              <a:t>تمور يوجد بداخلها بذور </a:t>
            </a:r>
          </a:p>
        </p:txBody>
      </p:sp>
    </p:spTree>
    <p:extLst>
      <p:ext uri="{BB962C8B-B14F-4D97-AF65-F5344CB8AC3E}">
        <p14:creationId xmlns:p14="http://schemas.microsoft.com/office/powerpoint/2010/main" val="391841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عشب, سماء, خارجي, مضمار&#10;&#10;تم إنشاء الوصف تلقائياً">
            <a:extLst>
              <a:ext uri="{FF2B5EF4-FFF2-40B4-BE49-F238E27FC236}">
                <a16:creationId xmlns:a16="http://schemas.microsoft.com/office/drawing/2014/main" id="{9930E791-D34F-4659-93C3-6C90E2B22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682" y="386798"/>
            <a:ext cx="7048500" cy="3928070"/>
          </a:xfrm>
          <a:prstGeom prst="rect">
            <a:avLst/>
          </a:prstGeom>
        </p:spPr>
      </p:pic>
      <p:pic>
        <p:nvPicPr>
          <p:cNvPr id="5" name="صورة 4" descr="صورة تحتوي على زهرة, أرض, خارجي, وردي&#10;&#10;تم إنشاء الوصف تلقائياً">
            <a:extLst>
              <a:ext uri="{FF2B5EF4-FFF2-40B4-BE49-F238E27FC236}">
                <a16:creationId xmlns:a16="http://schemas.microsoft.com/office/drawing/2014/main" id="{A12410CA-A334-4CDB-8EF1-9CF10CE43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" y="481668"/>
            <a:ext cx="3322425" cy="4984854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EC6F7AE-E45D-4202-8698-F0DB4E10A9EE}"/>
              </a:ext>
            </a:extLst>
          </p:cNvPr>
          <p:cNvSpPr txBox="1"/>
          <p:nvPr/>
        </p:nvSpPr>
        <p:spPr>
          <a:xfrm>
            <a:off x="4314825" y="4829175"/>
            <a:ext cx="523875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rgbClr val="FF0000"/>
                </a:solidFill>
              </a:rPr>
              <a:t>الورد والزهور </a:t>
            </a:r>
          </a:p>
          <a:p>
            <a:pPr algn="ctr"/>
            <a:r>
              <a:rPr lang="ar-SA" sz="4400" dirty="0">
                <a:solidFill>
                  <a:srgbClr val="FF0000"/>
                </a:solidFill>
              </a:rPr>
              <a:t>( الطائف – تبوك ) </a:t>
            </a:r>
          </a:p>
        </p:txBody>
      </p:sp>
    </p:spTree>
    <p:extLst>
      <p:ext uri="{BB962C8B-B14F-4D97-AF65-F5344CB8AC3E}">
        <p14:creationId xmlns:p14="http://schemas.microsoft.com/office/powerpoint/2010/main" val="233350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صبار, نبات, احتواء&#10;&#10;تم إنشاء الوصف تلقائياً">
            <a:extLst>
              <a:ext uri="{FF2B5EF4-FFF2-40B4-BE49-F238E27FC236}">
                <a16:creationId xmlns:a16="http://schemas.microsoft.com/office/drawing/2014/main" id="{4156AC11-047E-4707-8233-70CDE91AA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56" y="3606662"/>
            <a:ext cx="4421610" cy="2946589"/>
          </a:xfrm>
          <a:prstGeom prst="rect">
            <a:avLst/>
          </a:prstGeom>
        </p:spPr>
      </p:pic>
      <p:pic>
        <p:nvPicPr>
          <p:cNvPr id="5" name="صورة 4" descr="صورة تحتوي على صبار, نبات, داخلي, مزين&#10;&#10;تم إنشاء الوصف تلقائياً">
            <a:extLst>
              <a:ext uri="{FF2B5EF4-FFF2-40B4-BE49-F238E27FC236}">
                <a16:creationId xmlns:a16="http://schemas.microsoft.com/office/drawing/2014/main" id="{A680D50C-1A41-4540-ACE9-3CA83115E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5572125" cy="3429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85D0941-1549-4D1E-80DC-68049B94829D}"/>
              </a:ext>
            </a:extLst>
          </p:cNvPr>
          <p:cNvSpPr txBox="1"/>
          <p:nvPr/>
        </p:nvSpPr>
        <p:spPr>
          <a:xfrm>
            <a:off x="1009650" y="1162050"/>
            <a:ext cx="4591050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rgbClr val="FF0000"/>
                </a:solidFill>
              </a:rPr>
              <a:t>التين الشوكي </a:t>
            </a:r>
          </a:p>
          <a:p>
            <a:pPr algn="ctr"/>
            <a:r>
              <a:rPr lang="ar-SA" sz="4400" dirty="0">
                <a:solidFill>
                  <a:srgbClr val="FF0000"/>
                </a:solidFill>
              </a:rPr>
              <a:t>( الطائف – المنطقة الجنوبية )</a:t>
            </a:r>
          </a:p>
        </p:txBody>
      </p:sp>
    </p:spTree>
    <p:extLst>
      <p:ext uri="{BB962C8B-B14F-4D97-AF65-F5344CB8AC3E}">
        <p14:creationId xmlns:p14="http://schemas.microsoft.com/office/powerpoint/2010/main" val="115626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فاكهة, نبات&#10;&#10;تم إنشاء الوصف تلقائياً">
            <a:extLst>
              <a:ext uri="{FF2B5EF4-FFF2-40B4-BE49-F238E27FC236}">
                <a16:creationId xmlns:a16="http://schemas.microsoft.com/office/drawing/2014/main" id="{6C5FEA01-A9B2-4356-BD0C-251FA6194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0" y="442912"/>
            <a:ext cx="6686550" cy="334327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3F0D213-E38D-4F10-8979-9FBC709B05CB}"/>
              </a:ext>
            </a:extLst>
          </p:cNvPr>
          <p:cNvSpPr txBox="1"/>
          <p:nvPr/>
        </p:nvSpPr>
        <p:spPr>
          <a:xfrm>
            <a:off x="333375" y="1143000"/>
            <a:ext cx="459105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rgbClr val="FF0000"/>
                </a:solidFill>
              </a:rPr>
              <a:t>الزيتون </a:t>
            </a:r>
          </a:p>
          <a:p>
            <a:pPr algn="ctr"/>
            <a:r>
              <a:rPr lang="ar-SA" sz="4400" dirty="0">
                <a:solidFill>
                  <a:srgbClr val="FF0000"/>
                </a:solidFill>
              </a:rPr>
              <a:t>( الجوف ) </a:t>
            </a:r>
          </a:p>
        </p:txBody>
      </p:sp>
    </p:spTree>
    <p:extLst>
      <p:ext uri="{BB962C8B-B14F-4D97-AF65-F5344CB8AC3E}">
        <p14:creationId xmlns:p14="http://schemas.microsoft.com/office/powerpoint/2010/main" val="42298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E4BE5D7-C6CB-4D0E-8E72-FDD95386633F}"/>
              </a:ext>
            </a:extLst>
          </p:cNvPr>
          <p:cNvSpPr txBox="1"/>
          <p:nvPr/>
        </p:nvSpPr>
        <p:spPr>
          <a:xfrm>
            <a:off x="1009650" y="1162050"/>
            <a:ext cx="459105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rgbClr val="FF0000"/>
                </a:solidFill>
              </a:rPr>
              <a:t>هل النباتات في جميع المواطن متشابهة؟؟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795AD58-B2B3-4BCA-9EE0-B64A96FE71FB}"/>
              </a:ext>
            </a:extLst>
          </p:cNvPr>
          <p:cNvSpPr txBox="1"/>
          <p:nvPr/>
        </p:nvSpPr>
        <p:spPr>
          <a:xfrm>
            <a:off x="885825" y="3695700"/>
            <a:ext cx="459105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rgbClr val="FF0000"/>
                </a:solidFill>
              </a:rPr>
              <a:t>مختلفة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F832804-0E82-4C0A-9A88-C923E7656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416983"/>
            <a:ext cx="6578600" cy="60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7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51D4935-737D-4006-96ED-26A896D3B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554791"/>
            <a:ext cx="11001375" cy="574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1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8213"/>
            <a:ext cx="12243159" cy="1499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398318"/>
            <a:ext cx="9334500" cy="5297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336" y="2093436"/>
            <a:ext cx="87976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ar-SA" sz="5400" dirty="0">
                <a:cs typeface="Sultan bold" pitchFamily="2" charset="-78"/>
              </a:rPr>
              <a:t>ما الأماكن المختلفة التي تعيش فيها النباتات؟</a:t>
            </a:r>
            <a:endParaRPr lang="en-GB" sz="5400" dirty="0">
              <a:cs typeface="Sultan bold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03" y="902419"/>
            <a:ext cx="2590966" cy="428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65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ادركها بوربوينت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236</Words>
  <Application>Microsoft Office PowerPoint</Application>
  <PresentationFormat>شاشة عريضة</PresentationFormat>
  <Paragraphs>58</Paragraphs>
  <Slides>29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6</vt:i4>
      </vt:variant>
      <vt:variant>
        <vt:lpstr>عناوين الشرائح</vt:lpstr>
      </vt:variant>
      <vt:variant>
        <vt:i4>29</vt:i4>
      </vt:variant>
    </vt:vector>
  </HeadingPairs>
  <TitlesOfParts>
    <vt:vector size="40" baseType="lpstr">
      <vt:lpstr>Arial</vt:lpstr>
      <vt:lpstr>Calibri</vt:lpstr>
      <vt:lpstr>Calibri Light</vt:lpstr>
      <vt:lpstr>Lato</vt:lpstr>
      <vt:lpstr>Tajawal</vt:lpstr>
      <vt:lpstr>ادركها بوربوينت</vt:lpstr>
      <vt:lpstr>Office Theme</vt:lpstr>
      <vt:lpstr>1_Office Theme</vt:lpstr>
      <vt:lpstr>2_Office Theme</vt:lpstr>
      <vt:lpstr>3_Office Theme</vt:lpstr>
      <vt:lpstr>4_Office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ابراهيم محمد</dc:creator>
  <cp:lastModifiedBy>. .</cp:lastModifiedBy>
  <cp:revision>75</cp:revision>
  <dcterms:created xsi:type="dcterms:W3CDTF">2018-07-13T22:43:49Z</dcterms:created>
  <dcterms:modified xsi:type="dcterms:W3CDTF">2021-09-28T03:41:19Z</dcterms:modified>
</cp:coreProperties>
</file>