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 saveSubsetFonts="1" autoCompressPictures="0">
  <p:sldMasterIdLst>
    <p:sldMasterId id="2147483682" r:id="rId1"/>
  </p:sldMasterIdLst>
  <p:notesMasterIdLst>
    <p:notesMasterId r:id="rId37"/>
  </p:notesMasterIdLst>
  <p:sldIdLst>
    <p:sldId id="338" r:id="rId2"/>
    <p:sldId id="34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50" r:id="rId11"/>
    <p:sldId id="353" r:id="rId12"/>
    <p:sldId id="349" r:id="rId13"/>
    <p:sldId id="351" r:id="rId14"/>
    <p:sldId id="272" r:id="rId15"/>
    <p:sldId id="352" r:id="rId16"/>
    <p:sldId id="354" r:id="rId17"/>
    <p:sldId id="355" r:id="rId18"/>
    <p:sldId id="356" r:id="rId19"/>
    <p:sldId id="357" r:id="rId20"/>
    <p:sldId id="358" r:id="rId21"/>
    <p:sldId id="336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7" r:id="rId30"/>
    <p:sldId id="368" r:id="rId31"/>
    <p:sldId id="369" r:id="rId32"/>
    <p:sldId id="370" r:id="rId33"/>
    <p:sldId id="371" r:id="rId34"/>
    <p:sldId id="372" r:id="rId35"/>
    <p:sldId id="366" r:id="rId36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38"/>
      <p:italic r:id="rId39"/>
    </p:embeddedFont>
    <p:embeddedFont>
      <p:font typeface="Catamaran" panose="020B0604020202020204" charset="0"/>
      <p:regular r:id="rId40"/>
      <p:bold r:id="rId41"/>
    </p:embeddedFont>
    <p:embeddedFont>
      <p:font typeface="Century Gothic" panose="020B0502020202020204" pitchFamily="34" charset="0"/>
      <p:regular r:id="rId42"/>
      <p:bold r:id="rId43"/>
      <p:italic r:id="rId44"/>
      <p:boldItalic r:id="rId45"/>
    </p:embeddedFont>
    <p:embeddedFont>
      <p:font typeface="Comfortaa" panose="020B0604020202020204" charset="0"/>
      <p:regular r:id="rId46"/>
      <p:bold r:id="rId47"/>
    </p:embeddedFont>
    <p:embeddedFont>
      <p:font typeface="Delius Unicase" panose="020B0604020202020204" charset="0"/>
      <p:regular r:id="rId48"/>
      <p:bold r:id="rId49"/>
    </p:embeddedFont>
    <p:embeddedFont>
      <p:font typeface="Encode Sans" panose="020B0604020202020204" charset="0"/>
      <p:regular r:id="rId50"/>
      <p:bold r:id="rId51"/>
    </p:embeddedFont>
    <p:embeddedFont>
      <p:font typeface="Lato" panose="020F0502020204030203" pitchFamily="34" charset="0"/>
      <p:regular r:id="rId52"/>
      <p:bold r:id="rId53"/>
      <p:italic r:id="rId54"/>
      <p:boldItalic r:id="rId55"/>
    </p:embeddedFont>
    <p:embeddedFont>
      <p:font typeface="Roboto Slab Regular" panose="020B0604020202020204" charset="0"/>
      <p:regular r:id="rId56"/>
      <p:bold r:id="rId57"/>
    </p:embeddedFont>
    <p:embeddedFont>
      <p:font typeface="Vibur" panose="020B0604020202020204" charset="0"/>
      <p:regular r:id="rId58"/>
    </p:embeddedFont>
    <p:embeddedFont>
      <p:font typeface="Work Sans" pitchFamily="2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74E"/>
    <a:srgbClr val="86B98A"/>
    <a:srgbClr val="CE1143"/>
    <a:srgbClr val="E95B9A"/>
    <a:srgbClr val="F6DC64"/>
    <a:srgbClr val="BCDBF1"/>
    <a:srgbClr val="F8F8F0"/>
    <a:srgbClr val="F9F9F1"/>
    <a:srgbClr val="A4C7A7"/>
    <a:srgbClr val="F8F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56BD58-6BCB-4337-AEE5-830651342BEA}">
  <a:tblStyle styleId="{3E56BD58-6BCB-4337-AEE5-830651342B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2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font" Target="fonts/font23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419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gd4d592a5c7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2" name="Google Shape;2272;gd4d592a5c7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0344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2996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5484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d4d592a5c7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d4d592a5c7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806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d4d592a5c7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d4d592a5c7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342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287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gd4d592a5c7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2" name="Google Shape;2272;gd4d592a5c7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" name="Google Shape;2621;gd768e69cfa_0_8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2" name="Google Shape;2622;gd768e69cfa_0_8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3924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" name="Google Shape;2621;gd768e69cfa_0_8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2" name="Google Shape;2622;gd768e69cfa_0_8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272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55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723900" y="1668775"/>
            <a:ext cx="7696200" cy="122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9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idx="2"/>
          </p:nvPr>
        </p:nvSpPr>
        <p:spPr>
          <a:xfrm>
            <a:off x="2393738" y="2896531"/>
            <a:ext cx="4467300" cy="51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55" name="Google Shape;55;p11"/>
          <p:cNvSpPr/>
          <p:nvPr/>
        </p:nvSpPr>
        <p:spPr>
          <a:xfrm rot="10800000" flipH="1">
            <a:off x="576248" y="-537393"/>
            <a:ext cx="9625835" cy="1743593"/>
          </a:xfrm>
          <a:custGeom>
            <a:avLst/>
            <a:gdLst/>
            <a:ahLst/>
            <a:cxnLst/>
            <a:rect l="l" t="t" r="r" b="b"/>
            <a:pathLst>
              <a:path w="204707" h="37078" extrusionOk="0">
                <a:moveTo>
                  <a:pt x="142956" y="0"/>
                </a:moveTo>
                <a:lnTo>
                  <a:pt x="141746" y="13"/>
                </a:lnTo>
                <a:lnTo>
                  <a:pt x="140535" y="38"/>
                </a:lnTo>
                <a:lnTo>
                  <a:pt x="139337" y="75"/>
                </a:lnTo>
                <a:lnTo>
                  <a:pt x="138127" y="112"/>
                </a:lnTo>
                <a:lnTo>
                  <a:pt x="136929" y="162"/>
                </a:lnTo>
                <a:lnTo>
                  <a:pt x="135718" y="225"/>
                </a:lnTo>
                <a:lnTo>
                  <a:pt x="134520" y="300"/>
                </a:lnTo>
                <a:lnTo>
                  <a:pt x="133322" y="374"/>
                </a:lnTo>
                <a:lnTo>
                  <a:pt x="132111" y="462"/>
                </a:lnTo>
                <a:lnTo>
                  <a:pt x="130913" y="562"/>
                </a:lnTo>
                <a:lnTo>
                  <a:pt x="129715" y="662"/>
                </a:lnTo>
                <a:lnTo>
                  <a:pt x="128517" y="774"/>
                </a:lnTo>
                <a:lnTo>
                  <a:pt x="127319" y="899"/>
                </a:lnTo>
                <a:lnTo>
                  <a:pt x="126121" y="1036"/>
                </a:lnTo>
                <a:lnTo>
                  <a:pt x="124923" y="1173"/>
                </a:lnTo>
                <a:lnTo>
                  <a:pt x="123725" y="1323"/>
                </a:lnTo>
                <a:lnTo>
                  <a:pt x="122527" y="1485"/>
                </a:lnTo>
                <a:lnTo>
                  <a:pt x="121329" y="1647"/>
                </a:lnTo>
                <a:lnTo>
                  <a:pt x="120131" y="1822"/>
                </a:lnTo>
                <a:lnTo>
                  <a:pt x="118945" y="2009"/>
                </a:lnTo>
                <a:lnTo>
                  <a:pt x="117747" y="2197"/>
                </a:lnTo>
                <a:lnTo>
                  <a:pt x="116562" y="2396"/>
                </a:lnTo>
                <a:lnTo>
                  <a:pt x="115376" y="2608"/>
                </a:lnTo>
                <a:lnTo>
                  <a:pt x="114190" y="2821"/>
                </a:lnTo>
                <a:lnTo>
                  <a:pt x="112992" y="3045"/>
                </a:lnTo>
                <a:lnTo>
                  <a:pt x="111807" y="3270"/>
                </a:lnTo>
                <a:lnTo>
                  <a:pt x="110621" y="3507"/>
                </a:lnTo>
                <a:lnTo>
                  <a:pt x="109448" y="3756"/>
                </a:lnTo>
                <a:lnTo>
                  <a:pt x="108263" y="4006"/>
                </a:lnTo>
                <a:lnTo>
                  <a:pt x="107077" y="4268"/>
                </a:lnTo>
                <a:lnTo>
                  <a:pt x="105904" y="4543"/>
                </a:lnTo>
                <a:lnTo>
                  <a:pt x="104731" y="4817"/>
                </a:lnTo>
                <a:lnTo>
                  <a:pt x="102372" y="5391"/>
                </a:lnTo>
                <a:lnTo>
                  <a:pt x="100038" y="5990"/>
                </a:lnTo>
                <a:lnTo>
                  <a:pt x="97692" y="6627"/>
                </a:lnTo>
                <a:lnTo>
                  <a:pt x="95371" y="7276"/>
                </a:lnTo>
                <a:lnTo>
                  <a:pt x="93050" y="7962"/>
                </a:lnTo>
                <a:lnTo>
                  <a:pt x="90728" y="8673"/>
                </a:lnTo>
                <a:lnTo>
                  <a:pt x="88432" y="9410"/>
                </a:lnTo>
                <a:lnTo>
                  <a:pt x="86123" y="10171"/>
                </a:lnTo>
                <a:lnTo>
                  <a:pt x="83840" y="10957"/>
                </a:lnTo>
                <a:lnTo>
                  <a:pt x="81556" y="11768"/>
                </a:lnTo>
                <a:lnTo>
                  <a:pt x="79297" y="12605"/>
                </a:lnTo>
                <a:lnTo>
                  <a:pt x="77026" y="13466"/>
                </a:lnTo>
                <a:lnTo>
                  <a:pt x="74779" y="14352"/>
                </a:lnTo>
                <a:lnTo>
                  <a:pt x="72321" y="15338"/>
                </a:lnTo>
                <a:lnTo>
                  <a:pt x="69862" y="16349"/>
                </a:lnTo>
                <a:lnTo>
                  <a:pt x="67416" y="17384"/>
                </a:lnTo>
                <a:lnTo>
                  <a:pt x="64970" y="18420"/>
                </a:lnTo>
                <a:lnTo>
                  <a:pt x="60091" y="20517"/>
                </a:lnTo>
                <a:lnTo>
                  <a:pt x="57644" y="21565"/>
                </a:lnTo>
                <a:lnTo>
                  <a:pt x="55198" y="22588"/>
                </a:lnTo>
                <a:lnTo>
                  <a:pt x="52752" y="23612"/>
                </a:lnTo>
                <a:lnTo>
                  <a:pt x="50294" y="24610"/>
                </a:lnTo>
                <a:lnTo>
                  <a:pt x="47835" y="25584"/>
                </a:lnTo>
                <a:lnTo>
                  <a:pt x="46600" y="26070"/>
                </a:lnTo>
                <a:lnTo>
                  <a:pt x="45352" y="26532"/>
                </a:lnTo>
                <a:lnTo>
                  <a:pt x="44116" y="26994"/>
                </a:lnTo>
                <a:lnTo>
                  <a:pt x="42868" y="27443"/>
                </a:lnTo>
                <a:lnTo>
                  <a:pt x="41620" y="27892"/>
                </a:lnTo>
                <a:lnTo>
                  <a:pt x="40360" y="28317"/>
                </a:lnTo>
                <a:lnTo>
                  <a:pt x="39112" y="28741"/>
                </a:lnTo>
                <a:lnTo>
                  <a:pt x="37839" y="29140"/>
                </a:lnTo>
                <a:lnTo>
                  <a:pt x="36579" y="29540"/>
                </a:lnTo>
                <a:lnTo>
                  <a:pt x="35306" y="29914"/>
                </a:lnTo>
                <a:lnTo>
                  <a:pt x="34232" y="30226"/>
                </a:lnTo>
                <a:lnTo>
                  <a:pt x="33147" y="30525"/>
                </a:lnTo>
                <a:lnTo>
                  <a:pt x="32061" y="30813"/>
                </a:lnTo>
                <a:lnTo>
                  <a:pt x="30975" y="31087"/>
                </a:lnTo>
                <a:lnTo>
                  <a:pt x="29889" y="31349"/>
                </a:lnTo>
                <a:lnTo>
                  <a:pt x="28791" y="31611"/>
                </a:lnTo>
                <a:lnTo>
                  <a:pt x="27693" y="31848"/>
                </a:lnTo>
                <a:lnTo>
                  <a:pt x="26582" y="32073"/>
                </a:lnTo>
                <a:lnTo>
                  <a:pt x="25484" y="32285"/>
                </a:lnTo>
                <a:lnTo>
                  <a:pt x="24373" y="32485"/>
                </a:lnTo>
                <a:lnTo>
                  <a:pt x="23263" y="32672"/>
                </a:lnTo>
                <a:lnTo>
                  <a:pt x="22152" y="32834"/>
                </a:lnTo>
                <a:lnTo>
                  <a:pt x="21029" y="32996"/>
                </a:lnTo>
                <a:lnTo>
                  <a:pt x="19918" y="33134"/>
                </a:lnTo>
                <a:lnTo>
                  <a:pt x="18807" y="33259"/>
                </a:lnTo>
                <a:lnTo>
                  <a:pt x="17684" y="33358"/>
                </a:lnTo>
                <a:lnTo>
                  <a:pt x="16573" y="33446"/>
                </a:lnTo>
                <a:lnTo>
                  <a:pt x="15450" y="33521"/>
                </a:lnTo>
                <a:lnTo>
                  <a:pt x="14340" y="33583"/>
                </a:lnTo>
                <a:lnTo>
                  <a:pt x="13216" y="33620"/>
                </a:lnTo>
                <a:lnTo>
                  <a:pt x="12106" y="33633"/>
                </a:lnTo>
                <a:lnTo>
                  <a:pt x="10995" y="33645"/>
                </a:lnTo>
                <a:lnTo>
                  <a:pt x="9884" y="33620"/>
                </a:lnTo>
                <a:lnTo>
                  <a:pt x="8774" y="33583"/>
                </a:lnTo>
                <a:lnTo>
                  <a:pt x="7663" y="33533"/>
                </a:lnTo>
                <a:lnTo>
                  <a:pt x="6552" y="33446"/>
                </a:lnTo>
                <a:lnTo>
                  <a:pt x="5454" y="33358"/>
                </a:lnTo>
                <a:lnTo>
                  <a:pt x="4356" y="33234"/>
                </a:lnTo>
                <a:lnTo>
                  <a:pt x="3258" y="33096"/>
                </a:lnTo>
                <a:lnTo>
                  <a:pt x="2172" y="32934"/>
                </a:lnTo>
                <a:lnTo>
                  <a:pt x="1086" y="32747"/>
                </a:lnTo>
                <a:lnTo>
                  <a:pt x="0" y="32547"/>
                </a:lnTo>
                <a:lnTo>
                  <a:pt x="0" y="37077"/>
                </a:lnTo>
                <a:lnTo>
                  <a:pt x="204706" y="37077"/>
                </a:lnTo>
                <a:lnTo>
                  <a:pt x="204706" y="14364"/>
                </a:lnTo>
                <a:lnTo>
                  <a:pt x="203122" y="13553"/>
                </a:lnTo>
                <a:lnTo>
                  <a:pt x="201512" y="12767"/>
                </a:lnTo>
                <a:lnTo>
                  <a:pt x="199902" y="12006"/>
                </a:lnTo>
                <a:lnTo>
                  <a:pt x="198279" y="11257"/>
                </a:lnTo>
                <a:lnTo>
                  <a:pt x="196645" y="10545"/>
                </a:lnTo>
                <a:lnTo>
                  <a:pt x="195010" y="9847"/>
                </a:lnTo>
                <a:lnTo>
                  <a:pt x="193362" y="9173"/>
                </a:lnTo>
                <a:lnTo>
                  <a:pt x="191703" y="8536"/>
                </a:lnTo>
                <a:lnTo>
                  <a:pt x="190043" y="7912"/>
                </a:lnTo>
                <a:lnTo>
                  <a:pt x="188370" y="7313"/>
                </a:lnTo>
                <a:lnTo>
                  <a:pt x="186686" y="6739"/>
                </a:lnTo>
                <a:lnTo>
                  <a:pt x="185001" y="6190"/>
                </a:lnTo>
                <a:lnTo>
                  <a:pt x="183304" y="5666"/>
                </a:lnTo>
                <a:lnTo>
                  <a:pt x="181606" y="5167"/>
                </a:lnTo>
                <a:lnTo>
                  <a:pt x="179897" y="4680"/>
                </a:lnTo>
                <a:lnTo>
                  <a:pt x="178187" y="4231"/>
                </a:lnTo>
                <a:lnTo>
                  <a:pt x="176465" y="3794"/>
                </a:lnTo>
                <a:lnTo>
                  <a:pt x="174742" y="3395"/>
                </a:lnTo>
                <a:lnTo>
                  <a:pt x="173008" y="3008"/>
                </a:lnTo>
                <a:lnTo>
                  <a:pt x="171286" y="2646"/>
                </a:lnTo>
                <a:lnTo>
                  <a:pt x="169538" y="2309"/>
                </a:lnTo>
                <a:lnTo>
                  <a:pt x="167804" y="1997"/>
                </a:lnTo>
                <a:lnTo>
                  <a:pt x="166057" y="1710"/>
                </a:lnTo>
                <a:lnTo>
                  <a:pt x="164297" y="1435"/>
                </a:lnTo>
                <a:lnTo>
                  <a:pt x="162550" y="1186"/>
                </a:lnTo>
                <a:lnTo>
                  <a:pt x="160790" y="974"/>
                </a:lnTo>
                <a:lnTo>
                  <a:pt x="159030" y="774"/>
                </a:lnTo>
                <a:lnTo>
                  <a:pt x="157258" y="599"/>
                </a:lnTo>
                <a:lnTo>
                  <a:pt x="155499" y="437"/>
                </a:lnTo>
                <a:lnTo>
                  <a:pt x="153726" y="312"/>
                </a:lnTo>
                <a:lnTo>
                  <a:pt x="151954" y="200"/>
                </a:lnTo>
                <a:lnTo>
                  <a:pt x="150195" y="125"/>
                </a:lnTo>
                <a:lnTo>
                  <a:pt x="148984" y="75"/>
                </a:lnTo>
                <a:lnTo>
                  <a:pt x="147774" y="38"/>
                </a:lnTo>
                <a:lnTo>
                  <a:pt x="146563" y="13"/>
                </a:lnTo>
                <a:lnTo>
                  <a:pt x="14536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1"/>
          <p:cNvSpPr/>
          <p:nvPr/>
        </p:nvSpPr>
        <p:spPr>
          <a:xfrm flipH="1">
            <a:off x="-1205727" y="3876007"/>
            <a:ext cx="9625835" cy="1743593"/>
          </a:xfrm>
          <a:custGeom>
            <a:avLst/>
            <a:gdLst/>
            <a:ahLst/>
            <a:cxnLst/>
            <a:rect l="l" t="t" r="r" b="b"/>
            <a:pathLst>
              <a:path w="204707" h="37078" extrusionOk="0">
                <a:moveTo>
                  <a:pt x="142956" y="0"/>
                </a:moveTo>
                <a:lnTo>
                  <a:pt x="141746" y="13"/>
                </a:lnTo>
                <a:lnTo>
                  <a:pt x="140535" y="38"/>
                </a:lnTo>
                <a:lnTo>
                  <a:pt x="139337" y="75"/>
                </a:lnTo>
                <a:lnTo>
                  <a:pt x="138127" y="112"/>
                </a:lnTo>
                <a:lnTo>
                  <a:pt x="136929" y="162"/>
                </a:lnTo>
                <a:lnTo>
                  <a:pt x="135718" y="225"/>
                </a:lnTo>
                <a:lnTo>
                  <a:pt x="134520" y="300"/>
                </a:lnTo>
                <a:lnTo>
                  <a:pt x="133322" y="374"/>
                </a:lnTo>
                <a:lnTo>
                  <a:pt x="132111" y="462"/>
                </a:lnTo>
                <a:lnTo>
                  <a:pt x="130913" y="562"/>
                </a:lnTo>
                <a:lnTo>
                  <a:pt x="129715" y="662"/>
                </a:lnTo>
                <a:lnTo>
                  <a:pt x="128517" y="774"/>
                </a:lnTo>
                <a:lnTo>
                  <a:pt x="127319" y="899"/>
                </a:lnTo>
                <a:lnTo>
                  <a:pt x="126121" y="1036"/>
                </a:lnTo>
                <a:lnTo>
                  <a:pt x="124923" y="1173"/>
                </a:lnTo>
                <a:lnTo>
                  <a:pt x="123725" y="1323"/>
                </a:lnTo>
                <a:lnTo>
                  <a:pt x="122527" y="1485"/>
                </a:lnTo>
                <a:lnTo>
                  <a:pt x="121329" y="1647"/>
                </a:lnTo>
                <a:lnTo>
                  <a:pt x="120131" y="1822"/>
                </a:lnTo>
                <a:lnTo>
                  <a:pt x="118945" y="2009"/>
                </a:lnTo>
                <a:lnTo>
                  <a:pt x="117747" y="2197"/>
                </a:lnTo>
                <a:lnTo>
                  <a:pt x="116562" y="2396"/>
                </a:lnTo>
                <a:lnTo>
                  <a:pt x="115376" y="2608"/>
                </a:lnTo>
                <a:lnTo>
                  <a:pt x="114190" y="2821"/>
                </a:lnTo>
                <a:lnTo>
                  <a:pt x="112992" y="3045"/>
                </a:lnTo>
                <a:lnTo>
                  <a:pt x="111807" y="3270"/>
                </a:lnTo>
                <a:lnTo>
                  <a:pt x="110621" y="3507"/>
                </a:lnTo>
                <a:lnTo>
                  <a:pt x="109448" y="3756"/>
                </a:lnTo>
                <a:lnTo>
                  <a:pt x="108263" y="4006"/>
                </a:lnTo>
                <a:lnTo>
                  <a:pt x="107077" y="4268"/>
                </a:lnTo>
                <a:lnTo>
                  <a:pt x="105904" y="4543"/>
                </a:lnTo>
                <a:lnTo>
                  <a:pt x="104731" y="4817"/>
                </a:lnTo>
                <a:lnTo>
                  <a:pt x="102372" y="5391"/>
                </a:lnTo>
                <a:lnTo>
                  <a:pt x="100038" y="5990"/>
                </a:lnTo>
                <a:lnTo>
                  <a:pt x="97692" y="6627"/>
                </a:lnTo>
                <a:lnTo>
                  <a:pt x="95371" y="7276"/>
                </a:lnTo>
                <a:lnTo>
                  <a:pt x="93050" y="7962"/>
                </a:lnTo>
                <a:lnTo>
                  <a:pt x="90728" y="8673"/>
                </a:lnTo>
                <a:lnTo>
                  <a:pt x="88432" y="9410"/>
                </a:lnTo>
                <a:lnTo>
                  <a:pt x="86123" y="10171"/>
                </a:lnTo>
                <a:lnTo>
                  <a:pt x="83840" y="10957"/>
                </a:lnTo>
                <a:lnTo>
                  <a:pt x="81556" y="11768"/>
                </a:lnTo>
                <a:lnTo>
                  <a:pt x="79297" y="12605"/>
                </a:lnTo>
                <a:lnTo>
                  <a:pt x="77026" y="13466"/>
                </a:lnTo>
                <a:lnTo>
                  <a:pt x="74779" y="14352"/>
                </a:lnTo>
                <a:lnTo>
                  <a:pt x="72321" y="15338"/>
                </a:lnTo>
                <a:lnTo>
                  <a:pt x="69862" y="16349"/>
                </a:lnTo>
                <a:lnTo>
                  <a:pt x="67416" y="17384"/>
                </a:lnTo>
                <a:lnTo>
                  <a:pt x="64970" y="18420"/>
                </a:lnTo>
                <a:lnTo>
                  <a:pt x="60091" y="20517"/>
                </a:lnTo>
                <a:lnTo>
                  <a:pt x="57644" y="21565"/>
                </a:lnTo>
                <a:lnTo>
                  <a:pt x="55198" y="22588"/>
                </a:lnTo>
                <a:lnTo>
                  <a:pt x="52752" y="23612"/>
                </a:lnTo>
                <a:lnTo>
                  <a:pt x="50294" y="24610"/>
                </a:lnTo>
                <a:lnTo>
                  <a:pt x="47835" y="25584"/>
                </a:lnTo>
                <a:lnTo>
                  <a:pt x="46600" y="26070"/>
                </a:lnTo>
                <a:lnTo>
                  <a:pt x="45352" y="26532"/>
                </a:lnTo>
                <a:lnTo>
                  <a:pt x="44116" y="26994"/>
                </a:lnTo>
                <a:lnTo>
                  <a:pt x="42868" y="27443"/>
                </a:lnTo>
                <a:lnTo>
                  <a:pt x="41620" y="27892"/>
                </a:lnTo>
                <a:lnTo>
                  <a:pt x="40360" y="28317"/>
                </a:lnTo>
                <a:lnTo>
                  <a:pt x="39112" y="28741"/>
                </a:lnTo>
                <a:lnTo>
                  <a:pt x="37839" y="29140"/>
                </a:lnTo>
                <a:lnTo>
                  <a:pt x="36579" y="29540"/>
                </a:lnTo>
                <a:lnTo>
                  <a:pt x="35306" y="29914"/>
                </a:lnTo>
                <a:lnTo>
                  <a:pt x="34232" y="30226"/>
                </a:lnTo>
                <a:lnTo>
                  <a:pt x="33147" y="30525"/>
                </a:lnTo>
                <a:lnTo>
                  <a:pt x="32061" y="30813"/>
                </a:lnTo>
                <a:lnTo>
                  <a:pt x="30975" y="31087"/>
                </a:lnTo>
                <a:lnTo>
                  <a:pt x="29889" y="31349"/>
                </a:lnTo>
                <a:lnTo>
                  <a:pt x="28791" y="31611"/>
                </a:lnTo>
                <a:lnTo>
                  <a:pt x="27693" y="31848"/>
                </a:lnTo>
                <a:lnTo>
                  <a:pt x="26582" y="32073"/>
                </a:lnTo>
                <a:lnTo>
                  <a:pt x="25484" y="32285"/>
                </a:lnTo>
                <a:lnTo>
                  <a:pt x="24373" y="32485"/>
                </a:lnTo>
                <a:lnTo>
                  <a:pt x="23263" y="32672"/>
                </a:lnTo>
                <a:lnTo>
                  <a:pt x="22152" y="32834"/>
                </a:lnTo>
                <a:lnTo>
                  <a:pt x="21029" y="32996"/>
                </a:lnTo>
                <a:lnTo>
                  <a:pt x="19918" y="33134"/>
                </a:lnTo>
                <a:lnTo>
                  <a:pt x="18807" y="33259"/>
                </a:lnTo>
                <a:lnTo>
                  <a:pt x="17684" y="33358"/>
                </a:lnTo>
                <a:lnTo>
                  <a:pt x="16573" y="33446"/>
                </a:lnTo>
                <a:lnTo>
                  <a:pt x="15450" y="33521"/>
                </a:lnTo>
                <a:lnTo>
                  <a:pt x="14340" y="33583"/>
                </a:lnTo>
                <a:lnTo>
                  <a:pt x="13216" y="33620"/>
                </a:lnTo>
                <a:lnTo>
                  <a:pt x="12106" y="33633"/>
                </a:lnTo>
                <a:lnTo>
                  <a:pt x="10995" y="33645"/>
                </a:lnTo>
                <a:lnTo>
                  <a:pt x="9884" y="33620"/>
                </a:lnTo>
                <a:lnTo>
                  <a:pt x="8774" y="33583"/>
                </a:lnTo>
                <a:lnTo>
                  <a:pt x="7663" y="33533"/>
                </a:lnTo>
                <a:lnTo>
                  <a:pt x="6552" y="33446"/>
                </a:lnTo>
                <a:lnTo>
                  <a:pt x="5454" y="33358"/>
                </a:lnTo>
                <a:lnTo>
                  <a:pt x="4356" y="33234"/>
                </a:lnTo>
                <a:lnTo>
                  <a:pt x="3258" y="33096"/>
                </a:lnTo>
                <a:lnTo>
                  <a:pt x="2172" y="32934"/>
                </a:lnTo>
                <a:lnTo>
                  <a:pt x="1086" y="32747"/>
                </a:lnTo>
                <a:lnTo>
                  <a:pt x="0" y="32547"/>
                </a:lnTo>
                <a:lnTo>
                  <a:pt x="0" y="37077"/>
                </a:lnTo>
                <a:lnTo>
                  <a:pt x="204706" y="37077"/>
                </a:lnTo>
                <a:lnTo>
                  <a:pt x="204706" y="14364"/>
                </a:lnTo>
                <a:lnTo>
                  <a:pt x="203122" y="13553"/>
                </a:lnTo>
                <a:lnTo>
                  <a:pt x="201512" y="12767"/>
                </a:lnTo>
                <a:lnTo>
                  <a:pt x="199902" y="12006"/>
                </a:lnTo>
                <a:lnTo>
                  <a:pt x="198279" y="11257"/>
                </a:lnTo>
                <a:lnTo>
                  <a:pt x="196645" y="10545"/>
                </a:lnTo>
                <a:lnTo>
                  <a:pt x="195010" y="9847"/>
                </a:lnTo>
                <a:lnTo>
                  <a:pt x="193362" y="9173"/>
                </a:lnTo>
                <a:lnTo>
                  <a:pt x="191703" y="8536"/>
                </a:lnTo>
                <a:lnTo>
                  <a:pt x="190043" y="7912"/>
                </a:lnTo>
                <a:lnTo>
                  <a:pt x="188370" y="7313"/>
                </a:lnTo>
                <a:lnTo>
                  <a:pt x="186686" y="6739"/>
                </a:lnTo>
                <a:lnTo>
                  <a:pt x="185001" y="6190"/>
                </a:lnTo>
                <a:lnTo>
                  <a:pt x="183304" y="5666"/>
                </a:lnTo>
                <a:lnTo>
                  <a:pt x="181606" y="5167"/>
                </a:lnTo>
                <a:lnTo>
                  <a:pt x="179897" y="4680"/>
                </a:lnTo>
                <a:lnTo>
                  <a:pt x="178187" y="4231"/>
                </a:lnTo>
                <a:lnTo>
                  <a:pt x="176465" y="3794"/>
                </a:lnTo>
                <a:lnTo>
                  <a:pt x="174742" y="3395"/>
                </a:lnTo>
                <a:lnTo>
                  <a:pt x="173008" y="3008"/>
                </a:lnTo>
                <a:lnTo>
                  <a:pt x="171286" y="2646"/>
                </a:lnTo>
                <a:lnTo>
                  <a:pt x="169538" y="2309"/>
                </a:lnTo>
                <a:lnTo>
                  <a:pt x="167804" y="1997"/>
                </a:lnTo>
                <a:lnTo>
                  <a:pt x="166057" y="1710"/>
                </a:lnTo>
                <a:lnTo>
                  <a:pt x="164297" y="1435"/>
                </a:lnTo>
                <a:lnTo>
                  <a:pt x="162550" y="1186"/>
                </a:lnTo>
                <a:lnTo>
                  <a:pt x="160790" y="974"/>
                </a:lnTo>
                <a:lnTo>
                  <a:pt x="159030" y="774"/>
                </a:lnTo>
                <a:lnTo>
                  <a:pt x="157258" y="599"/>
                </a:lnTo>
                <a:lnTo>
                  <a:pt x="155499" y="437"/>
                </a:lnTo>
                <a:lnTo>
                  <a:pt x="153726" y="312"/>
                </a:lnTo>
                <a:lnTo>
                  <a:pt x="151954" y="200"/>
                </a:lnTo>
                <a:lnTo>
                  <a:pt x="150195" y="125"/>
                </a:lnTo>
                <a:lnTo>
                  <a:pt x="148984" y="75"/>
                </a:lnTo>
                <a:lnTo>
                  <a:pt x="147774" y="38"/>
                </a:lnTo>
                <a:lnTo>
                  <a:pt x="146563" y="13"/>
                </a:lnTo>
                <a:lnTo>
                  <a:pt x="14536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53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02890"/>
            <a:ext cx="1373395" cy="1246998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3957734"/>
            <a:ext cx="708344" cy="1228537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0" y="4459555"/>
            <a:ext cx="537853" cy="555858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450532" y="285651"/>
            <a:ext cx="537851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875200" y="1803200"/>
            <a:ext cx="31416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 dirty="0"/>
          </a:p>
        </p:txBody>
      </p:sp>
      <p:sp>
        <p:nvSpPr>
          <p:cNvPr id="242" name="Google Shape;242;p7"/>
          <p:cNvSpPr txBox="1">
            <a:spLocks noGrp="1"/>
          </p:cNvSpPr>
          <p:nvPr>
            <p:ph type="subTitle" idx="1"/>
          </p:nvPr>
        </p:nvSpPr>
        <p:spPr>
          <a:xfrm>
            <a:off x="875200" y="2376050"/>
            <a:ext cx="31944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243" name="Google Shape;243;p7"/>
          <p:cNvGrpSpPr/>
          <p:nvPr/>
        </p:nvGrpSpPr>
        <p:grpSpPr>
          <a:xfrm rot="-1253449" flipH="1">
            <a:off x="7915352" y="3816776"/>
            <a:ext cx="1024641" cy="1333069"/>
            <a:chOff x="4318023" y="4113296"/>
            <a:chExt cx="716422" cy="932073"/>
          </a:xfrm>
        </p:grpSpPr>
        <p:sp>
          <p:nvSpPr>
            <p:cNvPr id="244" name="Google Shape;244;p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7"/>
          <p:cNvGrpSpPr/>
          <p:nvPr/>
        </p:nvGrpSpPr>
        <p:grpSpPr>
          <a:xfrm>
            <a:off x="2478341" y="3819093"/>
            <a:ext cx="1563979" cy="1236326"/>
            <a:chOff x="855987" y="2204128"/>
            <a:chExt cx="1217483" cy="962421"/>
          </a:xfrm>
        </p:grpSpPr>
        <p:grpSp>
          <p:nvGrpSpPr>
            <p:cNvPr id="249" name="Google Shape;249;p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50" name="Google Shape;250;p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" name="Google Shape;256;p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7"/>
          <p:cNvGrpSpPr/>
          <p:nvPr/>
        </p:nvGrpSpPr>
        <p:grpSpPr>
          <a:xfrm>
            <a:off x="-567483" y="-118243"/>
            <a:ext cx="2525833" cy="1610805"/>
            <a:chOff x="7239867" y="1514545"/>
            <a:chExt cx="2525833" cy="1610805"/>
          </a:xfrm>
        </p:grpSpPr>
        <p:grpSp>
          <p:nvGrpSpPr>
            <p:cNvPr id="258" name="Google Shape;258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59" name="Google Shape;259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60" name="Google Shape;260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6" name="Google Shape;266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" name="Google Shape;268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7"/>
          <p:cNvGrpSpPr/>
          <p:nvPr/>
        </p:nvGrpSpPr>
        <p:grpSpPr>
          <a:xfrm>
            <a:off x="234768" y="3911211"/>
            <a:ext cx="699555" cy="1144221"/>
            <a:chOff x="6168935" y="2859502"/>
            <a:chExt cx="1408973" cy="2304574"/>
          </a:xfrm>
        </p:grpSpPr>
        <p:grpSp>
          <p:nvGrpSpPr>
            <p:cNvPr id="270" name="Google Shape;270;p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271" name="Google Shape;271;p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2" name="Google Shape;282;p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83" name="Google Shape;283;p7"/>
          <p:cNvGrpSpPr/>
          <p:nvPr/>
        </p:nvGrpSpPr>
        <p:grpSpPr>
          <a:xfrm>
            <a:off x="7711343" y="146402"/>
            <a:ext cx="2075477" cy="1081494"/>
            <a:chOff x="7239867" y="1514545"/>
            <a:chExt cx="2525833" cy="1610805"/>
          </a:xfrm>
        </p:grpSpPr>
        <p:grpSp>
          <p:nvGrpSpPr>
            <p:cNvPr id="284" name="Google Shape;284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85" name="Google Shape;285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86" name="Google Shape;286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2" name="Google Shape;292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4" name="Google Shape;294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1779150" y="1042825"/>
            <a:ext cx="5585700" cy="31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 dirty="0"/>
          </a:p>
        </p:txBody>
      </p:sp>
      <p:grpSp>
        <p:nvGrpSpPr>
          <p:cNvPr id="297" name="Google Shape;297;p8"/>
          <p:cNvGrpSpPr/>
          <p:nvPr/>
        </p:nvGrpSpPr>
        <p:grpSpPr>
          <a:xfrm>
            <a:off x="-187098" y="2289785"/>
            <a:ext cx="2037701" cy="1610804"/>
            <a:chOff x="855987" y="2204128"/>
            <a:chExt cx="1217483" cy="962421"/>
          </a:xfrm>
        </p:grpSpPr>
        <p:grpSp>
          <p:nvGrpSpPr>
            <p:cNvPr id="298" name="Google Shape;298;p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8"/>
          <p:cNvGrpSpPr/>
          <p:nvPr/>
        </p:nvGrpSpPr>
        <p:grpSpPr>
          <a:xfrm>
            <a:off x="5520628" y="156273"/>
            <a:ext cx="1651683" cy="719972"/>
            <a:chOff x="3965010" y="571479"/>
            <a:chExt cx="1651683" cy="719972"/>
          </a:xfrm>
        </p:grpSpPr>
        <p:grpSp>
          <p:nvGrpSpPr>
            <p:cNvPr id="307" name="Google Shape;307;p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08" name="Google Shape;308;p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09" name="Google Shape;309;p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3" name="Google Shape;313;p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4" name="Google Shape;314;p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8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316" name="Google Shape;316;p8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8"/>
          <p:cNvGrpSpPr/>
          <p:nvPr/>
        </p:nvGrpSpPr>
        <p:grpSpPr>
          <a:xfrm>
            <a:off x="7224067" y="2171120"/>
            <a:ext cx="2525833" cy="1610805"/>
            <a:chOff x="7239867" y="1514545"/>
            <a:chExt cx="2525833" cy="1610805"/>
          </a:xfrm>
        </p:grpSpPr>
        <p:grpSp>
          <p:nvGrpSpPr>
            <p:cNvPr id="323" name="Google Shape;323;p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24" name="Google Shape;324;p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25" name="Google Shape;325;p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1" name="Google Shape;331;p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3" name="Google Shape;333;p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8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8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8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8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8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8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8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8"/>
          <p:cNvGrpSpPr/>
          <p:nvPr/>
        </p:nvGrpSpPr>
        <p:grpSpPr>
          <a:xfrm rot="615299" flipH="1">
            <a:off x="1158717" y="284141"/>
            <a:ext cx="1651651" cy="1499645"/>
            <a:chOff x="7844079" y="226728"/>
            <a:chExt cx="1373387" cy="1246991"/>
          </a:xfrm>
        </p:grpSpPr>
        <p:sp>
          <p:nvSpPr>
            <p:cNvPr id="342" name="Google Shape;342;p8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79591" y="1384107"/>
            <a:ext cx="2037701" cy="1610804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3038856" y="103507"/>
            <a:ext cx="2525833" cy="1610805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722807" y="3470549"/>
            <a:ext cx="1020386" cy="1732392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7839581" y="7"/>
            <a:ext cx="2525833" cy="1610805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5"/>
          <p:cNvSpPr txBox="1">
            <a:spLocks noGrp="1"/>
          </p:cNvSpPr>
          <p:nvPr>
            <p:ph type="title"/>
          </p:nvPr>
        </p:nvSpPr>
        <p:spPr>
          <a:xfrm>
            <a:off x="1363650" y="28374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608" name="Google Shape;608;p15"/>
          <p:cNvSpPr txBox="1">
            <a:spLocks noGrp="1"/>
          </p:cNvSpPr>
          <p:nvPr>
            <p:ph type="subTitle" idx="1"/>
          </p:nvPr>
        </p:nvSpPr>
        <p:spPr>
          <a:xfrm>
            <a:off x="1363650" y="35187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609" name="Google Shape;609;p15"/>
          <p:cNvSpPr txBox="1">
            <a:spLocks noGrp="1"/>
          </p:cNvSpPr>
          <p:nvPr>
            <p:ph type="title" idx="2" hasCustomPrompt="1"/>
          </p:nvPr>
        </p:nvSpPr>
        <p:spPr>
          <a:xfrm>
            <a:off x="1363650" y="15250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610" name="Google Shape;610;p15"/>
          <p:cNvGrpSpPr/>
          <p:nvPr/>
        </p:nvGrpSpPr>
        <p:grpSpPr>
          <a:xfrm>
            <a:off x="8065080" y="-10"/>
            <a:ext cx="1210420" cy="868635"/>
            <a:chOff x="6102329" y="3283426"/>
            <a:chExt cx="654776" cy="469888"/>
          </a:xfrm>
        </p:grpSpPr>
        <p:sp>
          <p:nvSpPr>
            <p:cNvPr id="611" name="Google Shape;611;p1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15"/>
          <p:cNvGrpSpPr/>
          <p:nvPr/>
        </p:nvGrpSpPr>
        <p:grpSpPr>
          <a:xfrm flipH="1">
            <a:off x="8065063" y="1808493"/>
            <a:ext cx="1277992" cy="1010253"/>
            <a:chOff x="855987" y="2204128"/>
            <a:chExt cx="1217483" cy="962421"/>
          </a:xfrm>
        </p:grpSpPr>
        <p:grpSp>
          <p:nvGrpSpPr>
            <p:cNvPr id="623" name="Google Shape;623;p15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24" name="Google Shape;624;p15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5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5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0" name="Google Shape;630;p15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15"/>
          <p:cNvGrpSpPr/>
          <p:nvPr/>
        </p:nvGrpSpPr>
        <p:grpSpPr>
          <a:xfrm>
            <a:off x="69058" y="647194"/>
            <a:ext cx="1860621" cy="811048"/>
            <a:chOff x="3965010" y="571479"/>
            <a:chExt cx="1651683" cy="719972"/>
          </a:xfrm>
        </p:grpSpPr>
        <p:grpSp>
          <p:nvGrpSpPr>
            <p:cNvPr id="632" name="Google Shape;632;p1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33" name="Google Shape;633;p1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34" name="Google Shape;634;p1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1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1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1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8" name="Google Shape;638;p1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1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15"/>
          <p:cNvGrpSpPr/>
          <p:nvPr/>
        </p:nvGrpSpPr>
        <p:grpSpPr>
          <a:xfrm flipH="1">
            <a:off x="4122756" y="-152543"/>
            <a:ext cx="2525833" cy="1610805"/>
            <a:chOff x="7239867" y="1514545"/>
            <a:chExt cx="2525833" cy="1610805"/>
          </a:xfrm>
        </p:grpSpPr>
        <p:grpSp>
          <p:nvGrpSpPr>
            <p:cNvPr id="641" name="Google Shape;641;p1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2" name="Google Shape;642;p1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43" name="Google Shape;643;p1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1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1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1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1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1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9" name="Google Shape;649;p1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1" name="Google Shape;651;p1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5"/>
          <p:cNvGrpSpPr/>
          <p:nvPr/>
        </p:nvGrpSpPr>
        <p:grpSpPr>
          <a:xfrm rot="4034152">
            <a:off x="179337" y="3565501"/>
            <a:ext cx="1391968" cy="1811051"/>
            <a:chOff x="4318023" y="4113296"/>
            <a:chExt cx="716422" cy="932073"/>
          </a:xfrm>
        </p:grpSpPr>
        <p:sp>
          <p:nvSpPr>
            <p:cNvPr id="653" name="Google Shape;653;p1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5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30"/>
          <p:cNvSpPr/>
          <p:nvPr/>
        </p:nvSpPr>
        <p:spPr>
          <a:xfrm>
            <a:off x="4888500" y="1110225"/>
            <a:ext cx="3381000" cy="3268200"/>
          </a:xfrm>
          <a:prstGeom prst="roundRect">
            <a:avLst>
              <a:gd name="adj" fmla="val 455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0"/>
          <p:cNvSpPr/>
          <p:nvPr/>
        </p:nvSpPr>
        <p:spPr>
          <a:xfrm>
            <a:off x="1072700" y="1110225"/>
            <a:ext cx="3381000" cy="3268200"/>
          </a:xfrm>
          <a:prstGeom prst="roundRect">
            <a:avLst>
              <a:gd name="adj" fmla="val 455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30"/>
          <p:cNvSpPr txBox="1">
            <a:spLocks noGrp="1"/>
          </p:cNvSpPr>
          <p:nvPr>
            <p:ph type="title" hasCustomPrompt="1"/>
          </p:nvPr>
        </p:nvSpPr>
        <p:spPr>
          <a:xfrm>
            <a:off x="898300" y="1496250"/>
            <a:ext cx="3529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1356" name="Google Shape;1356;p30"/>
          <p:cNvSpPr txBox="1">
            <a:spLocks noGrp="1"/>
          </p:cNvSpPr>
          <p:nvPr>
            <p:ph type="subTitle" idx="1"/>
          </p:nvPr>
        </p:nvSpPr>
        <p:spPr>
          <a:xfrm>
            <a:off x="898300" y="2233725"/>
            <a:ext cx="3529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7" name="Google Shape;1357;p30"/>
          <p:cNvSpPr txBox="1">
            <a:spLocks noGrp="1"/>
          </p:cNvSpPr>
          <p:nvPr>
            <p:ph type="title" idx="2" hasCustomPrompt="1"/>
          </p:nvPr>
        </p:nvSpPr>
        <p:spPr>
          <a:xfrm>
            <a:off x="4714038" y="1496250"/>
            <a:ext cx="3529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1358" name="Google Shape;1358;p30"/>
          <p:cNvSpPr txBox="1">
            <a:spLocks noGrp="1"/>
          </p:cNvSpPr>
          <p:nvPr>
            <p:ph type="subTitle" idx="3"/>
          </p:nvPr>
        </p:nvSpPr>
        <p:spPr>
          <a:xfrm>
            <a:off x="4714038" y="2233725"/>
            <a:ext cx="3529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9" name="Google Shape;1359;p30"/>
          <p:cNvSpPr txBox="1">
            <a:spLocks noGrp="1"/>
          </p:cNvSpPr>
          <p:nvPr>
            <p:ph type="title" idx="4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1360" name="Google Shape;1360;p30"/>
          <p:cNvGrpSpPr/>
          <p:nvPr/>
        </p:nvGrpSpPr>
        <p:grpSpPr>
          <a:xfrm rot="1245393">
            <a:off x="7896274" y="202890"/>
            <a:ext cx="1373395" cy="1246998"/>
            <a:chOff x="7844079" y="226728"/>
            <a:chExt cx="1373387" cy="1246991"/>
          </a:xfrm>
        </p:grpSpPr>
        <p:sp>
          <p:nvSpPr>
            <p:cNvPr id="1361" name="Google Shape;1361;p30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0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0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0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0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0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0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0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0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0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0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0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0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30"/>
          <p:cNvGrpSpPr/>
          <p:nvPr/>
        </p:nvGrpSpPr>
        <p:grpSpPr>
          <a:xfrm>
            <a:off x="-5013" y="3957734"/>
            <a:ext cx="708344" cy="1228537"/>
            <a:chOff x="-1056319" y="1385262"/>
            <a:chExt cx="212940" cy="369285"/>
          </a:xfrm>
        </p:grpSpPr>
        <p:sp>
          <p:nvSpPr>
            <p:cNvPr id="1375" name="Google Shape;1375;p30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0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0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0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0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0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0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0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0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0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" name="Google Shape;1386;p30"/>
          <p:cNvGrpSpPr/>
          <p:nvPr/>
        </p:nvGrpSpPr>
        <p:grpSpPr>
          <a:xfrm>
            <a:off x="8314050" y="4459555"/>
            <a:ext cx="537853" cy="555858"/>
            <a:chOff x="5294267" y="4624350"/>
            <a:chExt cx="383004" cy="395854"/>
          </a:xfrm>
        </p:grpSpPr>
        <p:sp>
          <p:nvSpPr>
            <p:cNvPr id="1387" name="Google Shape;138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" name="Google Shape;1396;p30"/>
          <p:cNvGrpSpPr/>
          <p:nvPr/>
        </p:nvGrpSpPr>
        <p:grpSpPr>
          <a:xfrm rot="7204672">
            <a:off x="-4531" y="285651"/>
            <a:ext cx="537851" cy="273046"/>
            <a:chOff x="5294267" y="4825749"/>
            <a:chExt cx="383004" cy="194455"/>
          </a:xfrm>
        </p:grpSpPr>
        <p:sp>
          <p:nvSpPr>
            <p:cNvPr id="1397" name="Google Shape;139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5" name="Google Shape;1405;p30"/>
          <p:cNvSpPr/>
          <p:nvPr/>
        </p:nvSpPr>
        <p:spPr>
          <a:xfrm>
            <a:off x="4691850" y="1286150"/>
            <a:ext cx="3381000" cy="32682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30"/>
          <p:cNvSpPr/>
          <p:nvPr/>
        </p:nvSpPr>
        <p:spPr>
          <a:xfrm>
            <a:off x="876050" y="1286150"/>
            <a:ext cx="3381000" cy="32682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8" r:id="rId6"/>
    <p:sldLayoutId id="2147483660" r:id="rId7"/>
    <p:sldLayoutId id="2147483661" r:id="rId8"/>
    <p:sldLayoutId id="2147483676" r:id="rId9"/>
    <p:sldLayoutId id="2147483678" r:id="rId10"/>
    <p:sldLayoutId id="2147483679" r:id="rId11"/>
    <p:sldLayoutId id="2147483680" r:id="rId12"/>
    <p:sldLayoutId id="214748368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" Target="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48"/>
          <p:cNvSpPr/>
          <p:nvPr/>
        </p:nvSpPr>
        <p:spPr>
          <a:xfrm>
            <a:off x="4483651" y="684390"/>
            <a:ext cx="3703550" cy="3748775"/>
          </a:xfrm>
          <a:custGeom>
            <a:avLst/>
            <a:gdLst/>
            <a:ahLst/>
            <a:cxnLst/>
            <a:rect l="l" t="t" r="r" b="b"/>
            <a:pathLst>
              <a:path w="148142" h="149951" extrusionOk="0">
                <a:moveTo>
                  <a:pt x="30520" y="10390"/>
                </a:moveTo>
                <a:cubicBezTo>
                  <a:pt x="13674" y="24049"/>
                  <a:pt x="2090" y="67255"/>
                  <a:pt x="230" y="87875"/>
                </a:cubicBezTo>
                <a:cubicBezTo>
                  <a:pt x="-1630" y="108496"/>
                  <a:pt x="8066" y="123774"/>
                  <a:pt x="19362" y="134113"/>
                </a:cubicBezTo>
                <a:cubicBezTo>
                  <a:pt x="30658" y="144452"/>
                  <a:pt x="52649" y="149324"/>
                  <a:pt x="68007" y="149909"/>
                </a:cubicBezTo>
                <a:cubicBezTo>
                  <a:pt x="83366" y="150494"/>
                  <a:pt x="99054" y="144877"/>
                  <a:pt x="111513" y="137621"/>
                </a:cubicBezTo>
                <a:cubicBezTo>
                  <a:pt x="123972" y="130365"/>
                  <a:pt x="137341" y="119607"/>
                  <a:pt x="142761" y="106373"/>
                </a:cubicBezTo>
                <a:cubicBezTo>
                  <a:pt x="148182" y="93140"/>
                  <a:pt x="150945" y="74962"/>
                  <a:pt x="144036" y="58220"/>
                </a:cubicBezTo>
                <a:cubicBezTo>
                  <a:pt x="137127" y="41479"/>
                  <a:pt x="120225" y="13896"/>
                  <a:pt x="101306" y="5924"/>
                </a:cubicBezTo>
                <a:cubicBezTo>
                  <a:pt x="82387" y="-2048"/>
                  <a:pt x="47366" y="-3268"/>
                  <a:pt x="30520" y="10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074" name="Google Shape;2074;p48"/>
          <p:cNvSpPr txBox="1">
            <a:spLocks noGrp="1"/>
          </p:cNvSpPr>
          <p:nvPr>
            <p:ph type="title"/>
          </p:nvPr>
        </p:nvSpPr>
        <p:spPr>
          <a:xfrm>
            <a:off x="530362" y="1716961"/>
            <a:ext cx="3623557" cy="51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000" dirty="0">
                <a:cs typeface="+mj-cs"/>
              </a:rPr>
              <a:t>الدرس الثاني </a:t>
            </a:r>
            <a:endParaRPr sz="6000" dirty="0">
              <a:cs typeface="+mj-cs"/>
            </a:endParaRPr>
          </a:p>
        </p:txBody>
      </p:sp>
      <p:sp>
        <p:nvSpPr>
          <p:cNvPr id="2077" name="Google Shape;2077;p48"/>
          <p:cNvSpPr/>
          <p:nvPr/>
        </p:nvSpPr>
        <p:spPr>
          <a:xfrm>
            <a:off x="4302780" y="814975"/>
            <a:ext cx="3630500" cy="3513525"/>
          </a:xfrm>
          <a:custGeom>
            <a:avLst/>
            <a:gdLst/>
            <a:ahLst/>
            <a:cxnLst/>
            <a:rect l="l" t="t" r="r" b="b"/>
            <a:pathLst>
              <a:path w="145220" h="140541" extrusionOk="0">
                <a:moveTo>
                  <a:pt x="31568" y="8951"/>
                </a:moveTo>
                <a:cubicBezTo>
                  <a:pt x="14941" y="18725"/>
                  <a:pt x="2001" y="43307"/>
                  <a:pt x="204" y="63270"/>
                </a:cubicBezTo>
                <a:cubicBezTo>
                  <a:pt x="-1593" y="83234"/>
                  <a:pt x="8730" y="115867"/>
                  <a:pt x="20787" y="128732"/>
                </a:cubicBezTo>
                <a:cubicBezTo>
                  <a:pt x="32844" y="141597"/>
                  <a:pt x="57708" y="139896"/>
                  <a:pt x="72548" y="140462"/>
                </a:cubicBezTo>
                <a:cubicBezTo>
                  <a:pt x="87388" y="141028"/>
                  <a:pt x="98582" y="138559"/>
                  <a:pt x="109827" y="132128"/>
                </a:cubicBezTo>
                <a:cubicBezTo>
                  <a:pt x="121072" y="125697"/>
                  <a:pt x="134783" y="114688"/>
                  <a:pt x="140020" y="101876"/>
                </a:cubicBezTo>
                <a:cubicBezTo>
                  <a:pt x="145258" y="89064"/>
                  <a:pt x="147928" y="71465"/>
                  <a:pt x="141252" y="55257"/>
                </a:cubicBezTo>
                <a:cubicBezTo>
                  <a:pt x="134576" y="39049"/>
                  <a:pt x="118246" y="12346"/>
                  <a:pt x="99965" y="4628"/>
                </a:cubicBezTo>
                <a:cubicBezTo>
                  <a:pt x="81684" y="-3090"/>
                  <a:pt x="48195" y="-823"/>
                  <a:pt x="31568" y="895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" name="مستطيل 6"/>
          <p:cNvSpPr/>
          <p:nvPr/>
        </p:nvSpPr>
        <p:spPr>
          <a:xfrm>
            <a:off x="116958" y="3636335"/>
            <a:ext cx="3931901" cy="1507165"/>
          </a:xfrm>
          <a:prstGeom prst="rect">
            <a:avLst/>
          </a:prstGeom>
          <a:solidFill>
            <a:srgbClr val="F8F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04" y="2411810"/>
            <a:ext cx="2050754" cy="205075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089" y="1234971"/>
            <a:ext cx="4432052" cy="331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28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أجمل الصحارى في العال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61" y="1312792"/>
            <a:ext cx="5715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FD8E74FA-FCB6-4092-924B-38DC40858BDF}"/>
              </a:ext>
            </a:extLst>
          </p:cNvPr>
          <p:cNvSpPr/>
          <p:nvPr/>
        </p:nvSpPr>
        <p:spPr>
          <a:xfrm>
            <a:off x="5721738" y="813792"/>
            <a:ext cx="2349853" cy="1437482"/>
          </a:xfrm>
          <a:prstGeom prst="rect">
            <a:avLst/>
          </a:prstGeom>
          <a:solidFill>
            <a:srgbClr val="F6DC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A4C7A7"/>
              </a:solidFill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9D5BF987-B2A8-4793-9AE7-278E6A37AAA6}"/>
              </a:ext>
            </a:extLst>
          </p:cNvPr>
          <p:cNvSpPr/>
          <p:nvPr/>
        </p:nvSpPr>
        <p:spPr>
          <a:xfrm>
            <a:off x="3371885" y="809103"/>
            <a:ext cx="2349853" cy="1437482"/>
          </a:xfrm>
          <a:prstGeom prst="rect">
            <a:avLst/>
          </a:prstGeom>
          <a:solidFill>
            <a:srgbClr val="F6DC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A4C7A7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4298ACD-0C58-486D-B4ED-916DE0B870DA}"/>
              </a:ext>
            </a:extLst>
          </p:cNvPr>
          <p:cNvSpPr/>
          <p:nvPr/>
        </p:nvSpPr>
        <p:spPr>
          <a:xfrm>
            <a:off x="1009914" y="814086"/>
            <a:ext cx="2349853" cy="1437482"/>
          </a:xfrm>
          <a:prstGeom prst="rect">
            <a:avLst/>
          </a:prstGeom>
          <a:solidFill>
            <a:srgbClr val="F6DC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A4C7A7"/>
              </a:solidFill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FD438708-F65B-4A5A-B678-16461AB735A2}"/>
              </a:ext>
            </a:extLst>
          </p:cNvPr>
          <p:cNvSpPr/>
          <p:nvPr/>
        </p:nvSpPr>
        <p:spPr>
          <a:xfrm>
            <a:off x="1009914" y="2253037"/>
            <a:ext cx="2349853" cy="1437482"/>
          </a:xfrm>
          <a:prstGeom prst="rect">
            <a:avLst/>
          </a:prstGeom>
          <a:solidFill>
            <a:srgbClr val="F6DC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A4C7A7"/>
              </a:solidFill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D43006B9-D38B-4DD1-B696-0D0115386541}"/>
              </a:ext>
            </a:extLst>
          </p:cNvPr>
          <p:cNvSpPr/>
          <p:nvPr/>
        </p:nvSpPr>
        <p:spPr>
          <a:xfrm>
            <a:off x="1009913" y="3700582"/>
            <a:ext cx="2349853" cy="1437482"/>
          </a:xfrm>
          <a:prstGeom prst="rect">
            <a:avLst/>
          </a:prstGeom>
          <a:solidFill>
            <a:srgbClr val="F6DC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A4C7A7"/>
              </a:solidFill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6D2F4406-E75E-45D3-971C-741B1B4D9396}"/>
              </a:ext>
            </a:extLst>
          </p:cNvPr>
          <p:cNvSpPr/>
          <p:nvPr/>
        </p:nvSpPr>
        <p:spPr>
          <a:xfrm>
            <a:off x="3373884" y="3690906"/>
            <a:ext cx="2349853" cy="1437482"/>
          </a:xfrm>
          <a:prstGeom prst="rect">
            <a:avLst/>
          </a:prstGeom>
          <a:solidFill>
            <a:srgbClr val="F6DC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A4C7A7"/>
              </a:solidFill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8721BEB2-E72E-40CE-A5E7-B8E5E10D5990}"/>
              </a:ext>
            </a:extLst>
          </p:cNvPr>
          <p:cNvSpPr/>
          <p:nvPr/>
        </p:nvSpPr>
        <p:spPr>
          <a:xfrm>
            <a:off x="3385871" y="2266320"/>
            <a:ext cx="2349853" cy="1437482"/>
          </a:xfrm>
          <a:prstGeom prst="rect">
            <a:avLst/>
          </a:prstGeom>
          <a:solidFill>
            <a:srgbClr val="F6DC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A4C7A7"/>
              </a:solidFill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DEFB3CB-3F21-4899-A5E2-733B31F1051E}"/>
              </a:ext>
            </a:extLst>
          </p:cNvPr>
          <p:cNvSpPr/>
          <p:nvPr/>
        </p:nvSpPr>
        <p:spPr>
          <a:xfrm>
            <a:off x="5735855" y="3700582"/>
            <a:ext cx="2349853" cy="1437482"/>
          </a:xfrm>
          <a:prstGeom prst="rect">
            <a:avLst/>
          </a:prstGeom>
          <a:solidFill>
            <a:srgbClr val="F6DC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A4C7A7"/>
              </a:solidFill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F2C2B97D-E8F5-469F-898F-26CFE262E8A0}"/>
              </a:ext>
            </a:extLst>
          </p:cNvPr>
          <p:cNvSpPr/>
          <p:nvPr/>
        </p:nvSpPr>
        <p:spPr>
          <a:xfrm>
            <a:off x="5735724" y="2243365"/>
            <a:ext cx="2349853" cy="1437482"/>
          </a:xfrm>
          <a:prstGeom prst="rect">
            <a:avLst/>
          </a:prstGeom>
          <a:solidFill>
            <a:srgbClr val="F6DC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A4C7A7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45CE4D3-E734-433B-9C06-111134FC8D8E}"/>
              </a:ext>
            </a:extLst>
          </p:cNvPr>
          <p:cNvSpPr txBox="1"/>
          <p:nvPr/>
        </p:nvSpPr>
        <p:spPr>
          <a:xfrm>
            <a:off x="-180479" y="128525"/>
            <a:ext cx="9239142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ماذا تتوقعون خلف المربعات</a:t>
            </a:r>
            <a:r>
              <a:rPr lang="ar-SA" sz="400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؟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2"/>
          <a:stretch/>
        </p:blipFill>
        <p:spPr>
          <a:xfrm>
            <a:off x="873535" y="-22722"/>
            <a:ext cx="1569852" cy="223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70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أجمل الصحارى في العال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61" y="1312792"/>
            <a:ext cx="5715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45CE4D3-E734-433B-9C06-111134FC8D8E}"/>
              </a:ext>
            </a:extLst>
          </p:cNvPr>
          <p:cNvSpPr txBox="1"/>
          <p:nvPr/>
        </p:nvSpPr>
        <p:spPr>
          <a:xfrm>
            <a:off x="-103610" y="311249"/>
            <a:ext cx="9239142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إجابة صحيحة أصدقائي المبدعين</a:t>
            </a:r>
            <a:endParaRPr lang="ar-SA" sz="4000" dirty="0">
              <a:ln/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2"/>
          <a:stretch/>
        </p:blipFill>
        <p:spPr>
          <a:xfrm>
            <a:off x="641523" y="-38272"/>
            <a:ext cx="1569852" cy="2237925"/>
          </a:xfrm>
          <a:prstGeom prst="rect">
            <a:avLst/>
          </a:prstGeom>
        </p:spPr>
      </p:pic>
      <p:sp>
        <p:nvSpPr>
          <p:cNvPr id="15" name="Google Shape;2274;p53"/>
          <p:cNvSpPr txBox="1">
            <a:spLocks noGrp="1"/>
          </p:cNvSpPr>
          <p:nvPr>
            <p:ph type="title"/>
          </p:nvPr>
        </p:nvSpPr>
        <p:spPr>
          <a:xfrm>
            <a:off x="2601454" y="4039336"/>
            <a:ext cx="4058653" cy="696438"/>
          </a:xfrm>
          <a:prstGeom prst="rect">
            <a:avLst/>
          </a:prstGeom>
          <a:solidFill>
            <a:srgbClr val="F9F9F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b="1" dirty="0">
                <a:cs typeface="+mj-cs"/>
              </a:rPr>
              <a:t>إنها الصحراء </a:t>
            </a:r>
            <a:endParaRPr sz="4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401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بيضاوي 7"/>
          <p:cNvSpPr/>
          <p:nvPr/>
        </p:nvSpPr>
        <p:spPr>
          <a:xfrm>
            <a:off x="5677786" y="2052084"/>
            <a:ext cx="988828" cy="10738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14" y="1275907"/>
            <a:ext cx="2162314" cy="3264195"/>
          </a:xfrm>
          <a:prstGeom prst="rect">
            <a:avLst/>
          </a:prstGeom>
        </p:spPr>
      </p:pic>
      <p:sp>
        <p:nvSpPr>
          <p:cNvPr id="9" name="Google Shape;709;p33"/>
          <p:cNvSpPr txBox="1">
            <a:spLocks/>
          </p:cNvSpPr>
          <p:nvPr/>
        </p:nvSpPr>
        <p:spPr>
          <a:xfrm>
            <a:off x="2554271" y="39004"/>
            <a:ext cx="37557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ar-SA" sz="6000" b="1" dirty="0">
                <a:solidFill>
                  <a:schemeClr val="tx1"/>
                </a:solidFill>
              </a:rPr>
              <a:t>أقرأ وأتعلم</a:t>
            </a:r>
          </a:p>
        </p:txBody>
      </p:sp>
      <p:sp>
        <p:nvSpPr>
          <p:cNvPr id="5" name="Google Shape;709;p33"/>
          <p:cNvSpPr txBox="1">
            <a:spLocks/>
          </p:cNvSpPr>
          <p:nvPr/>
        </p:nvSpPr>
        <p:spPr>
          <a:xfrm>
            <a:off x="748600" y="1391128"/>
            <a:ext cx="37557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ar-SA" sz="4000" b="1" dirty="0">
                <a:solidFill>
                  <a:schemeClr val="accent1">
                    <a:lumMod val="50000"/>
                  </a:schemeClr>
                </a:solidFill>
              </a:rPr>
              <a:t>ماهي الصحراء</a:t>
            </a:r>
          </a:p>
        </p:txBody>
      </p:sp>
      <p:sp>
        <p:nvSpPr>
          <p:cNvPr id="6" name="Google Shape;708;p33"/>
          <p:cNvSpPr txBox="1">
            <a:spLocks/>
          </p:cNvSpPr>
          <p:nvPr/>
        </p:nvSpPr>
        <p:spPr>
          <a:xfrm>
            <a:off x="886600" y="2237151"/>
            <a:ext cx="3479700" cy="186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Delius Unicase"/>
              <a:buNone/>
              <a:defRPr sz="3000" b="1" i="0" u="none" strike="noStrike" cap="none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ar-SA" sz="3200" b="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مكان جاف قليل النباتات</a:t>
            </a:r>
          </a:p>
          <a:p>
            <a:pPr algn="ctr"/>
            <a:r>
              <a:rPr lang="ar-SA" sz="3200" b="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نباتات الصحراء لها أجزاء تُساعدها على الاحتفاظ بالماء </a:t>
            </a:r>
            <a:endParaRPr lang="ar-SA" sz="3200" b="0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4974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48"/>
          <p:cNvSpPr/>
          <p:nvPr/>
        </p:nvSpPr>
        <p:spPr>
          <a:xfrm>
            <a:off x="4483651" y="684390"/>
            <a:ext cx="3703550" cy="3748775"/>
          </a:xfrm>
          <a:custGeom>
            <a:avLst/>
            <a:gdLst/>
            <a:ahLst/>
            <a:cxnLst/>
            <a:rect l="l" t="t" r="r" b="b"/>
            <a:pathLst>
              <a:path w="148142" h="149951" extrusionOk="0">
                <a:moveTo>
                  <a:pt x="30520" y="10390"/>
                </a:moveTo>
                <a:cubicBezTo>
                  <a:pt x="13674" y="24049"/>
                  <a:pt x="2090" y="67255"/>
                  <a:pt x="230" y="87875"/>
                </a:cubicBezTo>
                <a:cubicBezTo>
                  <a:pt x="-1630" y="108496"/>
                  <a:pt x="8066" y="123774"/>
                  <a:pt x="19362" y="134113"/>
                </a:cubicBezTo>
                <a:cubicBezTo>
                  <a:pt x="30658" y="144452"/>
                  <a:pt x="52649" y="149324"/>
                  <a:pt x="68007" y="149909"/>
                </a:cubicBezTo>
                <a:cubicBezTo>
                  <a:pt x="83366" y="150494"/>
                  <a:pt x="99054" y="144877"/>
                  <a:pt x="111513" y="137621"/>
                </a:cubicBezTo>
                <a:cubicBezTo>
                  <a:pt x="123972" y="130365"/>
                  <a:pt x="137341" y="119607"/>
                  <a:pt x="142761" y="106373"/>
                </a:cubicBezTo>
                <a:cubicBezTo>
                  <a:pt x="148182" y="93140"/>
                  <a:pt x="150945" y="74962"/>
                  <a:pt x="144036" y="58220"/>
                </a:cubicBezTo>
                <a:cubicBezTo>
                  <a:pt x="137127" y="41479"/>
                  <a:pt x="120225" y="13896"/>
                  <a:pt x="101306" y="5924"/>
                </a:cubicBezTo>
                <a:cubicBezTo>
                  <a:pt x="82387" y="-2048"/>
                  <a:pt x="47366" y="-3268"/>
                  <a:pt x="30520" y="10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077" name="Google Shape;2077;p48"/>
          <p:cNvSpPr/>
          <p:nvPr/>
        </p:nvSpPr>
        <p:spPr>
          <a:xfrm>
            <a:off x="4153919" y="814975"/>
            <a:ext cx="3630500" cy="3513525"/>
          </a:xfrm>
          <a:custGeom>
            <a:avLst/>
            <a:gdLst/>
            <a:ahLst/>
            <a:cxnLst/>
            <a:rect l="l" t="t" r="r" b="b"/>
            <a:pathLst>
              <a:path w="145220" h="140541" extrusionOk="0">
                <a:moveTo>
                  <a:pt x="31568" y="8951"/>
                </a:moveTo>
                <a:cubicBezTo>
                  <a:pt x="14941" y="18725"/>
                  <a:pt x="2001" y="43307"/>
                  <a:pt x="204" y="63270"/>
                </a:cubicBezTo>
                <a:cubicBezTo>
                  <a:pt x="-1593" y="83234"/>
                  <a:pt x="8730" y="115867"/>
                  <a:pt x="20787" y="128732"/>
                </a:cubicBezTo>
                <a:cubicBezTo>
                  <a:pt x="32844" y="141597"/>
                  <a:pt x="57708" y="139896"/>
                  <a:pt x="72548" y="140462"/>
                </a:cubicBezTo>
                <a:cubicBezTo>
                  <a:pt x="87388" y="141028"/>
                  <a:pt x="98582" y="138559"/>
                  <a:pt x="109827" y="132128"/>
                </a:cubicBezTo>
                <a:cubicBezTo>
                  <a:pt x="121072" y="125697"/>
                  <a:pt x="134783" y="114688"/>
                  <a:pt x="140020" y="101876"/>
                </a:cubicBezTo>
                <a:cubicBezTo>
                  <a:pt x="145258" y="89064"/>
                  <a:pt x="147928" y="71465"/>
                  <a:pt x="141252" y="55257"/>
                </a:cubicBezTo>
                <a:cubicBezTo>
                  <a:pt x="134576" y="39049"/>
                  <a:pt x="118246" y="12346"/>
                  <a:pt x="99965" y="4628"/>
                </a:cubicBezTo>
                <a:cubicBezTo>
                  <a:pt x="81684" y="-3090"/>
                  <a:pt x="48195" y="-823"/>
                  <a:pt x="31568" y="895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شكل بيضاوي 3"/>
          <p:cNvSpPr/>
          <p:nvPr/>
        </p:nvSpPr>
        <p:spPr>
          <a:xfrm>
            <a:off x="5510641" y="1573620"/>
            <a:ext cx="934086" cy="8718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2274;p53"/>
          <p:cNvSpPr txBox="1">
            <a:spLocks noGrp="1"/>
          </p:cNvSpPr>
          <p:nvPr>
            <p:ph type="title"/>
          </p:nvPr>
        </p:nvSpPr>
        <p:spPr>
          <a:xfrm>
            <a:off x="1260186" y="157362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600" dirty="0">
                <a:cs typeface="+mj-cs"/>
              </a:rPr>
              <a:t>أقرأ </a:t>
            </a:r>
            <a:br>
              <a:rPr lang="ar-SA" sz="6600" dirty="0">
                <a:cs typeface="+mj-cs"/>
              </a:rPr>
            </a:br>
            <a:r>
              <a:rPr lang="ar-SA" sz="6600" dirty="0">
                <a:cs typeface="+mj-cs"/>
              </a:rPr>
              <a:t>الصورة</a:t>
            </a:r>
            <a:endParaRPr sz="6600" dirty="0">
              <a:cs typeface="+mj-cs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47686" y="684390"/>
            <a:ext cx="4143339" cy="40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58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شكل بيضاوي 34"/>
          <p:cNvSpPr/>
          <p:nvPr/>
        </p:nvSpPr>
        <p:spPr>
          <a:xfrm>
            <a:off x="4040372" y="-120067"/>
            <a:ext cx="2810538" cy="1991397"/>
          </a:xfrm>
          <a:prstGeom prst="ellipse">
            <a:avLst/>
          </a:prstGeom>
          <a:solidFill>
            <a:srgbClr val="F9F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/>
          <a:srcRect l="16340" t="22520" r="18189" b="13665"/>
          <a:stretch/>
        </p:blipFill>
        <p:spPr>
          <a:xfrm>
            <a:off x="0" y="64168"/>
            <a:ext cx="9144000" cy="5011118"/>
          </a:xfrm>
          <a:prstGeom prst="rect">
            <a:avLst/>
          </a:prstGeom>
        </p:spPr>
      </p:pic>
      <p:sp>
        <p:nvSpPr>
          <p:cNvPr id="2274" name="Google Shape;2274;p53"/>
          <p:cNvSpPr txBox="1">
            <a:spLocks noGrp="1"/>
          </p:cNvSpPr>
          <p:nvPr>
            <p:ph type="title"/>
          </p:nvPr>
        </p:nvSpPr>
        <p:spPr>
          <a:xfrm>
            <a:off x="5085346" y="67837"/>
            <a:ext cx="4058653" cy="1803493"/>
          </a:xfrm>
          <a:prstGeom prst="rect">
            <a:avLst/>
          </a:prstGeom>
          <a:solidFill>
            <a:srgbClr val="F9F9F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cs typeface="+mj-cs"/>
              </a:rPr>
              <a:t>أنظر إلى هذه الأوراق </a:t>
            </a:r>
            <a:br>
              <a:rPr lang="ar-SA" dirty="0">
                <a:cs typeface="+mj-cs"/>
              </a:rPr>
            </a:br>
            <a:r>
              <a:rPr lang="ar-SA" dirty="0">
                <a:cs typeface="+mj-cs"/>
              </a:rPr>
              <a:t>كيف تساعد النباتات على العيش في الصحراء؟</a:t>
            </a:r>
            <a:endParaRPr dirty="0"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0 صور للحروف ideas | صورة, رسومات, كتاب مدرسي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7"/>
          <a:stretch/>
        </p:blipFill>
        <p:spPr bwMode="auto">
          <a:xfrm>
            <a:off x="1445363" y="809103"/>
            <a:ext cx="6230869" cy="433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FD8E74FA-FCB6-4092-924B-38DC40858BDF}"/>
              </a:ext>
            </a:extLst>
          </p:cNvPr>
          <p:cNvSpPr/>
          <p:nvPr/>
        </p:nvSpPr>
        <p:spPr>
          <a:xfrm>
            <a:off x="5721738" y="813792"/>
            <a:ext cx="2349853" cy="143748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A4C7A7"/>
              </a:solidFill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9D5BF987-B2A8-4793-9AE7-278E6A37AAA6}"/>
              </a:ext>
            </a:extLst>
          </p:cNvPr>
          <p:cNvSpPr/>
          <p:nvPr/>
        </p:nvSpPr>
        <p:spPr>
          <a:xfrm>
            <a:off x="3371885" y="809103"/>
            <a:ext cx="2349853" cy="143748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A4C7A7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4298ACD-0C58-486D-B4ED-916DE0B870DA}"/>
              </a:ext>
            </a:extLst>
          </p:cNvPr>
          <p:cNvSpPr/>
          <p:nvPr/>
        </p:nvSpPr>
        <p:spPr>
          <a:xfrm>
            <a:off x="1009914" y="814086"/>
            <a:ext cx="2349853" cy="143748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A4C7A7"/>
              </a:solidFill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FD438708-F65B-4A5A-B678-16461AB735A2}"/>
              </a:ext>
            </a:extLst>
          </p:cNvPr>
          <p:cNvSpPr/>
          <p:nvPr/>
        </p:nvSpPr>
        <p:spPr>
          <a:xfrm>
            <a:off x="1009914" y="2253037"/>
            <a:ext cx="2349853" cy="143748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A4C7A7"/>
              </a:solidFill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D43006B9-D38B-4DD1-B696-0D0115386541}"/>
              </a:ext>
            </a:extLst>
          </p:cNvPr>
          <p:cNvSpPr/>
          <p:nvPr/>
        </p:nvSpPr>
        <p:spPr>
          <a:xfrm>
            <a:off x="1009913" y="3700582"/>
            <a:ext cx="2349853" cy="143748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A4C7A7"/>
              </a:solidFill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6D2F4406-E75E-45D3-971C-741B1B4D9396}"/>
              </a:ext>
            </a:extLst>
          </p:cNvPr>
          <p:cNvSpPr/>
          <p:nvPr/>
        </p:nvSpPr>
        <p:spPr>
          <a:xfrm>
            <a:off x="3373884" y="3690906"/>
            <a:ext cx="2349853" cy="143748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A4C7A7"/>
              </a:solidFill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8721BEB2-E72E-40CE-A5E7-B8E5E10D5990}"/>
              </a:ext>
            </a:extLst>
          </p:cNvPr>
          <p:cNvSpPr/>
          <p:nvPr/>
        </p:nvSpPr>
        <p:spPr>
          <a:xfrm>
            <a:off x="3385870" y="2265058"/>
            <a:ext cx="2349853" cy="143748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A4C7A7"/>
              </a:solidFill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DEFB3CB-3F21-4899-A5E2-733B31F1051E}"/>
              </a:ext>
            </a:extLst>
          </p:cNvPr>
          <p:cNvSpPr/>
          <p:nvPr/>
        </p:nvSpPr>
        <p:spPr>
          <a:xfrm>
            <a:off x="5735855" y="3700582"/>
            <a:ext cx="2349853" cy="143748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A4C7A7"/>
              </a:solidFill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F2C2B97D-E8F5-469F-898F-26CFE262E8A0}"/>
              </a:ext>
            </a:extLst>
          </p:cNvPr>
          <p:cNvSpPr/>
          <p:nvPr/>
        </p:nvSpPr>
        <p:spPr>
          <a:xfrm>
            <a:off x="5735724" y="2243365"/>
            <a:ext cx="2349853" cy="143748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A4C7A7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45CE4D3-E734-433B-9C06-111134FC8D8E}"/>
              </a:ext>
            </a:extLst>
          </p:cNvPr>
          <p:cNvSpPr txBox="1"/>
          <p:nvPr/>
        </p:nvSpPr>
        <p:spPr>
          <a:xfrm>
            <a:off x="-180479" y="128525"/>
            <a:ext cx="9239142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ماذا تتوقعون خلف المربعات</a:t>
            </a:r>
            <a:r>
              <a:rPr lang="ar-SA" sz="400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؟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2"/>
          <a:stretch/>
        </p:blipFill>
        <p:spPr>
          <a:xfrm>
            <a:off x="873535" y="-22722"/>
            <a:ext cx="1569852" cy="223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45CE4D3-E734-433B-9C06-111134FC8D8E}"/>
              </a:ext>
            </a:extLst>
          </p:cNvPr>
          <p:cNvSpPr txBox="1"/>
          <p:nvPr/>
        </p:nvSpPr>
        <p:spPr>
          <a:xfrm>
            <a:off x="-95142" y="147476"/>
            <a:ext cx="9239142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إجابة صحيحة أصدقائي المبدعين</a:t>
            </a:r>
            <a:endParaRPr lang="ar-SA" sz="4000" dirty="0">
              <a:ln/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pic>
        <p:nvPicPr>
          <p:cNvPr id="6" name="Picture 2" descr="20 صور للحروف ideas | صورة, رسومات, كتاب مدرسي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7"/>
          <a:stretch/>
        </p:blipFill>
        <p:spPr bwMode="auto">
          <a:xfrm>
            <a:off x="1445363" y="809103"/>
            <a:ext cx="6230869" cy="433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2"/>
          <a:stretch/>
        </p:blipFill>
        <p:spPr>
          <a:xfrm>
            <a:off x="-158230" y="1203273"/>
            <a:ext cx="1989432" cy="2836063"/>
          </a:xfrm>
          <a:prstGeom prst="rect">
            <a:avLst/>
          </a:prstGeom>
        </p:spPr>
      </p:pic>
      <p:sp>
        <p:nvSpPr>
          <p:cNvPr id="15" name="Google Shape;2274;p53"/>
          <p:cNvSpPr txBox="1">
            <a:spLocks noGrp="1"/>
          </p:cNvSpPr>
          <p:nvPr>
            <p:ph type="title"/>
          </p:nvPr>
        </p:nvSpPr>
        <p:spPr>
          <a:xfrm>
            <a:off x="2601454" y="4039336"/>
            <a:ext cx="4058653" cy="696438"/>
          </a:xfrm>
          <a:prstGeom prst="rect">
            <a:avLst/>
          </a:prstGeom>
          <a:solidFill>
            <a:srgbClr val="F9F9F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b="1" dirty="0">
                <a:cs typeface="+mj-cs"/>
              </a:rPr>
              <a:t>إنها الغابة </a:t>
            </a:r>
            <a:endParaRPr sz="4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4088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بيضاوي 7"/>
          <p:cNvSpPr/>
          <p:nvPr/>
        </p:nvSpPr>
        <p:spPr>
          <a:xfrm>
            <a:off x="5677786" y="2052084"/>
            <a:ext cx="988828" cy="10738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14" y="1275907"/>
            <a:ext cx="2162314" cy="3264195"/>
          </a:xfrm>
          <a:prstGeom prst="rect">
            <a:avLst/>
          </a:prstGeom>
        </p:spPr>
      </p:pic>
      <p:sp>
        <p:nvSpPr>
          <p:cNvPr id="9" name="Google Shape;709;p33"/>
          <p:cNvSpPr txBox="1">
            <a:spLocks/>
          </p:cNvSpPr>
          <p:nvPr/>
        </p:nvSpPr>
        <p:spPr>
          <a:xfrm>
            <a:off x="2554271" y="39004"/>
            <a:ext cx="37557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ar-SA" sz="6000" b="1" dirty="0">
                <a:solidFill>
                  <a:schemeClr val="tx1"/>
                </a:solidFill>
              </a:rPr>
              <a:t>أقرأ وأتعلم</a:t>
            </a:r>
          </a:p>
        </p:txBody>
      </p:sp>
      <p:sp>
        <p:nvSpPr>
          <p:cNvPr id="5" name="Google Shape;709;p33"/>
          <p:cNvSpPr txBox="1">
            <a:spLocks/>
          </p:cNvSpPr>
          <p:nvPr/>
        </p:nvSpPr>
        <p:spPr>
          <a:xfrm>
            <a:off x="748600" y="1391128"/>
            <a:ext cx="37557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ar-SA" sz="4000" b="1" dirty="0">
                <a:solidFill>
                  <a:schemeClr val="accent1">
                    <a:lumMod val="50000"/>
                  </a:schemeClr>
                </a:solidFill>
              </a:rPr>
              <a:t>ماهي الغابة</a:t>
            </a:r>
          </a:p>
        </p:txBody>
      </p:sp>
      <p:sp>
        <p:nvSpPr>
          <p:cNvPr id="6" name="Google Shape;708;p33"/>
          <p:cNvSpPr txBox="1">
            <a:spLocks/>
          </p:cNvSpPr>
          <p:nvPr/>
        </p:nvSpPr>
        <p:spPr>
          <a:xfrm>
            <a:off x="886600" y="2052084"/>
            <a:ext cx="3479700" cy="186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Delius Unicase"/>
              <a:buNone/>
              <a:defRPr sz="3000" b="1" i="0" u="none" strike="noStrike" cap="none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ar-SA" sz="2800" b="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مكان رطب حار أو بارد</a:t>
            </a:r>
          </a:p>
          <a:p>
            <a:pPr algn="ctr"/>
            <a:r>
              <a:rPr lang="ar-SA" sz="2800" b="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فيه نباتات كثيرة</a:t>
            </a:r>
          </a:p>
          <a:p>
            <a:pPr algn="ctr"/>
            <a:r>
              <a:rPr lang="ar-SA" sz="2800" b="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نباتات الغابة لها أوراق كبيرة تساعدها على التخلص من الماء الزائد</a:t>
            </a:r>
            <a:endParaRPr lang="ar-SA" sz="2800" b="0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78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60"/>
          <p:cNvSpPr/>
          <p:nvPr/>
        </p:nvSpPr>
        <p:spPr>
          <a:xfrm>
            <a:off x="2022443" y="1906590"/>
            <a:ext cx="6206700" cy="2931000"/>
          </a:xfrm>
          <a:prstGeom prst="roundRect">
            <a:avLst>
              <a:gd name="adj" fmla="val 632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60"/>
          <p:cNvSpPr/>
          <p:nvPr/>
        </p:nvSpPr>
        <p:spPr>
          <a:xfrm>
            <a:off x="1871787" y="2058374"/>
            <a:ext cx="6206700" cy="2931000"/>
          </a:xfrm>
          <a:prstGeom prst="roundRect">
            <a:avLst>
              <a:gd name="adj" fmla="val 632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90" y="243109"/>
            <a:ext cx="4482665" cy="3630529"/>
          </a:xfrm>
          <a:prstGeom prst="rect">
            <a:avLst/>
          </a:prstGeom>
        </p:spPr>
      </p:pic>
      <p:sp>
        <p:nvSpPr>
          <p:cNvPr id="8" name="Google Shape;2274;p53"/>
          <p:cNvSpPr txBox="1">
            <a:spLocks noGrp="1"/>
          </p:cNvSpPr>
          <p:nvPr>
            <p:ph type="title"/>
          </p:nvPr>
        </p:nvSpPr>
        <p:spPr>
          <a:xfrm>
            <a:off x="1871787" y="4469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>
                <a:solidFill>
                  <a:srgbClr val="C00000"/>
                </a:solidFill>
                <a:cs typeface="+mj-cs"/>
              </a:rPr>
              <a:t>هيا </a:t>
            </a:r>
            <a:br>
              <a:rPr lang="ar-SA" sz="4000" dirty="0">
                <a:solidFill>
                  <a:srgbClr val="C00000"/>
                </a:solidFill>
                <a:cs typeface="+mj-cs"/>
              </a:rPr>
            </a:br>
            <a:r>
              <a:rPr lang="ar-SA" sz="4000" dirty="0">
                <a:solidFill>
                  <a:srgbClr val="C00000"/>
                </a:solidFill>
                <a:cs typeface="+mj-cs"/>
              </a:rPr>
              <a:t>نفكر</a:t>
            </a:r>
            <a:endParaRPr sz="4000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9" name="Google Shape;708;p33"/>
          <p:cNvSpPr txBox="1">
            <a:spLocks/>
          </p:cNvSpPr>
          <p:nvPr/>
        </p:nvSpPr>
        <p:spPr>
          <a:xfrm>
            <a:off x="2625259" y="2498385"/>
            <a:ext cx="4399505" cy="186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Delius Unicase"/>
              <a:buNone/>
              <a:defRPr sz="3000" b="1" i="0" u="none" strike="noStrike" cap="none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ar-SA" sz="4400" b="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لماذا لا تستطيع نباتات الغابة العيش في الصحراء ؟</a:t>
            </a:r>
            <a:endParaRPr lang="ar-SA" sz="4400" b="0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25" y="2137908"/>
            <a:ext cx="2058374" cy="205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03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60"/>
          <p:cNvSpPr/>
          <p:nvPr/>
        </p:nvSpPr>
        <p:spPr>
          <a:xfrm>
            <a:off x="2022443" y="1906590"/>
            <a:ext cx="6206700" cy="2931000"/>
          </a:xfrm>
          <a:prstGeom prst="roundRect">
            <a:avLst>
              <a:gd name="adj" fmla="val 632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60"/>
          <p:cNvSpPr/>
          <p:nvPr/>
        </p:nvSpPr>
        <p:spPr>
          <a:xfrm>
            <a:off x="1871787" y="2058374"/>
            <a:ext cx="6206700" cy="2931000"/>
          </a:xfrm>
          <a:prstGeom prst="roundRect">
            <a:avLst>
              <a:gd name="adj" fmla="val 632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90" y="243109"/>
            <a:ext cx="4482665" cy="3630529"/>
          </a:xfrm>
          <a:prstGeom prst="rect">
            <a:avLst/>
          </a:prstGeom>
        </p:spPr>
      </p:pic>
      <p:sp>
        <p:nvSpPr>
          <p:cNvPr id="8" name="Google Shape;2274;p53"/>
          <p:cNvSpPr txBox="1">
            <a:spLocks noGrp="1"/>
          </p:cNvSpPr>
          <p:nvPr>
            <p:ph type="title"/>
          </p:nvPr>
        </p:nvSpPr>
        <p:spPr>
          <a:xfrm>
            <a:off x="1871787" y="4469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>
                <a:solidFill>
                  <a:srgbClr val="C00000"/>
                </a:solidFill>
                <a:cs typeface="+mj-cs"/>
              </a:rPr>
              <a:t>أفكر </a:t>
            </a:r>
            <a:br>
              <a:rPr lang="ar-SA" sz="4000" dirty="0">
                <a:solidFill>
                  <a:srgbClr val="C00000"/>
                </a:solidFill>
                <a:cs typeface="+mj-cs"/>
              </a:rPr>
            </a:br>
            <a:r>
              <a:rPr lang="ar-SA" sz="4000" dirty="0">
                <a:solidFill>
                  <a:srgbClr val="C00000"/>
                </a:solidFill>
                <a:cs typeface="+mj-cs"/>
              </a:rPr>
              <a:t>وأتحدث</a:t>
            </a:r>
            <a:endParaRPr sz="4000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9" name="Google Shape;708;p33"/>
          <p:cNvSpPr txBox="1">
            <a:spLocks/>
          </p:cNvSpPr>
          <p:nvPr/>
        </p:nvSpPr>
        <p:spPr>
          <a:xfrm>
            <a:off x="2625259" y="2498385"/>
            <a:ext cx="4399505" cy="186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Delius Unicase"/>
              <a:buNone/>
              <a:defRPr sz="3000" b="1" i="0" u="none" strike="noStrike" cap="none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endParaRPr lang="ar-SA" sz="4400" b="0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23060" t="42708" r="20733" b="17187"/>
          <a:stretch/>
        </p:blipFill>
        <p:spPr>
          <a:xfrm>
            <a:off x="2078039" y="2361702"/>
            <a:ext cx="5794196" cy="232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77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48"/>
          <p:cNvSpPr/>
          <p:nvPr/>
        </p:nvSpPr>
        <p:spPr>
          <a:xfrm>
            <a:off x="4483651" y="684390"/>
            <a:ext cx="3703550" cy="3748775"/>
          </a:xfrm>
          <a:custGeom>
            <a:avLst/>
            <a:gdLst/>
            <a:ahLst/>
            <a:cxnLst/>
            <a:rect l="l" t="t" r="r" b="b"/>
            <a:pathLst>
              <a:path w="148142" h="149951" extrusionOk="0">
                <a:moveTo>
                  <a:pt x="30520" y="10390"/>
                </a:moveTo>
                <a:cubicBezTo>
                  <a:pt x="13674" y="24049"/>
                  <a:pt x="2090" y="67255"/>
                  <a:pt x="230" y="87875"/>
                </a:cubicBezTo>
                <a:cubicBezTo>
                  <a:pt x="-1630" y="108496"/>
                  <a:pt x="8066" y="123774"/>
                  <a:pt x="19362" y="134113"/>
                </a:cubicBezTo>
                <a:cubicBezTo>
                  <a:pt x="30658" y="144452"/>
                  <a:pt x="52649" y="149324"/>
                  <a:pt x="68007" y="149909"/>
                </a:cubicBezTo>
                <a:cubicBezTo>
                  <a:pt x="83366" y="150494"/>
                  <a:pt x="99054" y="144877"/>
                  <a:pt x="111513" y="137621"/>
                </a:cubicBezTo>
                <a:cubicBezTo>
                  <a:pt x="123972" y="130365"/>
                  <a:pt x="137341" y="119607"/>
                  <a:pt x="142761" y="106373"/>
                </a:cubicBezTo>
                <a:cubicBezTo>
                  <a:pt x="148182" y="93140"/>
                  <a:pt x="150945" y="74962"/>
                  <a:pt x="144036" y="58220"/>
                </a:cubicBezTo>
                <a:cubicBezTo>
                  <a:pt x="137127" y="41479"/>
                  <a:pt x="120225" y="13896"/>
                  <a:pt x="101306" y="5924"/>
                </a:cubicBezTo>
                <a:cubicBezTo>
                  <a:pt x="82387" y="-2048"/>
                  <a:pt x="47366" y="-3268"/>
                  <a:pt x="30520" y="10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074" name="Google Shape;2074;p48"/>
          <p:cNvSpPr txBox="1">
            <a:spLocks noGrp="1"/>
          </p:cNvSpPr>
          <p:nvPr>
            <p:ph type="title"/>
          </p:nvPr>
        </p:nvSpPr>
        <p:spPr>
          <a:xfrm>
            <a:off x="1724674" y="814975"/>
            <a:ext cx="3623557" cy="51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dirty="0">
                <a:solidFill>
                  <a:srgbClr val="EEA74E"/>
                </a:solidFill>
                <a:cs typeface="+mj-cs"/>
              </a:rPr>
              <a:t>الدرس الثاني </a:t>
            </a:r>
            <a:endParaRPr sz="4800" dirty="0">
              <a:solidFill>
                <a:srgbClr val="EEA74E"/>
              </a:solidFill>
              <a:cs typeface="+mj-cs"/>
            </a:endParaRPr>
          </a:p>
        </p:txBody>
      </p:sp>
      <p:sp>
        <p:nvSpPr>
          <p:cNvPr id="2077" name="Google Shape;2077;p48"/>
          <p:cNvSpPr/>
          <p:nvPr/>
        </p:nvSpPr>
        <p:spPr>
          <a:xfrm>
            <a:off x="4302780" y="814975"/>
            <a:ext cx="3630500" cy="3513525"/>
          </a:xfrm>
          <a:custGeom>
            <a:avLst/>
            <a:gdLst/>
            <a:ahLst/>
            <a:cxnLst/>
            <a:rect l="l" t="t" r="r" b="b"/>
            <a:pathLst>
              <a:path w="145220" h="140541" extrusionOk="0">
                <a:moveTo>
                  <a:pt x="31568" y="8951"/>
                </a:moveTo>
                <a:cubicBezTo>
                  <a:pt x="14941" y="18725"/>
                  <a:pt x="2001" y="43307"/>
                  <a:pt x="204" y="63270"/>
                </a:cubicBezTo>
                <a:cubicBezTo>
                  <a:pt x="-1593" y="83234"/>
                  <a:pt x="8730" y="115867"/>
                  <a:pt x="20787" y="128732"/>
                </a:cubicBezTo>
                <a:cubicBezTo>
                  <a:pt x="32844" y="141597"/>
                  <a:pt x="57708" y="139896"/>
                  <a:pt x="72548" y="140462"/>
                </a:cubicBezTo>
                <a:cubicBezTo>
                  <a:pt x="87388" y="141028"/>
                  <a:pt x="98582" y="138559"/>
                  <a:pt x="109827" y="132128"/>
                </a:cubicBezTo>
                <a:cubicBezTo>
                  <a:pt x="121072" y="125697"/>
                  <a:pt x="134783" y="114688"/>
                  <a:pt x="140020" y="101876"/>
                </a:cubicBezTo>
                <a:cubicBezTo>
                  <a:pt x="145258" y="89064"/>
                  <a:pt x="147928" y="71465"/>
                  <a:pt x="141252" y="55257"/>
                </a:cubicBezTo>
                <a:cubicBezTo>
                  <a:pt x="134576" y="39049"/>
                  <a:pt x="118246" y="12346"/>
                  <a:pt x="99965" y="4628"/>
                </a:cubicBezTo>
                <a:cubicBezTo>
                  <a:pt x="81684" y="-3090"/>
                  <a:pt x="48195" y="-823"/>
                  <a:pt x="31568" y="895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" name="مستطيل 6"/>
          <p:cNvSpPr/>
          <p:nvPr/>
        </p:nvSpPr>
        <p:spPr>
          <a:xfrm>
            <a:off x="116958" y="3636335"/>
            <a:ext cx="3931901" cy="1507165"/>
          </a:xfrm>
          <a:prstGeom prst="rect">
            <a:avLst/>
          </a:prstGeom>
          <a:solidFill>
            <a:srgbClr val="F8F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2074;p48"/>
          <p:cNvSpPr txBox="1">
            <a:spLocks/>
          </p:cNvSpPr>
          <p:nvPr/>
        </p:nvSpPr>
        <p:spPr>
          <a:xfrm>
            <a:off x="518217" y="1745138"/>
            <a:ext cx="3623557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ibur"/>
              <a:buNone/>
              <a:defRPr sz="22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ibur"/>
              <a:buNone/>
              <a:defRPr sz="22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ibur"/>
              <a:buNone/>
              <a:defRPr sz="22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ibur"/>
              <a:buNone/>
              <a:defRPr sz="22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ibur"/>
              <a:buNone/>
              <a:defRPr sz="22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ibur"/>
              <a:buNone/>
              <a:defRPr sz="22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ibur"/>
              <a:buNone/>
              <a:defRPr sz="22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ibur"/>
              <a:buNone/>
              <a:defRPr sz="22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pPr algn="ctr"/>
            <a:r>
              <a:rPr lang="ar-SA" sz="5400" dirty="0">
                <a:solidFill>
                  <a:srgbClr val="0070C0"/>
                </a:solidFill>
                <a:latin typeface="Times New Roman" panose="02020603050405020304" pitchFamily="18" charset="0"/>
                <a:cs typeface="+mj-cs"/>
              </a:rPr>
              <a:t>تعيش النباتات</a:t>
            </a:r>
          </a:p>
          <a:p>
            <a:pPr algn="ctr"/>
            <a:r>
              <a:rPr lang="ar-SA" sz="5400" dirty="0">
                <a:solidFill>
                  <a:srgbClr val="0070C0"/>
                </a:solidFill>
                <a:latin typeface="Times New Roman" panose="02020603050405020304" pitchFamily="18" charset="0"/>
                <a:cs typeface="+mj-cs"/>
              </a:rPr>
              <a:t>في أماكن كثيرة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D3"/>
              </a:clrFrom>
              <a:clrTo>
                <a:srgbClr val="FFFC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39" y="722036"/>
            <a:ext cx="3912781" cy="391278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311" y="2886137"/>
            <a:ext cx="2406219" cy="240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33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48"/>
          <p:cNvSpPr/>
          <p:nvPr/>
        </p:nvSpPr>
        <p:spPr>
          <a:xfrm>
            <a:off x="4483651" y="684390"/>
            <a:ext cx="3703550" cy="3748775"/>
          </a:xfrm>
          <a:custGeom>
            <a:avLst/>
            <a:gdLst/>
            <a:ahLst/>
            <a:cxnLst/>
            <a:rect l="l" t="t" r="r" b="b"/>
            <a:pathLst>
              <a:path w="148142" h="149951" extrusionOk="0">
                <a:moveTo>
                  <a:pt x="30520" y="10390"/>
                </a:moveTo>
                <a:cubicBezTo>
                  <a:pt x="13674" y="24049"/>
                  <a:pt x="2090" y="67255"/>
                  <a:pt x="230" y="87875"/>
                </a:cubicBezTo>
                <a:cubicBezTo>
                  <a:pt x="-1630" y="108496"/>
                  <a:pt x="8066" y="123774"/>
                  <a:pt x="19362" y="134113"/>
                </a:cubicBezTo>
                <a:cubicBezTo>
                  <a:pt x="30658" y="144452"/>
                  <a:pt x="52649" y="149324"/>
                  <a:pt x="68007" y="149909"/>
                </a:cubicBezTo>
                <a:cubicBezTo>
                  <a:pt x="83366" y="150494"/>
                  <a:pt x="99054" y="144877"/>
                  <a:pt x="111513" y="137621"/>
                </a:cubicBezTo>
                <a:cubicBezTo>
                  <a:pt x="123972" y="130365"/>
                  <a:pt x="137341" y="119607"/>
                  <a:pt x="142761" y="106373"/>
                </a:cubicBezTo>
                <a:cubicBezTo>
                  <a:pt x="148182" y="93140"/>
                  <a:pt x="150945" y="74962"/>
                  <a:pt x="144036" y="58220"/>
                </a:cubicBezTo>
                <a:cubicBezTo>
                  <a:pt x="137127" y="41479"/>
                  <a:pt x="120225" y="13896"/>
                  <a:pt x="101306" y="5924"/>
                </a:cubicBezTo>
                <a:cubicBezTo>
                  <a:pt x="82387" y="-2048"/>
                  <a:pt x="47366" y="-3268"/>
                  <a:pt x="30520" y="10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074" name="Google Shape;2074;p48"/>
          <p:cNvSpPr txBox="1">
            <a:spLocks noGrp="1"/>
          </p:cNvSpPr>
          <p:nvPr>
            <p:ph type="title"/>
          </p:nvPr>
        </p:nvSpPr>
        <p:spPr>
          <a:xfrm>
            <a:off x="530362" y="1716961"/>
            <a:ext cx="3623557" cy="51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dirty="0">
                <a:cs typeface="+mj-cs"/>
              </a:rPr>
              <a:t>العلوم والرياضيات</a:t>
            </a:r>
            <a:endParaRPr sz="4800" dirty="0">
              <a:cs typeface="+mj-cs"/>
            </a:endParaRPr>
          </a:p>
        </p:txBody>
      </p:sp>
      <p:sp>
        <p:nvSpPr>
          <p:cNvPr id="2077" name="Google Shape;2077;p48"/>
          <p:cNvSpPr/>
          <p:nvPr/>
        </p:nvSpPr>
        <p:spPr>
          <a:xfrm>
            <a:off x="4302780" y="814975"/>
            <a:ext cx="3630500" cy="3513525"/>
          </a:xfrm>
          <a:custGeom>
            <a:avLst/>
            <a:gdLst/>
            <a:ahLst/>
            <a:cxnLst/>
            <a:rect l="l" t="t" r="r" b="b"/>
            <a:pathLst>
              <a:path w="145220" h="140541" extrusionOk="0">
                <a:moveTo>
                  <a:pt x="31568" y="8951"/>
                </a:moveTo>
                <a:cubicBezTo>
                  <a:pt x="14941" y="18725"/>
                  <a:pt x="2001" y="43307"/>
                  <a:pt x="204" y="63270"/>
                </a:cubicBezTo>
                <a:cubicBezTo>
                  <a:pt x="-1593" y="83234"/>
                  <a:pt x="8730" y="115867"/>
                  <a:pt x="20787" y="128732"/>
                </a:cubicBezTo>
                <a:cubicBezTo>
                  <a:pt x="32844" y="141597"/>
                  <a:pt x="57708" y="139896"/>
                  <a:pt x="72548" y="140462"/>
                </a:cubicBezTo>
                <a:cubicBezTo>
                  <a:pt x="87388" y="141028"/>
                  <a:pt x="98582" y="138559"/>
                  <a:pt x="109827" y="132128"/>
                </a:cubicBezTo>
                <a:cubicBezTo>
                  <a:pt x="121072" y="125697"/>
                  <a:pt x="134783" y="114688"/>
                  <a:pt x="140020" y="101876"/>
                </a:cubicBezTo>
                <a:cubicBezTo>
                  <a:pt x="145258" y="89064"/>
                  <a:pt x="147928" y="71465"/>
                  <a:pt x="141252" y="55257"/>
                </a:cubicBezTo>
                <a:cubicBezTo>
                  <a:pt x="134576" y="39049"/>
                  <a:pt x="118246" y="12346"/>
                  <a:pt x="99965" y="4628"/>
                </a:cubicBezTo>
                <a:cubicBezTo>
                  <a:pt x="81684" y="-3090"/>
                  <a:pt x="48195" y="-823"/>
                  <a:pt x="31568" y="895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" name="مستطيل 6"/>
          <p:cNvSpPr/>
          <p:nvPr/>
        </p:nvSpPr>
        <p:spPr>
          <a:xfrm>
            <a:off x="116958" y="3636335"/>
            <a:ext cx="3931901" cy="1507165"/>
          </a:xfrm>
          <a:prstGeom prst="rect">
            <a:avLst/>
          </a:prstGeom>
          <a:solidFill>
            <a:srgbClr val="F8F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04" y="2411810"/>
            <a:ext cx="2050754" cy="205075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80" y="814975"/>
            <a:ext cx="2136586" cy="2860158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6947201" y="2411810"/>
            <a:ext cx="612548" cy="820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8"/>
          <a:stretch/>
        </p:blipFill>
        <p:spPr>
          <a:xfrm>
            <a:off x="5625066" y="1671155"/>
            <a:ext cx="2912878" cy="280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22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شكل بيضاوي 34"/>
          <p:cNvSpPr/>
          <p:nvPr/>
        </p:nvSpPr>
        <p:spPr>
          <a:xfrm>
            <a:off x="4040372" y="-120067"/>
            <a:ext cx="2810538" cy="1991397"/>
          </a:xfrm>
          <a:prstGeom prst="ellipse">
            <a:avLst/>
          </a:prstGeom>
          <a:solidFill>
            <a:srgbClr val="F9F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4004"/>
            <a:ext cx="5969074" cy="5129971"/>
          </a:xfrm>
          <a:prstGeom prst="rect">
            <a:avLst/>
          </a:prstGeom>
        </p:spPr>
      </p:pic>
      <p:sp>
        <p:nvSpPr>
          <p:cNvPr id="8" name="Google Shape;2074;p48"/>
          <p:cNvSpPr txBox="1">
            <a:spLocks noGrp="1"/>
          </p:cNvSpPr>
          <p:nvPr>
            <p:ph type="title"/>
          </p:nvPr>
        </p:nvSpPr>
        <p:spPr>
          <a:xfrm>
            <a:off x="1562320" y="365031"/>
            <a:ext cx="6731676" cy="51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>
                <a:solidFill>
                  <a:srgbClr val="FF0000"/>
                </a:solidFill>
                <a:cs typeface="+mj-cs"/>
              </a:rPr>
              <a:t>يصنف خالد البذور التي لدية في جدول</a:t>
            </a:r>
            <a:endParaRPr sz="4000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2" descr="المشتركة عباد الشمس, البذور, عباد الشمس صورة بابوا نيو غينيا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" b="90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93" r="14001" b="19181"/>
          <a:stretch/>
        </p:blipFill>
        <p:spPr bwMode="auto">
          <a:xfrm>
            <a:off x="4762566" y="3214141"/>
            <a:ext cx="2940690" cy="181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رابط كسهم مستقيم 6"/>
          <p:cNvCxnSpPr>
            <a:endCxn id="9" idx="0"/>
          </p:cNvCxnSpPr>
          <p:nvPr/>
        </p:nvCxnSpPr>
        <p:spPr>
          <a:xfrm>
            <a:off x="5146158" y="875631"/>
            <a:ext cx="1086753" cy="23385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2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20840" t="22493" r="25665" b="13142"/>
          <a:stretch/>
        </p:blipFill>
        <p:spPr>
          <a:xfrm>
            <a:off x="859808" y="218364"/>
            <a:ext cx="6960360" cy="470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9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20840" t="22493" r="25665" b="13142"/>
          <a:stretch/>
        </p:blipFill>
        <p:spPr>
          <a:xfrm>
            <a:off x="859808" y="218364"/>
            <a:ext cx="6960360" cy="470847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0945" t="28090" r="25665" b="18553"/>
          <a:stretch/>
        </p:blipFill>
        <p:spPr>
          <a:xfrm>
            <a:off x="873456" y="1023582"/>
            <a:ext cx="6946712" cy="39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83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1;p37"/>
          <p:cNvSpPr/>
          <p:nvPr/>
        </p:nvSpPr>
        <p:spPr>
          <a:xfrm rot="229789">
            <a:off x="5334467" y="1649657"/>
            <a:ext cx="3413523" cy="2826925"/>
          </a:xfrm>
          <a:prstGeom prst="rect">
            <a:avLst/>
          </a:pr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33;p37"/>
          <p:cNvSpPr/>
          <p:nvPr/>
        </p:nvSpPr>
        <p:spPr>
          <a:xfrm>
            <a:off x="3673003" y="2646921"/>
            <a:ext cx="1433203" cy="416198"/>
          </a:xfrm>
          <a:prstGeom prst="chevron">
            <a:avLst>
              <a:gd name="adj" fmla="val 24044"/>
            </a:avLst>
          </a:prstGeom>
          <a:solidFill>
            <a:srgbClr val="FD9F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grpSp>
        <p:nvGrpSpPr>
          <p:cNvPr id="6" name="Google Shape;337;p37"/>
          <p:cNvGrpSpPr/>
          <p:nvPr/>
        </p:nvGrpSpPr>
        <p:grpSpPr>
          <a:xfrm>
            <a:off x="1060756" y="660592"/>
            <a:ext cx="7022465" cy="236401"/>
            <a:chOff x="1060756" y="660592"/>
            <a:chExt cx="7022465" cy="236401"/>
          </a:xfrm>
        </p:grpSpPr>
        <p:sp>
          <p:nvSpPr>
            <p:cNvPr id="7" name="Google Shape;338;p37"/>
            <p:cNvSpPr/>
            <p:nvPr/>
          </p:nvSpPr>
          <p:spPr>
            <a:xfrm>
              <a:off x="1060756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9;p37"/>
            <p:cNvSpPr/>
            <p:nvPr/>
          </p:nvSpPr>
          <p:spPr>
            <a:xfrm>
              <a:off x="1343739" y="696011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40;p37"/>
            <p:cNvSpPr/>
            <p:nvPr/>
          </p:nvSpPr>
          <p:spPr>
            <a:xfrm>
              <a:off x="1552321" y="71206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41;p37"/>
            <p:cNvSpPr/>
            <p:nvPr/>
          </p:nvSpPr>
          <p:spPr>
            <a:xfrm rot="10800000">
              <a:off x="7834521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42;p37"/>
            <p:cNvSpPr/>
            <p:nvPr/>
          </p:nvSpPr>
          <p:spPr>
            <a:xfrm rot="10800000">
              <a:off x="7625939" y="695973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43;p37"/>
            <p:cNvSpPr/>
            <p:nvPr/>
          </p:nvSpPr>
          <p:spPr>
            <a:xfrm rot="10800000">
              <a:off x="7451256" y="71202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344;p37"/>
          <p:cNvSpPr/>
          <p:nvPr/>
        </p:nvSpPr>
        <p:spPr>
          <a:xfrm rot="476780">
            <a:off x="6278524" y="1520827"/>
            <a:ext cx="1702435" cy="44154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212;p42"/>
          <p:cNvSpPr txBox="1">
            <a:spLocks/>
          </p:cNvSpPr>
          <p:nvPr/>
        </p:nvSpPr>
        <p:spPr>
          <a:xfrm>
            <a:off x="5106206" y="2996581"/>
            <a:ext cx="38520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Encode Sans"/>
              <a:buNone/>
              <a:defRPr sz="9000" b="1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r>
              <a:rPr lang="ar-SA" sz="4400" dirty="0">
                <a:solidFill>
                  <a:schemeClr val="bg1"/>
                </a:solidFill>
                <a:latin typeface="Calibri Light" panose="020F0302020204030204" pitchFamily="34" charset="0"/>
                <a:cs typeface="+mj-cs"/>
              </a:rPr>
              <a:t>الجدول سوف يساعدكم في حل المسألة</a:t>
            </a:r>
          </a:p>
        </p:txBody>
      </p:sp>
      <p:sp>
        <p:nvSpPr>
          <p:cNvPr id="16" name="Google Shape;709;p33"/>
          <p:cNvSpPr txBox="1">
            <a:spLocks/>
          </p:cNvSpPr>
          <p:nvPr/>
        </p:nvSpPr>
        <p:spPr>
          <a:xfrm>
            <a:off x="2137754" y="333870"/>
            <a:ext cx="3974241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ar-SA" sz="5400" b="1" dirty="0">
                <a:solidFill>
                  <a:schemeClr val="tx1"/>
                </a:solidFill>
                <a:latin typeface="Times New Roman" panose="02020603050405020304" pitchFamily="18" charset="0"/>
                <a:cs typeface="+mj-cs"/>
              </a:rPr>
              <a:t>أفتح كتابي </a:t>
            </a:r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40"/>
          <a:stretch/>
        </p:blipFill>
        <p:spPr>
          <a:xfrm>
            <a:off x="160216" y="990600"/>
            <a:ext cx="3590831" cy="3011762"/>
          </a:xfrm>
          <a:prstGeom prst="rect">
            <a:avLst/>
          </a:prstGeom>
        </p:spPr>
      </p:pic>
      <p:sp>
        <p:nvSpPr>
          <p:cNvPr id="15" name="Google Shape;2212;p42"/>
          <p:cNvSpPr txBox="1">
            <a:spLocks/>
          </p:cNvSpPr>
          <p:nvPr/>
        </p:nvSpPr>
        <p:spPr>
          <a:xfrm>
            <a:off x="760310" y="1185574"/>
            <a:ext cx="38520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Encode Sans"/>
              <a:buNone/>
              <a:defRPr sz="9000" b="1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br>
              <a:rPr lang="ar-SA" sz="4400" dirty="0">
                <a:solidFill>
                  <a:srgbClr val="FF0000"/>
                </a:solidFill>
                <a:latin typeface="Calibri Light" panose="020F0302020204030204" pitchFamily="34" charset="0"/>
                <a:cs typeface="+mj-cs"/>
              </a:rPr>
            </a:br>
            <a:r>
              <a:rPr lang="ar-SA" sz="4400" dirty="0">
                <a:solidFill>
                  <a:srgbClr val="FF0000"/>
                </a:solidFill>
                <a:latin typeface="Calibri Light" panose="020F0302020204030204" pitchFamily="34" charset="0"/>
                <a:cs typeface="+mj-cs"/>
              </a:rPr>
              <a:t>صفحة 42 </a:t>
            </a:r>
          </a:p>
          <a:p>
            <a:endParaRPr lang="ar-SA" sz="4400" dirty="0">
              <a:solidFill>
                <a:srgbClr val="FF0000"/>
              </a:solidFill>
              <a:latin typeface="Calibri Light" panose="020F03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6838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09;p33"/>
          <p:cNvSpPr txBox="1">
            <a:spLocks/>
          </p:cNvSpPr>
          <p:nvPr/>
        </p:nvSpPr>
        <p:spPr>
          <a:xfrm>
            <a:off x="4495944" y="556082"/>
            <a:ext cx="3974241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ar-SA" sz="5400" b="1" dirty="0">
                <a:solidFill>
                  <a:schemeClr val="tx1"/>
                </a:solidFill>
                <a:latin typeface="Times New Roman" panose="02020603050405020304" pitchFamily="18" charset="0"/>
                <a:cs typeface="+mj-cs"/>
              </a:rPr>
              <a:t>قراءة الجدول</a:t>
            </a:r>
          </a:p>
        </p:txBody>
      </p:sp>
      <p:sp>
        <p:nvSpPr>
          <p:cNvPr id="6" name="Google Shape;2212;p42"/>
          <p:cNvSpPr txBox="1">
            <a:spLocks/>
          </p:cNvSpPr>
          <p:nvPr/>
        </p:nvSpPr>
        <p:spPr>
          <a:xfrm>
            <a:off x="2133600" y="2571750"/>
            <a:ext cx="6519806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Encode Sans"/>
              <a:buNone/>
              <a:defRPr sz="9000" b="1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r>
              <a:rPr lang="ar-SA" sz="4000" dirty="0">
                <a:solidFill>
                  <a:srgbClr val="00B050"/>
                </a:solidFill>
                <a:latin typeface="Calibri Light" panose="020F0302020204030204" pitchFamily="34" charset="0"/>
                <a:cs typeface="+mj-cs"/>
              </a:rPr>
              <a:t>هل لدى خالد عدد أكبر من بذور تباع الشمس أم بذور الفاصولياء؟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213" y="0"/>
            <a:ext cx="4264677" cy="51435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407" y="2706588"/>
            <a:ext cx="2301593" cy="269507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72" y="134838"/>
            <a:ext cx="1395663" cy="139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68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09;p33"/>
          <p:cNvSpPr txBox="1">
            <a:spLocks/>
          </p:cNvSpPr>
          <p:nvPr/>
        </p:nvSpPr>
        <p:spPr>
          <a:xfrm>
            <a:off x="4495944" y="556082"/>
            <a:ext cx="3974241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ar-SA" sz="5400" b="1" dirty="0">
                <a:solidFill>
                  <a:schemeClr val="tx1"/>
                </a:solidFill>
                <a:latin typeface="Times New Roman" panose="02020603050405020304" pitchFamily="18" charset="0"/>
                <a:cs typeface="+mj-cs"/>
              </a:rPr>
              <a:t>قراءة الجدول</a:t>
            </a:r>
          </a:p>
        </p:txBody>
      </p:sp>
      <p:sp>
        <p:nvSpPr>
          <p:cNvPr id="6" name="Google Shape;2212;p42"/>
          <p:cNvSpPr txBox="1">
            <a:spLocks/>
          </p:cNvSpPr>
          <p:nvPr/>
        </p:nvSpPr>
        <p:spPr>
          <a:xfrm>
            <a:off x="2133600" y="2571750"/>
            <a:ext cx="6519806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Encode Sans"/>
              <a:buNone/>
              <a:defRPr sz="9000" b="1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r>
              <a:rPr lang="ar-SA" sz="4800" dirty="0">
                <a:solidFill>
                  <a:srgbClr val="00B050"/>
                </a:solidFill>
                <a:latin typeface="Calibri Light" panose="020F0302020204030204" pitchFamily="34" charset="0"/>
                <a:cs typeface="+mj-cs"/>
              </a:rPr>
              <a:t>ما أقل عدد</a:t>
            </a:r>
          </a:p>
          <a:p>
            <a:r>
              <a:rPr lang="ar-SA" sz="4800" dirty="0">
                <a:solidFill>
                  <a:srgbClr val="00B050"/>
                </a:solidFill>
                <a:latin typeface="Calibri Light" panose="020F0302020204030204" pitchFamily="34" charset="0"/>
                <a:cs typeface="+mj-cs"/>
              </a:rPr>
              <a:t> من البذور لدى خالد ؟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213" y="0"/>
            <a:ext cx="4264677" cy="51435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407" y="2706588"/>
            <a:ext cx="2301593" cy="269507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72" y="134838"/>
            <a:ext cx="1395663" cy="139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63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09;p33"/>
          <p:cNvSpPr txBox="1">
            <a:spLocks/>
          </p:cNvSpPr>
          <p:nvPr/>
        </p:nvSpPr>
        <p:spPr>
          <a:xfrm>
            <a:off x="4495944" y="556082"/>
            <a:ext cx="3974241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ar-SA" sz="5400" b="1" dirty="0">
                <a:solidFill>
                  <a:schemeClr val="tx1"/>
                </a:solidFill>
                <a:latin typeface="Times New Roman" panose="02020603050405020304" pitchFamily="18" charset="0"/>
                <a:cs typeface="+mj-cs"/>
              </a:rPr>
              <a:t>قراءة الجدول</a:t>
            </a:r>
          </a:p>
        </p:txBody>
      </p:sp>
      <p:sp>
        <p:nvSpPr>
          <p:cNvPr id="6" name="Google Shape;2212;p42"/>
          <p:cNvSpPr txBox="1">
            <a:spLocks/>
          </p:cNvSpPr>
          <p:nvPr/>
        </p:nvSpPr>
        <p:spPr>
          <a:xfrm>
            <a:off x="2013533" y="2510088"/>
            <a:ext cx="6519806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Encode Sans"/>
              <a:buNone/>
              <a:defRPr sz="9000" b="1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Encode Sans"/>
              <a:buNone/>
              <a:defRPr sz="12000" b="0" i="0" u="none" strike="noStrike" cap="none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r>
              <a:rPr lang="ar-SA" sz="4800" dirty="0">
                <a:solidFill>
                  <a:srgbClr val="00B050"/>
                </a:solidFill>
                <a:latin typeface="Calibri Light" panose="020F0302020204030204" pitchFamily="34" charset="0"/>
                <a:cs typeface="+mj-cs"/>
              </a:rPr>
              <a:t>إذا وجد خالد 3 بذور تمر أخرى</a:t>
            </a:r>
          </a:p>
          <a:p>
            <a:r>
              <a:rPr lang="ar-SA" sz="4800" dirty="0">
                <a:solidFill>
                  <a:srgbClr val="00B050"/>
                </a:solidFill>
                <a:latin typeface="Calibri Light" panose="020F0302020204030204" pitchFamily="34" charset="0"/>
                <a:cs typeface="+mj-cs"/>
              </a:rPr>
              <a:t>فكم يصبح لديه منها ؟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213" y="0"/>
            <a:ext cx="4264677" cy="51435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407" y="2706588"/>
            <a:ext cx="2301593" cy="269507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72" y="134838"/>
            <a:ext cx="1395663" cy="139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00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37"/>
          <p:cNvSpPr txBox="1">
            <a:spLocks noGrp="1"/>
          </p:cNvSpPr>
          <p:nvPr>
            <p:ph type="subTitle" idx="1"/>
          </p:nvPr>
        </p:nvSpPr>
        <p:spPr>
          <a:xfrm>
            <a:off x="4457889" y="626861"/>
            <a:ext cx="4500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600" b="1" dirty="0">
                <a:solidFill>
                  <a:srgbClr val="C00000"/>
                </a:solidFill>
                <a:cs typeface="+mj-cs"/>
              </a:rPr>
              <a:t>مراجعة</a:t>
            </a:r>
            <a:endParaRPr sz="66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780649" y="1465696"/>
            <a:ext cx="5582700" cy="9436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8000" dirty="0"/>
              <a:t>الفصل الثاني</a:t>
            </a:r>
            <a:endParaRPr sz="80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6"/>
          <a:stretch/>
        </p:blipFill>
        <p:spPr>
          <a:xfrm>
            <a:off x="2436110" y="2258366"/>
            <a:ext cx="4271779" cy="288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0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3">
            <a:extLst>
              <a:ext uri="{FF2B5EF4-FFF2-40B4-BE49-F238E27FC236}">
                <a16:creationId xmlns:a16="http://schemas.microsoft.com/office/drawing/2014/main" id="{EA7E4969-75EC-4715-BA66-FE468EEA24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4810" y="4767263"/>
            <a:ext cx="425929" cy="273844"/>
          </a:xfrm>
        </p:spPr>
        <p:txBody>
          <a:bodyPr/>
          <a:lstStyle/>
          <a:p>
            <a:pPr algn="r" rtl="1"/>
            <a:fld id="{07C8F9AF-ED47-4D16-A3F6-52DD1D42E8AB}" type="slidenum">
              <a:rPr lang="en-IN" smtClean="0"/>
              <a:pPr algn="r" rtl="1"/>
              <a:t>29</a:t>
            </a:fld>
            <a:endParaRPr lang="en-IN" dirty="0"/>
          </a:p>
        </p:txBody>
      </p:sp>
      <p:sp>
        <p:nvSpPr>
          <p:cNvPr id="7" name="Freeform: Shape 76">
            <a:extLst>
              <a:ext uri="{FF2B5EF4-FFF2-40B4-BE49-F238E27FC236}">
                <a16:creationId xmlns:a16="http://schemas.microsoft.com/office/drawing/2014/main" id="{DADD8F30-2B00-4D18-89AE-B63617806473}"/>
              </a:ext>
            </a:extLst>
          </p:cNvPr>
          <p:cNvSpPr/>
          <p:nvPr/>
        </p:nvSpPr>
        <p:spPr>
          <a:xfrm flipH="1">
            <a:off x="5710471" y="2150989"/>
            <a:ext cx="141007" cy="3350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46766"/>
                </a:lnTo>
                <a:lnTo>
                  <a:pt x="188009" y="446766"/>
                </a:lnTo>
              </a:path>
            </a:pathLst>
          </a:custGeom>
          <a:noFill/>
          <a:ln w="12700" cap="flat" cmpd="sng" algn="ctr">
            <a:solidFill>
              <a:srgbClr val="BFBFBF"/>
            </a:solidFill>
            <a:prstDash val="sysDash"/>
            <a:miter lim="800000"/>
          </a:ln>
          <a:effectLst/>
        </p:spPr>
      </p:sp>
      <p:sp>
        <p:nvSpPr>
          <p:cNvPr id="8" name="Spinner BG">
            <a:extLst>
              <a:ext uri="{FF2B5EF4-FFF2-40B4-BE49-F238E27FC236}">
                <a16:creationId xmlns:a16="http://schemas.microsoft.com/office/drawing/2014/main" id="{509917FE-67DD-4934-A4A2-8E99D98FFC48}"/>
              </a:ext>
            </a:extLst>
          </p:cNvPr>
          <p:cNvSpPr/>
          <p:nvPr/>
        </p:nvSpPr>
        <p:spPr>
          <a:xfrm>
            <a:off x="2142000" y="294147"/>
            <a:ext cx="4860000" cy="4860000"/>
          </a:xfrm>
          <a:prstGeom prst="ellipse">
            <a:avLst/>
          </a:prstGeom>
          <a:solidFill>
            <a:srgbClr val="008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9" name="Anchor">
            <a:extLst>
              <a:ext uri="{FF2B5EF4-FFF2-40B4-BE49-F238E27FC236}">
                <a16:creationId xmlns:a16="http://schemas.microsoft.com/office/drawing/2014/main" id="{820429A0-6490-4F92-9D23-3EAAC653FD42}"/>
              </a:ext>
            </a:extLst>
          </p:cNvPr>
          <p:cNvSpPr/>
          <p:nvPr/>
        </p:nvSpPr>
        <p:spPr>
          <a:xfrm>
            <a:off x="3897000" y="2049147"/>
            <a:ext cx="1350000" cy="1350000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Spinning Wheel 20">
            <a:extLst>
              <a:ext uri="{FF2B5EF4-FFF2-40B4-BE49-F238E27FC236}">
                <a16:creationId xmlns:a16="http://schemas.microsoft.com/office/drawing/2014/main" id="{877E18D9-86F3-43FE-AA5F-EF3DC151C956}"/>
              </a:ext>
            </a:extLst>
          </p:cNvPr>
          <p:cNvGrpSpPr/>
          <p:nvPr/>
        </p:nvGrpSpPr>
        <p:grpSpPr>
          <a:xfrm>
            <a:off x="2277000" y="429148"/>
            <a:ext cx="4590001" cy="4589999"/>
            <a:chOff x="3036000" y="369001"/>
            <a:chExt cx="6120001" cy="6119999"/>
          </a:xfrm>
        </p:grpSpPr>
        <p:sp>
          <p:nvSpPr>
            <p:cNvPr id="11" name="Segment 20">
              <a:extLst>
                <a:ext uri="{FF2B5EF4-FFF2-40B4-BE49-F238E27FC236}">
                  <a16:creationId xmlns:a16="http://schemas.microsoft.com/office/drawing/2014/main" id="{FC76A718-C184-4FE5-A70C-CCD4282C22D2}"/>
                </a:ext>
              </a:extLst>
            </p:cNvPr>
            <p:cNvSpPr/>
            <p:nvPr/>
          </p:nvSpPr>
          <p:spPr>
            <a:xfrm>
              <a:off x="5171245" y="369001"/>
              <a:ext cx="929980" cy="2233001"/>
            </a:xfrm>
            <a:custGeom>
              <a:avLst/>
              <a:gdLst>
                <a:gd name="connsiteX0" fmla="*/ 924755 w 929980"/>
                <a:gd name="connsiteY0" fmla="*/ 0 h 2233001"/>
                <a:gd name="connsiteX1" fmla="*/ 929980 w 929980"/>
                <a:gd name="connsiteY1" fmla="*/ 132 h 2233001"/>
                <a:gd name="connsiteX2" fmla="*/ 929980 w 929980"/>
                <a:gd name="connsiteY2" fmla="*/ 2197283 h 2233001"/>
                <a:gd name="connsiteX3" fmla="*/ 924755 w 929980"/>
                <a:gd name="connsiteY3" fmla="*/ 2197019 h 2233001"/>
                <a:gd name="connsiteX4" fmla="*/ 750834 w 929980"/>
                <a:gd name="connsiteY4" fmla="*/ 2214552 h 2233001"/>
                <a:gd name="connsiteX5" fmla="*/ 679085 w 929980"/>
                <a:gd name="connsiteY5" fmla="*/ 2233001 h 2233001"/>
                <a:gd name="connsiteX6" fmla="*/ 0 w 929980"/>
                <a:gd name="connsiteY6" fmla="*/ 142991 h 2233001"/>
                <a:gd name="connsiteX7" fmla="*/ 14805 w 929980"/>
                <a:gd name="connsiteY7" fmla="*/ 137572 h 2233001"/>
                <a:gd name="connsiteX8" fmla="*/ 924755 w 929980"/>
                <a:gd name="connsiteY8" fmla="*/ 0 h 22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9980" h="2233001">
                  <a:moveTo>
                    <a:pt x="924755" y="0"/>
                  </a:moveTo>
                  <a:lnTo>
                    <a:pt x="929980" y="132"/>
                  </a:lnTo>
                  <a:lnTo>
                    <a:pt x="929980" y="2197283"/>
                  </a:lnTo>
                  <a:lnTo>
                    <a:pt x="924755" y="2197019"/>
                  </a:lnTo>
                  <a:cubicBezTo>
                    <a:pt x="865179" y="2197019"/>
                    <a:pt x="807013" y="2203056"/>
                    <a:pt x="750834" y="2214552"/>
                  </a:cubicBezTo>
                  <a:lnTo>
                    <a:pt x="679085" y="2233001"/>
                  </a:lnTo>
                  <a:lnTo>
                    <a:pt x="0" y="142991"/>
                  </a:lnTo>
                  <a:lnTo>
                    <a:pt x="14805" y="137572"/>
                  </a:lnTo>
                  <a:cubicBezTo>
                    <a:pt x="302258" y="48164"/>
                    <a:pt x="607882" y="0"/>
                    <a:pt x="92475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50" dirty="0">
                <a:solidFill>
                  <a:schemeClr val="tx1"/>
                </a:solidFill>
              </a:endParaRPr>
            </a:p>
          </p:txBody>
        </p:sp>
        <p:sp>
          <p:nvSpPr>
            <p:cNvPr id="12" name="Segment 19">
              <a:extLst>
                <a:ext uri="{FF2B5EF4-FFF2-40B4-BE49-F238E27FC236}">
                  <a16:creationId xmlns:a16="http://schemas.microsoft.com/office/drawing/2014/main" id="{D4C655A6-B1D5-4C1D-A9E1-133A94743904}"/>
                </a:ext>
              </a:extLst>
            </p:cNvPr>
            <p:cNvSpPr/>
            <p:nvPr/>
          </p:nvSpPr>
          <p:spPr>
            <a:xfrm>
              <a:off x="4302812" y="513229"/>
              <a:ext cx="1544025" cy="2216574"/>
            </a:xfrm>
            <a:custGeom>
              <a:avLst/>
              <a:gdLst>
                <a:gd name="connsiteX0" fmla="*/ 865050 w 1544025"/>
                <a:gd name="connsiteY0" fmla="*/ 0 h 2216574"/>
                <a:gd name="connsiteX1" fmla="*/ 1544025 w 1544025"/>
                <a:gd name="connsiteY1" fmla="*/ 2089670 h 2216574"/>
                <a:gd name="connsiteX2" fmla="*/ 1536565 w 1544025"/>
                <a:gd name="connsiteY2" fmla="*/ 2091588 h 2216574"/>
                <a:gd name="connsiteX3" fmla="*/ 1310688 w 1544025"/>
                <a:gd name="connsiteY3" fmla="*/ 2200174 h 2216574"/>
                <a:gd name="connsiteX4" fmla="*/ 1290811 w 1544025"/>
                <a:gd name="connsiteY4" fmla="*/ 2216574 h 2216574"/>
                <a:gd name="connsiteX5" fmla="*/ 0 w 1544025"/>
                <a:gd name="connsiteY5" fmla="*/ 439924 h 2216574"/>
                <a:gd name="connsiteX6" fmla="*/ 82314 w 1544025"/>
                <a:gd name="connsiteY6" fmla="*/ 378371 h 2216574"/>
                <a:gd name="connsiteX7" fmla="*/ 602099 w 1544025"/>
                <a:gd name="connsiteY7" fmla="*/ 96241 h 2216574"/>
                <a:gd name="connsiteX8" fmla="*/ 865050 w 1544025"/>
                <a:gd name="connsiteY8" fmla="*/ 0 h 221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025" h="2216574">
                  <a:moveTo>
                    <a:pt x="865050" y="0"/>
                  </a:moveTo>
                  <a:lnTo>
                    <a:pt x="1544025" y="2089670"/>
                  </a:lnTo>
                  <a:lnTo>
                    <a:pt x="1536565" y="2091588"/>
                  </a:lnTo>
                  <a:cubicBezTo>
                    <a:pt x="1455498" y="2116803"/>
                    <a:pt x="1379555" y="2153649"/>
                    <a:pt x="1310688" y="2200174"/>
                  </a:cubicBezTo>
                  <a:lnTo>
                    <a:pt x="1290811" y="2216574"/>
                  </a:lnTo>
                  <a:lnTo>
                    <a:pt x="0" y="439924"/>
                  </a:lnTo>
                  <a:lnTo>
                    <a:pt x="82314" y="378371"/>
                  </a:lnTo>
                  <a:cubicBezTo>
                    <a:pt x="245107" y="268390"/>
                    <a:pt x="419053" y="173663"/>
                    <a:pt x="602099" y="96241"/>
                  </a:cubicBezTo>
                  <a:lnTo>
                    <a:pt x="865050" y="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13" name="Segment 18">
              <a:extLst>
                <a:ext uri="{FF2B5EF4-FFF2-40B4-BE49-F238E27FC236}">
                  <a16:creationId xmlns:a16="http://schemas.microsoft.com/office/drawing/2014/main" id="{86C829A1-1D06-4003-AEF3-BC8BB3CA254E}"/>
                </a:ext>
              </a:extLst>
            </p:cNvPr>
            <p:cNvSpPr/>
            <p:nvPr/>
          </p:nvSpPr>
          <p:spPr>
            <a:xfrm>
              <a:off x="3629528" y="955310"/>
              <a:ext cx="1961312" cy="1959216"/>
            </a:xfrm>
            <a:custGeom>
              <a:avLst/>
              <a:gdLst>
                <a:gd name="connsiteX0" fmla="*/ 670399 w 1961312"/>
                <a:gd name="connsiteY0" fmla="*/ 0 h 1959216"/>
                <a:gd name="connsiteX1" fmla="*/ 1961312 w 1961312"/>
                <a:gd name="connsiteY1" fmla="*/ 1776788 h 1959216"/>
                <a:gd name="connsiteX2" fmla="*/ 1856252 w 1961312"/>
                <a:gd name="connsiteY2" fmla="*/ 1863470 h 1959216"/>
                <a:gd name="connsiteX3" fmla="*/ 1777255 w 1961312"/>
                <a:gd name="connsiteY3" fmla="*/ 1959216 h 1959216"/>
                <a:gd name="connsiteX4" fmla="*/ 0 w 1961312"/>
                <a:gd name="connsiteY4" fmla="*/ 667964 h 1959216"/>
                <a:gd name="connsiteX5" fmla="*/ 105227 w 1961312"/>
                <a:gd name="connsiteY5" fmla="*/ 527246 h 1959216"/>
                <a:gd name="connsiteX6" fmla="*/ 520028 w 1961312"/>
                <a:gd name="connsiteY6" fmla="*/ 112445 h 1959216"/>
                <a:gd name="connsiteX7" fmla="*/ 670399 w 1961312"/>
                <a:gd name="connsiteY7" fmla="*/ 0 h 195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1312" h="1959216">
                  <a:moveTo>
                    <a:pt x="670399" y="0"/>
                  </a:moveTo>
                  <a:lnTo>
                    <a:pt x="1961312" y="1776788"/>
                  </a:lnTo>
                  <a:lnTo>
                    <a:pt x="1856252" y="1863470"/>
                  </a:lnTo>
                  <a:lnTo>
                    <a:pt x="1777255" y="1959216"/>
                  </a:lnTo>
                  <a:lnTo>
                    <a:pt x="0" y="667964"/>
                  </a:lnTo>
                  <a:lnTo>
                    <a:pt x="105227" y="527246"/>
                  </a:lnTo>
                  <a:cubicBezTo>
                    <a:pt x="229949" y="376118"/>
                    <a:pt x="368900" y="237167"/>
                    <a:pt x="520028" y="112445"/>
                  </a:cubicBezTo>
                  <a:lnTo>
                    <a:pt x="670399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14" name="Segmen 17">
              <a:extLst>
                <a:ext uri="{FF2B5EF4-FFF2-40B4-BE49-F238E27FC236}">
                  <a16:creationId xmlns:a16="http://schemas.microsoft.com/office/drawing/2014/main" id="{356F6EFD-B02D-4500-98B0-9A702824BE47}"/>
                </a:ext>
              </a:extLst>
            </p:cNvPr>
            <p:cNvSpPr/>
            <p:nvPr/>
          </p:nvSpPr>
          <p:spPr>
            <a:xfrm>
              <a:off x="3190260" y="1626158"/>
              <a:ext cx="2214229" cy="1526040"/>
            </a:xfrm>
            <a:custGeom>
              <a:avLst/>
              <a:gdLst>
                <a:gd name="connsiteX0" fmla="*/ 437113 w 2214229"/>
                <a:gd name="connsiteY0" fmla="*/ 0 h 1526040"/>
                <a:gd name="connsiteX1" fmla="*/ 2214229 w 2214229"/>
                <a:gd name="connsiteY1" fmla="*/ 1291150 h 1526040"/>
                <a:gd name="connsiteX2" fmla="*/ 2190144 w 2214229"/>
                <a:gd name="connsiteY2" fmla="*/ 1320341 h 1526040"/>
                <a:gd name="connsiteX3" fmla="*/ 2110577 w 2214229"/>
                <a:gd name="connsiteY3" fmla="*/ 1466931 h 1526040"/>
                <a:gd name="connsiteX4" fmla="*/ 2088943 w 2214229"/>
                <a:gd name="connsiteY4" fmla="*/ 1526040 h 1526040"/>
                <a:gd name="connsiteX5" fmla="*/ 0 w 2214229"/>
                <a:gd name="connsiteY5" fmla="*/ 847301 h 1526040"/>
                <a:gd name="connsiteX6" fmla="*/ 86211 w 2214229"/>
                <a:gd name="connsiteY6" fmla="*/ 611752 h 1526040"/>
                <a:gd name="connsiteX7" fmla="*/ 368341 w 2214229"/>
                <a:gd name="connsiteY7" fmla="*/ 91967 h 1526040"/>
                <a:gd name="connsiteX8" fmla="*/ 437113 w 2214229"/>
                <a:gd name="connsiteY8" fmla="*/ 0 h 152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4229" h="1526040">
                  <a:moveTo>
                    <a:pt x="437113" y="0"/>
                  </a:moveTo>
                  <a:lnTo>
                    <a:pt x="2214229" y="1291150"/>
                  </a:lnTo>
                  <a:lnTo>
                    <a:pt x="2190144" y="1320341"/>
                  </a:lnTo>
                  <a:cubicBezTo>
                    <a:pt x="2159127" y="1366252"/>
                    <a:pt x="2132412" y="1415308"/>
                    <a:pt x="2110577" y="1466931"/>
                  </a:cubicBezTo>
                  <a:lnTo>
                    <a:pt x="2088943" y="1526040"/>
                  </a:lnTo>
                  <a:lnTo>
                    <a:pt x="0" y="847301"/>
                  </a:lnTo>
                  <a:lnTo>
                    <a:pt x="86211" y="611752"/>
                  </a:lnTo>
                  <a:cubicBezTo>
                    <a:pt x="163633" y="428705"/>
                    <a:pt x="258360" y="254760"/>
                    <a:pt x="368341" y="91967"/>
                  </a:cubicBezTo>
                  <a:lnTo>
                    <a:pt x="437113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15" name="Segment 16">
              <a:extLst>
                <a:ext uri="{FF2B5EF4-FFF2-40B4-BE49-F238E27FC236}">
                  <a16:creationId xmlns:a16="http://schemas.microsoft.com/office/drawing/2014/main" id="{F68605BA-1991-45E8-98E6-F99EAB505116}"/>
                </a:ext>
              </a:extLst>
            </p:cNvPr>
            <p:cNvSpPr/>
            <p:nvPr/>
          </p:nvSpPr>
          <p:spPr>
            <a:xfrm>
              <a:off x="3036000" y="2476842"/>
              <a:ext cx="2241964" cy="962112"/>
            </a:xfrm>
            <a:custGeom>
              <a:avLst/>
              <a:gdLst>
                <a:gd name="connsiteX0" fmla="*/ 153020 w 2241964"/>
                <a:gd name="connsiteY0" fmla="*/ 0 h 962112"/>
                <a:gd name="connsiteX1" fmla="*/ 2241964 w 2241964"/>
                <a:gd name="connsiteY1" fmla="*/ 678739 h 962112"/>
                <a:gd name="connsiteX2" fmla="*/ 2235817 w 2241964"/>
                <a:gd name="connsiteY2" fmla="*/ 695534 h 962112"/>
                <a:gd name="connsiteX3" fmla="*/ 2197019 w 2241964"/>
                <a:gd name="connsiteY3" fmla="*/ 952158 h 962112"/>
                <a:gd name="connsiteX4" fmla="*/ 2197522 w 2241964"/>
                <a:gd name="connsiteY4" fmla="*/ 962112 h 962112"/>
                <a:gd name="connsiteX5" fmla="*/ 252 w 2241964"/>
                <a:gd name="connsiteY5" fmla="*/ 962112 h 962112"/>
                <a:gd name="connsiteX6" fmla="*/ 0 w 2241964"/>
                <a:gd name="connsiteY6" fmla="*/ 952158 h 962112"/>
                <a:gd name="connsiteX7" fmla="*/ 137572 w 2241964"/>
                <a:gd name="connsiteY7" fmla="*/ 42208 h 962112"/>
                <a:gd name="connsiteX8" fmla="*/ 153020 w 2241964"/>
                <a:gd name="connsiteY8" fmla="*/ 0 h 96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1964" h="962112">
                  <a:moveTo>
                    <a:pt x="153020" y="0"/>
                  </a:moveTo>
                  <a:lnTo>
                    <a:pt x="2241964" y="678739"/>
                  </a:lnTo>
                  <a:lnTo>
                    <a:pt x="2235817" y="695534"/>
                  </a:lnTo>
                  <a:cubicBezTo>
                    <a:pt x="2210603" y="776602"/>
                    <a:pt x="2197019" y="862794"/>
                    <a:pt x="2197019" y="952158"/>
                  </a:cubicBezTo>
                  <a:lnTo>
                    <a:pt x="2197522" y="962112"/>
                  </a:lnTo>
                  <a:lnTo>
                    <a:pt x="252" y="962112"/>
                  </a:lnTo>
                  <a:lnTo>
                    <a:pt x="0" y="952158"/>
                  </a:lnTo>
                  <a:cubicBezTo>
                    <a:pt x="0" y="635285"/>
                    <a:pt x="48165" y="329661"/>
                    <a:pt x="137572" y="42208"/>
                  </a:cubicBezTo>
                  <a:lnTo>
                    <a:pt x="153020" y="0"/>
                  </a:lnTo>
                  <a:close/>
                </a:path>
              </a:pathLst>
            </a:cu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16" name="Segment 15">
              <a:extLst>
                <a:ext uri="{FF2B5EF4-FFF2-40B4-BE49-F238E27FC236}">
                  <a16:creationId xmlns:a16="http://schemas.microsoft.com/office/drawing/2014/main" id="{6D13306A-6C95-4F90-AD77-58AF63A195EF}"/>
                </a:ext>
              </a:extLst>
            </p:cNvPr>
            <p:cNvSpPr/>
            <p:nvPr/>
          </p:nvSpPr>
          <p:spPr>
            <a:xfrm>
              <a:off x="3036344" y="3442554"/>
              <a:ext cx="2239003" cy="931452"/>
            </a:xfrm>
            <a:custGeom>
              <a:avLst/>
              <a:gdLst>
                <a:gd name="connsiteX0" fmla="*/ 0 w 2239003"/>
                <a:gd name="connsiteY0" fmla="*/ 0 h 931452"/>
                <a:gd name="connsiteX1" fmla="*/ 2197361 w 2239003"/>
                <a:gd name="connsiteY1" fmla="*/ 0 h 931452"/>
                <a:gd name="connsiteX2" fmla="*/ 2201131 w 2239003"/>
                <a:gd name="connsiteY2" fmla="*/ 74681 h 931452"/>
                <a:gd name="connsiteX3" fmla="*/ 2235474 w 2239003"/>
                <a:gd name="connsiteY3" fmla="*/ 243070 h 931452"/>
                <a:gd name="connsiteX4" fmla="*/ 2239003 w 2239003"/>
                <a:gd name="connsiteY4" fmla="*/ 252712 h 931452"/>
                <a:gd name="connsiteX5" fmla="*/ 150059 w 2239003"/>
                <a:gd name="connsiteY5" fmla="*/ 931452 h 931452"/>
                <a:gd name="connsiteX6" fmla="*/ 137229 w 2239003"/>
                <a:gd name="connsiteY6" fmla="*/ 896396 h 931452"/>
                <a:gd name="connsiteX7" fmla="*/ 3639 w 2239003"/>
                <a:gd name="connsiteY7" fmla="*/ 143913 h 931452"/>
                <a:gd name="connsiteX8" fmla="*/ 0 w 2239003"/>
                <a:gd name="connsiteY8" fmla="*/ 0 h 93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9003" h="931452">
                  <a:moveTo>
                    <a:pt x="0" y="0"/>
                  </a:moveTo>
                  <a:lnTo>
                    <a:pt x="2197361" y="0"/>
                  </a:lnTo>
                  <a:lnTo>
                    <a:pt x="2201131" y="74681"/>
                  </a:lnTo>
                  <a:cubicBezTo>
                    <a:pt x="2207024" y="132703"/>
                    <a:pt x="2218664" y="189025"/>
                    <a:pt x="2235474" y="243070"/>
                  </a:cubicBezTo>
                  <a:lnTo>
                    <a:pt x="2239003" y="252712"/>
                  </a:lnTo>
                  <a:lnTo>
                    <a:pt x="150059" y="931452"/>
                  </a:lnTo>
                  <a:lnTo>
                    <a:pt x="137229" y="896396"/>
                  </a:lnTo>
                  <a:cubicBezTo>
                    <a:pt x="62723" y="656852"/>
                    <a:pt x="16858" y="404689"/>
                    <a:pt x="3639" y="1439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17" name="Segment 14">
              <a:extLst>
                <a:ext uri="{FF2B5EF4-FFF2-40B4-BE49-F238E27FC236}">
                  <a16:creationId xmlns:a16="http://schemas.microsoft.com/office/drawing/2014/main" id="{165B18F3-8AF8-47C0-944A-B2173A0A9855}"/>
                </a:ext>
              </a:extLst>
            </p:cNvPr>
            <p:cNvSpPr/>
            <p:nvPr/>
          </p:nvSpPr>
          <p:spPr>
            <a:xfrm>
              <a:off x="3187642" y="3698651"/>
              <a:ext cx="2197955" cy="1509463"/>
            </a:xfrm>
            <a:custGeom>
              <a:avLst/>
              <a:gdLst>
                <a:gd name="connsiteX0" fmla="*/ 2088944 w 2197955"/>
                <a:gd name="connsiteY0" fmla="*/ 0 h 1509463"/>
                <a:gd name="connsiteX1" fmla="*/ 2113195 w 2197955"/>
                <a:gd name="connsiteY1" fmla="*/ 66261 h 1509463"/>
                <a:gd name="connsiteX2" fmla="*/ 2192762 w 2197955"/>
                <a:gd name="connsiteY2" fmla="*/ 212851 h 1509463"/>
                <a:gd name="connsiteX3" fmla="*/ 2197955 w 2197955"/>
                <a:gd name="connsiteY3" fmla="*/ 219145 h 1509463"/>
                <a:gd name="connsiteX4" fmla="*/ 421986 w 2197955"/>
                <a:gd name="connsiteY4" fmla="*/ 1509463 h 1509463"/>
                <a:gd name="connsiteX5" fmla="*/ 370959 w 2197955"/>
                <a:gd name="connsiteY5" fmla="*/ 1441225 h 1509463"/>
                <a:gd name="connsiteX6" fmla="*/ 88829 w 2197955"/>
                <a:gd name="connsiteY6" fmla="*/ 921440 h 1509463"/>
                <a:gd name="connsiteX7" fmla="*/ 0 w 2197955"/>
                <a:gd name="connsiteY7" fmla="*/ 678739 h 1509463"/>
                <a:gd name="connsiteX8" fmla="*/ 2088944 w 2197955"/>
                <a:gd name="connsiteY8" fmla="*/ 0 h 150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7955" h="1509463">
                  <a:moveTo>
                    <a:pt x="2088944" y="0"/>
                  </a:moveTo>
                  <a:lnTo>
                    <a:pt x="2113195" y="66261"/>
                  </a:lnTo>
                  <a:cubicBezTo>
                    <a:pt x="2135030" y="117884"/>
                    <a:pt x="2161745" y="166940"/>
                    <a:pt x="2192762" y="212851"/>
                  </a:cubicBezTo>
                  <a:lnTo>
                    <a:pt x="2197955" y="219145"/>
                  </a:lnTo>
                  <a:lnTo>
                    <a:pt x="421986" y="1509463"/>
                  </a:lnTo>
                  <a:lnTo>
                    <a:pt x="370959" y="1441225"/>
                  </a:lnTo>
                  <a:cubicBezTo>
                    <a:pt x="260978" y="1278432"/>
                    <a:pt x="166251" y="1104487"/>
                    <a:pt x="88829" y="921440"/>
                  </a:cubicBezTo>
                  <a:lnTo>
                    <a:pt x="0" y="678739"/>
                  </a:lnTo>
                  <a:lnTo>
                    <a:pt x="2088944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18" name="Segment 13">
              <a:extLst>
                <a:ext uri="{FF2B5EF4-FFF2-40B4-BE49-F238E27FC236}">
                  <a16:creationId xmlns:a16="http://schemas.microsoft.com/office/drawing/2014/main" id="{2BD9BC99-9273-43F6-8C22-0EFD0A70F764}"/>
                </a:ext>
              </a:extLst>
            </p:cNvPr>
            <p:cNvSpPr/>
            <p:nvPr/>
          </p:nvSpPr>
          <p:spPr>
            <a:xfrm>
              <a:off x="3611783" y="3920578"/>
              <a:ext cx="1987180" cy="1988408"/>
            </a:xfrm>
            <a:custGeom>
              <a:avLst/>
              <a:gdLst>
                <a:gd name="connsiteX0" fmla="*/ 1776109 w 1987180"/>
                <a:gd name="connsiteY0" fmla="*/ 0 h 1988408"/>
                <a:gd name="connsiteX1" fmla="*/ 1873997 w 1987180"/>
                <a:gd name="connsiteY1" fmla="*/ 118642 h 1988408"/>
                <a:gd name="connsiteX2" fmla="*/ 1987180 w 1987180"/>
                <a:gd name="connsiteY2" fmla="*/ 212026 h 1988408"/>
                <a:gd name="connsiteX3" fmla="*/ 696563 w 1987180"/>
                <a:gd name="connsiteY3" fmla="*/ 1988408 h 1988408"/>
                <a:gd name="connsiteX4" fmla="*/ 537773 w 1987180"/>
                <a:gd name="connsiteY4" fmla="*/ 1869667 h 1988408"/>
                <a:gd name="connsiteX5" fmla="*/ 122972 w 1987180"/>
                <a:gd name="connsiteY5" fmla="*/ 1454866 h 1988408"/>
                <a:gd name="connsiteX6" fmla="*/ 0 w 1987180"/>
                <a:gd name="connsiteY6" fmla="*/ 1290418 h 1988408"/>
                <a:gd name="connsiteX7" fmla="*/ 1776109 w 1987180"/>
                <a:gd name="connsiteY7" fmla="*/ 0 h 198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7180" h="1988408">
                  <a:moveTo>
                    <a:pt x="1776109" y="0"/>
                  </a:moveTo>
                  <a:lnTo>
                    <a:pt x="1873997" y="118642"/>
                  </a:lnTo>
                  <a:lnTo>
                    <a:pt x="1987180" y="212026"/>
                  </a:lnTo>
                  <a:lnTo>
                    <a:pt x="696563" y="1988408"/>
                  </a:lnTo>
                  <a:lnTo>
                    <a:pt x="537773" y="1869667"/>
                  </a:lnTo>
                  <a:cubicBezTo>
                    <a:pt x="386645" y="1744945"/>
                    <a:pt x="247694" y="1605994"/>
                    <a:pt x="122972" y="1454866"/>
                  </a:cubicBezTo>
                  <a:lnTo>
                    <a:pt x="0" y="1290418"/>
                  </a:lnTo>
                  <a:lnTo>
                    <a:pt x="1776109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19" name="Segment 12">
              <a:extLst>
                <a:ext uri="{FF2B5EF4-FFF2-40B4-BE49-F238E27FC236}">
                  <a16:creationId xmlns:a16="http://schemas.microsoft.com/office/drawing/2014/main" id="{DE271BA1-47C0-41BC-AAF5-82E7B6E8CDA0}"/>
                </a:ext>
              </a:extLst>
            </p:cNvPr>
            <p:cNvSpPr/>
            <p:nvPr/>
          </p:nvSpPr>
          <p:spPr>
            <a:xfrm>
              <a:off x="4311231" y="4134899"/>
              <a:ext cx="1536937" cy="2210344"/>
            </a:xfrm>
            <a:custGeom>
              <a:avLst/>
              <a:gdLst>
                <a:gd name="connsiteX0" fmla="*/ 1290515 w 1536937"/>
                <a:gd name="connsiteY0" fmla="*/ 0 h 2210344"/>
                <a:gd name="connsiteX1" fmla="*/ 1302269 w 1536937"/>
                <a:gd name="connsiteY1" fmla="*/ 9698 h 2210344"/>
                <a:gd name="connsiteX2" fmla="*/ 1528146 w 1536937"/>
                <a:gd name="connsiteY2" fmla="*/ 118284 h 2210344"/>
                <a:gd name="connsiteX3" fmla="*/ 1536937 w 1536937"/>
                <a:gd name="connsiteY3" fmla="*/ 120545 h 2210344"/>
                <a:gd name="connsiteX4" fmla="*/ 857920 w 1536937"/>
                <a:gd name="connsiteY4" fmla="*/ 2210344 h 2210344"/>
                <a:gd name="connsiteX5" fmla="*/ 593680 w 1536937"/>
                <a:gd name="connsiteY5" fmla="*/ 2113631 h 2210344"/>
                <a:gd name="connsiteX6" fmla="*/ 73895 w 1536937"/>
                <a:gd name="connsiteY6" fmla="*/ 1831501 h 2210344"/>
                <a:gd name="connsiteX7" fmla="*/ 0 w 1536937"/>
                <a:gd name="connsiteY7" fmla="*/ 1776243 h 2210344"/>
                <a:gd name="connsiteX8" fmla="*/ 1290515 w 1536937"/>
                <a:gd name="connsiteY8" fmla="*/ 0 h 221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6937" h="2210344">
                  <a:moveTo>
                    <a:pt x="1290515" y="0"/>
                  </a:moveTo>
                  <a:lnTo>
                    <a:pt x="1302269" y="9698"/>
                  </a:lnTo>
                  <a:cubicBezTo>
                    <a:pt x="1371136" y="56224"/>
                    <a:pt x="1447079" y="93070"/>
                    <a:pt x="1528146" y="118284"/>
                  </a:cubicBezTo>
                  <a:lnTo>
                    <a:pt x="1536937" y="120545"/>
                  </a:lnTo>
                  <a:lnTo>
                    <a:pt x="857920" y="2210344"/>
                  </a:lnTo>
                  <a:lnTo>
                    <a:pt x="593680" y="2113631"/>
                  </a:lnTo>
                  <a:cubicBezTo>
                    <a:pt x="410634" y="2036209"/>
                    <a:pt x="236688" y="1941482"/>
                    <a:pt x="73895" y="1831501"/>
                  </a:cubicBezTo>
                  <a:lnTo>
                    <a:pt x="0" y="1776243"/>
                  </a:lnTo>
                  <a:lnTo>
                    <a:pt x="1290515" y="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0" name="Segment 11">
              <a:extLst>
                <a:ext uri="{FF2B5EF4-FFF2-40B4-BE49-F238E27FC236}">
                  <a16:creationId xmlns:a16="http://schemas.microsoft.com/office/drawing/2014/main" id="{C9E408DB-9C4E-4CB7-B114-677D57C7E497}"/>
                </a:ext>
              </a:extLst>
            </p:cNvPr>
            <p:cNvSpPr/>
            <p:nvPr/>
          </p:nvSpPr>
          <p:spPr>
            <a:xfrm>
              <a:off x="5172533" y="4256342"/>
              <a:ext cx="937216" cy="2232658"/>
            </a:xfrm>
            <a:custGeom>
              <a:avLst/>
              <a:gdLst>
                <a:gd name="connsiteX0" fmla="*/ 679127 w 937216"/>
                <a:gd name="connsiteY0" fmla="*/ 0 h 2232658"/>
                <a:gd name="connsiteX1" fmla="*/ 749546 w 937216"/>
                <a:gd name="connsiteY1" fmla="*/ 18106 h 2232658"/>
                <a:gd name="connsiteX2" fmla="*/ 923467 w 937216"/>
                <a:gd name="connsiteY2" fmla="*/ 35639 h 2232658"/>
                <a:gd name="connsiteX3" fmla="*/ 937216 w 937216"/>
                <a:gd name="connsiteY3" fmla="*/ 34945 h 2232658"/>
                <a:gd name="connsiteX4" fmla="*/ 937216 w 937216"/>
                <a:gd name="connsiteY4" fmla="*/ 2232311 h 2232658"/>
                <a:gd name="connsiteX5" fmla="*/ 923467 w 937216"/>
                <a:gd name="connsiteY5" fmla="*/ 2232658 h 2232658"/>
                <a:gd name="connsiteX6" fmla="*/ 13517 w 937216"/>
                <a:gd name="connsiteY6" fmla="*/ 2095086 h 2232658"/>
                <a:gd name="connsiteX7" fmla="*/ 0 w 937216"/>
                <a:gd name="connsiteY7" fmla="*/ 2090139 h 2232658"/>
                <a:gd name="connsiteX8" fmla="*/ 679127 w 937216"/>
                <a:gd name="connsiteY8" fmla="*/ 0 h 22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7216" h="2232658">
                  <a:moveTo>
                    <a:pt x="679127" y="0"/>
                  </a:moveTo>
                  <a:lnTo>
                    <a:pt x="749546" y="18106"/>
                  </a:lnTo>
                  <a:cubicBezTo>
                    <a:pt x="805725" y="29602"/>
                    <a:pt x="863891" y="35639"/>
                    <a:pt x="923467" y="35639"/>
                  </a:cubicBezTo>
                  <a:lnTo>
                    <a:pt x="937216" y="34945"/>
                  </a:lnTo>
                  <a:lnTo>
                    <a:pt x="937216" y="2232311"/>
                  </a:lnTo>
                  <a:lnTo>
                    <a:pt x="923467" y="2232658"/>
                  </a:lnTo>
                  <a:cubicBezTo>
                    <a:pt x="606594" y="2232658"/>
                    <a:pt x="300970" y="2184494"/>
                    <a:pt x="13517" y="2095086"/>
                  </a:cubicBezTo>
                  <a:lnTo>
                    <a:pt x="0" y="2090139"/>
                  </a:lnTo>
                  <a:lnTo>
                    <a:pt x="679127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1" name="Segment 10">
              <a:extLst>
                <a:ext uri="{FF2B5EF4-FFF2-40B4-BE49-F238E27FC236}">
                  <a16:creationId xmlns:a16="http://schemas.microsoft.com/office/drawing/2014/main" id="{2B2D4710-9690-4E4D-9046-CA39FF4CAEFA}"/>
                </a:ext>
              </a:extLst>
            </p:cNvPr>
            <p:cNvSpPr/>
            <p:nvPr/>
          </p:nvSpPr>
          <p:spPr>
            <a:xfrm>
              <a:off x="6113350" y="4248824"/>
              <a:ext cx="929927" cy="2239739"/>
            </a:xfrm>
            <a:custGeom>
              <a:avLst/>
              <a:gdLst>
                <a:gd name="connsiteX0" fmla="*/ 251188 w 929927"/>
                <a:gd name="connsiteY0" fmla="*/ 0 h 2239739"/>
                <a:gd name="connsiteX1" fmla="*/ 929927 w 929927"/>
                <a:gd name="connsiteY1" fmla="*/ 2088944 h 2239739"/>
                <a:gd name="connsiteX2" fmla="*/ 892601 w 929927"/>
                <a:gd name="connsiteY2" fmla="*/ 2102605 h 2239739"/>
                <a:gd name="connsiteX3" fmla="*/ 140118 w 929927"/>
                <a:gd name="connsiteY3" fmla="*/ 2236195 h 2239739"/>
                <a:gd name="connsiteX4" fmla="*/ 0 w 929927"/>
                <a:gd name="connsiteY4" fmla="*/ 2239739 h 2239739"/>
                <a:gd name="connsiteX5" fmla="*/ 0 w 929927"/>
                <a:gd name="connsiteY5" fmla="*/ 42282 h 2239739"/>
                <a:gd name="connsiteX6" fmla="*/ 70886 w 929927"/>
                <a:gd name="connsiteY6" fmla="*/ 38703 h 2239739"/>
                <a:gd name="connsiteX7" fmla="*/ 239275 w 929927"/>
                <a:gd name="connsiteY7" fmla="*/ 4360 h 2239739"/>
                <a:gd name="connsiteX8" fmla="*/ 251188 w 929927"/>
                <a:gd name="connsiteY8" fmla="*/ 0 h 223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9927" h="2239739">
                  <a:moveTo>
                    <a:pt x="251188" y="0"/>
                  </a:moveTo>
                  <a:lnTo>
                    <a:pt x="929927" y="2088944"/>
                  </a:lnTo>
                  <a:lnTo>
                    <a:pt x="892601" y="2102605"/>
                  </a:lnTo>
                  <a:cubicBezTo>
                    <a:pt x="653057" y="2177112"/>
                    <a:pt x="400894" y="2222977"/>
                    <a:pt x="140118" y="2236195"/>
                  </a:cubicBezTo>
                  <a:lnTo>
                    <a:pt x="0" y="2239739"/>
                  </a:lnTo>
                  <a:lnTo>
                    <a:pt x="0" y="42282"/>
                  </a:lnTo>
                  <a:lnTo>
                    <a:pt x="70886" y="38703"/>
                  </a:lnTo>
                  <a:cubicBezTo>
                    <a:pt x="128908" y="32810"/>
                    <a:pt x="185230" y="21170"/>
                    <a:pt x="239275" y="4360"/>
                  </a:cubicBezTo>
                  <a:lnTo>
                    <a:pt x="251188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" name="Segment 9">
              <a:extLst>
                <a:ext uri="{FF2B5EF4-FFF2-40B4-BE49-F238E27FC236}">
                  <a16:creationId xmlns:a16="http://schemas.microsoft.com/office/drawing/2014/main" id="{BB911894-73C5-40B4-8C61-29EE7454E1CA}"/>
                </a:ext>
              </a:extLst>
            </p:cNvPr>
            <p:cNvSpPr/>
            <p:nvPr/>
          </p:nvSpPr>
          <p:spPr>
            <a:xfrm>
              <a:off x="6367921" y="4131263"/>
              <a:ext cx="1517419" cy="2205267"/>
            </a:xfrm>
            <a:custGeom>
              <a:avLst/>
              <a:gdLst>
                <a:gd name="connsiteX0" fmla="*/ 226744 w 1517419"/>
                <a:gd name="connsiteY0" fmla="*/ 0 h 2205267"/>
                <a:gd name="connsiteX1" fmla="*/ 1517419 w 1517419"/>
                <a:gd name="connsiteY1" fmla="*/ 1776464 h 2205267"/>
                <a:gd name="connsiteX2" fmla="*/ 1438955 w 1517419"/>
                <a:gd name="connsiteY2" fmla="*/ 1835138 h 2205267"/>
                <a:gd name="connsiteX3" fmla="*/ 919170 w 1517419"/>
                <a:gd name="connsiteY3" fmla="*/ 2117268 h 2205267"/>
                <a:gd name="connsiteX4" fmla="*/ 678739 w 1517419"/>
                <a:gd name="connsiteY4" fmla="*/ 2205267 h 2205267"/>
                <a:gd name="connsiteX5" fmla="*/ 0 w 1517419"/>
                <a:gd name="connsiteY5" fmla="*/ 116323 h 2205267"/>
                <a:gd name="connsiteX6" fmla="*/ 63991 w 1517419"/>
                <a:gd name="connsiteY6" fmla="*/ 92902 h 2205267"/>
                <a:gd name="connsiteX7" fmla="*/ 210581 w 1517419"/>
                <a:gd name="connsiteY7" fmla="*/ 13335 h 2205267"/>
                <a:gd name="connsiteX8" fmla="*/ 226744 w 1517419"/>
                <a:gd name="connsiteY8" fmla="*/ 0 h 220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419" h="2205267">
                  <a:moveTo>
                    <a:pt x="226744" y="0"/>
                  </a:moveTo>
                  <a:lnTo>
                    <a:pt x="1517419" y="1776464"/>
                  </a:lnTo>
                  <a:lnTo>
                    <a:pt x="1438955" y="1835138"/>
                  </a:lnTo>
                  <a:cubicBezTo>
                    <a:pt x="1276162" y="1945119"/>
                    <a:pt x="1102217" y="2039846"/>
                    <a:pt x="919170" y="2117268"/>
                  </a:cubicBezTo>
                  <a:lnTo>
                    <a:pt x="678739" y="2205267"/>
                  </a:lnTo>
                  <a:lnTo>
                    <a:pt x="0" y="116323"/>
                  </a:lnTo>
                  <a:lnTo>
                    <a:pt x="63991" y="92902"/>
                  </a:lnTo>
                  <a:cubicBezTo>
                    <a:pt x="115614" y="71067"/>
                    <a:pt x="164670" y="44352"/>
                    <a:pt x="210581" y="13335"/>
                  </a:cubicBezTo>
                  <a:lnTo>
                    <a:pt x="226744" y="0"/>
                  </a:lnTo>
                  <a:close/>
                </a:path>
              </a:pathLst>
            </a:cu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3" name="Segment 8">
              <a:extLst>
                <a:ext uri="{FF2B5EF4-FFF2-40B4-BE49-F238E27FC236}">
                  <a16:creationId xmlns:a16="http://schemas.microsoft.com/office/drawing/2014/main" id="{5AE7EB96-4DB2-444F-9C2E-8AF99A4A2109}"/>
                </a:ext>
              </a:extLst>
            </p:cNvPr>
            <p:cNvSpPr/>
            <p:nvPr/>
          </p:nvSpPr>
          <p:spPr>
            <a:xfrm>
              <a:off x="6597446" y="3927542"/>
              <a:ext cx="1977375" cy="1978029"/>
            </a:xfrm>
            <a:custGeom>
              <a:avLst/>
              <a:gdLst>
                <a:gd name="connsiteX0" fmla="*/ 200918 w 1977375"/>
                <a:gd name="connsiteY0" fmla="*/ 0 h 1978029"/>
                <a:gd name="connsiteX1" fmla="*/ 1977375 w 1977375"/>
                <a:gd name="connsiteY1" fmla="*/ 1290672 h 1978029"/>
                <a:gd name="connsiteX2" fmla="*/ 1859800 w 1977375"/>
                <a:gd name="connsiteY2" fmla="*/ 1447903 h 1978029"/>
                <a:gd name="connsiteX3" fmla="*/ 1444999 w 1977375"/>
                <a:gd name="connsiteY3" fmla="*/ 1862704 h 1978029"/>
                <a:gd name="connsiteX4" fmla="*/ 1290778 w 1977375"/>
                <a:gd name="connsiteY4" fmla="*/ 1978029 h 1978029"/>
                <a:gd name="connsiteX5" fmla="*/ 0 w 1977375"/>
                <a:gd name="connsiteY5" fmla="*/ 201426 h 1978029"/>
                <a:gd name="connsiteX6" fmla="*/ 108775 w 1977375"/>
                <a:gd name="connsiteY6" fmla="*/ 111679 h 1978029"/>
                <a:gd name="connsiteX7" fmla="*/ 200918 w 1977375"/>
                <a:gd name="connsiteY7" fmla="*/ 0 h 1978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7375" h="1978029">
                  <a:moveTo>
                    <a:pt x="200918" y="0"/>
                  </a:moveTo>
                  <a:lnTo>
                    <a:pt x="1977375" y="1290672"/>
                  </a:lnTo>
                  <a:lnTo>
                    <a:pt x="1859800" y="1447903"/>
                  </a:lnTo>
                  <a:cubicBezTo>
                    <a:pt x="1735078" y="1599031"/>
                    <a:pt x="1596127" y="1737982"/>
                    <a:pt x="1444999" y="1862704"/>
                  </a:cubicBezTo>
                  <a:lnTo>
                    <a:pt x="1290778" y="1978029"/>
                  </a:lnTo>
                  <a:lnTo>
                    <a:pt x="0" y="201426"/>
                  </a:lnTo>
                  <a:lnTo>
                    <a:pt x="108775" y="111679"/>
                  </a:lnTo>
                  <a:lnTo>
                    <a:pt x="200918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4" name="Segment 7">
              <a:extLst>
                <a:ext uri="{FF2B5EF4-FFF2-40B4-BE49-F238E27FC236}">
                  <a16:creationId xmlns:a16="http://schemas.microsoft.com/office/drawing/2014/main" id="{01C951EB-C7E9-4F92-8A66-6FDEBE15559F}"/>
                </a:ext>
              </a:extLst>
            </p:cNvPr>
            <p:cNvSpPr/>
            <p:nvPr/>
          </p:nvSpPr>
          <p:spPr>
            <a:xfrm>
              <a:off x="6800659" y="3697150"/>
              <a:ext cx="2204250" cy="1518181"/>
            </a:xfrm>
            <a:custGeom>
              <a:avLst/>
              <a:gdLst>
                <a:gd name="connsiteX0" fmla="*/ 115306 w 2204250"/>
                <a:gd name="connsiteY0" fmla="*/ 0 h 1518181"/>
                <a:gd name="connsiteX1" fmla="*/ 2204250 w 2204250"/>
                <a:gd name="connsiteY1" fmla="*/ 678739 h 1518181"/>
                <a:gd name="connsiteX2" fmla="*/ 2114871 w 2204250"/>
                <a:gd name="connsiteY2" fmla="*/ 922941 h 1518181"/>
                <a:gd name="connsiteX3" fmla="*/ 1832741 w 2204250"/>
                <a:gd name="connsiteY3" fmla="*/ 1442726 h 1518181"/>
                <a:gd name="connsiteX4" fmla="*/ 1776317 w 2204250"/>
                <a:gd name="connsiteY4" fmla="*/ 1518181 h 1518181"/>
                <a:gd name="connsiteX5" fmla="*/ 0 w 2204250"/>
                <a:gd name="connsiteY5" fmla="*/ 227610 h 1518181"/>
                <a:gd name="connsiteX6" fmla="*/ 10938 w 2204250"/>
                <a:gd name="connsiteY6" fmla="*/ 214352 h 1518181"/>
                <a:gd name="connsiteX7" fmla="*/ 90505 w 2204250"/>
                <a:gd name="connsiteY7" fmla="*/ 67762 h 1518181"/>
                <a:gd name="connsiteX8" fmla="*/ 115306 w 2204250"/>
                <a:gd name="connsiteY8" fmla="*/ 0 h 151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4250" h="1518181">
                  <a:moveTo>
                    <a:pt x="115306" y="0"/>
                  </a:moveTo>
                  <a:lnTo>
                    <a:pt x="2204250" y="678739"/>
                  </a:lnTo>
                  <a:lnTo>
                    <a:pt x="2114871" y="922941"/>
                  </a:lnTo>
                  <a:cubicBezTo>
                    <a:pt x="2037449" y="1105988"/>
                    <a:pt x="1942722" y="1279933"/>
                    <a:pt x="1832741" y="1442726"/>
                  </a:cubicBezTo>
                  <a:lnTo>
                    <a:pt x="1776317" y="1518181"/>
                  </a:lnTo>
                  <a:lnTo>
                    <a:pt x="0" y="227610"/>
                  </a:lnTo>
                  <a:lnTo>
                    <a:pt x="10938" y="214352"/>
                  </a:lnTo>
                  <a:cubicBezTo>
                    <a:pt x="41955" y="168441"/>
                    <a:pt x="68670" y="119385"/>
                    <a:pt x="90505" y="67762"/>
                  </a:cubicBezTo>
                  <a:lnTo>
                    <a:pt x="115306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5" name="Segment 6">
              <a:extLst>
                <a:ext uri="{FF2B5EF4-FFF2-40B4-BE49-F238E27FC236}">
                  <a16:creationId xmlns:a16="http://schemas.microsoft.com/office/drawing/2014/main" id="{4D75753F-2EC7-45B5-B330-08D77F520DA6}"/>
                </a:ext>
              </a:extLst>
            </p:cNvPr>
            <p:cNvSpPr/>
            <p:nvPr/>
          </p:nvSpPr>
          <p:spPr>
            <a:xfrm>
              <a:off x="6917204" y="3427201"/>
              <a:ext cx="2238797" cy="945305"/>
            </a:xfrm>
            <a:custGeom>
              <a:avLst/>
              <a:gdLst>
                <a:gd name="connsiteX0" fmla="*/ 41687 w 2238797"/>
                <a:gd name="connsiteY0" fmla="*/ 0 h 945305"/>
                <a:gd name="connsiteX1" fmla="*/ 2238751 w 2238797"/>
                <a:gd name="connsiteY1" fmla="*/ 0 h 945305"/>
                <a:gd name="connsiteX2" fmla="*/ 2238797 w 2238797"/>
                <a:gd name="connsiteY2" fmla="*/ 1800 h 945305"/>
                <a:gd name="connsiteX3" fmla="*/ 2101225 w 2238797"/>
                <a:gd name="connsiteY3" fmla="*/ 911750 h 945305"/>
                <a:gd name="connsiteX4" fmla="*/ 2088944 w 2238797"/>
                <a:gd name="connsiteY4" fmla="*/ 945305 h 945305"/>
                <a:gd name="connsiteX5" fmla="*/ 0 w 2238797"/>
                <a:gd name="connsiteY5" fmla="*/ 266566 h 945305"/>
                <a:gd name="connsiteX6" fmla="*/ 2980 w 2238797"/>
                <a:gd name="connsiteY6" fmla="*/ 258424 h 945305"/>
                <a:gd name="connsiteX7" fmla="*/ 41778 w 2238797"/>
                <a:gd name="connsiteY7" fmla="*/ 1800 h 945305"/>
                <a:gd name="connsiteX8" fmla="*/ 41687 w 2238797"/>
                <a:gd name="connsiteY8" fmla="*/ 0 h 94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8797" h="945305">
                  <a:moveTo>
                    <a:pt x="41687" y="0"/>
                  </a:moveTo>
                  <a:lnTo>
                    <a:pt x="2238751" y="0"/>
                  </a:lnTo>
                  <a:lnTo>
                    <a:pt x="2238797" y="1800"/>
                  </a:lnTo>
                  <a:cubicBezTo>
                    <a:pt x="2238797" y="318673"/>
                    <a:pt x="2190633" y="624297"/>
                    <a:pt x="2101225" y="911750"/>
                  </a:cubicBezTo>
                  <a:lnTo>
                    <a:pt x="2088944" y="945305"/>
                  </a:lnTo>
                  <a:lnTo>
                    <a:pt x="0" y="266566"/>
                  </a:lnTo>
                  <a:lnTo>
                    <a:pt x="2980" y="258424"/>
                  </a:lnTo>
                  <a:cubicBezTo>
                    <a:pt x="28195" y="177357"/>
                    <a:pt x="41778" y="91165"/>
                    <a:pt x="41778" y="1800"/>
                  </a:cubicBezTo>
                  <a:lnTo>
                    <a:pt x="41687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6" name="Segment 5">
              <a:extLst>
                <a:ext uri="{FF2B5EF4-FFF2-40B4-BE49-F238E27FC236}">
                  <a16:creationId xmlns:a16="http://schemas.microsoft.com/office/drawing/2014/main" id="{CB5DAF7A-8FB0-4D25-9B08-0E5778B1C27E}"/>
                </a:ext>
              </a:extLst>
            </p:cNvPr>
            <p:cNvSpPr/>
            <p:nvPr/>
          </p:nvSpPr>
          <p:spPr>
            <a:xfrm>
              <a:off x="6922105" y="2500874"/>
              <a:ext cx="2233759" cy="922727"/>
            </a:xfrm>
            <a:custGeom>
              <a:avLst/>
              <a:gdLst>
                <a:gd name="connsiteX0" fmla="*/ 2089671 w 2233759"/>
                <a:gd name="connsiteY0" fmla="*/ 0 h 922727"/>
                <a:gd name="connsiteX1" fmla="*/ 2096324 w 2233759"/>
                <a:gd name="connsiteY1" fmla="*/ 18177 h 922727"/>
                <a:gd name="connsiteX2" fmla="*/ 2229914 w 2233759"/>
                <a:gd name="connsiteY2" fmla="*/ 770660 h 922727"/>
                <a:gd name="connsiteX3" fmla="*/ 2233759 w 2233759"/>
                <a:gd name="connsiteY3" fmla="*/ 922727 h 922727"/>
                <a:gd name="connsiteX4" fmla="*/ 36605 w 2233759"/>
                <a:gd name="connsiteY4" fmla="*/ 922727 h 922727"/>
                <a:gd name="connsiteX5" fmla="*/ 32422 w 2233759"/>
                <a:gd name="connsiteY5" fmla="*/ 839892 h 922727"/>
                <a:gd name="connsiteX6" fmla="*/ 19344 w 2233759"/>
                <a:gd name="connsiteY6" fmla="*/ 754206 h 922727"/>
                <a:gd name="connsiteX7" fmla="*/ 0 w 2233759"/>
                <a:gd name="connsiteY7" fmla="*/ 678975 h 922727"/>
                <a:gd name="connsiteX8" fmla="*/ 2089671 w 2233759"/>
                <a:gd name="connsiteY8" fmla="*/ 0 h 92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3759" h="922727">
                  <a:moveTo>
                    <a:pt x="2089671" y="0"/>
                  </a:moveTo>
                  <a:lnTo>
                    <a:pt x="2096324" y="18177"/>
                  </a:lnTo>
                  <a:cubicBezTo>
                    <a:pt x="2170830" y="257721"/>
                    <a:pt x="2216696" y="509884"/>
                    <a:pt x="2229914" y="770660"/>
                  </a:cubicBezTo>
                  <a:lnTo>
                    <a:pt x="2233759" y="922727"/>
                  </a:lnTo>
                  <a:lnTo>
                    <a:pt x="36605" y="922727"/>
                  </a:lnTo>
                  <a:lnTo>
                    <a:pt x="32422" y="839892"/>
                  </a:lnTo>
                  <a:cubicBezTo>
                    <a:pt x="29476" y="810881"/>
                    <a:pt x="25092" y="782295"/>
                    <a:pt x="19344" y="754206"/>
                  </a:cubicBezTo>
                  <a:lnTo>
                    <a:pt x="0" y="678975"/>
                  </a:lnTo>
                  <a:lnTo>
                    <a:pt x="2089671" y="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7" name="Segment 4">
              <a:extLst>
                <a:ext uri="{FF2B5EF4-FFF2-40B4-BE49-F238E27FC236}">
                  <a16:creationId xmlns:a16="http://schemas.microsoft.com/office/drawing/2014/main" id="{550246C8-7E05-4A78-80D2-C7859526FB3C}"/>
                </a:ext>
              </a:extLst>
            </p:cNvPr>
            <p:cNvSpPr/>
            <p:nvPr/>
          </p:nvSpPr>
          <p:spPr>
            <a:xfrm>
              <a:off x="6807715" y="1651534"/>
              <a:ext cx="2202823" cy="1524821"/>
            </a:xfrm>
            <a:custGeom>
              <a:avLst/>
              <a:gdLst>
                <a:gd name="connsiteX0" fmla="*/ 1775890 w 2202823"/>
                <a:gd name="connsiteY0" fmla="*/ 0 h 1524821"/>
                <a:gd name="connsiteX1" fmla="*/ 1825686 w 2202823"/>
                <a:gd name="connsiteY1" fmla="*/ 66592 h 1524821"/>
                <a:gd name="connsiteX2" fmla="*/ 2107816 w 2202823"/>
                <a:gd name="connsiteY2" fmla="*/ 586377 h 1524821"/>
                <a:gd name="connsiteX3" fmla="*/ 2202823 w 2202823"/>
                <a:gd name="connsiteY3" fmla="*/ 845956 h 1524821"/>
                <a:gd name="connsiteX4" fmla="*/ 113492 w 2202823"/>
                <a:gd name="connsiteY4" fmla="*/ 1524821 h 1524821"/>
                <a:gd name="connsiteX5" fmla="*/ 112469 w 2202823"/>
                <a:gd name="connsiteY5" fmla="*/ 1520843 h 1524821"/>
                <a:gd name="connsiteX6" fmla="*/ 3883 w 2202823"/>
                <a:gd name="connsiteY6" fmla="*/ 1294966 h 1524821"/>
                <a:gd name="connsiteX7" fmla="*/ 0 w 2202823"/>
                <a:gd name="connsiteY7" fmla="*/ 1290260 h 1524821"/>
                <a:gd name="connsiteX8" fmla="*/ 1775890 w 2202823"/>
                <a:gd name="connsiteY8" fmla="*/ 0 h 152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2823" h="1524821">
                  <a:moveTo>
                    <a:pt x="1775890" y="0"/>
                  </a:moveTo>
                  <a:lnTo>
                    <a:pt x="1825686" y="66592"/>
                  </a:lnTo>
                  <a:cubicBezTo>
                    <a:pt x="1935667" y="229385"/>
                    <a:pt x="2030394" y="403330"/>
                    <a:pt x="2107816" y="586377"/>
                  </a:cubicBezTo>
                  <a:lnTo>
                    <a:pt x="2202823" y="845956"/>
                  </a:lnTo>
                  <a:lnTo>
                    <a:pt x="113492" y="1524821"/>
                  </a:lnTo>
                  <a:lnTo>
                    <a:pt x="112469" y="1520843"/>
                  </a:lnTo>
                  <a:cubicBezTo>
                    <a:pt x="87255" y="1439776"/>
                    <a:pt x="50409" y="1363833"/>
                    <a:pt x="3883" y="1294966"/>
                  </a:cubicBezTo>
                  <a:lnTo>
                    <a:pt x="0" y="1290260"/>
                  </a:lnTo>
                  <a:lnTo>
                    <a:pt x="177589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8" name="Segment 3">
              <a:extLst>
                <a:ext uri="{FF2B5EF4-FFF2-40B4-BE49-F238E27FC236}">
                  <a16:creationId xmlns:a16="http://schemas.microsoft.com/office/drawing/2014/main" id="{53595E65-0D5D-408E-813C-AF563AF71579}"/>
                </a:ext>
              </a:extLst>
            </p:cNvPr>
            <p:cNvSpPr/>
            <p:nvPr/>
          </p:nvSpPr>
          <p:spPr>
            <a:xfrm>
              <a:off x="6606981" y="959820"/>
              <a:ext cx="1974467" cy="1979190"/>
            </a:xfrm>
            <a:custGeom>
              <a:avLst/>
              <a:gdLst>
                <a:gd name="connsiteX0" fmla="*/ 1291124 w 1974467"/>
                <a:gd name="connsiteY0" fmla="*/ 0 h 1979190"/>
                <a:gd name="connsiteX1" fmla="*/ 1435464 w 1974467"/>
                <a:gd name="connsiteY1" fmla="*/ 107935 h 1979190"/>
                <a:gd name="connsiteX2" fmla="*/ 1850265 w 1974467"/>
                <a:gd name="connsiteY2" fmla="*/ 522736 h 1979190"/>
                <a:gd name="connsiteX3" fmla="*/ 1974467 w 1974467"/>
                <a:gd name="connsiteY3" fmla="*/ 688830 h 1979190"/>
                <a:gd name="connsiteX4" fmla="*/ 198438 w 1974467"/>
                <a:gd name="connsiteY4" fmla="*/ 1979190 h 1979190"/>
                <a:gd name="connsiteX5" fmla="*/ 99240 w 1974467"/>
                <a:gd name="connsiteY5" fmla="*/ 1858960 h 1979190"/>
                <a:gd name="connsiteX6" fmla="*/ 0 w 1974467"/>
                <a:gd name="connsiteY6" fmla="*/ 1777080 h 1979190"/>
                <a:gd name="connsiteX7" fmla="*/ 1291124 w 1974467"/>
                <a:gd name="connsiteY7" fmla="*/ 0 h 197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4467" h="1979190">
                  <a:moveTo>
                    <a:pt x="1291124" y="0"/>
                  </a:moveTo>
                  <a:lnTo>
                    <a:pt x="1435464" y="107935"/>
                  </a:lnTo>
                  <a:cubicBezTo>
                    <a:pt x="1586592" y="232657"/>
                    <a:pt x="1725543" y="371608"/>
                    <a:pt x="1850265" y="522736"/>
                  </a:cubicBezTo>
                  <a:lnTo>
                    <a:pt x="1974467" y="688830"/>
                  </a:lnTo>
                  <a:lnTo>
                    <a:pt x="198438" y="1979190"/>
                  </a:lnTo>
                  <a:lnTo>
                    <a:pt x="99240" y="1858960"/>
                  </a:lnTo>
                  <a:lnTo>
                    <a:pt x="0" y="1777080"/>
                  </a:lnTo>
                  <a:lnTo>
                    <a:pt x="1291124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50" dirty="0">
                <a:solidFill>
                  <a:schemeClr val="tx1"/>
                </a:solidFill>
              </a:endParaRPr>
            </a:p>
          </p:txBody>
        </p:sp>
        <p:sp>
          <p:nvSpPr>
            <p:cNvPr id="29" name="Segment 2">
              <a:extLst>
                <a:ext uri="{FF2B5EF4-FFF2-40B4-BE49-F238E27FC236}">
                  <a16:creationId xmlns:a16="http://schemas.microsoft.com/office/drawing/2014/main" id="{F7D639F7-1DE1-49FE-8C85-F821A4700832}"/>
                </a:ext>
              </a:extLst>
            </p:cNvPr>
            <p:cNvSpPr/>
            <p:nvPr/>
          </p:nvSpPr>
          <p:spPr>
            <a:xfrm>
              <a:off x="6370337" y="522357"/>
              <a:ext cx="1524885" cy="2212249"/>
            </a:xfrm>
            <a:custGeom>
              <a:avLst/>
              <a:gdLst>
                <a:gd name="connsiteX0" fmla="*/ 678739 w 1524885"/>
                <a:gd name="connsiteY0" fmla="*/ 0 h 2212249"/>
                <a:gd name="connsiteX1" fmla="*/ 916754 w 1524885"/>
                <a:gd name="connsiteY1" fmla="*/ 87114 h 2212249"/>
                <a:gd name="connsiteX2" fmla="*/ 1436539 w 1524885"/>
                <a:gd name="connsiteY2" fmla="*/ 369244 h 2212249"/>
                <a:gd name="connsiteX3" fmla="*/ 1524885 w 1524885"/>
                <a:gd name="connsiteY3" fmla="*/ 435307 h 2212249"/>
                <a:gd name="connsiteX4" fmla="*/ 233862 w 1524885"/>
                <a:gd name="connsiteY4" fmla="*/ 2212249 h 2212249"/>
                <a:gd name="connsiteX5" fmla="*/ 208165 w 1524885"/>
                <a:gd name="connsiteY5" fmla="*/ 2191047 h 2212249"/>
                <a:gd name="connsiteX6" fmla="*/ 61575 w 1524885"/>
                <a:gd name="connsiteY6" fmla="*/ 2111480 h 2212249"/>
                <a:gd name="connsiteX7" fmla="*/ 0 w 1524885"/>
                <a:gd name="connsiteY7" fmla="*/ 2088944 h 2212249"/>
                <a:gd name="connsiteX8" fmla="*/ 678739 w 1524885"/>
                <a:gd name="connsiteY8" fmla="*/ 0 h 221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885" h="2212249">
                  <a:moveTo>
                    <a:pt x="678739" y="0"/>
                  </a:moveTo>
                  <a:lnTo>
                    <a:pt x="916754" y="87114"/>
                  </a:lnTo>
                  <a:cubicBezTo>
                    <a:pt x="1099801" y="164536"/>
                    <a:pt x="1273746" y="259263"/>
                    <a:pt x="1436539" y="369244"/>
                  </a:cubicBezTo>
                  <a:lnTo>
                    <a:pt x="1524885" y="435307"/>
                  </a:lnTo>
                  <a:lnTo>
                    <a:pt x="233862" y="2212249"/>
                  </a:lnTo>
                  <a:lnTo>
                    <a:pt x="208165" y="2191047"/>
                  </a:lnTo>
                  <a:cubicBezTo>
                    <a:pt x="162254" y="2160030"/>
                    <a:pt x="113198" y="2133315"/>
                    <a:pt x="61575" y="2111480"/>
                  </a:cubicBezTo>
                  <a:lnTo>
                    <a:pt x="0" y="2088944"/>
                  </a:lnTo>
                  <a:lnTo>
                    <a:pt x="678739" y="0"/>
                  </a:lnTo>
                  <a:close/>
                </a:path>
              </a:pathLst>
            </a:cu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30" name="Segment 1">
              <a:extLst>
                <a:ext uri="{FF2B5EF4-FFF2-40B4-BE49-F238E27FC236}">
                  <a16:creationId xmlns:a16="http://schemas.microsoft.com/office/drawing/2014/main" id="{5FBE1C13-5A88-4EAF-97A8-DFEC8F4168E6}"/>
                </a:ext>
              </a:extLst>
            </p:cNvPr>
            <p:cNvSpPr/>
            <p:nvPr/>
          </p:nvSpPr>
          <p:spPr>
            <a:xfrm>
              <a:off x="6104826" y="369223"/>
              <a:ext cx="940867" cy="2240838"/>
            </a:xfrm>
            <a:custGeom>
              <a:avLst/>
              <a:gdLst>
                <a:gd name="connsiteX0" fmla="*/ 0 w 940867"/>
                <a:gd name="connsiteY0" fmla="*/ 0 h 2240838"/>
                <a:gd name="connsiteX1" fmla="*/ 148642 w 940867"/>
                <a:gd name="connsiteY1" fmla="*/ 3759 h 2240838"/>
                <a:gd name="connsiteX2" fmla="*/ 901125 w 940867"/>
                <a:gd name="connsiteY2" fmla="*/ 137349 h 2240838"/>
                <a:gd name="connsiteX3" fmla="*/ 940867 w 940867"/>
                <a:gd name="connsiteY3" fmla="*/ 151895 h 2240838"/>
                <a:gd name="connsiteX4" fmla="*/ 262128 w 940867"/>
                <a:gd name="connsiteY4" fmla="*/ 2240838 h 2240838"/>
                <a:gd name="connsiteX5" fmla="*/ 247799 w 940867"/>
                <a:gd name="connsiteY5" fmla="*/ 2235594 h 2240838"/>
                <a:gd name="connsiteX6" fmla="*/ 79410 w 940867"/>
                <a:gd name="connsiteY6" fmla="*/ 2201251 h 2240838"/>
                <a:gd name="connsiteX7" fmla="*/ 0 w 940867"/>
                <a:gd name="connsiteY7" fmla="*/ 2197242 h 2240838"/>
                <a:gd name="connsiteX8" fmla="*/ 0 w 940867"/>
                <a:gd name="connsiteY8" fmla="*/ 0 h 224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0867" h="2240838">
                  <a:moveTo>
                    <a:pt x="0" y="0"/>
                  </a:moveTo>
                  <a:lnTo>
                    <a:pt x="148642" y="3759"/>
                  </a:lnTo>
                  <a:cubicBezTo>
                    <a:pt x="409418" y="16977"/>
                    <a:pt x="661581" y="62843"/>
                    <a:pt x="901125" y="137349"/>
                  </a:cubicBezTo>
                  <a:lnTo>
                    <a:pt x="940867" y="151895"/>
                  </a:lnTo>
                  <a:lnTo>
                    <a:pt x="262128" y="2240838"/>
                  </a:lnTo>
                  <a:lnTo>
                    <a:pt x="247799" y="2235594"/>
                  </a:lnTo>
                  <a:cubicBezTo>
                    <a:pt x="193754" y="2218784"/>
                    <a:pt x="137432" y="2207144"/>
                    <a:pt x="79410" y="2201251"/>
                  </a:cubicBezTo>
                  <a:lnTo>
                    <a:pt x="0" y="2197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50" dirty="0">
                <a:solidFill>
                  <a:schemeClr val="tx1"/>
                </a:solidFill>
              </a:endParaRPr>
            </a:p>
          </p:txBody>
        </p:sp>
        <p:sp>
          <p:nvSpPr>
            <p:cNvPr id="31" name="Segment 20 Text">
              <a:extLst>
                <a:ext uri="{FF2B5EF4-FFF2-40B4-BE49-F238E27FC236}">
                  <a16:creationId xmlns:a16="http://schemas.microsoft.com/office/drawing/2014/main" id="{8A60F323-1257-4537-95F0-1E4ACEA38939}"/>
                </a:ext>
              </a:extLst>
            </p:cNvPr>
            <p:cNvSpPr/>
            <p:nvPr/>
          </p:nvSpPr>
          <p:spPr>
            <a:xfrm rot="15576345">
              <a:off x="4716029" y="1065621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ar-SA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-----</a:t>
              </a:r>
              <a:endPara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Segment 19 Text">
              <a:extLst>
                <a:ext uri="{FF2B5EF4-FFF2-40B4-BE49-F238E27FC236}">
                  <a16:creationId xmlns:a16="http://schemas.microsoft.com/office/drawing/2014/main" id="{8EEBDB3F-4193-411D-B0EE-2A33EB501A68}"/>
                </a:ext>
              </a:extLst>
            </p:cNvPr>
            <p:cNvSpPr/>
            <p:nvPr/>
          </p:nvSpPr>
          <p:spPr>
            <a:xfrm rot="14471101">
              <a:off x="4108590" y="1249672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ar-SA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---</a:t>
              </a:r>
              <a:endPara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Segment 18 Text">
              <a:extLst>
                <a:ext uri="{FF2B5EF4-FFF2-40B4-BE49-F238E27FC236}">
                  <a16:creationId xmlns:a16="http://schemas.microsoft.com/office/drawing/2014/main" id="{D64DE023-052A-4738-8E9E-D8C7B0299639}"/>
                </a:ext>
              </a:extLst>
            </p:cNvPr>
            <p:cNvSpPr/>
            <p:nvPr/>
          </p:nvSpPr>
          <p:spPr>
            <a:xfrm rot="13451075">
              <a:off x="3611688" y="1623160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ar-SA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---</a:t>
              </a:r>
              <a:endPara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Segment 17 Text">
              <a:extLst>
                <a:ext uri="{FF2B5EF4-FFF2-40B4-BE49-F238E27FC236}">
                  <a16:creationId xmlns:a16="http://schemas.microsoft.com/office/drawing/2014/main" id="{DDA93BF0-5267-4939-AC90-F9381FB131D2}"/>
                </a:ext>
              </a:extLst>
            </p:cNvPr>
            <p:cNvSpPr/>
            <p:nvPr/>
          </p:nvSpPr>
          <p:spPr>
            <a:xfrm rot="12366945">
              <a:off x="3243532" y="2132566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ar-SA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---</a:t>
              </a:r>
              <a:endPara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Segment 16 Text">
              <a:extLst>
                <a:ext uri="{FF2B5EF4-FFF2-40B4-BE49-F238E27FC236}">
                  <a16:creationId xmlns:a16="http://schemas.microsoft.com/office/drawing/2014/main" id="{B5E33C89-9274-4E75-A92C-49C8AEC7ED41}"/>
                </a:ext>
              </a:extLst>
            </p:cNvPr>
            <p:cNvSpPr/>
            <p:nvPr/>
          </p:nvSpPr>
          <p:spPr>
            <a:xfrm rot="11306519">
              <a:off x="3067077" y="2746368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ar-SA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---</a:t>
              </a:r>
              <a:endPara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Segment 15 Text">
              <a:extLst>
                <a:ext uri="{FF2B5EF4-FFF2-40B4-BE49-F238E27FC236}">
                  <a16:creationId xmlns:a16="http://schemas.microsoft.com/office/drawing/2014/main" id="{CFE440A7-35C8-4BEA-BCFF-EEEF4FE2060F}"/>
                </a:ext>
              </a:extLst>
            </p:cNvPr>
            <p:cNvSpPr/>
            <p:nvPr/>
          </p:nvSpPr>
          <p:spPr>
            <a:xfrm rot="10149926">
              <a:off x="3067077" y="3369866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ar-SA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---</a:t>
              </a:r>
              <a:endPara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Segment 14 Text">
              <a:extLst>
                <a:ext uri="{FF2B5EF4-FFF2-40B4-BE49-F238E27FC236}">
                  <a16:creationId xmlns:a16="http://schemas.microsoft.com/office/drawing/2014/main" id="{DCD73214-EDC9-4B49-9F82-C0B35ADB697C}"/>
                </a:ext>
              </a:extLst>
            </p:cNvPr>
            <p:cNvSpPr/>
            <p:nvPr/>
          </p:nvSpPr>
          <p:spPr>
            <a:xfrm rot="9182237">
              <a:off x="3254106" y="3919877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ar-SA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---</a:t>
              </a:r>
              <a:endPara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Segment 13 Text">
              <a:extLst>
                <a:ext uri="{FF2B5EF4-FFF2-40B4-BE49-F238E27FC236}">
                  <a16:creationId xmlns:a16="http://schemas.microsoft.com/office/drawing/2014/main" id="{A4CCF6C8-8CD0-4F40-8A84-D028ECDD95BB}"/>
                </a:ext>
              </a:extLst>
            </p:cNvPr>
            <p:cNvSpPr/>
            <p:nvPr/>
          </p:nvSpPr>
          <p:spPr>
            <a:xfrm rot="8043545">
              <a:off x="3651559" y="4435611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ar-SA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---</a:t>
              </a:r>
              <a:endPara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Segment 12 Text">
              <a:extLst>
                <a:ext uri="{FF2B5EF4-FFF2-40B4-BE49-F238E27FC236}">
                  <a16:creationId xmlns:a16="http://schemas.microsoft.com/office/drawing/2014/main" id="{B0216C28-9660-48C1-9284-66565111C905}"/>
                </a:ext>
              </a:extLst>
            </p:cNvPr>
            <p:cNvSpPr/>
            <p:nvPr/>
          </p:nvSpPr>
          <p:spPr>
            <a:xfrm rot="6926181">
              <a:off x="4170726" y="4805426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ar-SA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---</a:t>
              </a:r>
              <a:endPara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Segment 11 Text">
              <a:extLst>
                <a:ext uri="{FF2B5EF4-FFF2-40B4-BE49-F238E27FC236}">
                  <a16:creationId xmlns:a16="http://schemas.microsoft.com/office/drawing/2014/main" id="{95862564-C911-4B72-BC2B-47C4119E3684}"/>
                </a:ext>
              </a:extLst>
            </p:cNvPr>
            <p:cNvSpPr/>
            <p:nvPr/>
          </p:nvSpPr>
          <p:spPr>
            <a:xfrm rot="5837799">
              <a:off x="4765270" y="5006936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ar-SA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---</a:t>
              </a:r>
              <a:endPara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Segment 10 Text">
              <a:extLst>
                <a:ext uri="{FF2B5EF4-FFF2-40B4-BE49-F238E27FC236}">
                  <a16:creationId xmlns:a16="http://schemas.microsoft.com/office/drawing/2014/main" id="{ED23D43F-BC79-4898-8BDA-3669D7A4C170}"/>
                </a:ext>
              </a:extLst>
            </p:cNvPr>
            <p:cNvSpPr/>
            <p:nvPr/>
          </p:nvSpPr>
          <p:spPr>
            <a:xfrm rot="4815310">
              <a:off x="5372950" y="4985590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ar-SA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---</a:t>
              </a:r>
              <a:endPara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Segment 9 Text">
              <a:extLst>
                <a:ext uri="{FF2B5EF4-FFF2-40B4-BE49-F238E27FC236}">
                  <a16:creationId xmlns:a16="http://schemas.microsoft.com/office/drawing/2014/main" id="{9F60E8D9-8F3E-4950-BE13-B39604E01634}"/>
                </a:ext>
              </a:extLst>
            </p:cNvPr>
            <p:cNvSpPr/>
            <p:nvPr/>
          </p:nvSpPr>
          <p:spPr>
            <a:xfrm rot="3680776">
              <a:off x="5954386" y="4780462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ar-SA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---</a:t>
              </a:r>
              <a:endPara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Segment 8 Text">
              <a:extLst>
                <a:ext uri="{FF2B5EF4-FFF2-40B4-BE49-F238E27FC236}">
                  <a16:creationId xmlns:a16="http://schemas.microsoft.com/office/drawing/2014/main" id="{91BFE52F-78C0-4C0A-813C-8EBF68BCE087}"/>
                </a:ext>
              </a:extLst>
            </p:cNvPr>
            <p:cNvSpPr/>
            <p:nvPr/>
          </p:nvSpPr>
          <p:spPr>
            <a:xfrm rot="2690616">
              <a:off x="6443942" y="4414750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ar-SA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---</a:t>
              </a:r>
              <a:endPara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Segment 7 Text">
              <a:extLst>
                <a:ext uri="{FF2B5EF4-FFF2-40B4-BE49-F238E27FC236}">
                  <a16:creationId xmlns:a16="http://schemas.microsoft.com/office/drawing/2014/main" id="{06A4B56A-4262-419B-BC73-C54D283661B6}"/>
                </a:ext>
              </a:extLst>
            </p:cNvPr>
            <p:cNvSpPr/>
            <p:nvPr/>
          </p:nvSpPr>
          <p:spPr>
            <a:xfrm rot="1585716">
              <a:off x="6815606" y="3913151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ar-SA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---</a:t>
              </a:r>
              <a:endPara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Segment 6 Text">
              <a:extLst>
                <a:ext uri="{FF2B5EF4-FFF2-40B4-BE49-F238E27FC236}">
                  <a16:creationId xmlns:a16="http://schemas.microsoft.com/office/drawing/2014/main" id="{174AC0EE-9834-469F-B5D1-7330921E602E}"/>
                </a:ext>
              </a:extLst>
            </p:cNvPr>
            <p:cNvSpPr/>
            <p:nvPr/>
          </p:nvSpPr>
          <p:spPr>
            <a:xfrm rot="452216">
              <a:off x="7003901" y="3325521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ar-SA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---</a:t>
              </a:r>
              <a:endPara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Segment 5 Text">
              <a:extLst>
                <a:ext uri="{FF2B5EF4-FFF2-40B4-BE49-F238E27FC236}">
                  <a16:creationId xmlns:a16="http://schemas.microsoft.com/office/drawing/2014/main" id="{4C7471A6-6F63-4541-8E57-85DBD774A673}"/>
                </a:ext>
              </a:extLst>
            </p:cNvPr>
            <p:cNvSpPr/>
            <p:nvPr/>
          </p:nvSpPr>
          <p:spPr>
            <a:xfrm rot="21099828">
              <a:off x="6991941" y="2709572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ar-SA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----</a:t>
              </a:r>
              <a:endPara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Segment 4 Text">
              <a:extLst>
                <a:ext uri="{FF2B5EF4-FFF2-40B4-BE49-F238E27FC236}">
                  <a16:creationId xmlns:a16="http://schemas.microsoft.com/office/drawing/2014/main" id="{F90F4EFD-6062-463B-8D5B-53B10739C7E5}"/>
                </a:ext>
              </a:extLst>
            </p:cNvPr>
            <p:cNvSpPr/>
            <p:nvPr/>
          </p:nvSpPr>
          <p:spPr>
            <a:xfrm rot="19985801">
              <a:off x="6818023" y="2142071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ar-SA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---</a:t>
              </a:r>
              <a:endPara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Segment 3 Text">
              <a:extLst>
                <a:ext uri="{FF2B5EF4-FFF2-40B4-BE49-F238E27FC236}">
                  <a16:creationId xmlns:a16="http://schemas.microsoft.com/office/drawing/2014/main" id="{12250A91-4238-4EDD-B78D-A5A2DBD44406}"/>
                </a:ext>
              </a:extLst>
            </p:cNvPr>
            <p:cNvSpPr/>
            <p:nvPr/>
          </p:nvSpPr>
          <p:spPr>
            <a:xfrm rot="18915660">
              <a:off x="6437135" y="1623160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ar-SA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---</a:t>
              </a:r>
              <a:endPara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Segment 2 Text">
              <a:extLst>
                <a:ext uri="{FF2B5EF4-FFF2-40B4-BE49-F238E27FC236}">
                  <a16:creationId xmlns:a16="http://schemas.microsoft.com/office/drawing/2014/main" id="{1D1D4FF6-4BFB-4D9D-927D-E1BE4515E8BC}"/>
                </a:ext>
              </a:extLst>
            </p:cNvPr>
            <p:cNvSpPr/>
            <p:nvPr/>
          </p:nvSpPr>
          <p:spPr>
            <a:xfrm rot="17872985">
              <a:off x="5917940" y="1244818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ar-SA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---</a:t>
              </a:r>
              <a:endPara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Segment 1 Text">
              <a:extLst>
                <a:ext uri="{FF2B5EF4-FFF2-40B4-BE49-F238E27FC236}">
                  <a16:creationId xmlns:a16="http://schemas.microsoft.com/office/drawing/2014/main" id="{718169D6-1306-45A3-AA29-8A390163FF91}"/>
                </a:ext>
              </a:extLst>
            </p:cNvPr>
            <p:cNvSpPr/>
            <p:nvPr/>
          </p:nvSpPr>
          <p:spPr>
            <a:xfrm rot="16701266">
              <a:off x="5343961" y="1054484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ar-SA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-----</a:t>
              </a:r>
              <a:endPara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Spin Button">
            <a:extLst>
              <a:ext uri="{FF2B5EF4-FFF2-40B4-BE49-F238E27FC236}">
                <a16:creationId xmlns:a16="http://schemas.microsoft.com/office/drawing/2014/main" id="{926F8D1D-991A-4FD4-8C84-8BDE0F7D16BC}"/>
              </a:ext>
            </a:extLst>
          </p:cNvPr>
          <p:cNvGrpSpPr/>
          <p:nvPr/>
        </p:nvGrpSpPr>
        <p:grpSpPr>
          <a:xfrm>
            <a:off x="3897000" y="2049147"/>
            <a:ext cx="1350000" cy="1350000"/>
            <a:chOff x="5196000" y="2529000"/>
            <a:chExt cx="1800000" cy="1800000"/>
          </a:xfrm>
        </p:grpSpPr>
        <p:sp>
          <p:nvSpPr>
            <p:cNvPr id="52" name="Spin Button">
              <a:extLst>
                <a:ext uri="{FF2B5EF4-FFF2-40B4-BE49-F238E27FC236}">
                  <a16:creationId xmlns:a16="http://schemas.microsoft.com/office/drawing/2014/main" id="{5E922142-A7E5-4F0D-A286-972BE0AA29AD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أولى </a:t>
              </a:r>
            </a:p>
            <a:p>
              <a:pPr algn="ctr"/>
              <a:r>
                <a:rPr lang="ar-SA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Arrow: Curved Down 31">
              <a:extLst>
                <a:ext uri="{FF2B5EF4-FFF2-40B4-BE49-F238E27FC236}">
                  <a16:creationId xmlns:a16="http://schemas.microsoft.com/office/drawing/2014/main" id="{F0111074-BB0E-4DB0-8E85-4951ED597570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54" name="Arrow: Curved Down 32">
              <a:extLst>
                <a:ext uri="{FF2B5EF4-FFF2-40B4-BE49-F238E27FC236}">
                  <a16:creationId xmlns:a16="http://schemas.microsoft.com/office/drawing/2014/main" id="{730319ED-19A9-4C7A-9F8B-E0997E3F08F8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>
                <a:solidFill>
                  <a:schemeClr val="tx1"/>
                </a:solidFill>
              </a:endParaRPr>
            </a:p>
          </p:txBody>
        </p:sp>
      </p:grpSp>
      <p:sp>
        <p:nvSpPr>
          <p:cNvPr id="55" name="Marker">
            <a:extLst>
              <a:ext uri="{FF2B5EF4-FFF2-40B4-BE49-F238E27FC236}">
                <a16:creationId xmlns:a16="http://schemas.microsoft.com/office/drawing/2014/main" id="{2303BAD1-39F4-40C3-8B5F-64BF07CBACC9}"/>
              </a:ext>
            </a:extLst>
          </p:cNvPr>
          <p:cNvSpPr/>
          <p:nvPr/>
        </p:nvSpPr>
        <p:spPr>
          <a:xfrm rot="10800000">
            <a:off x="4305905" y="150749"/>
            <a:ext cx="540000" cy="54000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56" name="Text">
            <a:extLst>
              <a:ext uri="{FF2B5EF4-FFF2-40B4-BE49-F238E27FC236}">
                <a16:creationId xmlns:a16="http://schemas.microsoft.com/office/drawing/2014/main" id="{8CDF3735-4081-4A82-A218-BAFFC1FF96CD}"/>
              </a:ext>
            </a:extLst>
          </p:cNvPr>
          <p:cNvSpPr/>
          <p:nvPr/>
        </p:nvSpPr>
        <p:spPr>
          <a:xfrm>
            <a:off x="1631769" y="5102210"/>
            <a:ext cx="597921" cy="1038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675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Twitter @n9vxx</a:t>
            </a:r>
          </a:p>
        </p:txBody>
      </p:sp>
      <p:sp>
        <p:nvSpPr>
          <p:cNvPr id="57" name="Google Shape;709;p33"/>
          <p:cNvSpPr txBox="1">
            <a:spLocks/>
          </p:cNvSpPr>
          <p:nvPr/>
        </p:nvSpPr>
        <p:spPr>
          <a:xfrm>
            <a:off x="5501543" y="507660"/>
            <a:ext cx="3974241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ar-SA" sz="2800" b="1" dirty="0">
                <a:solidFill>
                  <a:schemeClr val="tx1"/>
                </a:solidFill>
                <a:latin typeface="Times New Roman" panose="02020603050405020304" pitchFamily="18" charset="0"/>
                <a:cs typeface="+mj-cs"/>
              </a:rPr>
              <a:t>كتابة أسماء الطلاب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35583" y="693759"/>
            <a:ext cx="1720578" cy="3168378"/>
          </a:xfrm>
          <a:prstGeom prst="rect">
            <a:avLst/>
          </a:prstGeom>
          <a:solidFill>
            <a:srgbClr val="F8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مستطيل مستدير الزوايا 2">
            <a:hlinkClick r:id="rId2" action="ppaction://hlinksldjump"/>
          </p:cNvPr>
          <p:cNvSpPr/>
          <p:nvPr/>
        </p:nvSpPr>
        <p:spPr>
          <a:xfrm>
            <a:off x="132348" y="868880"/>
            <a:ext cx="1499422" cy="503136"/>
          </a:xfrm>
          <a:prstGeom prst="roundRect">
            <a:avLst/>
          </a:prstGeom>
          <a:solidFill>
            <a:srgbClr val="F8F8F0"/>
          </a:solidFill>
          <a:ln w="57150">
            <a:solidFill>
              <a:srgbClr val="BCD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ysClr val="windowText" lastClr="000000"/>
                </a:solidFill>
              </a:rPr>
              <a:t>العودة لسؤال صّل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8" name="مستطيل مستدير الزوايا 57">
            <a:hlinkClick r:id="rId3" action="ppaction://hlinksldjump"/>
          </p:cNvPr>
          <p:cNvSpPr/>
          <p:nvPr/>
        </p:nvSpPr>
        <p:spPr>
          <a:xfrm>
            <a:off x="130618" y="1524917"/>
            <a:ext cx="1499422" cy="503136"/>
          </a:xfrm>
          <a:prstGeom prst="roundRect">
            <a:avLst/>
          </a:prstGeom>
          <a:solidFill>
            <a:srgbClr val="F8F8F0"/>
          </a:solidFill>
          <a:ln w="57150">
            <a:solidFill>
              <a:srgbClr val="CE1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ysClr val="windowText" lastClr="000000"/>
                </a:solidFill>
              </a:rPr>
              <a:t>العودة لسؤال أقارن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9" name="مستطيل مستدير الزوايا 58">
            <a:hlinkClick r:id="rId4" action="ppaction://hlinksldjump"/>
          </p:cNvPr>
          <p:cNvSpPr/>
          <p:nvPr/>
        </p:nvSpPr>
        <p:spPr>
          <a:xfrm>
            <a:off x="147938" y="2208983"/>
            <a:ext cx="1499422" cy="503136"/>
          </a:xfrm>
          <a:prstGeom prst="roundRect">
            <a:avLst/>
          </a:prstGeom>
          <a:solidFill>
            <a:srgbClr val="F8F8F0"/>
          </a:solidFill>
          <a:ln w="57150">
            <a:solidFill>
              <a:srgbClr val="E95B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ysClr val="windowText" lastClr="000000"/>
                </a:solidFill>
              </a:rPr>
              <a:t>العودة لسؤال أصنف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0" name="مستطيل مستدير الزوايا 59">
            <a:hlinkClick r:id="rId5" action="ppaction://hlinksldjump"/>
          </p:cNvPr>
          <p:cNvSpPr/>
          <p:nvPr/>
        </p:nvSpPr>
        <p:spPr>
          <a:xfrm>
            <a:off x="160921" y="2873046"/>
            <a:ext cx="1499422" cy="503136"/>
          </a:xfrm>
          <a:prstGeom prst="roundRect">
            <a:avLst/>
          </a:prstGeom>
          <a:solidFill>
            <a:srgbClr val="F8F8F0"/>
          </a:solidFill>
          <a:ln w="57150">
            <a:solidFill>
              <a:srgbClr val="86B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ysClr val="windowText" lastClr="000000"/>
                </a:solidFill>
              </a:rPr>
              <a:t>العودة لسؤال ألخص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1" name="مستطيل مستدير الزوايا 60">
            <a:hlinkClick r:id="rId6" action="ppaction://hlinksldjump"/>
          </p:cNvPr>
          <p:cNvSpPr/>
          <p:nvPr/>
        </p:nvSpPr>
        <p:spPr>
          <a:xfrm>
            <a:off x="156471" y="3530331"/>
            <a:ext cx="1499422" cy="503136"/>
          </a:xfrm>
          <a:prstGeom prst="roundRect">
            <a:avLst/>
          </a:prstGeom>
          <a:solidFill>
            <a:srgbClr val="F8F8F0"/>
          </a:solidFill>
          <a:ln w="57150">
            <a:solidFill>
              <a:srgbClr val="F6DC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ysClr val="windowText" lastClr="000000"/>
                </a:solidFill>
              </a:rPr>
              <a:t>العودة </a:t>
            </a:r>
            <a:r>
              <a:rPr lang="ar-SA">
                <a:solidFill>
                  <a:sysClr val="windowText" lastClr="000000"/>
                </a:solidFill>
              </a:rPr>
              <a:t>لسؤال ألخص 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89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09;p33"/>
          <p:cNvSpPr txBox="1">
            <a:spLocks/>
          </p:cNvSpPr>
          <p:nvPr/>
        </p:nvSpPr>
        <p:spPr>
          <a:xfrm>
            <a:off x="-330259" y="326725"/>
            <a:ext cx="37557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ar-SA" sz="5400" b="1" dirty="0">
                <a:cs typeface="+mj-cs"/>
              </a:rPr>
              <a:t>أنظر </a:t>
            </a:r>
          </a:p>
          <a:p>
            <a:pPr algn="ctr">
              <a:spcAft>
                <a:spcPts val="1600"/>
              </a:spcAft>
            </a:pPr>
            <a:r>
              <a:rPr lang="ar-SA" sz="5400" b="1" dirty="0">
                <a:cs typeface="+mj-cs"/>
              </a:rPr>
              <a:t>وأتساءل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201" y="1984228"/>
            <a:ext cx="3518706" cy="351870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/>
          <a:srcRect l="25958" t="22300" r="26944" b="13007"/>
          <a:stretch/>
        </p:blipFill>
        <p:spPr>
          <a:xfrm>
            <a:off x="2823411" y="0"/>
            <a:ext cx="6320590" cy="5143500"/>
          </a:xfrm>
          <a:prstGeom prst="rect">
            <a:avLst/>
          </a:prstGeom>
        </p:spPr>
      </p:pic>
      <p:sp>
        <p:nvSpPr>
          <p:cNvPr id="5" name="Google Shape;773;p34"/>
          <p:cNvSpPr txBox="1">
            <a:spLocks/>
          </p:cNvSpPr>
          <p:nvPr/>
        </p:nvSpPr>
        <p:spPr>
          <a:xfrm>
            <a:off x="4313814" y="3513221"/>
            <a:ext cx="4830186" cy="1630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Lato"/>
              <a:buChar char="●"/>
              <a:defRPr sz="16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600"/>
              </a:spcAft>
              <a:buFont typeface="Lato"/>
              <a:buNone/>
            </a:pPr>
            <a:r>
              <a:rPr lang="ar-SA" sz="3200" b="1" dirty="0">
                <a:solidFill>
                  <a:schemeClr val="tx1"/>
                </a:solidFill>
                <a:cs typeface="+mj-cs"/>
              </a:rPr>
              <a:t>تعيش بعض النباتات في الصحراء.</a:t>
            </a:r>
          </a:p>
          <a:p>
            <a:pPr marL="0" indent="0" algn="ctr">
              <a:spcAft>
                <a:spcPts val="1600"/>
              </a:spcAft>
              <a:buFont typeface="Lato"/>
              <a:buNone/>
            </a:pPr>
            <a:r>
              <a:rPr lang="ar-SA" sz="3200" b="1" dirty="0">
                <a:solidFill>
                  <a:schemeClr val="tx1"/>
                </a:solidFill>
                <a:cs typeface="+mj-cs"/>
              </a:rPr>
              <a:t>كيف تنمو في هذا المكان الحار؟</a:t>
            </a:r>
          </a:p>
        </p:txBody>
      </p:sp>
    </p:spTree>
    <p:extLst>
      <p:ext uri="{BB962C8B-B14F-4D97-AF65-F5344CB8AC3E}">
        <p14:creationId xmlns:p14="http://schemas.microsoft.com/office/powerpoint/2010/main" val="2968350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31329" t="24732" r="33007" b="7358"/>
          <a:stretch/>
        </p:blipFill>
        <p:spPr>
          <a:xfrm>
            <a:off x="955342" y="0"/>
            <a:ext cx="4804367" cy="5143500"/>
          </a:xfrm>
          <a:prstGeom prst="rect">
            <a:avLst/>
          </a:prstGeom>
        </p:spPr>
      </p:pic>
      <p:sp>
        <p:nvSpPr>
          <p:cNvPr id="4" name="سهم إلى اليمين 3">
            <a:hlinkClick r:id="rId3" action="ppaction://hlinksldjump"/>
          </p:cNvPr>
          <p:cNvSpPr/>
          <p:nvPr/>
        </p:nvSpPr>
        <p:spPr>
          <a:xfrm>
            <a:off x="5936775" y="4080965"/>
            <a:ext cx="2397601" cy="96728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709;p33"/>
          <p:cNvSpPr txBox="1">
            <a:spLocks/>
          </p:cNvSpPr>
          <p:nvPr/>
        </p:nvSpPr>
        <p:spPr>
          <a:xfrm>
            <a:off x="5337770" y="616842"/>
            <a:ext cx="3974241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ar-S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+mj-cs"/>
              </a:rPr>
              <a:t>أصل بين الصورة</a:t>
            </a:r>
          </a:p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ar-S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+mj-cs"/>
              </a:rPr>
              <a:t>والكلمة المناسبة فيما يلي؟</a:t>
            </a:r>
          </a:p>
        </p:txBody>
      </p:sp>
      <p:sp>
        <p:nvSpPr>
          <p:cNvPr id="6" name="Google Shape;709;p33"/>
          <p:cNvSpPr txBox="1">
            <a:spLocks/>
          </p:cNvSpPr>
          <p:nvPr/>
        </p:nvSpPr>
        <p:spPr>
          <a:xfrm>
            <a:off x="5936775" y="3971924"/>
            <a:ext cx="1292700" cy="88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ar-SA" sz="1200" b="1" dirty="0">
                <a:solidFill>
                  <a:schemeClr val="tx1"/>
                </a:solidFill>
                <a:latin typeface="Times New Roman" panose="02020603050405020304" pitchFamily="18" charset="0"/>
                <a:cs typeface="+mj-cs"/>
              </a:rPr>
              <a:t>اضغط على السهم </a:t>
            </a:r>
          </a:p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ar-SA" sz="1200" b="1" dirty="0">
                <a:solidFill>
                  <a:schemeClr val="tx1"/>
                </a:solidFill>
                <a:latin typeface="Times New Roman" panose="02020603050405020304" pitchFamily="18" charset="0"/>
                <a:cs typeface="+mj-cs"/>
              </a:rPr>
              <a:t>لرجوع للعجلة لاختيار</a:t>
            </a:r>
          </a:p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ar-SA" sz="1200" b="1" dirty="0">
                <a:solidFill>
                  <a:schemeClr val="tx1"/>
                </a:solidFill>
                <a:latin typeface="Times New Roman" panose="02020603050405020304" pitchFamily="18" charset="0"/>
                <a:cs typeface="+mj-cs"/>
              </a:rPr>
              <a:t>إسم طالب أخر</a:t>
            </a:r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1735282" y="616842"/>
            <a:ext cx="924791" cy="12950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1735282" y="2099278"/>
            <a:ext cx="924791" cy="12950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 flipV="1">
            <a:off x="1735282" y="737755"/>
            <a:ext cx="1101858" cy="23819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 flipV="1">
            <a:off x="1864895" y="4414837"/>
            <a:ext cx="972247" cy="329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933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هم إلى اليمين 3">
            <a:hlinkClick r:id="rId2" action="ppaction://hlinksldjump"/>
          </p:cNvPr>
          <p:cNvSpPr/>
          <p:nvPr/>
        </p:nvSpPr>
        <p:spPr>
          <a:xfrm>
            <a:off x="5936775" y="4080965"/>
            <a:ext cx="2397601" cy="96728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709;p33"/>
          <p:cNvSpPr txBox="1">
            <a:spLocks/>
          </p:cNvSpPr>
          <p:nvPr/>
        </p:nvSpPr>
        <p:spPr>
          <a:xfrm>
            <a:off x="5699554" y="167452"/>
            <a:ext cx="3974241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ar-SA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أقارن</a:t>
            </a:r>
          </a:p>
        </p:txBody>
      </p:sp>
      <p:sp>
        <p:nvSpPr>
          <p:cNvPr id="6" name="Google Shape;709;p33"/>
          <p:cNvSpPr txBox="1">
            <a:spLocks/>
          </p:cNvSpPr>
          <p:nvPr/>
        </p:nvSpPr>
        <p:spPr>
          <a:xfrm>
            <a:off x="5605654" y="4003821"/>
            <a:ext cx="2081021" cy="88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ar-SA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اضغط على السهم لرجوع للعجلة </a:t>
            </a:r>
          </a:p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ar-SA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واختيار أسم طالب</a:t>
            </a:r>
          </a:p>
        </p:txBody>
      </p:sp>
      <p:sp>
        <p:nvSpPr>
          <p:cNvPr id="7" name="Google Shape;709;p33"/>
          <p:cNvSpPr txBox="1">
            <a:spLocks/>
          </p:cNvSpPr>
          <p:nvPr/>
        </p:nvSpPr>
        <p:spPr>
          <a:xfrm>
            <a:off x="1346074" y="382192"/>
            <a:ext cx="6047815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فيما تتشابه نباتات الصحراء ونباتات الغابة ؟</a:t>
            </a:r>
          </a:p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وفيم تختلف؟</a:t>
            </a:r>
          </a:p>
        </p:txBody>
      </p:sp>
      <p:pic>
        <p:nvPicPr>
          <p:cNvPr id="17410" name="Picture 2" descr="غابة الأشجار الخلفية, أخضر, غابة, خلفية الكرتون صورة الخلفية للتحميل مجان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4" y="1512169"/>
            <a:ext cx="4121258" cy="249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Background desert design elements vector Free vector in Encapsulated  PostScript eps ( .eps ) vector illustration graphic art design format  format for free download 1.75M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6"/>
          <a:stretch/>
        </p:blipFill>
        <p:spPr bwMode="auto">
          <a:xfrm>
            <a:off x="4538859" y="1618664"/>
            <a:ext cx="4214609" cy="222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933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هم إلى اليمين 3">
            <a:hlinkClick r:id="rId2" action="ppaction://hlinksldjump"/>
          </p:cNvPr>
          <p:cNvSpPr/>
          <p:nvPr/>
        </p:nvSpPr>
        <p:spPr>
          <a:xfrm>
            <a:off x="5936775" y="4080965"/>
            <a:ext cx="2397601" cy="96728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709;p33"/>
          <p:cNvSpPr txBox="1">
            <a:spLocks/>
          </p:cNvSpPr>
          <p:nvPr/>
        </p:nvSpPr>
        <p:spPr>
          <a:xfrm>
            <a:off x="5699554" y="167452"/>
            <a:ext cx="3974241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ar-SA" sz="4400" b="1" dirty="0">
                <a:solidFill>
                  <a:srgbClr val="C00000"/>
                </a:solidFill>
                <a:latin typeface="Times New Roman" panose="02020603050405020304" pitchFamily="18" charset="0"/>
                <a:cs typeface="+mj-cs"/>
              </a:rPr>
              <a:t>أُصنف</a:t>
            </a:r>
          </a:p>
        </p:txBody>
      </p:sp>
      <p:sp>
        <p:nvSpPr>
          <p:cNvPr id="6" name="Google Shape;709;p33"/>
          <p:cNvSpPr txBox="1">
            <a:spLocks/>
          </p:cNvSpPr>
          <p:nvPr/>
        </p:nvSpPr>
        <p:spPr>
          <a:xfrm>
            <a:off x="5605654" y="4003821"/>
            <a:ext cx="2081021" cy="88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ar-SA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اضغط على السهم لرجوع للعجلة </a:t>
            </a:r>
          </a:p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ar-SA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واختيار أسم طالب</a:t>
            </a:r>
          </a:p>
        </p:txBody>
      </p:sp>
      <p:sp>
        <p:nvSpPr>
          <p:cNvPr id="7" name="Google Shape;709;p33"/>
          <p:cNvSpPr txBox="1">
            <a:spLocks/>
          </p:cNvSpPr>
          <p:nvPr/>
        </p:nvSpPr>
        <p:spPr>
          <a:xfrm>
            <a:off x="1346074" y="382192"/>
            <a:ext cx="6047815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+mj-cs"/>
              </a:rPr>
              <a:t>أضع الأشياء التالية في مجموعات ؟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4108" t="53659" r="23122" b="11691"/>
          <a:stretch/>
        </p:blipFill>
        <p:spPr>
          <a:xfrm>
            <a:off x="1124229" y="981141"/>
            <a:ext cx="6883272" cy="3022679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 rot="2774401">
            <a:off x="5409989" y="789989"/>
            <a:ext cx="1295062" cy="3679061"/>
          </a:xfrm>
          <a:prstGeom prst="round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1580221" y="1138449"/>
            <a:ext cx="1295062" cy="286537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4958123" y="1120214"/>
            <a:ext cx="1295062" cy="96723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مستطيل مستدير الزوايا 18"/>
          <p:cNvSpPr/>
          <p:nvPr/>
        </p:nvSpPr>
        <p:spPr>
          <a:xfrm rot="1011345">
            <a:off x="3222983" y="1138449"/>
            <a:ext cx="1295062" cy="2865372"/>
          </a:xfrm>
          <a:prstGeom prst="roundRect">
            <a:avLst/>
          </a:prstGeom>
          <a:noFill/>
          <a:ln w="76200">
            <a:solidFill>
              <a:srgbClr val="EEA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6616799" y="2815389"/>
            <a:ext cx="1238956" cy="1155432"/>
          </a:xfrm>
          <a:prstGeom prst="roundRect">
            <a:avLst/>
          </a:prstGeom>
          <a:noFill/>
          <a:ln w="76200">
            <a:solidFill>
              <a:srgbClr val="EEA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37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هم إلى اليمين 3">
            <a:hlinkClick r:id="rId2" action="ppaction://hlinksldjump"/>
          </p:cNvPr>
          <p:cNvSpPr/>
          <p:nvPr/>
        </p:nvSpPr>
        <p:spPr>
          <a:xfrm>
            <a:off x="5936775" y="4080965"/>
            <a:ext cx="2397601" cy="96728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709;p33"/>
          <p:cNvSpPr txBox="1">
            <a:spLocks/>
          </p:cNvSpPr>
          <p:nvPr/>
        </p:nvSpPr>
        <p:spPr>
          <a:xfrm>
            <a:off x="5699554" y="167452"/>
            <a:ext cx="3974241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ar-SA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أُلخصُ</a:t>
            </a:r>
          </a:p>
        </p:txBody>
      </p:sp>
      <p:sp>
        <p:nvSpPr>
          <p:cNvPr id="6" name="Google Shape;709;p33"/>
          <p:cNvSpPr txBox="1">
            <a:spLocks/>
          </p:cNvSpPr>
          <p:nvPr/>
        </p:nvSpPr>
        <p:spPr>
          <a:xfrm>
            <a:off x="5605654" y="4003821"/>
            <a:ext cx="2081021" cy="88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ar-SA" sz="1200" b="1" dirty="0">
                <a:solidFill>
                  <a:schemeClr val="tx1"/>
                </a:solidFill>
                <a:latin typeface="Times New Roman" panose="02020603050405020304" pitchFamily="18" charset="0"/>
                <a:cs typeface="+mj-cs"/>
              </a:rPr>
              <a:t>اضغط على السهم لرجوع للعجلة </a:t>
            </a:r>
          </a:p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ar-SA" sz="1200" b="1" dirty="0">
                <a:solidFill>
                  <a:schemeClr val="tx1"/>
                </a:solidFill>
                <a:latin typeface="Times New Roman" panose="02020603050405020304" pitchFamily="18" charset="0"/>
                <a:cs typeface="+mj-cs"/>
              </a:rPr>
              <a:t>واختيار أسم طالب</a:t>
            </a:r>
          </a:p>
        </p:txBody>
      </p:sp>
      <p:sp>
        <p:nvSpPr>
          <p:cNvPr id="7" name="Google Shape;709;p33"/>
          <p:cNvSpPr txBox="1">
            <a:spLocks/>
          </p:cNvSpPr>
          <p:nvPr/>
        </p:nvSpPr>
        <p:spPr>
          <a:xfrm>
            <a:off x="3096185" y="932092"/>
            <a:ext cx="6047815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+mj-cs"/>
              </a:rPr>
              <a:t>ما أهمية الأزهار للنباتات؟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>
          <a:xfrm>
            <a:off x="751973" y="582343"/>
            <a:ext cx="3440331" cy="412200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59" y="256066"/>
            <a:ext cx="1768141" cy="1768141"/>
          </a:xfrm>
          <a:prstGeom prst="rect">
            <a:avLst/>
          </a:prstGeom>
        </p:spPr>
      </p:pic>
      <p:sp>
        <p:nvSpPr>
          <p:cNvPr id="9" name="Google Shape;708;p33"/>
          <p:cNvSpPr txBox="1">
            <a:spLocks/>
          </p:cNvSpPr>
          <p:nvPr/>
        </p:nvSpPr>
        <p:spPr>
          <a:xfrm>
            <a:off x="4061224" y="1848301"/>
            <a:ext cx="4882473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Delius Unicase"/>
              <a:buNone/>
              <a:defRPr sz="3000" b="1" i="0" u="none" strike="noStrike" cap="none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ar-SA" sz="3200" b="0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الزهرة : جزء من أجزاء النبات </a:t>
            </a:r>
          </a:p>
          <a:p>
            <a:pPr algn="ctr"/>
            <a:r>
              <a:rPr lang="ar-SA" sz="3200" b="0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يكون البذور</a:t>
            </a:r>
          </a:p>
          <a:p>
            <a:pPr algn="ctr"/>
            <a:r>
              <a:rPr lang="ar-SA" sz="3200" b="0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توجد البذور، داخل ثمار بعض النباتات </a:t>
            </a:r>
          </a:p>
        </p:txBody>
      </p:sp>
    </p:spTree>
    <p:extLst>
      <p:ext uri="{BB962C8B-B14F-4D97-AF65-F5344CB8AC3E}">
        <p14:creationId xmlns:p14="http://schemas.microsoft.com/office/powerpoint/2010/main" val="2311834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هم إلى اليمين 3">
            <a:hlinkClick r:id="rId2" action="ppaction://hlinksldjump"/>
          </p:cNvPr>
          <p:cNvSpPr/>
          <p:nvPr/>
        </p:nvSpPr>
        <p:spPr>
          <a:xfrm>
            <a:off x="5936775" y="4091356"/>
            <a:ext cx="2397601" cy="96728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709;p33"/>
          <p:cNvSpPr txBox="1">
            <a:spLocks/>
          </p:cNvSpPr>
          <p:nvPr/>
        </p:nvSpPr>
        <p:spPr>
          <a:xfrm>
            <a:off x="5605654" y="4003821"/>
            <a:ext cx="2081021" cy="88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ar-SA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اضغط على السهم لرجوع للعجلة </a:t>
            </a:r>
          </a:p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ar-SA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واختيار أسم طالب</a:t>
            </a:r>
          </a:p>
        </p:txBody>
      </p:sp>
      <p:sp>
        <p:nvSpPr>
          <p:cNvPr id="7" name="Google Shape;709;p33"/>
          <p:cNvSpPr txBox="1">
            <a:spLocks/>
          </p:cNvSpPr>
          <p:nvPr/>
        </p:nvSpPr>
        <p:spPr>
          <a:xfrm>
            <a:off x="3109846" y="607799"/>
            <a:ext cx="6047815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+mj-cs"/>
              </a:rPr>
              <a:t>كيف تتغير النباتات؟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05" y="181051"/>
            <a:ext cx="1768141" cy="1768141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36"/>
          <a:stretch/>
        </p:blipFill>
        <p:spPr>
          <a:xfrm>
            <a:off x="0" y="1531042"/>
            <a:ext cx="4981026" cy="2138610"/>
          </a:xfrm>
          <a:prstGeom prst="rect">
            <a:avLst/>
          </a:prstGeom>
        </p:spPr>
      </p:pic>
      <p:sp>
        <p:nvSpPr>
          <p:cNvPr id="9" name="Google Shape;708;p33"/>
          <p:cNvSpPr txBox="1">
            <a:spLocks/>
          </p:cNvSpPr>
          <p:nvPr/>
        </p:nvSpPr>
        <p:spPr>
          <a:xfrm>
            <a:off x="4896335" y="1805699"/>
            <a:ext cx="4322111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Delius Unicase"/>
              <a:buNone/>
              <a:defRPr sz="3000" b="1" i="0" u="none" strike="noStrike" cap="none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ar-SA" sz="2800" b="0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تنبت البذرة ثم تنمو و تكون</a:t>
            </a:r>
          </a:p>
          <a:p>
            <a:pPr algn="ctr"/>
            <a:r>
              <a:rPr lang="ar-SA" sz="2800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الباردة</a:t>
            </a:r>
            <a:r>
              <a:rPr lang="ar-SA" sz="2800" b="0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</a:p>
          <a:p>
            <a:pPr algn="ctr"/>
            <a:r>
              <a:rPr lang="ar-SA" sz="2800" b="0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تنمو الباردة وتصير نباتًا جديدًا ويكون النبات الجديد بذورَا</a:t>
            </a:r>
          </a:p>
        </p:txBody>
      </p:sp>
    </p:spTree>
    <p:extLst>
      <p:ext uri="{BB962C8B-B14F-4D97-AF65-F5344CB8AC3E}">
        <p14:creationId xmlns:p14="http://schemas.microsoft.com/office/powerpoint/2010/main" val="813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59" y="1112826"/>
            <a:ext cx="4293108" cy="4293108"/>
          </a:xfrm>
          <a:prstGeom prst="rect">
            <a:avLst/>
          </a:prstGeom>
        </p:spPr>
      </p:pic>
      <p:sp>
        <p:nvSpPr>
          <p:cNvPr id="4" name="وسيلة شرح بيضاوية 3"/>
          <p:cNvSpPr/>
          <p:nvPr/>
        </p:nvSpPr>
        <p:spPr>
          <a:xfrm>
            <a:off x="4099369" y="1112827"/>
            <a:ext cx="3693695" cy="1205417"/>
          </a:xfrm>
          <a:prstGeom prst="wedgeEllipseCallout">
            <a:avLst>
              <a:gd name="adj1" fmla="val -49497"/>
              <a:gd name="adj2" fmla="val 98433"/>
            </a:avLst>
          </a:prstGeom>
          <a:solidFill>
            <a:srgbClr val="F9F9F1"/>
          </a:solidFill>
          <a:ln w="28575">
            <a:solidFill>
              <a:srgbClr val="BD56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DF041D4-413A-45CB-8A49-B3A11E60282E}"/>
              </a:ext>
            </a:extLst>
          </p:cNvPr>
          <p:cNvSpPr/>
          <p:nvPr/>
        </p:nvSpPr>
        <p:spPr>
          <a:xfrm>
            <a:off x="4541921" y="1163913"/>
            <a:ext cx="2604053" cy="1103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A202A"/>
                </a:solidFill>
              </a:rPr>
              <a:t>التكليف</a:t>
            </a:r>
            <a:r>
              <a:rPr lang="ar-SA" sz="3600" dirty="0">
                <a:solidFill>
                  <a:srgbClr val="29B2E4"/>
                </a:solidFill>
              </a:rPr>
              <a:t> </a:t>
            </a:r>
          </a:p>
          <a:p>
            <a:pPr algn="ctr"/>
            <a:r>
              <a:rPr lang="ar-SA" sz="3600" dirty="0">
                <a:solidFill>
                  <a:srgbClr val="29B2E4"/>
                </a:solidFill>
              </a:rPr>
              <a:t>المنزلي</a:t>
            </a:r>
          </a:p>
        </p:txBody>
      </p:sp>
    </p:spTree>
    <p:extLst>
      <p:ext uri="{BB962C8B-B14F-4D97-AF65-F5344CB8AC3E}">
        <p14:creationId xmlns:p14="http://schemas.microsoft.com/office/powerpoint/2010/main" val="2281885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p47"/>
          <p:cNvSpPr txBox="1">
            <a:spLocks noGrp="1"/>
          </p:cNvSpPr>
          <p:nvPr>
            <p:ph type="title"/>
          </p:nvPr>
        </p:nvSpPr>
        <p:spPr>
          <a:xfrm>
            <a:off x="2144849" y="2157413"/>
            <a:ext cx="3352183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8800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أستكشف</a:t>
            </a:r>
            <a:endParaRPr sz="8800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7"/>
          <a:stretch/>
        </p:blipFill>
        <p:spPr>
          <a:xfrm>
            <a:off x="4381500" y="493297"/>
            <a:ext cx="4762500" cy="458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38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896256" y="120316"/>
            <a:ext cx="5286597" cy="1552073"/>
          </a:xfrm>
          <a:prstGeom prst="rect">
            <a:avLst/>
          </a:prstGeom>
          <a:solidFill>
            <a:srgbClr val="F9F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object 7"/>
          <p:cNvGrpSpPr/>
          <p:nvPr/>
        </p:nvGrpSpPr>
        <p:grpSpPr>
          <a:xfrm>
            <a:off x="1745380" y="1413148"/>
            <a:ext cx="5805170" cy="3427729"/>
            <a:chOff x="4861559" y="2700527"/>
            <a:chExt cx="5805170" cy="3427729"/>
          </a:xfrm>
        </p:grpSpPr>
        <p:sp>
          <p:nvSpPr>
            <p:cNvPr id="11" name="object 8"/>
            <p:cNvSpPr/>
            <p:nvPr/>
          </p:nvSpPr>
          <p:spPr>
            <a:xfrm>
              <a:off x="4861559" y="2700527"/>
              <a:ext cx="5804916" cy="34274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/>
            <p:cNvSpPr/>
            <p:nvPr/>
          </p:nvSpPr>
          <p:spPr>
            <a:xfrm>
              <a:off x="5012435" y="2851403"/>
              <a:ext cx="5436108" cy="30586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0"/>
            <p:cNvSpPr/>
            <p:nvPr/>
          </p:nvSpPr>
          <p:spPr>
            <a:xfrm>
              <a:off x="4948935" y="2787903"/>
              <a:ext cx="5563235" cy="3185795"/>
            </a:xfrm>
            <a:custGeom>
              <a:avLst/>
              <a:gdLst/>
              <a:ahLst/>
              <a:cxnLst/>
              <a:rect l="l" t="t" r="r" b="b"/>
              <a:pathLst>
                <a:path w="5563234" h="3185795">
                  <a:moveTo>
                    <a:pt x="0" y="3185668"/>
                  </a:moveTo>
                  <a:lnTo>
                    <a:pt x="5563108" y="3185668"/>
                  </a:lnTo>
                  <a:lnTo>
                    <a:pt x="5563108" y="0"/>
                  </a:lnTo>
                  <a:lnTo>
                    <a:pt x="0" y="0"/>
                  </a:lnTo>
                  <a:lnTo>
                    <a:pt x="0" y="3185668"/>
                  </a:lnTo>
                  <a:close/>
                </a:path>
              </a:pathLst>
            </a:custGeom>
            <a:ln w="127000">
              <a:solidFill>
                <a:srgbClr val="298A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عنوان 7"/>
          <p:cNvSpPr txBox="1">
            <a:spLocks/>
          </p:cNvSpPr>
          <p:nvPr/>
        </p:nvSpPr>
        <p:spPr>
          <a:xfrm>
            <a:off x="1624216" y="360778"/>
            <a:ext cx="604724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ar-SA" sz="3200" kern="0" dirty="0">
                <a:solidFill>
                  <a:srgbClr val="C00000"/>
                </a:solidFill>
                <a:cs typeface="+mj-cs"/>
              </a:rPr>
              <a:t>في دقيقة واحدة</a:t>
            </a:r>
          </a:p>
          <a:p>
            <a:pPr algn="ctr"/>
            <a:r>
              <a:rPr lang="ar-SA" dirty="0">
                <a:solidFill>
                  <a:srgbClr val="298A87"/>
                </a:solidFill>
                <a:cs typeface="+mj-cs"/>
              </a:rPr>
              <a:t>اذكري نباتات تعيش في الصحراء المملكة العربية السعودية  </a:t>
            </a:r>
            <a:endParaRPr lang="en-US" kern="0" dirty="0">
              <a:solidFill>
                <a:srgbClr val="298A87"/>
              </a:solidFill>
              <a:cs typeface="+mj-cs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1" y="0"/>
            <a:ext cx="1416937" cy="141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22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2999" t="25809" r="26574" b="16297"/>
          <a:stretch/>
        </p:blipFill>
        <p:spPr>
          <a:xfrm>
            <a:off x="919969" y="74195"/>
            <a:ext cx="7704464" cy="4973053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201658" y="4040810"/>
            <a:ext cx="5422774" cy="897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17" y="1459719"/>
            <a:ext cx="2021921" cy="243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66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9;p33"/>
          <p:cNvSpPr txBox="1">
            <a:spLocks/>
          </p:cNvSpPr>
          <p:nvPr/>
        </p:nvSpPr>
        <p:spPr>
          <a:xfrm>
            <a:off x="5069304" y="203108"/>
            <a:ext cx="37557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ar-SA" sz="5400" b="1" dirty="0">
                <a:solidFill>
                  <a:srgbClr val="00B050"/>
                </a:solidFill>
              </a:rPr>
              <a:t>أستكشف أكثر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95" y="157657"/>
            <a:ext cx="2021921" cy="243857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882316" y="2564151"/>
            <a:ext cx="1037468" cy="21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39520" t="35677" r="27560" b="49849"/>
          <a:stretch/>
        </p:blipFill>
        <p:spPr>
          <a:xfrm>
            <a:off x="3531293" y="1356850"/>
            <a:ext cx="5311143" cy="131286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3"/>
          <a:srcRect l="20717" t="47410" r="53144" b="21889"/>
          <a:stretch/>
        </p:blipFill>
        <p:spPr>
          <a:xfrm>
            <a:off x="619757" y="2406402"/>
            <a:ext cx="4144747" cy="273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27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بيضاوي 7"/>
          <p:cNvSpPr/>
          <p:nvPr/>
        </p:nvSpPr>
        <p:spPr>
          <a:xfrm>
            <a:off x="5677786" y="2052084"/>
            <a:ext cx="988828" cy="10738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14" y="1275907"/>
            <a:ext cx="2162314" cy="3264195"/>
          </a:xfrm>
          <a:prstGeom prst="rect">
            <a:avLst/>
          </a:prstGeom>
        </p:spPr>
      </p:pic>
      <p:sp>
        <p:nvSpPr>
          <p:cNvPr id="9" name="Google Shape;709;p33"/>
          <p:cNvSpPr txBox="1">
            <a:spLocks/>
          </p:cNvSpPr>
          <p:nvPr/>
        </p:nvSpPr>
        <p:spPr>
          <a:xfrm>
            <a:off x="748600" y="1788058"/>
            <a:ext cx="37557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ar-SA" sz="6000" b="1" dirty="0">
                <a:solidFill>
                  <a:schemeClr val="tx1"/>
                </a:solidFill>
              </a:rPr>
              <a:t>أقرأ </a:t>
            </a:r>
          </a:p>
          <a:p>
            <a:pPr algn="ctr">
              <a:spcAft>
                <a:spcPts val="1600"/>
              </a:spcAft>
            </a:pPr>
            <a:r>
              <a:rPr lang="ar-SA" sz="6000" b="1" dirty="0">
                <a:solidFill>
                  <a:schemeClr val="tx1"/>
                </a:solidFill>
              </a:rPr>
              <a:t>وأتعلم</a:t>
            </a:r>
          </a:p>
        </p:txBody>
      </p:sp>
    </p:spTree>
    <p:extLst>
      <p:ext uri="{BB962C8B-B14F-4D97-AF65-F5344CB8AC3E}">
        <p14:creationId xmlns:p14="http://schemas.microsoft.com/office/powerpoint/2010/main" val="2178618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بيضاوي 7"/>
          <p:cNvSpPr/>
          <p:nvPr/>
        </p:nvSpPr>
        <p:spPr>
          <a:xfrm>
            <a:off x="5677786" y="2052084"/>
            <a:ext cx="988828" cy="10738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14" y="1275907"/>
            <a:ext cx="2162314" cy="3264195"/>
          </a:xfrm>
          <a:prstGeom prst="rect">
            <a:avLst/>
          </a:prstGeom>
        </p:spPr>
      </p:pic>
      <p:sp>
        <p:nvSpPr>
          <p:cNvPr id="9" name="Google Shape;709;p33"/>
          <p:cNvSpPr txBox="1">
            <a:spLocks/>
          </p:cNvSpPr>
          <p:nvPr/>
        </p:nvSpPr>
        <p:spPr>
          <a:xfrm>
            <a:off x="2554271" y="39004"/>
            <a:ext cx="37557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ar-SA" sz="6000" b="1" dirty="0">
                <a:solidFill>
                  <a:schemeClr val="tx1"/>
                </a:solidFill>
                <a:cs typeface="+mj-cs"/>
              </a:rPr>
              <a:t>أقرأ وأتعلم</a:t>
            </a:r>
          </a:p>
        </p:txBody>
      </p:sp>
      <p:sp>
        <p:nvSpPr>
          <p:cNvPr id="5" name="Google Shape;709;p33"/>
          <p:cNvSpPr txBox="1">
            <a:spLocks/>
          </p:cNvSpPr>
          <p:nvPr/>
        </p:nvSpPr>
        <p:spPr>
          <a:xfrm>
            <a:off x="748600" y="1391128"/>
            <a:ext cx="37557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ar-SA" sz="40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أين تعيش النباتات؟</a:t>
            </a:r>
          </a:p>
        </p:txBody>
      </p:sp>
      <p:sp>
        <p:nvSpPr>
          <p:cNvPr id="6" name="Google Shape;708;p33"/>
          <p:cNvSpPr txBox="1">
            <a:spLocks/>
          </p:cNvSpPr>
          <p:nvPr/>
        </p:nvSpPr>
        <p:spPr>
          <a:xfrm>
            <a:off x="886600" y="2237151"/>
            <a:ext cx="3479700" cy="186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Delius Unicase"/>
              <a:buNone/>
              <a:defRPr sz="3000" b="1" i="0" u="none" strike="noStrike" cap="none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ar-SA" sz="3200" b="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تعيش النباتات في الأماكن التي تجد فيها حاجاتها</a:t>
            </a:r>
          </a:p>
          <a:p>
            <a:pPr algn="ctr"/>
            <a:r>
              <a:rPr lang="ar-SA" sz="3200" b="0" dirty="0">
                <a:solidFill>
                  <a:srgbClr val="FF0000"/>
                </a:solidFill>
                <a:cs typeface="+mj-cs"/>
              </a:rPr>
              <a:t>بعض النباتات</a:t>
            </a:r>
          </a:p>
          <a:p>
            <a:pPr algn="ctr"/>
            <a:r>
              <a:rPr lang="ar-SA" sz="3200" b="0" dirty="0">
                <a:solidFill>
                  <a:srgbClr val="FF0000"/>
                </a:solidFill>
                <a:cs typeface="+mj-cs"/>
              </a:rPr>
              <a:t>تعيش في الصحراء</a:t>
            </a:r>
          </a:p>
        </p:txBody>
      </p:sp>
    </p:spTree>
    <p:extLst>
      <p:ext uri="{BB962C8B-B14F-4D97-AF65-F5344CB8AC3E}">
        <p14:creationId xmlns:p14="http://schemas.microsoft.com/office/powerpoint/2010/main" val="2454630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368</Words>
  <Application>Microsoft Office PowerPoint</Application>
  <PresentationFormat>عرض على الشاشة (16:9)</PresentationFormat>
  <Paragraphs>113</Paragraphs>
  <Slides>35</Slides>
  <Notes>11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48" baseType="lpstr">
      <vt:lpstr>Encode Sans</vt:lpstr>
      <vt:lpstr>Arial</vt:lpstr>
      <vt:lpstr>Calibri Light</vt:lpstr>
      <vt:lpstr>Roboto Slab Regular</vt:lpstr>
      <vt:lpstr>Delius Unicase</vt:lpstr>
      <vt:lpstr>Work Sans</vt:lpstr>
      <vt:lpstr>Times New Roman</vt:lpstr>
      <vt:lpstr>Catamaran</vt:lpstr>
      <vt:lpstr>Lato</vt:lpstr>
      <vt:lpstr>Comfortaa</vt:lpstr>
      <vt:lpstr>Vibur</vt:lpstr>
      <vt:lpstr>Century Gothic</vt:lpstr>
      <vt:lpstr>Learning the Days of the Week by Slidesgo </vt:lpstr>
      <vt:lpstr>الدرس الثاني </vt:lpstr>
      <vt:lpstr>الدرس الثاني </vt:lpstr>
      <vt:lpstr>عرض تقديمي في PowerPoint</vt:lpstr>
      <vt:lpstr>أستكشف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إنها الصحراء </vt:lpstr>
      <vt:lpstr>عرض تقديمي في PowerPoint</vt:lpstr>
      <vt:lpstr>أقرأ  الصورة</vt:lpstr>
      <vt:lpstr>أنظر إلى هذه الأوراق  كيف تساعد النباتات على العيش في الصحراء؟</vt:lpstr>
      <vt:lpstr>عرض تقديمي في PowerPoint</vt:lpstr>
      <vt:lpstr>إنها الغابة </vt:lpstr>
      <vt:lpstr>عرض تقديمي في PowerPoint</vt:lpstr>
      <vt:lpstr>هيا  نفكر</vt:lpstr>
      <vt:lpstr>أفكر  وأتحدث</vt:lpstr>
      <vt:lpstr>العلوم والرياضيات</vt:lpstr>
      <vt:lpstr>يصنف خالد البذور التي لدية في جدول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الفصل الثاني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الثاني</dc:title>
  <dc:creator>rawan</dc:creator>
  <cp:lastModifiedBy>عهود الاحمدي</cp:lastModifiedBy>
  <cp:revision>43</cp:revision>
  <dcterms:modified xsi:type="dcterms:W3CDTF">2022-09-14T13:48:01Z</dcterms:modified>
</cp:coreProperties>
</file>