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1.mp3" ContentType="audio/unknown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1pPr>
    <a:lvl2pPr marL="0" marR="0" indent="4572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2pPr>
    <a:lvl3pPr marL="0" marR="0" indent="9144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3pPr>
    <a:lvl4pPr marL="0" marR="0" indent="13716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4pPr>
    <a:lvl5pPr marL="0" marR="0" indent="18288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5pPr>
    <a:lvl6pPr marL="0" marR="0" indent="22860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6pPr>
    <a:lvl7pPr marL="0" marR="0" indent="27432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7pPr>
    <a:lvl8pPr marL="0" marR="0" indent="32004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8pPr>
    <a:lvl9pPr marL="0" marR="0" indent="3657600" algn="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D7CB"/>
          </a:solidFill>
        </a:fill>
      </a:tcStyle>
    </a:wholeTbl>
    <a:band2H>
      <a:tcTxStyle b="def" i="def"/>
      <a:tcStyle>
        <a:tcBdr/>
        <a:fill>
          <a:solidFill>
            <a:srgbClr val="FBECE7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CECB"/>
          </a:solidFill>
        </a:fill>
      </a:tcStyle>
    </a:wholeTbl>
    <a:band2H>
      <a:tcTxStyle b="def" i="def"/>
      <a:tcStyle>
        <a:tcBdr/>
        <a:fill>
          <a:solidFill>
            <a:srgbClr val="ECE8E7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F3FC"/>
          </a:solidFill>
        </a:fill>
      </a:tcStyle>
    </a:wholeTbl>
    <a:band2H>
      <a:tcTxStyle b="def" i="def"/>
      <a:tcStyle>
        <a:tcBdr/>
        <a:fill>
          <a:solidFill>
            <a:srgbClr val="EFF9FE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8" name="Shape 8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1828800" latinLnBrk="0">
      <a:defRPr sz="2400">
        <a:latin typeface="+mn-lt"/>
        <a:ea typeface="+mn-ea"/>
        <a:cs typeface="+mn-cs"/>
        <a:sym typeface="Tahoma"/>
      </a:defRPr>
    </a:lvl1pPr>
    <a:lvl2pPr indent="228600" algn="r" defTabSz="1828800" latinLnBrk="0">
      <a:defRPr sz="2400">
        <a:latin typeface="+mn-lt"/>
        <a:ea typeface="+mn-ea"/>
        <a:cs typeface="+mn-cs"/>
        <a:sym typeface="Tahoma"/>
      </a:defRPr>
    </a:lvl2pPr>
    <a:lvl3pPr indent="457200" algn="r" defTabSz="1828800" latinLnBrk="0">
      <a:defRPr sz="2400">
        <a:latin typeface="+mn-lt"/>
        <a:ea typeface="+mn-ea"/>
        <a:cs typeface="+mn-cs"/>
        <a:sym typeface="Tahoma"/>
      </a:defRPr>
    </a:lvl3pPr>
    <a:lvl4pPr indent="685800" algn="r" defTabSz="1828800" latinLnBrk="0">
      <a:defRPr sz="2400">
        <a:latin typeface="+mn-lt"/>
        <a:ea typeface="+mn-ea"/>
        <a:cs typeface="+mn-cs"/>
        <a:sym typeface="Tahoma"/>
      </a:defRPr>
    </a:lvl4pPr>
    <a:lvl5pPr indent="914400" algn="r" defTabSz="1828800" latinLnBrk="0">
      <a:defRPr sz="2400">
        <a:latin typeface="+mn-lt"/>
        <a:ea typeface="+mn-ea"/>
        <a:cs typeface="+mn-cs"/>
        <a:sym typeface="Tahoma"/>
      </a:defRPr>
    </a:lvl5pPr>
    <a:lvl6pPr indent="1143000" algn="r" defTabSz="1828800" latinLnBrk="0">
      <a:defRPr sz="2400">
        <a:latin typeface="+mn-lt"/>
        <a:ea typeface="+mn-ea"/>
        <a:cs typeface="+mn-cs"/>
        <a:sym typeface="Tahoma"/>
      </a:defRPr>
    </a:lvl6pPr>
    <a:lvl7pPr indent="1371600" algn="r" defTabSz="1828800" latinLnBrk="0">
      <a:defRPr sz="2400">
        <a:latin typeface="+mn-lt"/>
        <a:ea typeface="+mn-ea"/>
        <a:cs typeface="+mn-cs"/>
        <a:sym typeface="Tahoma"/>
      </a:defRPr>
    </a:lvl7pPr>
    <a:lvl8pPr indent="1600200" algn="r" defTabSz="1828800" latinLnBrk="0">
      <a:defRPr sz="2400">
        <a:latin typeface="+mn-lt"/>
        <a:ea typeface="+mn-ea"/>
        <a:cs typeface="+mn-cs"/>
        <a:sym typeface="Tahoma"/>
      </a:defRPr>
    </a:lvl8pPr>
    <a:lvl9pPr indent="1828800" algn="r" defTabSz="1828800" latinLnBrk="0">
      <a:defRPr sz="2400">
        <a:latin typeface="+mn-lt"/>
        <a:ea typeface="+mn-ea"/>
        <a:cs typeface="+mn-cs"/>
        <a:sym typeface="Tahoma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4" name="Shape 8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l" defTabSz="914400">
              <a:defRPr sz="1200"/>
            </a:lvl1pPr>
          </a:lstStyle>
          <a:p>
            <a:pPr/>
            <a:r>
              <a:t>5 Segments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مجموعة 3"/>
          <p:cNvGrpSpPr/>
          <p:nvPr/>
        </p:nvGrpSpPr>
        <p:grpSpPr>
          <a:xfrm>
            <a:off x="14395532" y="4819029"/>
            <a:ext cx="9704224" cy="5514013"/>
            <a:chOff x="0" y="0"/>
            <a:chExt cx="9704222" cy="5514011"/>
          </a:xfrm>
        </p:grpSpPr>
        <p:sp>
          <p:nvSpPr>
            <p:cNvPr id="74" name="شكل حر 457"/>
            <p:cNvSpPr/>
            <p:nvPr/>
          </p:nvSpPr>
          <p:spPr>
            <a:xfrm flipH="1" rot="21351533">
              <a:off x="162853" y="332295"/>
              <a:ext cx="9378517" cy="4849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0490" fill="norm" stroke="1" extrusionOk="0">
                  <a:moveTo>
                    <a:pt x="21378" y="16973"/>
                  </a:moveTo>
                  <a:cubicBezTo>
                    <a:pt x="21600" y="12096"/>
                    <a:pt x="18414" y="10662"/>
                    <a:pt x="16900" y="13088"/>
                  </a:cubicBezTo>
                  <a:cubicBezTo>
                    <a:pt x="17140" y="11950"/>
                    <a:pt x="17768" y="9231"/>
                    <a:pt x="16270" y="7123"/>
                  </a:cubicBezTo>
                  <a:cubicBezTo>
                    <a:pt x="15027" y="5373"/>
                    <a:pt x="13737" y="6510"/>
                    <a:pt x="12826" y="7399"/>
                  </a:cubicBezTo>
                  <a:cubicBezTo>
                    <a:pt x="13020" y="6623"/>
                    <a:pt x="13066" y="4903"/>
                    <a:pt x="12796" y="4069"/>
                  </a:cubicBezTo>
                  <a:cubicBezTo>
                    <a:pt x="12284" y="2375"/>
                    <a:pt x="11729" y="1766"/>
                    <a:pt x="10862" y="1656"/>
                  </a:cubicBezTo>
                  <a:cubicBezTo>
                    <a:pt x="9813" y="1516"/>
                    <a:pt x="9153" y="2322"/>
                    <a:pt x="8644" y="3541"/>
                  </a:cubicBezTo>
                  <a:cubicBezTo>
                    <a:pt x="8612" y="2322"/>
                    <a:pt x="8404" y="545"/>
                    <a:pt x="7267" y="184"/>
                  </a:cubicBezTo>
                  <a:cubicBezTo>
                    <a:pt x="5004" y="-537"/>
                    <a:pt x="4554" y="2459"/>
                    <a:pt x="4554" y="2459"/>
                  </a:cubicBezTo>
                  <a:cubicBezTo>
                    <a:pt x="3880" y="-953"/>
                    <a:pt x="703" y="-566"/>
                    <a:pt x="0" y="2096"/>
                  </a:cubicBezTo>
                  <a:lnTo>
                    <a:pt x="0" y="14475"/>
                  </a:lnTo>
                  <a:cubicBezTo>
                    <a:pt x="3261" y="17541"/>
                    <a:pt x="7705" y="16854"/>
                    <a:pt x="19570" y="20489"/>
                  </a:cubicBezTo>
                  <a:cubicBezTo>
                    <a:pt x="19570" y="20489"/>
                    <a:pt x="21075" y="20647"/>
                    <a:pt x="21378" y="1697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5" name="شكل حر 458"/>
            <p:cNvSpPr/>
            <p:nvPr/>
          </p:nvSpPr>
          <p:spPr>
            <a:xfrm flipH="1" rot="21351533">
              <a:off x="797331" y="4659156"/>
              <a:ext cx="228024" cy="90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88" fill="norm" stroke="1" extrusionOk="0">
                  <a:moveTo>
                    <a:pt x="2469" y="0"/>
                  </a:moveTo>
                  <a:cubicBezTo>
                    <a:pt x="2469" y="0"/>
                    <a:pt x="1234" y="2400"/>
                    <a:pt x="0" y="6000"/>
                  </a:cubicBezTo>
                  <a:cubicBezTo>
                    <a:pt x="13577" y="20400"/>
                    <a:pt x="16663" y="20400"/>
                    <a:pt x="21600" y="2400"/>
                  </a:cubicBezTo>
                  <a:cubicBezTo>
                    <a:pt x="12343" y="21600"/>
                    <a:pt x="2469" y="0"/>
                    <a:pt x="2469" y="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6" name="شكل حر 459"/>
            <p:cNvSpPr/>
            <p:nvPr/>
          </p:nvSpPr>
          <p:spPr>
            <a:xfrm flipH="1" rot="21351533">
              <a:off x="4992539" y="875140"/>
              <a:ext cx="98321" cy="164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7" h="21600" fill="norm" stroke="1" extrusionOk="0">
                  <a:moveTo>
                    <a:pt x="372" y="0"/>
                  </a:moveTo>
                  <a:cubicBezTo>
                    <a:pt x="372" y="0"/>
                    <a:pt x="-3555" y="17280"/>
                    <a:pt x="14118" y="21600"/>
                  </a:cubicBezTo>
                  <a:cubicBezTo>
                    <a:pt x="18045" y="7776"/>
                    <a:pt x="372" y="0"/>
                    <a:pt x="372" y="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7" name="شكل حر 460"/>
            <p:cNvSpPr/>
            <p:nvPr/>
          </p:nvSpPr>
          <p:spPr>
            <a:xfrm flipH="1" rot="21351533">
              <a:off x="5304119" y="1171969"/>
              <a:ext cx="172409" cy="94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8" fill="norm" stroke="1" extrusionOk="0">
                  <a:moveTo>
                    <a:pt x="0" y="91"/>
                  </a:moveTo>
                  <a:cubicBezTo>
                    <a:pt x="0" y="91"/>
                    <a:pt x="6646" y="19634"/>
                    <a:pt x="21600" y="13463"/>
                  </a:cubicBezTo>
                  <a:cubicBezTo>
                    <a:pt x="15785" y="-1966"/>
                    <a:pt x="0" y="91"/>
                    <a:pt x="0" y="91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8" name="شكل حر 461"/>
            <p:cNvSpPr/>
            <p:nvPr/>
          </p:nvSpPr>
          <p:spPr>
            <a:xfrm flipH="1" rot="21351533">
              <a:off x="5051090" y="1500265"/>
              <a:ext cx="183531" cy="7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228" fill="norm" stroke="1" extrusionOk="0">
                  <a:moveTo>
                    <a:pt x="0" y="1906"/>
                  </a:moveTo>
                  <a:cubicBezTo>
                    <a:pt x="0" y="1906"/>
                    <a:pt x="9257" y="16932"/>
                    <a:pt x="21600" y="6602"/>
                  </a:cubicBezTo>
                  <a:cubicBezTo>
                    <a:pt x="15429" y="-4668"/>
                    <a:pt x="0" y="1906"/>
                    <a:pt x="0" y="1906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9" name="شكل حر 462"/>
            <p:cNvSpPr/>
            <p:nvPr/>
          </p:nvSpPr>
          <p:spPr>
            <a:xfrm flipH="1" rot="21351533">
              <a:off x="5791162" y="1173381"/>
              <a:ext cx="197435" cy="66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9600" fill="norm" stroke="1" extrusionOk="0">
                  <a:moveTo>
                    <a:pt x="0" y="4174"/>
                  </a:moveTo>
                  <a:cubicBezTo>
                    <a:pt x="0" y="4174"/>
                    <a:pt x="11520" y="16383"/>
                    <a:pt x="21600" y="4174"/>
                  </a:cubicBezTo>
                  <a:cubicBezTo>
                    <a:pt x="12240" y="-5217"/>
                    <a:pt x="0" y="4174"/>
                    <a:pt x="0" y="4174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0" name="شكل حر 463"/>
            <p:cNvSpPr/>
            <p:nvPr/>
          </p:nvSpPr>
          <p:spPr>
            <a:xfrm flipH="1" rot="21351533">
              <a:off x="6234488" y="345753"/>
              <a:ext cx="70613" cy="19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23" h="21600" fill="norm" stroke="1" extrusionOk="0">
                  <a:moveTo>
                    <a:pt x="4977" y="21600"/>
                  </a:moveTo>
                  <a:cubicBezTo>
                    <a:pt x="14877" y="12960"/>
                    <a:pt x="5877" y="0"/>
                    <a:pt x="5877" y="0"/>
                  </a:cubicBezTo>
                  <a:cubicBezTo>
                    <a:pt x="5877" y="0"/>
                    <a:pt x="-6723" y="11520"/>
                    <a:pt x="4977" y="2160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1" name="شكل حر 464"/>
            <p:cNvSpPr/>
            <p:nvPr/>
          </p:nvSpPr>
          <p:spPr>
            <a:xfrm flipH="1" rot="21351533">
              <a:off x="4161355" y="1940514"/>
              <a:ext cx="158505" cy="10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55" fill="norm" stroke="1" extrusionOk="0">
                  <a:moveTo>
                    <a:pt x="0" y="366"/>
                  </a:moveTo>
                  <a:cubicBezTo>
                    <a:pt x="3600" y="18555"/>
                    <a:pt x="21600" y="18555"/>
                    <a:pt x="21600" y="18555"/>
                  </a:cubicBezTo>
                  <a:cubicBezTo>
                    <a:pt x="21600" y="18555"/>
                    <a:pt x="17100" y="-3045"/>
                    <a:pt x="0" y="366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2" name="شكل حر 465"/>
            <p:cNvSpPr/>
            <p:nvPr/>
          </p:nvSpPr>
          <p:spPr>
            <a:xfrm flipH="1" rot="21351533">
              <a:off x="4016996" y="1773604"/>
              <a:ext cx="183531" cy="72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228" fill="norm" stroke="1" extrusionOk="0">
                  <a:moveTo>
                    <a:pt x="0" y="3626"/>
                  </a:moveTo>
                  <a:cubicBezTo>
                    <a:pt x="7714" y="14896"/>
                    <a:pt x="21600" y="8322"/>
                    <a:pt x="21600" y="8322"/>
                  </a:cubicBezTo>
                  <a:cubicBezTo>
                    <a:pt x="21600" y="8322"/>
                    <a:pt x="11571" y="-6704"/>
                    <a:pt x="0" y="3626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3" name="شكل حر 466"/>
            <p:cNvSpPr/>
            <p:nvPr/>
          </p:nvSpPr>
          <p:spPr>
            <a:xfrm flipH="1" rot="21351533">
              <a:off x="2409181" y="3456626"/>
              <a:ext cx="144600" cy="121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16" fill="norm" stroke="1" extrusionOk="0">
                  <a:moveTo>
                    <a:pt x="0" y="302"/>
                  </a:moveTo>
                  <a:cubicBezTo>
                    <a:pt x="1964" y="16759"/>
                    <a:pt x="21600" y="18816"/>
                    <a:pt x="21600" y="18816"/>
                  </a:cubicBezTo>
                  <a:cubicBezTo>
                    <a:pt x="21600" y="18816"/>
                    <a:pt x="18655" y="-2784"/>
                    <a:pt x="0" y="302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4" name="شكل حر 467"/>
            <p:cNvSpPr/>
            <p:nvPr/>
          </p:nvSpPr>
          <p:spPr>
            <a:xfrm flipH="1" rot="21351533">
              <a:off x="2246059" y="3306495"/>
              <a:ext cx="175190" cy="73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927" fill="norm" stroke="1" extrusionOk="0">
                  <a:moveTo>
                    <a:pt x="0" y="2696"/>
                  </a:moveTo>
                  <a:cubicBezTo>
                    <a:pt x="7200" y="15460"/>
                    <a:pt x="21600" y="9569"/>
                    <a:pt x="21600" y="9569"/>
                  </a:cubicBezTo>
                  <a:cubicBezTo>
                    <a:pt x="21600" y="9569"/>
                    <a:pt x="12800" y="-6140"/>
                    <a:pt x="0" y="2696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5" name="شكل حر 468"/>
            <p:cNvSpPr/>
            <p:nvPr/>
          </p:nvSpPr>
          <p:spPr>
            <a:xfrm flipH="1" rot="21351533">
              <a:off x="3471232" y="2366955"/>
              <a:ext cx="130697" cy="13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1080" y="20571"/>
                    <a:pt x="21600" y="21600"/>
                  </a:cubicBezTo>
                  <a:cubicBezTo>
                    <a:pt x="20520" y="51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6" name="شكل حر 469"/>
            <p:cNvSpPr/>
            <p:nvPr/>
          </p:nvSpPr>
          <p:spPr>
            <a:xfrm flipH="1" rot="21351533">
              <a:off x="3000126" y="2324542"/>
              <a:ext cx="89432" cy="17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59" h="21600" fill="norm" stroke="1" extrusionOk="0">
                  <a:moveTo>
                    <a:pt x="673" y="0"/>
                  </a:moveTo>
                  <a:cubicBezTo>
                    <a:pt x="673" y="0"/>
                    <a:pt x="-4236" y="16000"/>
                    <a:pt x="12455" y="21600"/>
                  </a:cubicBezTo>
                  <a:cubicBezTo>
                    <a:pt x="17364" y="8800"/>
                    <a:pt x="673" y="0"/>
                    <a:pt x="673" y="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7" name="شكل حر 470"/>
            <p:cNvSpPr/>
            <p:nvPr/>
          </p:nvSpPr>
          <p:spPr>
            <a:xfrm flipH="1" rot="21351533">
              <a:off x="2692261" y="2096380"/>
              <a:ext cx="76693" cy="18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31" h="21600" fill="norm" stroke="1" extrusionOk="0">
                  <a:moveTo>
                    <a:pt x="2959" y="21600"/>
                  </a:moveTo>
                  <a:cubicBezTo>
                    <a:pt x="15168" y="14657"/>
                    <a:pt x="9533" y="0"/>
                    <a:pt x="9533" y="0"/>
                  </a:cubicBezTo>
                  <a:cubicBezTo>
                    <a:pt x="9533" y="0"/>
                    <a:pt x="-6432" y="8486"/>
                    <a:pt x="2959" y="2160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8" name="شكل حر 471"/>
            <p:cNvSpPr/>
            <p:nvPr/>
          </p:nvSpPr>
          <p:spPr>
            <a:xfrm flipH="1" rot="21351533">
              <a:off x="2148447" y="2878127"/>
              <a:ext cx="177971" cy="8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1549" fill="norm" stroke="1" extrusionOk="0">
                  <a:moveTo>
                    <a:pt x="0" y="10218"/>
                  </a:moveTo>
                  <a:cubicBezTo>
                    <a:pt x="12000" y="15853"/>
                    <a:pt x="21600" y="1766"/>
                    <a:pt x="21600" y="1766"/>
                  </a:cubicBezTo>
                  <a:cubicBezTo>
                    <a:pt x="21600" y="1766"/>
                    <a:pt x="7200" y="-5747"/>
                    <a:pt x="0" y="10218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9" name="شكل حر 472"/>
            <p:cNvSpPr/>
            <p:nvPr/>
          </p:nvSpPr>
          <p:spPr>
            <a:xfrm flipH="1" rot="21351533">
              <a:off x="1440769" y="3650980"/>
              <a:ext cx="69372" cy="18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22" h="21600" fill="norm" stroke="1" extrusionOk="0">
                  <a:moveTo>
                    <a:pt x="5444" y="21600"/>
                  </a:moveTo>
                  <a:cubicBezTo>
                    <a:pt x="15344" y="12343"/>
                    <a:pt x="4544" y="0"/>
                    <a:pt x="4544" y="0"/>
                  </a:cubicBezTo>
                  <a:cubicBezTo>
                    <a:pt x="4544" y="0"/>
                    <a:pt x="-6256" y="11571"/>
                    <a:pt x="5444" y="2160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0" name="شكل حر 473"/>
            <p:cNvSpPr/>
            <p:nvPr/>
          </p:nvSpPr>
          <p:spPr>
            <a:xfrm flipH="1" rot="21351533">
              <a:off x="1650154" y="3654440"/>
              <a:ext cx="93644" cy="16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88" h="21600" fill="norm" stroke="1" extrusionOk="0">
                  <a:moveTo>
                    <a:pt x="626" y="0"/>
                  </a:moveTo>
                  <a:cubicBezTo>
                    <a:pt x="626" y="0"/>
                    <a:pt x="-4283" y="16615"/>
                    <a:pt x="13390" y="21600"/>
                  </a:cubicBezTo>
                  <a:cubicBezTo>
                    <a:pt x="17317" y="9138"/>
                    <a:pt x="626" y="0"/>
                    <a:pt x="626" y="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1" name="شكل حر 474"/>
            <p:cNvSpPr/>
            <p:nvPr/>
          </p:nvSpPr>
          <p:spPr>
            <a:xfrm flipH="1" rot="21351533">
              <a:off x="743299" y="4003333"/>
              <a:ext cx="124399" cy="14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9" h="21600" fill="norm" stroke="1" extrusionOk="0">
                  <a:moveTo>
                    <a:pt x="39" y="21600"/>
                  </a:moveTo>
                  <a:cubicBezTo>
                    <a:pt x="17319" y="19636"/>
                    <a:pt x="20559" y="0"/>
                    <a:pt x="20559" y="0"/>
                  </a:cubicBezTo>
                  <a:cubicBezTo>
                    <a:pt x="20559" y="0"/>
                    <a:pt x="-1041" y="2945"/>
                    <a:pt x="39" y="2160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2" name="شكل حر 475"/>
            <p:cNvSpPr/>
            <p:nvPr/>
          </p:nvSpPr>
          <p:spPr>
            <a:xfrm flipH="1" rot="21351533">
              <a:off x="606644" y="4223592"/>
              <a:ext cx="169629" cy="86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709" fill="norm" stroke="1" extrusionOk="0">
                  <a:moveTo>
                    <a:pt x="0" y="13049"/>
                  </a:moveTo>
                  <a:cubicBezTo>
                    <a:pt x="12462" y="17163"/>
                    <a:pt x="21600" y="706"/>
                    <a:pt x="21600" y="706"/>
                  </a:cubicBezTo>
                  <a:cubicBezTo>
                    <a:pt x="21600" y="706"/>
                    <a:pt x="4985" y="-4437"/>
                    <a:pt x="0" y="13049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3" name="شكل حر 476"/>
            <p:cNvSpPr/>
            <p:nvPr/>
          </p:nvSpPr>
          <p:spPr>
            <a:xfrm flipH="1" rot="21351533">
              <a:off x="2000995" y="3910785"/>
              <a:ext cx="164067" cy="10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55" fill="norm" stroke="1" extrusionOk="0">
                  <a:moveTo>
                    <a:pt x="0" y="0"/>
                  </a:moveTo>
                  <a:cubicBezTo>
                    <a:pt x="0" y="0"/>
                    <a:pt x="6048" y="21600"/>
                    <a:pt x="21600" y="18189"/>
                  </a:cubicBezTo>
                  <a:cubicBezTo>
                    <a:pt x="1814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4" name="شكل حر 477"/>
            <p:cNvSpPr/>
            <p:nvPr/>
          </p:nvSpPr>
          <p:spPr>
            <a:xfrm flipH="1" rot="21351533">
              <a:off x="4128079" y="1107283"/>
              <a:ext cx="150163" cy="8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50" fill="norm" stroke="1" extrusionOk="0">
                  <a:moveTo>
                    <a:pt x="0" y="13921"/>
                  </a:moveTo>
                  <a:cubicBezTo>
                    <a:pt x="13148" y="18468"/>
                    <a:pt x="21600" y="279"/>
                    <a:pt x="21600" y="279"/>
                  </a:cubicBezTo>
                  <a:cubicBezTo>
                    <a:pt x="21600" y="279"/>
                    <a:pt x="5635" y="-3132"/>
                    <a:pt x="0" y="13921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5" name="شكل حر 478"/>
            <p:cNvSpPr/>
            <p:nvPr/>
          </p:nvSpPr>
          <p:spPr>
            <a:xfrm flipH="1" rot="21351533">
              <a:off x="4504639" y="877937"/>
              <a:ext cx="72429" cy="158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02" h="21600" fill="norm" stroke="1" extrusionOk="0">
                  <a:moveTo>
                    <a:pt x="1610" y="21600"/>
                  </a:moveTo>
                  <a:cubicBezTo>
                    <a:pt x="16389" y="16200"/>
                    <a:pt x="11842" y="0"/>
                    <a:pt x="11842" y="0"/>
                  </a:cubicBezTo>
                  <a:cubicBezTo>
                    <a:pt x="11842" y="0"/>
                    <a:pt x="-5211" y="7200"/>
                    <a:pt x="1610" y="21600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6" name="شكل حر 479"/>
            <p:cNvSpPr/>
            <p:nvPr/>
          </p:nvSpPr>
          <p:spPr>
            <a:xfrm flipH="1" rot="21351533">
              <a:off x="9026966" y="709503"/>
              <a:ext cx="202997" cy="116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537" fill="norm" stroke="1" extrusionOk="0">
                  <a:moveTo>
                    <a:pt x="0" y="13436"/>
                  </a:moveTo>
                  <a:cubicBezTo>
                    <a:pt x="14632" y="19251"/>
                    <a:pt x="21600" y="143"/>
                    <a:pt x="21600" y="143"/>
                  </a:cubicBezTo>
                  <a:cubicBezTo>
                    <a:pt x="21600" y="143"/>
                    <a:pt x="4877" y="-2349"/>
                    <a:pt x="0" y="13436"/>
                  </a:cubicBezTo>
                  <a:close/>
                </a:path>
              </a:pathLst>
            </a:custGeom>
            <a:solidFill>
              <a:srgbClr val="CF60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7" name="شكل حر 480"/>
            <p:cNvSpPr/>
            <p:nvPr/>
          </p:nvSpPr>
          <p:spPr>
            <a:xfrm flipH="1" rot="21351533">
              <a:off x="2334485" y="2791051"/>
              <a:ext cx="755569" cy="802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276" fill="norm" stroke="1" extrusionOk="0">
                  <a:moveTo>
                    <a:pt x="15698" y="18315"/>
                  </a:moveTo>
                  <a:cubicBezTo>
                    <a:pt x="18758" y="17095"/>
                    <a:pt x="20918" y="14134"/>
                    <a:pt x="18398" y="10650"/>
                  </a:cubicBezTo>
                  <a:cubicBezTo>
                    <a:pt x="16778" y="8560"/>
                    <a:pt x="13358" y="10128"/>
                    <a:pt x="13358" y="10128"/>
                  </a:cubicBezTo>
                  <a:cubicBezTo>
                    <a:pt x="13358" y="10128"/>
                    <a:pt x="15338" y="8037"/>
                    <a:pt x="13718" y="5773"/>
                  </a:cubicBezTo>
                  <a:cubicBezTo>
                    <a:pt x="11918" y="3334"/>
                    <a:pt x="8858" y="4728"/>
                    <a:pt x="6518" y="7515"/>
                  </a:cubicBezTo>
                  <a:cubicBezTo>
                    <a:pt x="9398" y="4379"/>
                    <a:pt x="7418" y="199"/>
                    <a:pt x="4358" y="24"/>
                  </a:cubicBezTo>
                  <a:cubicBezTo>
                    <a:pt x="1298" y="-324"/>
                    <a:pt x="-682" y="3160"/>
                    <a:pt x="218" y="3857"/>
                  </a:cubicBezTo>
                  <a:cubicBezTo>
                    <a:pt x="758" y="3160"/>
                    <a:pt x="1298" y="199"/>
                    <a:pt x="5258" y="1418"/>
                  </a:cubicBezTo>
                  <a:cubicBezTo>
                    <a:pt x="8678" y="2811"/>
                    <a:pt x="5438" y="8908"/>
                    <a:pt x="5438" y="8908"/>
                  </a:cubicBezTo>
                  <a:cubicBezTo>
                    <a:pt x="5438" y="8908"/>
                    <a:pt x="9758" y="4553"/>
                    <a:pt x="12458" y="6295"/>
                  </a:cubicBezTo>
                  <a:cubicBezTo>
                    <a:pt x="14078" y="7689"/>
                    <a:pt x="12278" y="11347"/>
                    <a:pt x="12278" y="11347"/>
                  </a:cubicBezTo>
                  <a:cubicBezTo>
                    <a:pt x="12278" y="11347"/>
                    <a:pt x="16238" y="9431"/>
                    <a:pt x="17858" y="11521"/>
                  </a:cubicBezTo>
                  <a:cubicBezTo>
                    <a:pt x="20738" y="15005"/>
                    <a:pt x="13898" y="18837"/>
                    <a:pt x="13898" y="18837"/>
                  </a:cubicBezTo>
                  <a:cubicBezTo>
                    <a:pt x="13898" y="18837"/>
                    <a:pt x="18758" y="19186"/>
                    <a:pt x="20738" y="21276"/>
                  </a:cubicBezTo>
                  <a:cubicBezTo>
                    <a:pt x="20198" y="19011"/>
                    <a:pt x="18398" y="18663"/>
                    <a:pt x="15698" y="18315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8" name="شكل حر 481"/>
            <p:cNvSpPr/>
            <p:nvPr/>
          </p:nvSpPr>
          <p:spPr>
            <a:xfrm flipH="1" rot="21351533">
              <a:off x="2013641" y="1985697"/>
              <a:ext cx="1652162" cy="137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5" h="20885" fill="norm" stroke="1" extrusionOk="0">
                  <a:moveTo>
                    <a:pt x="19052" y="17684"/>
                  </a:moveTo>
                  <a:cubicBezTo>
                    <a:pt x="19052" y="17684"/>
                    <a:pt x="20757" y="16584"/>
                    <a:pt x="19945" y="14784"/>
                  </a:cubicBezTo>
                  <a:cubicBezTo>
                    <a:pt x="19295" y="12984"/>
                    <a:pt x="17671" y="13184"/>
                    <a:pt x="17671" y="13184"/>
                  </a:cubicBezTo>
                  <a:cubicBezTo>
                    <a:pt x="17671" y="13184"/>
                    <a:pt x="19052" y="11284"/>
                    <a:pt x="18159" y="9184"/>
                  </a:cubicBezTo>
                  <a:cubicBezTo>
                    <a:pt x="17428" y="7184"/>
                    <a:pt x="14017" y="7184"/>
                    <a:pt x="14017" y="7184"/>
                  </a:cubicBezTo>
                  <a:cubicBezTo>
                    <a:pt x="14017" y="7184"/>
                    <a:pt x="15398" y="5684"/>
                    <a:pt x="14017" y="3384"/>
                  </a:cubicBezTo>
                  <a:cubicBezTo>
                    <a:pt x="12718" y="1084"/>
                    <a:pt x="9551" y="4284"/>
                    <a:pt x="9551" y="4284"/>
                  </a:cubicBezTo>
                  <a:cubicBezTo>
                    <a:pt x="9551" y="4284"/>
                    <a:pt x="10282" y="784"/>
                    <a:pt x="9307" y="284"/>
                  </a:cubicBezTo>
                  <a:cubicBezTo>
                    <a:pt x="7683" y="-616"/>
                    <a:pt x="7115" y="1484"/>
                    <a:pt x="7115" y="1484"/>
                  </a:cubicBezTo>
                  <a:cubicBezTo>
                    <a:pt x="7115" y="1484"/>
                    <a:pt x="6465" y="-416"/>
                    <a:pt x="5166" y="84"/>
                  </a:cubicBezTo>
                  <a:cubicBezTo>
                    <a:pt x="4110" y="384"/>
                    <a:pt x="3786" y="3884"/>
                    <a:pt x="3786" y="3884"/>
                  </a:cubicBezTo>
                  <a:cubicBezTo>
                    <a:pt x="3786" y="3884"/>
                    <a:pt x="2730" y="784"/>
                    <a:pt x="943" y="1484"/>
                  </a:cubicBezTo>
                  <a:cubicBezTo>
                    <a:pt x="-843" y="2384"/>
                    <a:pt x="456" y="5484"/>
                    <a:pt x="456" y="5484"/>
                  </a:cubicBezTo>
                  <a:cubicBezTo>
                    <a:pt x="456" y="5484"/>
                    <a:pt x="375" y="2484"/>
                    <a:pt x="1349" y="2084"/>
                  </a:cubicBezTo>
                  <a:cubicBezTo>
                    <a:pt x="2324" y="1784"/>
                    <a:pt x="4029" y="5484"/>
                    <a:pt x="4029" y="5484"/>
                  </a:cubicBezTo>
                  <a:cubicBezTo>
                    <a:pt x="4029" y="5484"/>
                    <a:pt x="4435" y="1884"/>
                    <a:pt x="5410" y="1284"/>
                  </a:cubicBezTo>
                  <a:cubicBezTo>
                    <a:pt x="6465" y="584"/>
                    <a:pt x="7277" y="3484"/>
                    <a:pt x="7277" y="3484"/>
                  </a:cubicBezTo>
                  <a:cubicBezTo>
                    <a:pt x="7277" y="3484"/>
                    <a:pt x="7440" y="784"/>
                    <a:pt x="8820" y="1084"/>
                  </a:cubicBezTo>
                  <a:cubicBezTo>
                    <a:pt x="9307" y="1184"/>
                    <a:pt x="9064" y="5584"/>
                    <a:pt x="9064" y="5584"/>
                  </a:cubicBezTo>
                  <a:cubicBezTo>
                    <a:pt x="9064" y="5584"/>
                    <a:pt x="12312" y="2084"/>
                    <a:pt x="13530" y="4184"/>
                  </a:cubicBezTo>
                  <a:cubicBezTo>
                    <a:pt x="14748" y="6284"/>
                    <a:pt x="13043" y="7784"/>
                    <a:pt x="13043" y="7784"/>
                  </a:cubicBezTo>
                  <a:cubicBezTo>
                    <a:pt x="13043" y="7784"/>
                    <a:pt x="16778" y="8184"/>
                    <a:pt x="17671" y="10084"/>
                  </a:cubicBezTo>
                  <a:cubicBezTo>
                    <a:pt x="18565" y="11784"/>
                    <a:pt x="16210" y="13784"/>
                    <a:pt x="16210" y="13784"/>
                  </a:cubicBezTo>
                  <a:cubicBezTo>
                    <a:pt x="16210" y="13784"/>
                    <a:pt x="18889" y="13684"/>
                    <a:pt x="19377" y="15084"/>
                  </a:cubicBezTo>
                  <a:cubicBezTo>
                    <a:pt x="19783" y="16484"/>
                    <a:pt x="18077" y="17784"/>
                    <a:pt x="18077" y="17784"/>
                  </a:cubicBezTo>
                  <a:cubicBezTo>
                    <a:pt x="18077" y="17784"/>
                    <a:pt x="19701" y="18484"/>
                    <a:pt x="19864" y="19484"/>
                  </a:cubicBezTo>
                  <a:cubicBezTo>
                    <a:pt x="20026" y="20284"/>
                    <a:pt x="19052" y="20484"/>
                    <a:pt x="19052" y="20484"/>
                  </a:cubicBezTo>
                  <a:cubicBezTo>
                    <a:pt x="18971" y="20884"/>
                    <a:pt x="18971" y="20884"/>
                    <a:pt x="18971" y="20884"/>
                  </a:cubicBezTo>
                  <a:cubicBezTo>
                    <a:pt x="18971" y="20884"/>
                    <a:pt x="20513" y="20984"/>
                    <a:pt x="20432" y="19584"/>
                  </a:cubicBezTo>
                  <a:cubicBezTo>
                    <a:pt x="20270" y="18184"/>
                    <a:pt x="19052" y="17684"/>
                    <a:pt x="19052" y="17684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9" name="شكل حر 482"/>
            <p:cNvSpPr/>
            <p:nvPr/>
          </p:nvSpPr>
          <p:spPr>
            <a:xfrm flipH="1" rot="21351533">
              <a:off x="408541" y="3647857"/>
              <a:ext cx="810707" cy="156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0680" fill="norm" stroke="1" extrusionOk="0">
                  <a:moveTo>
                    <a:pt x="17178" y="10356"/>
                  </a:moveTo>
                  <a:cubicBezTo>
                    <a:pt x="17178" y="10356"/>
                    <a:pt x="20409" y="10356"/>
                    <a:pt x="20580" y="8353"/>
                  </a:cubicBezTo>
                  <a:cubicBezTo>
                    <a:pt x="20750" y="6437"/>
                    <a:pt x="13606" y="6350"/>
                    <a:pt x="13606" y="6350"/>
                  </a:cubicBezTo>
                  <a:cubicBezTo>
                    <a:pt x="13606" y="6350"/>
                    <a:pt x="17858" y="5043"/>
                    <a:pt x="17008" y="4085"/>
                  </a:cubicBezTo>
                  <a:cubicBezTo>
                    <a:pt x="15647" y="2779"/>
                    <a:pt x="12586" y="3562"/>
                    <a:pt x="12586" y="3562"/>
                  </a:cubicBezTo>
                  <a:cubicBezTo>
                    <a:pt x="12586" y="3562"/>
                    <a:pt x="13606" y="2169"/>
                    <a:pt x="11395" y="1733"/>
                  </a:cubicBezTo>
                  <a:cubicBezTo>
                    <a:pt x="9694" y="1385"/>
                    <a:pt x="6123" y="2953"/>
                    <a:pt x="6123" y="2953"/>
                  </a:cubicBezTo>
                  <a:cubicBezTo>
                    <a:pt x="6123" y="2953"/>
                    <a:pt x="7483" y="688"/>
                    <a:pt x="4252" y="79"/>
                  </a:cubicBezTo>
                  <a:cubicBezTo>
                    <a:pt x="1191" y="-444"/>
                    <a:pt x="0" y="1821"/>
                    <a:pt x="0" y="1821"/>
                  </a:cubicBezTo>
                  <a:cubicBezTo>
                    <a:pt x="0" y="1821"/>
                    <a:pt x="2551" y="253"/>
                    <a:pt x="4252" y="601"/>
                  </a:cubicBezTo>
                  <a:cubicBezTo>
                    <a:pt x="5953" y="1037"/>
                    <a:pt x="4762" y="3911"/>
                    <a:pt x="4762" y="3911"/>
                  </a:cubicBezTo>
                  <a:cubicBezTo>
                    <a:pt x="4762" y="3911"/>
                    <a:pt x="8674" y="2256"/>
                    <a:pt x="10715" y="2430"/>
                  </a:cubicBezTo>
                  <a:cubicBezTo>
                    <a:pt x="12756" y="2604"/>
                    <a:pt x="11225" y="4608"/>
                    <a:pt x="11225" y="4608"/>
                  </a:cubicBezTo>
                  <a:cubicBezTo>
                    <a:pt x="11225" y="4608"/>
                    <a:pt x="13776" y="3388"/>
                    <a:pt x="15477" y="4259"/>
                  </a:cubicBezTo>
                  <a:cubicBezTo>
                    <a:pt x="16157" y="4608"/>
                    <a:pt x="11735" y="6698"/>
                    <a:pt x="11735" y="6698"/>
                  </a:cubicBezTo>
                  <a:cubicBezTo>
                    <a:pt x="11735" y="6698"/>
                    <a:pt x="19389" y="6785"/>
                    <a:pt x="18879" y="8527"/>
                  </a:cubicBezTo>
                  <a:cubicBezTo>
                    <a:pt x="18709" y="10269"/>
                    <a:pt x="15137" y="10182"/>
                    <a:pt x="15137" y="10182"/>
                  </a:cubicBezTo>
                  <a:cubicBezTo>
                    <a:pt x="15137" y="10182"/>
                    <a:pt x="19729" y="12359"/>
                    <a:pt x="19389" y="13927"/>
                  </a:cubicBezTo>
                  <a:cubicBezTo>
                    <a:pt x="18879" y="15408"/>
                    <a:pt x="13776" y="14972"/>
                    <a:pt x="13776" y="14972"/>
                  </a:cubicBezTo>
                  <a:cubicBezTo>
                    <a:pt x="13776" y="14972"/>
                    <a:pt x="17518" y="16453"/>
                    <a:pt x="17008" y="17498"/>
                  </a:cubicBezTo>
                  <a:cubicBezTo>
                    <a:pt x="16328" y="18456"/>
                    <a:pt x="12756" y="18108"/>
                    <a:pt x="12756" y="18108"/>
                  </a:cubicBezTo>
                  <a:cubicBezTo>
                    <a:pt x="12756" y="18108"/>
                    <a:pt x="14117" y="19414"/>
                    <a:pt x="13606" y="20024"/>
                  </a:cubicBezTo>
                  <a:cubicBezTo>
                    <a:pt x="13096" y="20459"/>
                    <a:pt x="11565" y="20024"/>
                    <a:pt x="11565" y="20024"/>
                  </a:cubicBezTo>
                  <a:cubicBezTo>
                    <a:pt x="11055" y="20198"/>
                    <a:pt x="11055" y="20198"/>
                    <a:pt x="11055" y="20198"/>
                  </a:cubicBezTo>
                  <a:cubicBezTo>
                    <a:pt x="11055" y="20198"/>
                    <a:pt x="13096" y="21156"/>
                    <a:pt x="14287" y="20372"/>
                  </a:cubicBezTo>
                  <a:cubicBezTo>
                    <a:pt x="15477" y="19588"/>
                    <a:pt x="14117" y="18630"/>
                    <a:pt x="14117" y="18630"/>
                  </a:cubicBezTo>
                  <a:cubicBezTo>
                    <a:pt x="14117" y="18630"/>
                    <a:pt x="17518" y="18979"/>
                    <a:pt x="18028" y="17672"/>
                  </a:cubicBezTo>
                  <a:cubicBezTo>
                    <a:pt x="18709" y="16366"/>
                    <a:pt x="16328" y="15495"/>
                    <a:pt x="16328" y="15495"/>
                  </a:cubicBezTo>
                  <a:cubicBezTo>
                    <a:pt x="16328" y="15495"/>
                    <a:pt x="20069" y="15321"/>
                    <a:pt x="20920" y="13840"/>
                  </a:cubicBezTo>
                  <a:cubicBezTo>
                    <a:pt x="21600" y="12272"/>
                    <a:pt x="17178" y="10356"/>
                    <a:pt x="17178" y="10356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0" name="شكل حر 483"/>
            <p:cNvSpPr/>
            <p:nvPr/>
          </p:nvSpPr>
          <p:spPr>
            <a:xfrm flipH="1" rot="21351533">
              <a:off x="3779253" y="768065"/>
              <a:ext cx="1790576" cy="1107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4" h="20937" fill="norm" stroke="1" extrusionOk="0">
                  <a:moveTo>
                    <a:pt x="18112" y="15103"/>
                  </a:moveTo>
                  <a:cubicBezTo>
                    <a:pt x="18112" y="15103"/>
                    <a:pt x="20333" y="11627"/>
                    <a:pt x="20103" y="10137"/>
                  </a:cubicBezTo>
                  <a:cubicBezTo>
                    <a:pt x="19873" y="7903"/>
                    <a:pt x="18265" y="8647"/>
                    <a:pt x="18265" y="8647"/>
                  </a:cubicBezTo>
                  <a:cubicBezTo>
                    <a:pt x="18265" y="8647"/>
                    <a:pt x="19414" y="6040"/>
                    <a:pt x="18265" y="4551"/>
                  </a:cubicBezTo>
                  <a:cubicBezTo>
                    <a:pt x="17422" y="3682"/>
                    <a:pt x="15354" y="7654"/>
                    <a:pt x="15354" y="7654"/>
                  </a:cubicBezTo>
                  <a:cubicBezTo>
                    <a:pt x="15354" y="7654"/>
                    <a:pt x="16273" y="827"/>
                    <a:pt x="14129" y="827"/>
                  </a:cubicBezTo>
                  <a:cubicBezTo>
                    <a:pt x="12061" y="951"/>
                    <a:pt x="11601" y="3930"/>
                    <a:pt x="11601" y="3930"/>
                  </a:cubicBezTo>
                  <a:cubicBezTo>
                    <a:pt x="11601" y="3930"/>
                    <a:pt x="10146" y="-663"/>
                    <a:pt x="8384" y="82"/>
                  </a:cubicBezTo>
                  <a:cubicBezTo>
                    <a:pt x="6699" y="827"/>
                    <a:pt x="5933" y="4303"/>
                    <a:pt x="5933" y="4303"/>
                  </a:cubicBezTo>
                  <a:cubicBezTo>
                    <a:pt x="5933" y="4303"/>
                    <a:pt x="5397" y="1820"/>
                    <a:pt x="3942" y="2316"/>
                  </a:cubicBezTo>
                  <a:cubicBezTo>
                    <a:pt x="2410" y="2813"/>
                    <a:pt x="2410" y="6040"/>
                    <a:pt x="2410" y="6040"/>
                  </a:cubicBezTo>
                  <a:cubicBezTo>
                    <a:pt x="2410" y="6040"/>
                    <a:pt x="1490" y="4799"/>
                    <a:pt x="571" y="5792"/>
                  </a:cubicBezTo>
                  <a:cubicBezTo>
                    <a:pt x="-501" y="6909"/>
                    <a:pt x="265" y="9020"/>
                    <a:pt x="265" y="9020"/>
                  </a:cubicBezTo>
                  <a:cubicBezTo>
                    <a:pt x="571" y="8523"/>
                    <a:pt x="571" y="8523"/>
                    <a:pt x="571" y="8523"/>
                  </a:cubicBezTo>
                  <a:cubicBezTo>
                    <a:pt x="571" y="8523"/>
                    <a:pt x="188" y="7034"/>
                    <a:pt x="878" y="6537"/>
                  </a:cubicBezTo>
                  <a:cubicBezTo>
                    <a:pt x="1567" y="5916"/>
                    <a:pt x="2793" y="7406"/>
                    <a:pt x="2793" y="7406"/>
                  </a:cubicBezTo>
                  <a:cubicBezTo>
                    <a:pt x="2793" y="7406"/>
                    <a:pt x="2869" y="4178"/>
                    <a:pt x="3942" y="3558"/>
                  </a:cubicBezTo>
                  <a:cubicBezTo>
                    <a:pt x="5167" y="2937"/>
                    <a:pt x="6239" y="6785"/>
                    <a:pt x="6239" y="6785"/>
                  </a:cubicBezTo>
                  <a:cubicBezTo>
                    <a:pt x="6239" y="6785"/>
                    <a:pt x="6469" y="1696"/>
                    <a:pt x="8154" y="1447"/>
                  </a:cubicBezTo>
                  <a:cubicBezTo>
                    <a:pt x="9686" y="1323"/>
                    <a:pt x="11525" y="5792"/>
                    <a:pt x="11525" y="5792"/>
                  </a:cubicBezTo>
                  <a:cubicBezTo>
                    <a:pt x="11525" y="5792"/>
                    <a:pt x="11831" y="2316"/>
                    <a:pt x="13746" y="2192"/>
                  </a:cubicBezTo>
                  <a:cubicBezTo>
                    <a:pt x="15584" y="2068"/>
                    <a:pt x="14742" y="9516"/>
                    <a:pt x="14742" y="9516"/>
                  </a:cubicBezTo>
                  <a:cubicBezTo>
                    <a:pt x="14742" y="9516"/>
                    <a:pt x="17499" y="5296"/>
                    <a:pt x="17882" y="5916"/>
                  </a:cubicBezTo>
                  <a:cubicBezTo>
                    <a:pt x="18648" y="7654"/>
                    <a:pt x="16963" y="10137"/>
                    <a:pt x="16963" y="10137"/>
                  </a:cubicBezTo>
                  <a:cubicBezTo>
                    <a:pt x="16963" y="10137"/>
                    <a:pt x="19184" y="8771"/>
                    <a:pt x="19184" y="10758"/>
                  </a:cubicBezTo>
                  <a:cubicBezTo>
                    <a:pt x="19108" y="12744"/>
                    <a:pt x="16886" y="16220"/>
                    <a:pt x="16886" y="16220"/>
                  </a:cubicBezTo>
                  <a:cubicBezTo>
                    <a:pt x="16886" y="16220"/>
                    <a:pt x="20103" y="15475"/>
                    <a:pt x="20333" y="16965"/>
                  </a:cubicBezTo>
                  <a:cubicBezTo>
                    <a:pt x="20486" y="18703"/>
                    <a:pt x="18495" y="20937"/>
                    <a:pt x="18495" y="20937"/>
                  </a:cubicBezTo>
                  <a:cubicBezTo>
                    <a:pt x="18495" y="20937"/>
                    <a:pt x="21099" y="20068"/>
                    <a:pt x="20869" y="16965"/>
                  </a:cubicBezTo>
                  <a:cubicBezTo>
                    <a:pt x="20639" y="13985"/>
                    <a:pt x="18112" y="15103"/>
                    <a:pt x="18112" y="15103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1" name="شكل حر 484"/>
            <p:cNvSpPr/>
            <p:nvPr/>
          </p:nvSpPr>
          <p:spPr>
            <a:xfrm flipH="1" rot="21351533">
              <a:off x="4351154" y="1240585"/>
              <a:ext cx="1012148" cy="479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19923" fill="norm" stroke="1" extrusionOk="0">
                  <a:moveTo>
                    <a:pt x="14445" y="13825"/>
                  </a:moveTo>
                  <a:cubicBezTo>
                    <a:pt x="15390" y="8630"/>
                    <a:pt x="15525" y="3708"/>
                    <a:pt x="13095" y="2888"/>
                  </a:cubicBezTo>
                  <a:cubicBezTo>
                    <a:pt x="11070" y="2341"/>
                    <a:pt x="10125" y="6442"/>
                    <a:pt x="10125" y="6442"/>
                  </a:cubicBezTo>
                  <a:cubicBezTo>
                    <a:pt x="10125" y="6442"/>
                    <a:pt x="10125" y="701"/>
                    <a:pt x="8100" y="154"/>
                  </a:cubicBezTo>
                  <a:cubicBezTo>
                    <a:pt x="4860" y="-940"/>
                    <a:pt x="3645" y="3982"/>
                    <a:pt x="3780" y="9176"/>
                  </a:cubicBezTo>
                  <a:cubicBezTo>
                    <a:pt x="2700" y="5622"/>
                    <a:pt x="1755" y="3708"/>
                    <a:pt x="0" y="4528"/>
                  </a:cubicBezTo>
                  <a:cubicBezTo>
                    <a:pt x="2160" y="5349"/>
                    <a:pt x="4050" y="11637"/>
                    <a:pt x="4050" y="11637"/>
                  </a:cubicBezTo>
                  <a:cubicBezTo>
                    <a:pt x="4050" y="11637"/>
                    <a:pt x="4320" y="154"/>
                    <a:pt x="7695" y="1521"/>
                  </a:cubicBezTo>
                  <a:cubicBezTo>
                    <a:pt x="9720" y="2341"/>
                    <a:pt x="9720" y="8903"/>
                    <a:pt x="9720" y="8903"/>
                  </a:cubicBezTo>
                  <a:cubicBezTo>
                    <a:pt x="9720" y="8903"/>
                    <a:pt x="11610" y="3708"/>
                    <a:pt x="13230" y="5075"/>
                  </a:cubicBezTo>
                  <a:cubicBezTo>
                    <a:pt x="15255" y="7263"/>
                    <a:pt x="13770" y="16285"/>
                    <a:pt x="13770" y="16285"/>
                  </a:cubicBezTo>
                  <a:cubicBezTo>
                    <a:pt x="13770" y="16285"/>
                    <a:pt x="17010" y="7809"/>
                    <a:pt x="18900" y="11364"/>
                  </a:cubicBezTo>
                  <a:cubicBezTo>
                    <a:pt x="21195" y="15738"/>
                    <a:pt x="19440" y="18473"/>
                    <a:pt x="18900" y="19840"/>
                  </a:cubicBezTo>
                  <a:cubicBezTo>
                    <a:pt x="19845" y="20660"/>
                    <a:pt x="21600" y="15192"/>
                    <a:pt x="20385" y="11637"/>
                  </a:cubicBezTo>
                  <a:cubicBezTo>
                    <a:pt x="19035" y="7809"/>
                    <a:pt x="15525" y="7809"/>
                    <a:pt x="14445" y="13825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2" name="شكل حر 485"/>
            <p:cNvSpPr/>
            <p:nvPr/>
          </p:nvSpPr>
          <p:spPr>
            <a:xfrm flipH="1" rot="21351533">
              <a:off x="802823" y="3964617"/>
              <a:ext cx="1011328" cy="58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0720" fill="norm" stroke="1" extrusionOk="0">
                  <a:moveTo>
                    <a:pt x="19014" y="16539"/>
                  </a:moveTo>
                  <a:cubicBezTo>
                    <a:pt x="19014" y="16539"/>
                    <a:pt x="20614" y="14449"/>
                    <a:pt x="19547" y="12591"/>
                  </a:cubicBezTo>
                  <a:cubicBezTo>
                    <a:pt x="18747" y="10733"/>
                    <a:pt x="17280" y="11894"/>
                    <a:pt x="17280" y="11894"/>
                  </a:cubicBezTo>
                  <a:cubicBezTo>
                    <a:pt x="17280" y="11894"/>
                    <a:pt x="18347" y="8875"/>
                    <a:pt x="17414" y="6785"/>
                  </a:cubicBezTo>
                  <a:cubicBezTo>
                    <a:pt x="16480" y="4462"/>
                    <a:pt x="13414" y="6088"/>
                    <a:pt x="13414" y="6088"/>
                  </a:cubicBezTo>
                  <a:cubicBezTo>
                    <a:pt x="13414" y="6088"/>
                    <a:pt x="14480" y="3533"/>
                    <a:pt x="12880" y="1443"/>
                  </a:cubicBezTo>
                  <a:cubicBezTo>
                    <a:pt x="11414" y="-880"/>
                    <a:pt x="8880" y="4694"/>
                    <a:pt x="8880" y="4694"/>
                  </a:cubicBezTo>
                  <a:cubicBezTo>
                    <a:pt x="8880" y="4694"/>
                    <a:pt x="9280" y="281"/>
                    <a:pt x="8214" y="49"/>
                  </a:cubicBezTo>
                  <a:cubicBezTo>
                    <a:pt x="6747" y="-415"/>
                    <a:pt x="6480" y="2604"/>
                    <a:pt x="6480" y="2604"/>
                  </a:cubicBezTo>
                  <a:cubicBezTo>
                    <a:pt x="6480" y="2604"/>
                    <a:pt x="5547" y="746"/>
                    <a:pt x="4480" y="1675"/>
                  </a:cubicBezTo>
                  <a:cubicBezTo>
                    <a:pt x="3547" y="2604"/>
                    <a:pt x="3547" y="7249"/>
                    <a:pt x="3547" y="7249"/>
                  </a:cubicBezTo>
                  <a:cubicBezTo>
                    <a:pt x="3547" y="7249"/>
                    <a:pt x="2214" y="3765"/>
                    <a:pt x="747" y="5623"/>
                  </a:cubicBezTo>
                  <a:cubicBezTo>
                    <a:pt x="-853" y="7481"/>
                    <a:pt x="614" y="10501"/>
                    <a:pt x="614" y="10501"/>
                  </a:cubicBezTo>
                  <a:cubicBezTo>
                    <a:pt x="614" y="10501"/>
                    <a:pt x="214" y="7249"/>
                    <a:pt x="1147" y="6320"/>
                  </a:cubicBezTo>
                  <a:cubicBezTo>
                    <a:pt x="1947" y="5159"/>
                    <a:pt x="3947" y="8875"/>
                    <a:pt x="3947" y="8875"/>
                  </a:cubicBezTo>
                  <a:cubicBezTo>
                    <a:pt x="3947" y="8875"/>
                    <a:pt x="3947" y="4462"/>
                    <a:pt x="4747" y="3068"/>
                  </a:cubicBezTo>
                  <a:cubicBezTo>
                    <a:pt x="5547" y="1675"/>
                    <a:pt x="6747" y="4694"/>
                    <a:pt x="6747" y="4694"/>
                  </a:cubicBezTo>
                  <a:cubicBezTo>
                    <a:pt x="6747" y="4694"/>
                    <a:pt x="6614" y="1675"/>
                    <a:pt x="7947" y="1210"/>
                  </a:cubicBezTo>
                  <a:cubicBezTo>
                    <a:pt x="8347" y="1210"/>
                    <a:pt x="8614" y="6785"/>
                    <a:pt x="8614" y="6785"/>
                  </a:cubicBezTo>
                  <a:cubicBezTo>
                    <a:pt x="8614" y="6785"/>
                    <a:pt x="11280" y="978"/>
                    <a:pt x="12480" y="2836"/>
                  </a:cubicBezTo>
                  <a:cubicBezTo>
                    <a:pt x="13947" y="4694"/>
                    <a:pt x="12480" y="7481"/>
                    <a:pt x="12480" y="7481"/>
                  </a:cubicBezTo>
                  <a:cubicBezTo>
                    <a:pt x="12480" y="7481"/>
                    <a:pt x="15947" y="6320"/>
                    <a:pt x="17014" y="7946"/>
                  </a:cubicBezTo>
                  <a:cubicBezTo>
                    <a:pt x="18080" y="9572"/>
                    <a:pt x="15947" y="13288"/>
                    <a:pt x="15947" y="13288"/>
                  </a:cubicBezTo>
                  <a:cubicBezTo>
                    <a:pt x="15947" y="13288"/>
                    <a:pt x="18480" y="11894"/>
                    <a:pt x="19014" y="13288"/>
                  </a:cubicBezTo>
                  <a:cubicBezTo>
                    <a:pt x="19547" y="14914"/>
                    <a:pt x="18214" y="17004"/>
                    <a:pt x="18214" y="17004"/>
                  </a:cubicBezTo>
                  <a:cubicBezTo>
                    <a:pt x="18214" y="17004"/>
                    <a:pt x="19680" y="17236"/>
                    <a:pt x="20080" y="18630"/>
                  </a:cubicBezTo>
                  <a:cubicBezTo>
                    <a:pt x="20214" y="19326"/>
                    <a:pt x="19280" y="20255"/>
                    <a:pt x="19280" y="20255"/>
                  </a:cubicBezTo>
                  <a:cubicBezTo>
                    <a:pt x="19147" y="20720"/>
                    <a:pt x="19147" y="20720"/>
                    <a:pt x="19147" y="20720"/>
                  </a:cubicBezTo>
                  <a:cubicBezTo>
                    <a:pt x="19147" y="20720"/>
                    <a:pt x="20747" y="20023"/>
                    <a:pt x="20480" y="18397"/>
                  </a:cubicBezTo>
                  <a:cubicBezTo>
                    <a:pt x="20214" y="16539"/>
                    <a:pt x="19014" y="16539"/>
                    <a:pt x="19014" y="1653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3" name="شكل حر 486"/>
            <p:cNvSpPr/>
            <p:nvPr/>
          </p:nvSpPr>
          <p:spPr>
            <a:xfrm flipH="1" rot="21351533">
              <a:off x="2603310" y="2260896"/>
              <a:ext cx="1008807" cy="593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3" h="21143" fill="norm" stroke="1" extrusionOk="0">
                  <a:moveTo>
                    <a:pt x="19147" y="16917"/>
                  </a:moveTo>
                  <a:cubicBezTo>
                    <a:pt x="19147" y="16917"/>
                    <a:pt x="20480" y="14804"/>
                    <a:pt x="19680" y="12926"/>
                  </a:cubicBezTo>
                  <a:cubicBezTo>
                    <a:pt x="18880" y="10813"/>
                    <a:pt x="17280" y="12221"/>
                    <a:pt x="17280" y="12221"/>
                  </a:cubicBezTo>
                  <a:cubicBezTo>
                    <a:pt x="17280" y="12221"/>
                    <a:pt x="18480" y="8934"/>
                    <a:pt x="17414" y="6821"/>
                  </a:cubicBezTo>
                  <a:cubicBezTo>
                    <a:pt x="16614" y="4708"/>
                    <a:pt x="13414" y="6352"/>
                    <a:pt x="13414" y="6352"/>
                  </a:cubicBezTo>
                  <a:cubicBezTo>
                    <a:pt x="13414" y="6352"/>
                    <a:pt x="14480" y="3769"/>
                    <a:pt x="13014" y="1656"/>
                  </a:cubicBezTo>
                  <a:cubicBezTo>
                    <a:pt x="11414" y="-457"/>
                    <a:pt x="9014" y="5178"/>
                    <a:pt x="9014" y="5178"/>
                  </a:cubicBezTo>
                  <a:cubicBezTo>
                    <a:pt x="9014" y="5178"/>
                    <a:pt x="9414" y="247"/>
                    <a:pt x="8214" y="13"/>
                  </a:cubicBezTo>
                  <a:cubicBezTo>
                    <a:pt x="6747" y="-222"/>
                    <a:pt x="6347" y="2830"/>
                    <a:pt x="6347" y="2830"/>
                  </a:cubicBezTo>
                  <a:cubicBezTo>
                    <a:pt x="6347" y="2830"/>
                    <a:pt x="5680" y="717"/>
                    <a:pt x="4480" y="1891"/>
                  </a:cubicBezTo>
                  <a:cubicBezTo>
                    <a:pt x="3547" y="2830"/>
                    <a:pt x="3547" y="7291"/>
                    <a:pt x="3547" y="7291"/>
                  </a:cubicBezTo>
                  <a:cubicBezTo>
                    <a:pt x="3547" y="7291"/>
                    <a:pt x="2347" y="4004"/>
                    <a:pt x="747" y="5882"/>
                  </a:cubicBezTo>
                  <a:cubicBezTo>
                    <a:pt x="-853" y="7760"/>
                    <a:pt x="614" y="10813"/>
                    <a:pt x="614" y="10813"/>
                  </a:cubicBezTo>
                  <a:cubicBezTo>
                    <a:pt x="614" y="10813"/>
                    <a:pt x="214" y="7291"/>
                    <a:pt x="1147" y="6352"/>
                  </a:cubicBezTo>
                  <a:cubicBezTo>
                    <a:pt x="2080" y="5647"/>
                    <a:pt x="3947" y="9169"/>
                    <a:pt x="3947" y="9169"/>
                  </a:cubicBezTo>
                  <a:cubicBezTo>
                    <a:pt x="3947" y="9169"/>
                    <a:pt x="3947" y="4708"/>
                    <a:pt x="4747" y="3300"/>
                  </a:cubicBezTo>
                  <a:cubicBezTo>
                    <a:pt x="5680" y="1891"/>
                    <a:pt x="6747" y="5178"/>
                    <a:pt x="6747" y="5178"/>
                  </a:cubicBezTo>
                  <a:cubicBezTo>
                    <a:pt x="6747" y="5178"/>
                    <a:pt x="6614" y="1656"/>
                    <a:pt x="7947" y="1421"/>
                  </a:cubicBezTo>
                  <a:cubicBezTo>
                    <a:pt x="8480" y="1186"/>
                    <a:pt x="8614" y="6821"/>
                    <a:pt x="8614" y="6821"/>
                  </a:cubicBezTo>
                  <a:cubicBezTo>
                    <a:pt x="8614" y="6821"/>
                    <a:pt x="11280" y="952"/>
                    <a:pt x="12614" y="2830"/>
                  </a:cubicBezTo>
                  <a:cubicBezTo>
                    <a:pt x="13814" y="4943"/>
                    <a:pt x="12614" y="7760"/>
                    <a:pt x="12614" y="7760"/>
                  </a:cubicBezTo>
                  <a:cubicBezTo>
                    <a:pt x="12614" y="7760"/>
                    <a:pt x="15947" y="6352"/>
                    <a:pt x="17014" y="8230"/>
                  </a:cubicBezTo>
                  <a:cubicBezTo>
                    <a:pt x="18214" y="9873"/>
                    <a:pt x="16080" y="13630"/>
                    <a:pt x="16080" y="13630"/>
                  </a:cubicBezTo>
                  <a:cubicBezTo>
                    <a:pt x="16080" y="13630"/>
                    <a:pt x="18614" y="12221"/>
                    <a:pt x="19147" y="13630"/>
                  </a:cubicBezTo>
                  <a:cubicBezTo>
                    <a:pt x="19680" y="15039"/>
                    <a:pt x="18347" y="17386"/>
                    <a:pt x="18347" y="17386"/>
                  </a:cubicBezTo>
                  <a:cubicBezTo>
                    <a:pt x="18347" y="17386"/>
                    <a:pt x="19680" y="17621"/>
                    <a:pt x="19947" y="18795"/>
                  </a:cubicBezTo>
                  <a:cubicBezTo>
                    <a:pt x="20214" y="19734"/>
                    <a:pt x="19280" y="20439"/>
                    <a:pt x="19280" y="20439"/>
                  </a:cubicBezTo>
                  <a:cubicBezTo>
                    <a:pt x="19280" y="21143"/>
                    <a:pt x="19280" y="21143"/>
                    <a:pt x="19280" y="21143"/>
                  </a:cubicBezTo>
                  <a:cubicBezTo>
                    <a:pt x="19280" y="21143"/>
                    <a:pt x="20747" y="20439"/>
                    <a:pt x="20480" y="18795"/>
                  </a:cubicBezTo>
                  <a:cubicBezTo>
                    <a:pt x="20214" y="16917"/>
                    <a:pt x="19147" y="16917"/>
                    <a:pt x="19147" y="16917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4" name="شكل حر 487"/>
            <p:cNvSpPr/>
            <p:nvPr/>
          </p:nvSpPr>
          <p:spPr>
            <a:xfrm flipH="1" rot="21351533">
              <a:off x="5714247" y="348356"/>
              <a:ext cx="1576124" cy="743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071" fill="norm" stroke="1" extrusionOk="0">
                  <a:moveTo>
                    <a:pt x="17899" y="14740"/>
                  </a:moveTo>
                  <a:cubicBezTo>
                    <a:pt x="17899" y="14740"/>
                    <a:pt x="19800" y="10457"/>
                    <a:pt x="19541" y="8595"/>
                  </a:cubicBezTo>
                  <a:cubicBezTo>
                    <a:pt x="19022" y="6361"/>
                    <a:pt x="17640" y="7664"/>
                    <a:pt x="17640" y="7664"/>
                  </a:cubicBezTo>
                  <a:cubicBezTo>
                    <a:pt x="17640" y="7664"/>
                    <a:pt x="18590" y="4312"/>
                    <a:pt x="17208" y="3195"/>
                  </a:cubicBezTo>
                  <a:cubicBezTo>
                    <a:pt x="16430" y="2264"/>
                    <a:pt x="14702" y="7105"/>
                    <a:pt x="14702" y="7105"/>
                  </a:cubicBezTo>
                  <a:cubicBezTo>
                    <a:pt x="14702" y="7105"/>
                    <a:pt x="15048" y="-529"/>
                    <a:pt x="13147" y="30"/>
                  </a:cubicBezTo>
                  <a:cubicBezTo>
                    <a:pt x="11074" y="774"/>
                    <a:pt x="10814" y="3940"/>
                    <a:pt x="10814" y="3940"/>
                  </a:cubicBezTo>
                  <a:cubicBezTo>
                    <a:pt x="10814" y="3940"/>
                    <a:pt x="9173" y="-529"/>
                    <a:pt x="7531" y="774"/>
                  </a:cubicBezTo>
                  <a:cubicBezTo>
                    <a:pt x="5890" y="1892"/>
                    <a:pt x="5544" y="5802"/>
                    <a:pt x="5544" y="5802"/>
                  </a:cubicBezTo>
                  <a:cubicBezTo>
                    <a:pt x="5544" y="5802"/>
                    <a:pt x="4853" y="3195"/>
                    <a:pt x="3384" y="4126"/>
                  </a:cubicBezTo>
                  <a:cubicBezTo>
                    <a:pt x="1915" y="5243"/>
                    <a:pt x="2174" y="8781"/>
                    <a:pt x="2174" y="8781"/>
                  </a:cubicBezTo>
                  <a:cubicBezTo>
                    <a:pt x="2174" y="8781"/>
                    <a:pt x="1224" y="7478"/>
                    <a:pt x="446" y="8781"/>
                  </a:cubicBezTo>
                  <a:cubicBezTo>
                    <a:pt x="-504" y="10271"/>
                    <a:pt x="360" y="12319"/>
                    <a:pt x="360" y="12319"/>
                  </a:cubicBezTo>
                  <a:cubicBezTo>
                    <a:pt x="619" y="11761"/>
                    <a:pt x="619" y="11761"/>
                    <a:pt x="619" y="11761"/>
                  </a:cubicBezTo>
                  <a:cubicBezTo>
                    <a:pt x="619" y="11761"/>
                    <a:pt x="101" y="10271"/>
                    <a:pt x="706" y="9712"/>
                  </a:cubicBezTo>
                  <a:cubicBezTo>
                    <a:pt x="1397" y="8781"/>
                    <a:pt x="2606" y="10085"/>
                    <a:pt x="2606" y="10085"/>
                  </a:cubicBezTo>
                  <a:cubicBezTo>
                    <a:pt x="2606" y="10085"/>
                    <a:pt x="2520" y="6361"/>
                    <a:pt x="3557" y="5616"/>
                  </a:cubicBezTo>
                  <a:cubicBezTo>
                    <a:pt x="4680" y="4499"/>
                    <a:pt x="5803" y="8409"/>
                    <a:pt x="5803" y="8409"/>
                  </a:cubicBezTo>
                  <a:cubicBezTo>
                    <a:pt x="5803" y="8409"/>
                    <a:pt x="5803" y="3009"/>
                    <a:pt x="7358" y="2264"/>
                  </a:cubicBezTo>
                  <a:cubicBezTo>
                    <a:pt x="8914" y="1705"/>
                    <a:pt x="10987" y="6174"/>
                    <a:pt x="10987" y="6174"/>
                  </a:cubicBezTo>
                  <a:cubicBezTo>
                    <a:pt x="10987" y="6174"/>
                    <a:pt x="11074" y="2264"/>
                    <a:pt x="12802" y="1705"/>
                  </a:cubicBezTo>
                  <a:cubicBezTo>
                    <a:pt x="14616" y="1147"/>
                    <a:pt x="14270" y="9154"/>
                    <a:pt x="14270" y="9154"/>
                  </a:cubicBezTo>
                  <a:cubicBezTo>
                    <a:pt x="14270" y="9154"/>
                    <a:pt x="16690" y="4126"/>
                    <a:pt x="17035" y="4685"/>
                  </a:cubicBezTo>
                  <a:cubicBezTo>
                    <a:pt x="17899" y="6361"/>
                    <a:pt x="16430" y="9340"/>
                    <a:pt x="16430" y="9340"/>
                  </a:cubicBezTo>
                  <a:cubicBezTo>
                    <a:pt x="16430" y="9340"/>
                    <a:pt x="18590" y="7478"/>
                    <a:pt x="18590" y="9712"/>
                  </a:cubicBezTo>
                  <a:cubicBezTo>
                    <a:pt x="18677" y="11761"/>
                    <a:pt x="16862" y="16230"/>
                    <a:pt x="16862" y="16230"/>
                  </a:cubicBezTo>
                  <a:cubicBezTo>
                    <a:pt x="16862" y="16230"/>
                    <a:pt x="19886" y="14554"/>
                    <a:pt x="20146" y="16230"/>
                  </a:cubicBezTo>
                  <a:cubicBezTo>
                    <a:pt x="20491" y="17905"/>
                    <a:pt x="18677" y="21071"/>
                    <a:pt x="18677" y="21071"/>
                  </a:cubicBezTo>
                  <a:cubicBezTo>
                    <a:pt x="18677" y="21071"/>
                    <a:pt x="21096" y="19395"/>
                    <a:pt x="20664" y="16043"/>
                  </a:cubicBezTo>
                  <a:cubicBezTo>
                    <a:pt x="20232" y="12692"/>
                    <a:pt x="17899" y="14740"/>
                    <a:pt x="17899" y="1474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5" name="شكل حر 488"/>
            <p:cNvSpPr/>
            <p:nvPr/>
          </p:nvSpPr>
          <p:spPr>
            <a:xfrm flipH="1" rot="21351533">
              <a:off x="6211514" y="725157"/>
              <a:ext cx="883809" cy="291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143" fill="norm" stroke="1" extrusionOk="0">
                  <a:moveTo>
                    <a:pt x="14503" y="15360"/>
                  </a:moveTo>
                  <a:cubicBezTo>
                    <a:pt x="15274" y="7680"/>
                    <a:pt x="15120" y="1920"/>
                    <a:pt x="12497" y="1440"/>
                  </a:cubicBezTo>
                  <a:cubicBezTo>
                    <a:pt x="10491" y="1440"/>
                    <a:pt x="10029" y="7200"/>
                    <a:pt x="10029" y="7200"/>
                  </a:cubicBezTo>
                  <a:cubicBezTo>
                    <a:pt x="10029" y="7200"/>
                    <a:pt x="9566" y="0"/>
                    <a:pt x="7714" y="0"/>
                  </a:cubicBezTo>
                  <a:cubicBezTo>
                    <a:pt x="4474" y="0"/>
                    <a:pt x="3549" y="6240"/>
                    <a:pt x="4011" y="12960"/>
                  </a:cubicBezTo>
                  <a:cubicBezTo>
                    <a:pt x="2623" y="8640"/>
                    <a:pt x="1543" y="6720"/>
                    <a:pt x="0" y="8160"/>
                  </a:cubicBezTo>
                  <a:cubicBezTo>
                    <a:pt x="2006" y="8640"/>
                    <a:pt x="4320" y="16320"/>
                    <a:pt x="4320" y="16320"/>
                  </a:cubicBezTo>
                  <a:cubicBezTo>
                    <a:pt x="4320" y="16320"/>
                    <a:pt x="4011" y="960"/>
                    <a:pt x="7406" y="1920"/>
                  </a:cubicBezTo>
                  <a:cubicBezTo>
                    <a:pt x="9257" y="1920"/>
                    <a:pt x="9720" y="10560"/>
                    <a:pt x="9720" y="10560"/>
                  </a:cubicBezTo>
                  <a:cubicBezTo>
                    <a:pt x="9720" y="10560"/>
                    <a:pt x="11263" y="2880"/>
                    <a:pt x="12806" y="4320"/>
                  </a:cubicBezTo>
                  <a:cubicBezTo>
                    <a:pt x="15120" y="6720"/>
                    <a:pt x="14040" y="18240"/>
                    <a:pt x="14040" y="18240"/>
                  </a:cubicBezTo>
                  <a:cubicBezTo>
                    <a:pt x="14040" y="18240"/>
                    <a:pt x="16663" y="6240"/>
                    <a:pt x="18823" y="10560"/>
                  </a:cubicBezTo>
                  <a:cubicBezTo>
                    <a:pt x="21137" y="15360"/>
                    <a:pt x="19749" y="19200"/>
                    <a:pt x="19440" y="21120"/>
                  </a:cubicBezTo>
                  <a:cubicBezTo>
                    <a:pt x="20211" y="21600"/>
                    <a:pt x="21600" y="14400"/>
                    <a:pt x="20211" y="10560"/>
                  </a:cubicBezTo>
                  <a:cubicBezTo>
                    <a:pt x="18823" y="5760"/>
                    <a:pt x="15274" y="6720"/>
                    <a:pt x="14503" y="1536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6" name="شكل حر 489"/>
            <p:cNvSpPr/>
            <p:nvPr/>
          </p:nvSpPr>
          <p:spPr>
            <a:xfrm flipH="1" rot="21351533">
              <a:off x="7526370" y="170671"/>
              <a:ext cx="1792734" cy="90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160" fill="norm" stroke="1" extrusionOk="0">
                  <a:moveTo>
                    <a:pt x="20347" y="9058"/>
                  </a:moveTo>
                  <a:cubicBezTo>
                    <a:pt x="19511" y="7679"/>
                    <a:pt x="18522" y="8905"/>
                    <a:pt x="18522" y="8905"/>
                  </a:cubicBezTo>
                  <a:cubicBezTo>
                    <a:pt x="18522" y="8905"/>
                    <a:pt x="18750" y="5381"/>
                    <a:pt x="17381" y="4309"/>
                  </a:cubicBezTo>
                  <a:cubicBezTo>
                    <a:pt x="15936" y="3390"/>
                    <a:pt x="15175" y="5841"/>
                    <a:pt x="15175" y="5841"/>
                  </a:cubicBezTo>
                  <a:cubicBezTo>
                    <a:pt x="15175" y="5841"/>
                    <a:pt x="14795" y="2011"/>
                    <a:pt x="13198" y="632"/>
                  </a:cubicBezTo>
                  <a:cubicBezTo>
                    <a:pt x="11677" y="-440"/>
                    <a:pt x="9928" y="4156"/>
                    <a:pt x="9928" y="4156"/>
                  </a:cubicBezTo>
                  <a:cubicBezTo>
                    <a:pt x="9928" y="4156"/>
                    <a:pt x="9699" y="632"/>
                    <a:pt x="7646" y="20"/>
                  </a:cubicBezTo>
                  <a:cubicBezTo>
                    <a:pt x="5668" y="-440"/>
                    <a:pt x="5973" y="7220"/>
                    <a:pt x="5973" y="7220"/>
                  </a:cubicBezTo>
                  <a:cubicBezTo>
                    <a:pt x="5973" y="7220"/>
                    <a:pt x="4375" y="2471"/>
                    <a:pt x="3463" y="3237"/>
                  </a:cubicBezTo>
                  <a:cubicBezTo>
                    <a:pt x="2170" y="4462"/>
                    <a:pt x="3159" y="7679"/>
                    <a:pt x="3159" y="7679"/>
                  </a:cubicBezTo>
                  <a:cubicBezTo>
                    <a:pt x="3159" y="7679"/>
                    <a:pt x="1714" y="6454"/>
                    <a:pt x="1333" y="8905"/>
                  </a:cubicBezTo>
                  <a:cubicBezTo>
                    <a:pt x="1029" y="10437"/>
                    <a:pt x="2930" y="14879"/>
                    <a:pt x="2930" y="14879"/>
                  </a:cubicBezTo>
                  <a:cubicBezTo>
                    <a:pt x="2930" y="14879"/>
                    <a:pt x="573" y="12888"/>
                    <a:pt x="40" y="16105"/>
                  </a:cubicBezTo>
                  <a:cubicBezTo>
                    <a:pt x="-340" y="19475"/>
                    <a:pt x="2094" y="21160"/>
                    <a:pt x="2094" y="21160"/>
                  </a:cubicBezTo>
                  <a:cubicBezTo>
                    <a:pt x="2094" y="21160"/>
                    <a:pt x="268" y="18096"/>
                    <a:pt x="649" y="16258"/>
                  </a:cubicBezTo>
                  <a:cubicBezTo>
                    <a:pt x="953" y="14573"/>
                    <a:pt x="3919" y="16105"/>
                    <a:pt x="3919" y="16105"/>
                  </a:cubicBezTo>
                  <a:cubicBezTo>
                    <a:pt x="3919" y="16105"/>
                    <a:pt x="2018" y="11815"/>
                    <a:pt x="2094" y="9824"/>
                  </a:cubicBezTo>
                  <a:cubicBezTo>
                    <a:pt x="2170" y="7526"/>
                    <a:pt x="4375" y="9671"/>
                    <a:pt x="4375" y="9671"/>
                  </a:cubicBezTo>
                  <a:cubicBezTo>
                    <a:pt x="4375" y="9671"/>
                    <a:pt x="2930" y="6454"/>
                    <a:pt x="3691" y="4769"/>
                  </a:cubicBezTo>
                  <a:cubicBezTo>
                    <a:pt x="4071" y="4156"/>
                    <a:pt x="6505" y="9364"/>
                    <a:pt x="6505" y="9364"/>
                  </a:cubicBezTo>
                  <a:cubicBezTo>
                    <a:pt x="6505" y="9364"/>
                    <a:pt x="6201" y="1245"/>
                    <a:pt x="7874" y="1858"/>
                  </a:cubicBezTo>
                  <a:cubicBezTo>
                    <a:pt x="9699" y="2471"/>
                    <a:pt x="9852" y="6300"/>
                    <a:pt x="9852" y="6300"/>
                  </a:cubicBezTo>
                  <a:cubicBezTo>
                    <a:pt x="9852" y="6300"/>
                    <a:pt x="11905" y="1705"/>
                    <a:pt x="13350" y="2317"/>
                  </a:cubicBezTo>
                  <a:cubicBezTo>
                    <a:pt x="14947" y="3083"/>
                    <a:pt x="14871" y="8445"/>
                    <a:pt x="14871" y="8445"/>
                  </a:cubicBezTo>
                  <a:cubicBezTo>
                    <a:pt x="14871" y="8445"/>
                    <a:pt x="16164" y="4615"/>
                    <a:pt x="17229" y="5688"/>
                  </a:cubicBezTo>
                  <a:cubicBezTo>
                    <a:pt x="18294" y="6454"/>
                    <a:pt x="18142" y="10130"/>
                    <a:pt x="18142" y="10130"/>
                  </a:cubicBezTo>
                  <a:cubicBezTo>
                    <a:pt x="18142" y="10130"/>
                    <a:pt x="19435" y="8905"/>
                    <a:pt x="20043" y="9671"/>
                  </a:cubicBezTo>
                  <a:cubicBezTo>
                    <a:pt x="20499" y="10283"/>
                    <a:pt x="20195" y="11815"/>
                    <a:pt x="20195" y="11815"/>
                  </a:cubicBezTo>
                  <a:cubicBezTo>
                    <a:pt x="20347" y="12428"/>
                    <a:pt x="20347" y="12428"/>
                    <a:pt x="20347" y="12428"/>
                  </a:cubicBezTo>
                  <a:cubicBezTo>
                    <a:pt x="20347" y="12428"/>
                    <a:pt x="21260" y="10283"/>
                    <a:pt x="20347" y="9058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7" name="شكل حر 490"/>
            <p:cNvSpPr/>
            <p:nvPr/>
          </p:nvSpPr>
          <p:spPr>
            <a:xfrm flipH="1" rot="21351533">
              <a:off x="7781167" y="655016"/>
              <a:ext cx="993881" cy="363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897" fill="norm" stroke="1" extrusionOk="0">
                  <a:moveTo>
                    <a:pt x="16819" y="12884"/>
                  </a:moveTo>
                  <a:cubicBezTo>
                    <a:pt x="17507" y="6442"/>
                    <a:pt x="16406" y="0"/>
                    <a:pt x="13105" y="0"/>
                  </a:cubicBezTo>
                  <a:cubicBezTo>
                    <a:pt x="11178" y="0"/>
                    <a:pt x="10766" y="7200"/>
                    <a:pt x="10766" y="7200"/>
                  </a:cubicBezTo>
                  <a:cubicBezTo>
                    <a:pt x="10766" y="7200"/>
                    <a:pt x="10215" y="1895"/>
                    <a:pt x="8152" y="1895"/>
                  </a:cubicBezTo>
                  <a:cubicBezTo>
                    <a:pt x="5675" y="1895"/>
                    <a:pt x="5400" y="7958"/>
                    <a:pt x="6088" y="14779"/>
                  </a:cubicBezTo>
                  <a:cubicBezTo>
                    <a:pt x="5400" y="6821"/>
                    <a:pt x="1961" y="5684"/>
                    <a:pt x="585" y="9853"/>
                  </a:cubicBezTo>
                  <a:cubicBezTo>
                    <a:pt x="-791" y="14400"/>
                    <a:pt x="585" y="21600"/>
                    <a:pt x="1410" y="20842"/>
                  </a:cubicBezTo>
                  <a:cubicBezTo>
                    <a:pt x="1135" y="18568"/>
                    <a:pt x="-378" y="14779"/>
                    <a:pt x="1823" y="10232"/>
                  </a:cubicBezTo>
                  <a:cubicBezTo>
                    <a:pt x="4024" y="6442"/>
                    <a:pt x="6776" y="17811"/>
                    <a:pt x="6776" y="17811"/>
                  </a:cubicBezTo>
                  <a:cubicBezTo>
                    <a:pt x="6776" y="17811"/>
                    <a:pt x="5675" y="6821"/>
                    <a:pt x="8014" y="4926"/>
                  </a:cubicBezTo>
                  <a:cubicBezTo>
                    <a:pt x="9390" y="3411"/>
                    <a:pt x="11178" y="10232"/>
                    <a:pt x="11178" y="10232"/>
                  </a:cubicBezTo>
                  <a:cubicBezTo>
                    <a:pt x="11178" y="10232"/>
                    <a:pt x="11454" y="2274"/>
                    <a:pt x="13380" y="1895"/>
                  </a:cubicBezTo>
                  <a:cubicBezTo>
                    <a:pt x="16819" y="1516"/>
                    <a:pt x="16544" y="15916"/>
                    <a:pt x="16544" y="15916"/>
                  </a:cubicBezTo>
                  <a:cubicBezTo>
                    <a:pt x="16544" y="15916"/>
                    <a:pt x="18745" y="8716"/>
                    <a:pt x="20809" y="8337"/>
                  </a:cubicBezTo>
                  <a:cubicBezTo>
                    <a:pt x="19158" y="6821"/>
                    <a:pt x="18195" y="8716"/>
                    <a:pt x="16819" y="12884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8" name="شكل حر 485"/>
            <p:cNvSpPr/>
            <p:nvPr/>
          </p:nvSpPr>
          <p:spPr>
            <a:xfrm flipH="1" rot="600905">
              <a:off x="1014297" y="3513341"/>
              <a:ext cx="1011328" cy="58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0720" fill="norm" stroke="1" extrusionOk="0">
                  <a:moveTo>
                    <a:pt x="19014" y="16539"/>
                  </a:moveTo>
                  <a:cubicBezTo>
                    <a:pt x="19014" y="16539"/>
                    <a:pt x="20614" y="14449"/>
                    <a:pt x="19547" y="12591"/>
                  </a:cubicBezTo>
                  <a:cubicBezTo>
                    <a:pt x="18747" y="10733"/>
                    <a:pt x="17280" y="11894"/>
                    <a:pt x="17280" y="11894"/>
                  </a:cubicBezTo>
                  <a:cubicBezTo>
                    <a:pt x="17280" y="11894"/>
                    <a:pt x="18347" y="8875"/>
                    <a:pt x="17414" y="6785"/>
                  </a:cubicBezTo>
                  <a:cubicBezTo>
                    <a:pt x="16480" y="4462"/>
                    <a:pt x="13414" y="6088"/>
                    <a:pt x="13414" y="6088"/>
                  </a:cubicBezTo>
                  <a:cubicBezTo>
                    <a:pt x="13414" y="6088"/>
                    <a:pt x="14480" y="3533"/>
                    <a:pt x="12880" y="1443"/>
                  </a:cubicBezTo>
                  <a:cubicBezTo>
                    <a:pt x="11414" y="-880"/>
                    <a:pt x="8880" y="4694"/>
                    <a:pt x="8880" y="4694"/>
                  </a:cubicBezTo>
                  <a:cubicBezTo>
                    <a:pt x="8880" y="4694"/>
                    <a:pt x="9280" y="281"/>
                    <a:pt x="8214" y="49"/>
                  </a:cubicBezTo>
                  <a:cubicBezTo>
                    <a:pt x="6747" y="-415"/>
                    <a:pt x="6480" y="2604"/>
                    <a:pt x="6480" y="2604"/>
                  </a:cubicBezTo>
                  <a:cubicBezTo>
                    <a:pt x="6480" y="2604"/>
                    <a:pt x="5547" y="746"/>
                    <a:pt x="4480" y="1675"/>
                  </a:cubicBezTo>
                  <a:cubicBezTo>
                    <a:pt x="3547" y="2604"/>
                    <a:pt x="3547" y="7249"/>
                    <a:pt x="3547" y="7249"/>
                  </a:cubicBezTo>
                  <a:cubicBezTo>
                    <a:pt x="3547" y="7249"/>
                    <a:pt x="2214" y="3765"/>
                    <a:pt x="747" y="5623"/>
                  </a:cubicBezTo>
                  <a:cubicBezTo>
                    <a:pt x="-853" y="7481"/>
                    <a:pt x="614" y="10501"/>
                    <a:pt x="614" y="10501"/>
                  </a:cubicBezTo>
                  <a:cubicBezTo>
                    <a:pt x="614" y="10501"/>
                    <a:pt x="214" y="7249"/>
                    <a:pt x="1147" y="6320"/>
                  </a:cubicBezTo>
                  <a:cubicBezTo>
                    <a:pt x="1947" y="5159"/>
                    <a:pt x="3947" y="8875"/>
                    <a:pt x="3947" y="8875"/>
                  </a:cubicBezTo>
                  <a:cubicBezTo>
                    <a:pt x="3947" y="8875"/>
                    <a:pt x="3947" y="4462"/>
                    <a:pt x="4747" y="3068"/>
                  </a:cubicBezTo>
                  <a:cubicBezTo>
                    <a:pt x="5547" y="1675"/>
                    <a:pt x="6747" y="4694"/>
                    <a:pt x="6747" y="4694"/>
                  </a:cubicBezTo>
                  <a:cubicBezTo>
                    <a:pt x="6747" y="4694"/>
                    <a:pt x="6614" y="1675"/>
                    <a:pt x="7947" y="1210"/>
                  </a:cubicBezTo>
                  <a:cubicBezTo>
                    <a:pt x="8347" y="1210"/>
                    <a:pt x="8614" y="6785"/>
                    <a:pt x="8614" y="6785"/>
                  </a:cubicBezTo>
                  <a:cubicBezTo>
                    <a:pt x="8614" y="6785"/>
                    <a:pt x="11280" y="978"/>
                    <a:pt x="12480" y="2836"/>
                  </a:cubicBezTo>
                  <a:cubicBezTo>
                    <a:pt x="13947" y="4694"/>
                    <a:pt x="12480" y="7481"/>
                    <a:pt x="12480" y="7481"/>
                  </a:cubicBezTo>
                  <a:cubicBezTo>
                    <a:pt x="12480" y="7481"/>
                    <a:pt x="15947" y="6320"/>
                    <a:pt x="17014" y="7946"/>
                  </a:cubicBezTo>
                  <a:cubicBezTo>
                    <a:pt x="18080" y="9572"/>
                    <a:pt x="15947" y="13288"/>
                    <a:pt x="15947" y="13288"/>
                  </a:cubicBezTo>
                  <a:cubicBezTo>
                    <a:pt x="15947" y="13288"/>
                    <a:pt x="18480" y="11894"/>
                    <a:pt x="19014" y="13288"/>
                  </a:cubicBezTo>
                  <a:cubicBezTo>
                    <a:pt x="19547" y="14914"/>
                    <a:pt x="18214" y="17004"/>
                    <a:pt x="18214" y="17004"/>
                  </a:cubicBezTo>
                  <a:cubicBezTo>
                    <a:pt x="18214" y="17004"/>
                    <a:pt x="19680" y="17236"/>
                    <a:pt x="20080" y="18630"/>
                  </a:cubicBezTo>
                  <a:cubicBezTo>
                    <a:pt x="20214" y="19326"/>
                    <a:pt x="19280" y="20255"/>
                    <a:pt x="19280" y="20255"/>
                  </a:cubicBezTo>
                  <a:cubicBezTo>
                    <a:pt x="19147" y="20720"/>
                    <a:pt x="19147" y="20720"/>
                    <a:pt x="19147" y="20720"/>
                  </a:cubicBezTo>
                  <a:cubicBezTo>
                    <a:pt x="19147" y="20720"/>
                    <a:pt x="20747" y="20023"/>
                    <a:pt x="20480" y="18397"/>
                  </a:cubicBezTo>
                  <a:cubicBezTo>
                    <a:pt x="20214" y="16539"/>
                    <a:pt x="19014" y="16539"/>
                    <a:pt x="19014" y="1653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118" name="مجموعة 39"/>
          <p:cNvGrpSpPr/>
          <p:nvPr/>
        </p:nvGrpSpPr>
        <p:grpSpPr>
          <a:xfrm>
            <a:off x="23120165" y="230942"/>
            <a:ext cx="1329854" cy="1316221"/>
            <a:chOff x="0" y="0"/>
            <a:chExt cx="1329853" cy="1316220"/>
          </a:xfrm>
        </p:grpSpPr>
        <p:sp>
          <p:nvSpPr>
            <p:cNvPr id="110" name="شكل حر 28"/>
            <p:cNvSpPr/>
            <p:nvPr/>
          </p:nvSpPr>
          <p:spPr>
            <a:xfrm flipH="1" rot="3811780">
              <a:off x="179171" y="157187"/>
              <a:ext cx="971512" cy="1001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6" h="19733" fill="norm" stroke="1" extrusionOk="0">
                  <a:moveTo>
                    <a:pt x="8106" y="19246"/>
                  </a:moveTo>
                  <a:cubicBezTo>
                    <a:pt x="8106" y="19246"/>
                    <a:pt x="1140" y="19287"/>
                    <a:pt x="0" y="13629"/>
                  </a:cubicBezTo>
                  <a:cubicBezTo>
                    <a:pt x="1096" y="14744"/>
                    <a:pt x="3681" y="15240"/>
                    <a:pt x="3681" y="15240"/>
                  </a:cubicBezTo>
                  <a:cubicBezTo>
                    <a:pt x="3681" y="15240"/>
                    <a:pt x="-1314" y="9706"/>
                    <a:pt x="1227" y="4584"/>
                  </a:cubicBezTo>
                  <a:cubicBezTo>
                    <a:pt x="2498" y="6773"/>
                    <a:pt x="6529" y="9788"/>
                    <a:pt x="6529" y="9788"/>
                  </a:cubicBezTo>
                  <a:cubicBezTo>
                    <a:pt x="6529" y="9788"/>
                    <a:pt x="6529" y="4130"/>
                    <a:pt x="13320" y="0"/>
                  </a:cubicBezTo>
                  <a:cubicBezTo>
                    <a:pt x="13144" y="2974"/>
                    <a:pt x="12794" y="11027"/>
                    <a:pt x="12794" y="11027"/>
                  </a:cubicBezTo>
                  <a:cubicBezTo>
                    <a:pt x="20286" y="7723"/>
                    <a:pt x="20286" y="7723"/>
                    <a:pt x="20286" y="7723"/>
                  </a:cubicBezTo>
                  <a:cubicBezTo>
                    <a:pt x="20286" y="7723"/>
                    <a:pt x="19015" y="13753"/>
                    <a:pt x="16168" y="15281"/>
                  </a:cubicBezTo>
                  <a:cubicBezTo>
                    <a:pt x="17351" y="15694"/>
                    <a:pt x="19103" y="14662"/>
                    <a:pt x="19103" y="14662"/>
                  </a:cubicBezTo>
                  <a:cubicBezTo>
                    <a:pt x="19103" y="14662"/>
                    <a:pt x="16518" y="21600"/>
                    <a:pt x="8106" y="19246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1" name="الشكل الحر 29"/>
            <p:cNvSpPr/>
            <p:nvPr/>
          </p:nvSpPr>
          <p:spPr>
            <a:xfrm flipH="1" rot="3811780">
              <a:off x="240971" y="218122"/>
              <a:ext cx="829227" cy="88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7" h="21600" fill="norm" stroke="1" extrusionOk="0">
                  <a:moveTo>
                    <a:pt x="10412" y="21498"/>
                  </a:moveTo>
                  <a:cubicBezTo>
                    <a:pt x="10412" y="21498"/>
                    <a:pt x="18215" y="21498"/>
                    <a:pt x="18784" y="18238"/>
                  </a:cubicBezTo>
                  <a:cubicBezTo>
                    <a:pt x="16820" y="19257"/>
                    <a:pt x="14598" y="18340"/>
                    <a:pt x="14598" y="18340"/>
                  </a:cubicBezTo>
                  <a:cubicBezTo>
                    <a:pt x="14598" y="18340"/>
                    <a:pt x="20489" y="13958"/>
                    <a:pt x="20437" y="9985"/>
                  </a:cubicBezTo>
                  <a:cubicBezTo>
                    <a:pt x="17802" y="11615"/>
                    <a:pt x="12066" y="13653"/>
                    <a:pt x="12066" y="13653"/>
                  </a:cubicBezTo>
                  <a:cubicBezTo>
                    <a:pt x="12066" y="13653"/>
                    <a:pt x="12014" y="4992"/>
                    <a:pt x="12945" y="0"/>
                  </a:cubicBezTo>
                  <a:cubicBezTo>
                    <a:pt x="9637" y="2547"/>
                    <a:pt x="7209" y="8609"/>
                    <a:pt x="6640" y="12328"/>
                  </a:cubicBezTo>
                  <a:cubicBezTo>
                    <a:pt x="4728" y="11870"/>
                    <a:pt x="1214" y="8304"/>
                    <a:pt x="181" y="6419"/>
                  </a:cubicBezTo>
                  <a:cubicBezTo>
                    <a:pt x="-1111" y="12379"/>
                    <a:pt x="4935" y="18085"/>
                    <a:pt x="5607" y="18594"/>
                  </a:cubicBezTo>
                  <a:cubicBezTo>
                    <a:pt x="3798" y="19002"/>
                    <a:pt x="2041" y="18238"/>
                    <a:pt x="439" y="17270"/>
                  </a:cubicBezTo>
                  <a:cubicBezTo>
                    <a:pt x="1628" y="20174"/>
                    <a:pt x="6537" y="21498"/>
                    <a:pt x="10102" y="21600"/>
                  </a:cubicBezTo>
                  <a:cubicBezTo>
                    <a:pt x="10412" y="21498"/>
                    <a:pt x="10412" y="21498"/>
                    <a:pt x="10412" y="21498"/>
                  </a:cubicBezTo>
                  <a:cubicBezTo>
                    <a:pt x="10412" y="21498"/>
                    <a:pt x="10412" y="21498"/>
                    <a:pt x="10412" y="21498"/>
                  </a:cubicBezTo>
                  <a:close/>
                </a:path>
              </a:pathLst>
            </a:custGeom>
            <a:solidFill>
              <a:srgbClr val="DD72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2" name="شكل حر 30"/>
            <p:cNvSpPr/>
            <p:nvPr/>
          </p:nvSpPr>
          <p:spPr>
            <a:xfrm flipH="1" rot="3811780">
              <a:off x="531383" y="410808"/>
              <a:ext cx="82252" cy="61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75" h="21600" fill="norm" stroke="1" extrusionOk="0">
                  <a:moveTo>
                    <a:pt x="7266" y="21600"/>
                  </a:moveTo>
                  <a:cubicBezTo>
                    <a:pt x="7266" y="21600"/>
                    <a:pt x="-5568" y="14278"/>
                    <a:pt x="12275" y="0"/>
                  </a:cubicBezTo>
                  <a:cubicBezTo>
                    <a:pt x="6953" y="1904"/>
                    <a:pt x="-9325" y="15889"/>
                    <a:pt x="7266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3" name="شكل حر 31"/>
            <p:cNvSpPr/>
            <p:nvPr/>
          </p:nvSpPr>
          <p:spPr>
            <a:xfrm flipH="1" rot="3811780">
              <a:off x="498497" y="754111"/>
              <a:ext cx="280593" cy="300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0961" y="17673"/>
                    <a:pt x="0" y="0"/>
                  </a:cubicBezTo>
                  <a:cubicBezTo>
                    <a:pt x="806" y="3021"/>
                    <a:pt x="11606" y="20090"/>
                    <a:pt x="21600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4" name="شكل حر 32"/>
            <p:cNvSpPr/>
            <p:nvPr/>
          </p:nvSpPr>
          <p:spPr>
            <a:xfrm flipH="1" rot="3811780">
              <a:off x="284568" y="956909"/>
              <a:ext cx="245075" cy="5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802" fill="norm" stroke="1" extrusionOk="0">
                  <a:moveTo>
                    <a:pt x="21600" y="11880"/>
                  </a:moveTo>
                  <a:cubicBezTo>
                    <a:pt x="21600" y="11880"/>
                    <a:pt x="13846" y="18360"/>
                    <a:pt x="0" y="0"/>
                  </a:cubicBezTo>
                  <a:cubicBezTo>
                    <a:pt x="1662" y="4320"/>
                    <a:pt x="15138" y="21600"/>
                    <a:pt x="21600" y="1188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5" name="شكل حر 33"/>
            <p:cNvSpPr/>
            <p:nvPr/>
          </p:nvSpPr>
          <p:spPr>
            <a:xfrm flipH="1" rot="3811780">
              <a:off x="249441" y="471103"/>
              <a:ext cx="343637" cy="220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7" fill="norm" stroke="1" extrusionOk="0">
                  <a:moveTo>
                    <a:pt x="0" y="20618"/>
                  </a:moveTo>
                  <a:cubicBezTo>
                    <a:pt x="0" y="20618"/>
                    <a:pt x="9220" y="18851"/>
                    <a:pt x="21600" y="0"/>
                  </a:cubicBezTo>
                  <a:cubicBezTo>
                    <a:pt x="20415" y="3535"/>
                    <a:pt x="8166" y="21600"/>
                    <a:pt x="0" y="20618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6" name="شكل حر 34"/>
            <p:cNvSpPr/>
            <p:nvPr/>
          </p:nvSpPr>
          <p:spPr>
            <a:xfrm flipH="1" rot="3811780">
              <a:off x="94729" y="652139"/>
              <a:ext cx="331205" cy="7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545" fill="norm" stroke="1" extrusionOk="0">
                  <a:moveTo>
                    <a:pt x="0" y="11232"/>
                  </a:moveTo>
                  <a:cubicBezTo>
                    <a:pt x="0" y="11232"/>
                    <a:pt x="7519" y="18576"/>
                    <a:pt x="21600" y="0"/>
                  </a:cubicBezTo>
                  <a:cubicBezTo>
                    <a:pt x="19686" y="4752"/>
                    <a:pt x="6152" y="21600"/>
                    <a:pt x="0" y="11232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7" name="شكل حر 35"/>
            <p:cNvSpPr/>
            <p:nvPr/>
          </p:nvSpPr>
          <p:spPr>
            <a:xfrm flipH="1" rot="3811780">
              <a:off x="138452" y="916614"/>
              <a:ext cx="129777" cy="21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21600" fill="norm" stroke="1" extrusionOk="0">
                  <a:moveTo>
                    <a:pt x="16132" y="1283"/>
                  </a:moveTo>
                  <a:cubicBezTo>
                    <a:pt x="16132" y="1283"/>
                    <a:pt x="21600" y="15184"/>
                    <a:pt x="3008" y="21600"/>
                  </a:cubicBezTo>
                  <a:cubicBezTo>
                    <a:pt x="2187" y="21600"/>
                    <a:pt x="0" y="19675"/>
                    <a:pt x="0" y="19675"/>
                  </a:cubicBezTo>
                  <a:cubicBezTo>
                    <a:pt x="0" y="19675"/>
                    <a:pt x="9296" y="17537"/>
                    <a:pt x="13397" y="12404"/>
                  </a:cubicBezTo>
                  <a:cubicBezTo>
                    <a:pt x="17225" y="7057"/>
                    <a:pt x="14218" y="0"/>
                    <a:pt x="14218" y="0"/>
                  </a:cubicBezTo>
                  <a:cubicBezTo>
                    <a:pt x="16132" y="1283"/>
                    <a:pt x="16132" y="1283"/>
                    <a:pt x="16132" y="1283"/>
                  </a:cubicBezTo>
                  <a:cubicBezTo>
                    <a:pt x="16132" y="1283"/>
                    <a:pt x="16132" y="1283"/>
                    <a:pt x="16132" y="1283"/>
                  </a:cubicBezTo>
                  <a:close/>
                </a:path>
              </a:pathLst>
            </a:custGeom>
            <a:solidFill>
              <a:srgbClr val="CB7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sp>
        <p:nvSpPr>
          <p:cNvPr id="119" name="شكل حر 500"/>
          <p:cNvSpPr/>
          <p:nvPr/>
        </p:nvSpPr>
        <p:spPr>
          <a:xfrm flipH="1">
            <a:off x="9534" y="9328356"/>
            <a:ext cx="17805822" cy="438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12392" y="3"/>
                </a:moveTo>
                <a:cubicBezTo>
                  <a:pt x="18102" y="155"/>
                  <a:pt x="21600" y="5257"/>
                  <a:pt x="21600" y="5257"/>
                </a:cubicBezTo>
                <a:cubicBezTo>
                  <a:pt x="21600" y="5257"/>
                  <a:pt x="21600" y="5257"/>
                  <a:pt x="21600" y="21512"/>
                </a:cubicBezTo>
                <a:lnTo>
                  <a:pt x="3049" y="21512"/>
                </a:lnTo>
                <a:cubicBezTo>
                  <a:pt x="2604" y="19431"/>
                  <a:pt x="1727" y="15330"/>
                  <a:pt x="0" y="7249"/>
                </a:cubicBezTo>
                <a:cubicBezTo>
                  <a:pt x="4742" y="1603"/>
                  <a:pt x="8966" y="-88"/>
                  <a:pt x="12392" y="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grpSp>
        <p:nvGrpSpPr>
          <p:cNvPr id="128" name="مجموعة 49"/>
          <p:cNvGrpSpPr/>
          <p:nvPr/>
        </p:nvGrpSpPr>
        <p:grpSpPr>
          <a:xfrm>
            <a:off x="40892" y="-159513"/>
            <a:ext cx="1654356" cy="1639493"/>
            <a:chOff x="0" y="0"/>
            <a:chExt cx="1654354" cy="1639492"/>
          </a:xfrm>
        </p:grpSpPr>
        <p:sp>
          <p:nvSpPr>
            <p:cNvPr id="120" name="شكل حر 36"/>
            <p:cNvSpPr/>
            <p:nvPr/>
          </p:nvSpPr>
          <p:spPr>
            <a:xfrm flipH="1" rot="1200454">
              <a:off x="410506" y="1204810"/>
              <a:ext cx="175962" cy="404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2" h="21404" fill="norm" stroke="1" extrusionOk="0">
                  <a:moveTo>
                    <a:pt x="11138" y="882"/>
                  </a:moveTo>
                  <a:cubicBezTo>
                    <a:pt x="11138" y="882"/>
                    <a:pt x="21600" y="12343"/>
                    <a:pt x="4050" y="21380"/>
                  </a:cubicBezTo>
                  <a:cubicBezTo>
                    <a:pt x="3037" y="21600"/>
                    <a:pt x="0" y="20278"/>
                    <a:pt x="0" y="20278"/>
                  </a:cubicBezTo>
                  <a:cubicBezTo>
                    <a:pt x="0" y="20278"/>
                    <a:pt x="9450" y="16751"/>
                    <a:pt x="11812" y="11241"/>
                  </a:cubicBezTo>
                  <a:cubicBezTo>
                    <a:pt x="14175" y="6171"/>
                    <a:pt x="8100" y="0"/>
                    <a:pt x="8100" y="0"/>
                  </a:cubicBezTo>
                  <a:cubicBezTo>
                    <a:pt x="11138" y="882"/>
                    <a:pt x="11138" y="882"/>
                    <a:pt x="11138" y="882"/>
                  </a:cubicBezTo>
                  <a:cubicBezTo>
                    <a:pt x="11138" y="882"/>
                    <a:pt x="11138" y="882"/>
                    <a:pt x="11138" y="882"/>
                  </a:cubicBezTo>
                  <a:close/>
                </a:path>
              </a:pathLst>
            </a:custGeom>
            <a:solidFill>
              <a:srgbClr val="CB7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1" name="شكل حر 37"/>
            <p:cNvSpPr/>
            <p:nvPr/>
          </p:nvSpPr>
          <p:spPr>
            <a:xfrm flipH="1" rot="1200454">
              <a:off x="178528" y="183534"/>
              <a:ext cx="1297298" cy="1272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1" h="21318" fill="norm" stroke="1" extrusionOk="0">
                  <a:moveTo>
                    <a:pt x="10767" y="21041"/>
                  </a:moveTo>
                  <a:cubicBezTo>
                    <a:pt x="10767" y="21041"/>
                    <a:pt x="17147" y="19223"/>
                    <a:pt x="19340" y="15588"/>
                  </a:cubicBezTo>
                  <a:cubicBezTo>
                    <a:pt x="21600" y="11953"/>
                    <a:pt x="20204" y="10625"/>
                    <a:pt x="20204" y="10625"/>
                  </a:cubicBezTo>
                  <a:cubicBezTo>
                    <a:pt x="16549" y="14470"/>
                    <a:pt x="16549" y="14470"/>
                    <a:pt x="16549" y="14470"/>
                  </a:cubicBezTo>
                  <a:cubicBezTo>
                    <a:pt x="16549" y="14470"/>
                    <a:pt x="19739" y="7689"/>
                    <a:pt x="17812" y="4054"/>
                  </a:cubicBezTo>
                  <a:cubicBezTo>
                    <a:pt x="16748" y="2097"/>
                    <a:pt x="16150" y="1887"/>
                    <a:pt x="16150" y="1887"/>
                  </a:cubicBezTo>
                  <a:cubicBezTo>
                    <a:pt x="16150" y="1887"/>
                    <a:pt x="14356" y="6501"/>
                    <a:pt x="13093" y="8388"/>
                  </a:cubicBezTo>
                  <a:cubicBezTo>
                    <a:pt x="12761" y="7410"/>
                    <a:pt x="9836" y="3565"/>
                    <a:pt x="7178" y="2097"/>
                  </a:cubicBezTo>
                  <a:cubicBezTo>
                    <a:pt x="4386" y="559"/>
                    <a:pt x="2791" y="0"/>
                    <a:pt x="2791" y="0"/>
                  </a:cubicBezTo>
                  <a:cubicBezTo>
                    <a:pt x="7710" y="12093"/>
                    <a:pt x="7710" y="12093"/>
                    <a:pt x="7710" y="12093"/>
                  </a:cubicBezTo>
                  <a:cubicBezTo>
                    <a:pt x="0" y="11324"/>
                    <a:pt x="0" y="11324"/>
                    <a:pt x="0" y="11324"/>
                  </a:cubicBezTo>
                  <a:cubicBezTo>
                    <a:pt x="0" y="11324"/>
                    <a:pt x="332" y="16567"/>
                    <a:pt x="5782" y="17965"/>
                  </a:cubicBezTo>
                  <a:cubicBezTo>
                    <a:pt x="4719" y="18315"/>
                    <a:pt x="3057" y="18245"/>
                    <a:pt x="3057" y="18245"/>
                  </a:cubicBezTo>
                  <a:cubicBezTo>
                    <a:pt x="3057" y="18245"/>
                    <a:pt x="4254" y="20272"/>
                    <a:pt x="6247" y="20971"/>
                  </a:cubicBezTo>
                  <a:cubicBezTo>
                    <a:pt x="8108" y="21600"/>
                    <a:pt x="10434" y="21181"/>
                    <a:pt x="10434" y="21181"/>
                  </a:cubicBezTo>
                  <a:cubicBezTo>
                    <a:pt x="10767" y="21041"/>
                    <a:pt x="10767" y="21041"/>
                    <a:pt x="10767" y="21041"/>
                  </a:cubicBezTo>
                  <a:cubicBezTo>
                    <a:pt x="10767" y="21041"/>
                    <a:pt x="10767" y="21041"/>
                    <a:pt x="10767" y="21041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2" name="شكل حر 38"/>
            <p:cNvSpPr/>
            <p:nvPr/>
          </p:nvSpPr>
          <p:spPr>
            <a:xfrm flipH="1" rot="1200454">
              <a:off x="251298" y="288861"/>
              <a:ext cx="1147799" cy="1116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17" fill="norm" stroke="1" extrusionOk="0">
                  <a:moveTo>
                    <a:pt x="13510" y="19116"/>
                  </a:moveTo>
                  <a:cubicBezTo>
                    <a:pt x="13510" y="19116"/>
                    <a:pt x="6048" y="21600"/>
                    <a:pt x="4320" y="18740"/>
                  </a:cubicBezTo>
                  <a:cubicBezTo>
                    <a:pt x="6598" y="19116"/>
                    <a:pt x="8483" y="17461"/>
                    <a:pt x="8483" y="17461"/>
                  </a:cubicBezTo>
                  <a:cubicBezTo>
                    <a:pt x="8483" y="17461"/>
                    <a:pt x="1335" y="15353"/>
                    <a:pt x="0" y="11741"/>
                  </a:cubicBezTo>
                  <a:cubicBezTo>
                    <a:pt x="3063" y="12268"/>
                    <a:pt x="9190" y="12343"/>
                    <a:pt x="9190" y="12343"/>
                  </a:cubicBezTo>
                  <a:cubicBezTo>
                    <a:pt x="9190" y="12343"/>
                    <a:pt x="6362" y="4365"/>
                    <a:pt x="3849" y="0"/>
                  </a:cubicBezTo>
                  <a:cubicBezTo>
                    <a:pt x="7776" y="1279"/>
                    <a:pt x="12253" y="6096"/>
                    <a:pt x="13981" y="9408"/>
                  </a:cubicBezTo>
                  <a:cubicBezTo>
                    <a:pt x="15709" y="8354"/>
                    <a:pt x="17830" y="3914"/>
                    <a:pt x="18223" y="1882"/>
                  </a:cubicBezTo>
                  <a:cubicBezTo>
                    <a:pt x="21443" y="6999"/>
                    <a:pt x="17594" y="14224"/>
                    <a:pt x="17123" y="14826"/>
                  </a:cubicBezTo>
                  <a:cubicBezTo>
                    <a:pt x="19008" y="14676"/>
                    <a:pt x="20343" y="13397"/>
                    <a:pt x="21600" y="12042"/>
                  </a:cubicBezTo>
                  <a:cubicBezTo>
                    <a:pt x="21443" y="15052"/>
                    <a:pt x="17201" y="17837"/>
                    <a:pt x="13824" y="19116"/>
                  </a:cubicBezTo>
                  <a:cubicBezTo>
                    <a:pt x="13510" y="19116"/>
                    <a:pt x="13510" y="19116"/>
                    <a:pt x="13510" y="19116"/>
                  </a:cubicBezTo>
                  <a:cubicBezTo>
                    <a:pt x="13510" y="19116"/>
                    <a:pt x="13510" y="19116"/>
                    <a:pt x="13510" y="19116"/>
                  </a:cubicBezTo>
                  <a:close/>
                </a:path>
              </a:pathLst>
            </a:custGeom>
            <a:solidFill>
              <a:srgbClr val="FBBD4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3" name="شكل حر 39"/>
            <p:cNvSpPr/>
            <p:nvPr/>
          </p:nvSpPr>
          <p:spPr>
            <a:xfrm flipH="1" rot="1200454">
              <a:off x="641845" y="540361"/>
              <a:ext cx="322270" cy="76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9" h="21600" fill="norm" stroke="1" extrusionOk="0">
                  <a:moveTo>
                    <a:pt x="18000" y="21600"/>
                  </a:moveTo>
                  <a:cubicBezTo>
                    <a:pt x="18000" y="21600"/>
                    <a:pt x="18960" y="13174"/>
                    <a:pt x="0" y="0"/>
                  </a:cubicBezTo>
                  <a:cubicBezTo>
                    <a:pt x="3840" y="1424"/>
                    <a:pt x="21600" y="14360"/>
                    <a:pt x="18000" y="2160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4" name="شكل حر 40"/>
            <p:cNvSpPr/>
            <p:nvPr/>
          </p:nvSpPr>
          <p:spPr>
            <a:xfrm flipH="1" rot="1200454">
              <a:off x="455344" y="516331"/>
              <a:ext cx="216915" cy="49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0" y="21600"/>
                  </a:moveTo>
                  <a:cubicBezTo>
                    <a:pt x="0" y="21600"/>
                    <a:pt x="14400" y="15973"/>
                    <a:pt x="20800" y="0"/>
                  </a:cubicBezTo>
                  <a:cubicBezTo>
                    <a:pt x="21600" y="2541"/>
                    <a:pt x="14400" y="17970"/>
                    <a:pt x="0" y="2160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5" name="شكل حر 41"/>
            <p:cNvSpPr/>
            <p:nvPr/>
          </p:nvSpPr>
          <p:spPr>
            <a:xfrm flipH="1" rot="1200454">
              <a:off x="231054" y="933998"/>
              <a:ext cx="288277" cy="16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2" fill="norm" stroke="1" extrusionOk="0">
                  <a:moveTo>
                    <a:pt x="0" y="20093"/>
                  </a:moveTo>
                  <a:cubicBezTo>
                    <a:pt x="0" y="20093"/>
                    <a:pt x="9078" y="19088"/>
                    <a:pt x="21600" y="0"/>
                  </a:cubicBezTo>
                  <a:cubicBezTo>
                    <a:pt x="20348" y="3516"/>
                    <a:pt x="7826" y="21600"/>
                    <a:pt x="0" y="20093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6" name="شكل حر 42"/>
            <p:cNvSpPr/>
            <p:nvPr/>
          </p:nvSpPr>
          <p:spPr>
            <a:xfrm flipH="1" rot="1200454">
              <a:off x="548333" y="1247831"/>
              <a:ext cx="314805" cy="97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68" fill="norm" stroke="1" extrusionOk="0">
                  <a:moveTo>
                    <a:pt x="21600" y="0"/>
                  </a:moveTo>
                  <a:cubicBezTo>
                    <a:pt x="21600" y="0"/>
                    <a:pt x="15552" y="17280"/>
                    <a:pt x="0" y="19872"/>
                  </a:cubicBezTo>
                  <a:cubicBezTo>
                    <a:pt x="2016" y="21600"/>
                    <a:pt x="17280" y="18144"/>
                    <a:pt x="21600" y="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7" name="شكل حر 43"/>
            <p:cNvSpPr/>
            <p:nvPr/>
          </p:nvSpPr>
          <p:spPr>
            <a:xfrm flipH="1" rot="1200454">
              <a:off x="645437" y="1075496"/>
              <a:ext cx="530571" cy="14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11" fill="norm" stroke="1" extrusionOk="0">
                  <a:moveTo>
                    <a:pt x="21600" y="13787"/>
                  </a:moveTo>
                  <a:cubicBezTo>
                    <a:pt x="21600" y="13787"/>
                    <a:pt x="13606" y="17923"/>
                    <a:pt x="0" y="0"/>
                  </a:cubicBezTo>
                  <a:cubicBezTo>
                    <a:pt x="1531" y="4596"/>
                    <a:pt x="14967" y="21600"/>
                    <a:pt x="21600" y="13787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sp>
        <p:nvSpPr>
          <p:cNvPr id="129" name="شكل حر 413"/>
          <p:cNvSpPr/>
          <p:nvPr/>
        </p:nvSpPr>
        <p:spPr>
          <a:xfrm flipH="1">
            <a:off x="52826" y="6015024"/>
            <a:ext cx="24377905" cy="7700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1" fill="norm" stroke="1" extrusionOk="0">
                <a:moveTo>
                  <a:pt x="501" y="6"/>
                </a:moveTo>
                <a:cubicBezTo>
                  <a:pt x="1683" y="70"/>
                  <a:pt x="2097" y="-369"/>
                  <a:pt x="4207" y="2395"/>
                </a:cubicBezTo>
                <a:cubicBezTo>
                  <a:pt x="6318" y="5158"/>
                  <a:pt x="9549" y="15864"/>
                  <a:pt x="13163" y="16587"/>
                </a:cubicBezTo>
                <a:cubicBezTo>
                  <a:pt x="16268" y="17208"/>
                  <a:pt x="18501" y="15386"/>
                  <a:pt x="21600" y="11855"/>
                </a:cubicBezTo>
                <a:lnTo>
                  <a:pt x="21600" y="21231"/>
                </a:lnTo>
                <a:lnTo>
                  <a:pt x="0" y="21231"/>
                </a:lnTo>
                <a:lnTo>
                  <a:pt x="0" y="13"/>
                </a:lnTo>
                <a:cubicBezTo>
                  <a:pt x="165" y="0"/>
                  <a:pt x="332" y="-3"/>
                  <a:pt x="501" y="6"/>
                </a:cubicBezTo>
                <a:close/>
              </a:path>
            </a:pathLst>
          </a:custGeom>
          <a:solidFill>
            <a:srgbClr val="C7CC62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sp>
        <p:nvSpPr>
          <p:cNvPr id="130" name="شكل حر 414"/>
          <p:cNvSpPr/>
          <p:nvPr/>
        </p:nvSpPr>
        <p:spPr>
          <a:xfrm flipH="1">
            <a:off x="52826" y="6649491"/>
            <a:ext cx="24377905" cy="6766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684" fill="norm" stroke="1" extrusionOk="0">
                <a:moveTo>
                  <a:pt x="0" y="0"/>
                </a:moveTo>
                <a:cubicBezTo>
                  <a:pt x="8568" y="1382"/>
                  <a:pt x="8940" y="21600"/>
                  <a:pt x="21600" y="7570"/>
                </a:cubicBezTo>
                <a:lnTo>
                  <a:pt x="21600" y="8186"/>
                </a:lnTo>
                <a:cubicBezTo>
                  <a:pt x="14481" y="17693"/>
                  <a:pt x="10114" y="13211"/>
                  <a:pt x="5950" y="7186"/>
                </a:cubicBezTo>
                <a:cubicBezTo>
                  <a:pt x="2782" y="2601"/>
                  <a:pt x="1070" y="2200"/>
                  <a:pt x="0" y="1932"/>
                </a:cubicBez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grpSp>
        <p:nvGrpSpPr>
          <p:cNvPr id="150" name="مجموعة 5"/>
          <p:cNvGrpSpPr/>
          <p:nvPr/>
        </p:nvGrpSpPr>
        <p:grpSpPr>
          <a:xfrm>
            <a:off x="20624089" y="1708289"/>
            <a:ext cx="3762950" cy="4683528"/>
            <a:chOff x="0" y="0"/>
            <a:chExt cx="3762948" cy="4683526"/>
          </a:xfrm>
        </p:grpSpPr>
        <p:sp>
          <p:nvSpPr>
            <p:cNvPr id="131" name="شكل حر 6"/>
            <p:cNvSpPr/>
            <p:nvPr/>
          </p:nvSpPr>
          <p:spPr>
            <a:xfrm flipH="1">
              <a:off x="3555834" y="3270181"/>
              <a:ext cx="164557" cy="20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9" h="21600" fill="norm" stroke="1" extrusionOk="0">
                  <a:moveTo>
                    <a:pt x="0" y="17723"/>
                  </a:moveTo>
                  <a:cubicBezTo>
                    <a:pt x="0" y="17723"/>
                    <a:pt x="0" y="19938"/>
                    <a:pt x="1200" y="21600"/>
                  </a:cubicBezTo>
                  <a:cubicBezTo>
                    <a:pt x="19800" y="13846"/>
                    <a:pt x="21600" y="11077"/>
                    <a:pt x="15600" y="0"/>
                  </a:cubicBezTo>
                  <a:cubicBezTo>
                    <a:pt x="19200" y="16062"/>
                    <a:pt x="0" y="17723"/>
                    <a:pt x="0" y="17723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2" name="شكل حر 7"/>
            <p:cNvSpPr/>
            <p:nvPr/>
          </p:nvSpPr>
          <p:spPr>
            <a:xfrm flipH="1">
              <a:off x="3375453" y="3362014"/>
              <a:ext cx="259824" cy="163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10" y="11845"/>
                  </a:moveTo>
                  <a:cubicBezTo>
                    <a:pt x="14988" y="12542"/>
                    <a:pt x="9257" y="16026"/>
                    <a:pt x="5731" y="16026"/>
                  </a:cubicBezTo>
                  <a:cubicBezTo>
                    <a:pt x="2645" y="15329"/>
                    <a:pt x="2204" y="9058"/>
                    <a:pt x="2204" y="9058"/>
                  </a:cubicBezTo>
                  <a:cubicBezTo>
                    <a:pt x="0" y="13935"/>
                    <a:pt x="0" y="13935"/>
                    <a:pt x="0" y="13935"/>
                  </a:cubicBezTo>
                  <a:cubicBezTo>
                    <a:pt x="0" y="13935"/>
                    <a:pt x="2204" y="21600"/>
                    <a:pt x="6171" y="21600"/>
                  </a:cubicBezTo>
                  <a:cubicBezTo>
                    <a:pt x="10580" y="21600"/>
                    <a:pt x="16310" y="18813"/>
                    <a:pt x="18955" y="13935"/>
                  </a:cubicBezTo>
                  <a:cubicBezTo>
                    <a:pt x="21600" y="9755"/>
                    <a:pt x="21600" y="0"/>
                    <a:pt x="21600" y="0"/>
                  </a:cubicBezTo>
                  <a:cubicBezTo>
                    <a:pt x="21600" y="0"/>
                    <a:pt x="17192" y="11148"/>
                    <a:pt x="16310" y="11845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3" name="شكل حر 8"/>
            <p:cNvSpPr/>
            <p:nvPr/>
          </p:nvSpPr>
          <p:spPr>
            <a:xfrm flipH="1">
              <a:off x="3306018" y="3494165"/>
              <a:ext cx="159030" cy="51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60" y="10800"/>
                  </a:moveTo>
                  <a:cubicBezTo>
                    <a:pt x="6480" y="8640"/>
                    <a:pt x="4320" y="0"/>
                    <a:pt x="4320" y="0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2160"/>
                    <a:pt x="4320" y="21600"/>
                    <a:pt x="9360" y="21600"/>
                  </a:cubicBezTo>
                  <a:cubicBezTo>
                    <a:pt x="14400" y="21600"/>
                    <a:pt x="19440" y="15120"/>
                    <a:pt x="21600" y="2160"/>
                  </a:cubicBezTo>
                  <a:cubicBezTo>
                    <a:pt x="18000" y="8640"/>
                    <a:pt x="12960" y="12960"/>
                    <a:pt x="9360" y="1080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4" name="شكل حر 9"/>
            <p:cNvSpPr/>
            <p:nvPr/>
          </p:nvSpPr>
          <p:spPr>
            <a:xfrm flipH="1">
              <a:off x="3253718" y="3648271"/>
              <a:ext cx="502511" cy="437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294" fill="norm" stroke="1" extrusionOk="0">
                  <a:moveTo>
                    <a:pt x="2400" y="2008"/>
                  </a:moveTo>
                  <a:cubicBezTo>
                    <a:pt x="5236" y="3808"/>
                    <a:pt x="4145" y="7408"/>
                    <a:pt x="4145" y="7408"/>
                  </a:cubicBezTo>
                  <a:cubicBezTo>
                    <a:pt x="4145" y="7408"/>
                    <a:pt x="8727" y="5351"/>
                    <a:pt x="11127" y="7151"/>
                  </a:cubicBezTo>
                  <a:cubicBezTo>
                    <a:pt x="13309" y="8694"/>
                    <a:pt x="11782" y="13580"/>
                    <a:pt x="11782" y="13580"/>
                  </a:cubicBezTo>
                  <a:cubicBezTo>
                    <a:pt x="11782" y="13580"/>
                    <a:pt x="14836" y="11008"/>
                    <a:pt x="16364" y="12808"/>
                  </a:cubicBezTo>
                  <a:cubicBezTo>
                    <a:pt x="17673" y="14608"/>
                    <a:pt x="16582" y="17437"/>
                    <a:pt x="16582" y="17437"/>
                  </a:cubicBezTo>
                  <a:cubicBezTo>
                    <a:pt x="16582" y="17437"/>
                    <a:pt x="18764" y="17437"/>
                    <a:pt x="19636" y="18465"/>
                  </a:cubicBezTo>
                  <a:cubicBezTo>
                    <a:pt x="20291" y="19751"/>
                    <a:pt x="19200" y="20780"/>
                    <a:pt x="19200" y="20780"/>
                  </a:cubicBezTo>
                  <a:cubicBezTo>
                    <a:pt x="19418" y="21294"/>
                    <a:pt x="19418" y="21294"/>
                    <a:pt x="19418" y="21294"/>
                  </a:cubicBezTo>
                  <a:cubicBezTo>
                    <a:pt x="19418" y="21294"/>
                    <a:pt x="21600" y="20265"/>
                    <a:pt x="20291" y="18208"/>
                  </a:cubicBezTo>
                  <a:cubicBezTo>
                    <a:pt x="19200" y="16408"/>
                    <a:pt x="17455" y="16665"/>
                    <a:pt x="17455" y="16665"/>
                  </a:cubicBezTo>
                  <a:cubicBezTo>
                    <a:pt x="17455" y="16665"/>
                    <a:pt x="18982" y="13837"/>
                    <a:pt x="17018" y="12037"/>
                  </a:cubicBezTo>
                  <a:cubicBezTo>
                    <a:pt x="14836" y="9980"/>
                    <a:pt x="13091" y="11265"/>
                    <a:pt x="13091" y="11265"/>
                  </a:cubicBezTo>
                  <a:cubicBezTo>
                    <a:pt x="13091" y="11265"/>
                    <a:pt x="13527" y="7923"/>
                    <a:pt x="11345" y="5608"/>
                  </a:cubicBezTo>
                  <a:cubicBezTo>
                    <a:pt x="8945" y="3037"/>
                    <a:pt x="4800" y="5865"/>
                    <a:pt x="4800" y="5865"/>
                  </a:cubicBezTo>
                  <a:cubicBezTo>
                    <a:pt x="4800" y="5865"/>
                    <a:pt x="5673" y="2523"/>
                    <a:pt x="2618" y="465"/>
                  </a:cubicBezTo>
                  <a:cubicBezTo>
                    <a:pt x="1527" y="-306"/>
                    <a:pt x="873" y="-49"/>
                    <a:pt x="0" y="723"/>
                  </a:cubicBezTo>
                  <a:cubicBezTo>
                    <a:pt x="0" y="2523"/>
                    <a:pt x="0" y="2523"/>
                    <a:pt x="0" y="2523"/>
                  </a:cubicBezTo>
                  <a:cubicBezTo>
                    <a:pt x="873" y="1751"/>
                    <a:pt x="1527" y="1494"/>
                    <a:pt x="2400" y="2008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5" name="شكل حر 10"/>
            <p:cNvSpPr/>
            <p:nvPr/>
          </p:nvSpPr>
          <p:spPr>
            <a:xfrm flipH="1">
              <a:off x="-1" y="2132337"/>
              <a:ext cx="201588" cy="49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400"/>
                  </a:moveTo>
                  <a:cubicBezTo>
                    <a:pt x="21600" y="14400"/>
                    <a:pt x="13074" y="0"/>
                    <a:pt x="5684" y="0"/>
                  </a:cubicBezTo>
                  <a:cubicBezTo>
                    <a:pt x="5116" y="0"/>
                    <a:pt x="3411" y="0"/>
                    <a:pt x="568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1368" y="16800"/>
                    <a:pt x="21600" y="14400"/>
                    <a:pt x="21600" y="14400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6" name="شكل حر 11"/>
            <p:cNvSpPr/>
            <p:nvPr/>
          </p:nvSpPr>
          <p:spPr>
            <a:xfrm flipH="1">
              <a:off x="179187" y="1153522"/>
              <a:ext cx="3583761" cy="3429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5" y="5833"/>
                  </a:moveTo>
                  <a:cubicBezTo>
                    <a:pt x="15474" y="2967"/>
                    <a:pt x="15474" y="2967"/>
                    <a:pt x="15474" y="2967"/>
                  </a:cubicBezTo>
                  <a:cubicBezTo>
                    <a:pt x="12156" y="1200"/>
                    <a:pt x="12156" y="1200"/>
                    <a:pt x="12156" y="1200"/>
                  </a:cubicBezTo>
                  <a:cubicBezTo>
                    <a:pt x="9795" y="0"/>
                    <a:pt x="9795" y="0"/>
                    <a:pt x="9795" y="0"/>
                  </a:cubicBezTo>
                  <a:cubicBezTo>
                    <a:pt x="6604" y="1467"/>
                    <a:pt x="6604" y="1467"/>
                    <a:pt x="6604" y="1467"/>
                  </a:cubicBezTo>
                  <a:cubicBezTo>
                    <a:pt x="6222" y="1633"/>
                    <a:pt x="6222" y="1633"/>
                    <a:pt x="6222" y="1633"/>
                  </a:cubicBezTo>
                  <a:cubicBezTo>
                    <a:pt x="6222" y="1700"/>
                    <a:pt x="6222" y="1700"/>
                    <a:pt x="6222" y="1700"/>
                  </a:cubicBezTo>
                  <a:cubicBezTo>
                    <a:pt x="3191" y="3133"/>
                    <a:pt x="3191" y="3133"/>
                    <a:pt x="3191" y="3133"/>
                  </a:cubicBezTo>
                  <a:cubicBezTo>
                    <a:pt x="1659" y="3833"/>
                    <a:pt x="670" y="4333"/>
                    <a:pt x="0" y="4667"/>
                  </a:cubicBezTo>
                  <a:cubicBezTo>
                    <a:pt x="0" y="21400"/>
                    <a:pt x="0" y="21400"/>
                    <a:pt x="0" y="21400"/>
                  </a:cubicBezTo>
                  <a:cubicBezTo>
                    <a:pt x="2616" y="21333"/>
                    <a:pt x="2616" y="21333"/>
                    <a:pt x="2616" y="21333"/>
                  </a:cubicBezTo>
                  <a:cubicBezTo>
                    <a:pt x="6413" y="21467"/>
                    <a:pt x="6413" y="21467"/>
                    <a:pt x="6413" y="21467"/>
                  </a:cubicBezTo>
                  <a:cubicBezTo>
                    <a:pt x="7530" y="21467"/>
                    <a:pt x="7530" y="21467"/>
                    <a:pt x="7530" y="21467"/>
                  </a:cubicBezTo>
                  <a:cubicBezTo>
                    <a:pt x="7530" y="21467"/>
                    <a:pt x="10146" y="21467"/>
                    <a:pt x="12986" y="21467"/>
                  </a:cubicBezTo>
                  <a:cubicBezTo>
                    <a:pt x="13368" y="21467"/>
                    <a:pt x="14134" y="21600"/>
                    <a:pt x="14517" y="21600"/>
                  </a:cubicBezTo>
                  <a:cubicBezTo>
                    <a:pt x="15602" y="21600"/>
                    <a:pt x="16559" y="21267"/>
                    <a:pt x="17484" y="21267"/>
                  </a:cubicBezTo>
                  <a:cubicBezTo>
                    <a:pt x="19239" y="21267"/>
                    <a:pt x="20164" y="21433"/>
                    <a:pt x="20164" y="21433"/>
                  </a:cubicBezTo>
                  <a:cubicBezTo>
                    <a:pt x="21600" y="5933"/>
                    <a:pt x="21600" y="5933"/>
                    <a:pt x="21600" y="5933"/>
                  </a:cubicBezTo>
                  <a:cubicBezTo>
                    <a:pt x="21345" y="5833"/>
                    <a:pt x="21345" y="5833"/>
                    <a:pt x="21345" y="5833"/>
                  </a:cubicBezTo>
                  <a:cubicBezTo>
                    <a:pt x="21345" y="5833"/>
                    <a:pt x="21345" y="5833"/>
                    <a:pt x="21345" y="5833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7" name="شكل حر 12"/>
            <p:cNvSpPr/>
            <p:nvPr/>
          </p:nvSpPr>
          <p:spPr>
            <a:xfrm flipH="1">
              <a:off x="1538776" y="1397666"/>
              <a:ext cx="1254317" cy="3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0871" y="9257"/>
                    <a:pt x="20871" y="9257"/>
                    <a:pt x="20871" y="9257"/>
                  </a:cubicBezTo>
                  <a:cubicBezTo>
                    <a:pt x="17590" y="9257"/>
                    <a:pt x="13944" y="6171"/>
                    <a:pt x="11757" y="3086"/>
                  </a:cubicBezTo>
                  <a:cubicBezTo>
                    <a:pt x="10025" y="0"/>
                    <a:pt x="5559" y="0"/>
                    <a:pt x="1185" y="0"/>
                  </a:cubicBezTo>
                  <a:cubicBezTo>
                    <a:pt x="1094" y="0"/>
                    <a:pt x="1094" y="0"/>
                    <a:pt x="1094" y="0"/>
                  </a:cubicBezTo>
                  <a:cubicBezTo>
                    <a:pt x="1094" y="6171"/>
                    <a:pt x="1094" y="6171"/>
                    <a:pt x="1094" y="6171"/>
                  </a:cubicBezTo>
                  <a:cubicBezTo>
                    <a:pt x="0" y="18514"/>
                    <a:pt x="0" y="18514"/>
                    <a:pt x="0" y="18514"/>
                  </a:cubicBezTo>
                  <a:cubicBezTo>
                    <a:pt x="1094" y="18514"/>
                    <a:pt x="1732" y="18514"/>
                    <a:pt x="2370" y="18514"/>
                  </a:cubicBezTo>
                  <a:cubicBezTo>
                    <a:pt x="5013" y="18514"/>
                    <a:pt x="17408" y="18514"/>
                    <a:pt x="21600" y="21600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8" name="شكل حر 13"/>
            <p:cNvSpPr/>
            <p:nvPr/>
          </p:nvSpPr>
          <p:spPr>
            <a:xfrm flipH="1">
              <a:off x="151199" y="1435743"/>
              <a:ext cx="3611749" cy="3247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20822" y="6332"/>
                  </a:moveTo>
                  <a:cubicBezTo>
                    <a:pt x="20791" y="6614"/>
                    <a:pt x="20791" y="6614"/>
                    <a:pt x="20791" y="6614"/>
                  </a:cubicBezTo>
                  <a:cubicBezTo>
                    <a:pt x="20822" y="6614"/>
                    <a:pt x="20822" y="6614"/>
                    <a:pt x="20822" y="6614"/>
                  </a:cubicBezTo>
                  <a:cubicBezTo>
                    <a:pt x="20760" y="7106"/>
                    <a:pt x="20729" y="7599"/>
                    <a:pt x="20729" y="8056"/>
                  </a:cubicBezTo>
                  <a:cubicBezTo>
                    <a:pt x="20697" y="8056"/>
                    <a:pt x="20697" y="8056"/>
                    <a:pt x="20697" y="8056"/>
                  </a:cubicBezTo>
                  <a:cubicBezTo>
                    <a:pt x="20697" y="8021"/>
                    <a:pt x="20697" y="8021"/>
                    <a:pt x="20697" y="8021"/>
                  </a:cubicBezTo>
                  <a:cubicBezTo>
                    <a:pt x="20293" y="8021"/>
                    <a:pt x="19017" y="8091"/>
                    <a:pt x="17772" y="8126"/>
                  </a:cubicBezTo>
                  <a:cubicBezTo>
                    <a:pt x="17834" y="6684"/>
                    <a:pt x="17834" y="6684"/>
                    <a:pt x="17834" y="6684"/>
                  </a:cubicBezTo>
                  <a:cubicBezTo>
                    <a:pt x="18612" y="6649"/>
                    <a:pt x="19857" y="6649"/>
                    <a:pt x="20791" y="6614"/>
                  </a:cubicBezTo>
                  <a:cubicBezTo>
                    <a:pt x="20822" y="6332"/>
                    <a:pt x="20822" y="6332"/>
                    <a:pt x="20822" y="6332"/>
                  </a:cubicBezTo>
                  <a:cubicBezTo>
                    <a:pt x="19795" y="6367"/>
                    <a:pt x="18488" y="6403"/>
                    <a:pt x="18114" y="6438"/>
                  </a:cubicBezTo>
                  <a:cubicBezTo>
                    <a:pt x="18021" y="6473"/>
                    <a:pt x="17959" y="6473"/>
                    <a:pt x="17834" y="6473"/>
                  </a:cubicBezTo>
                  <a:cubicBezTo>
                    <a:pt x="17865" y="5031"/>
                    <a:pt x="17865" y="5031"/>
                    <a:pt x="17865" y="5031"/>
                  </a:cubicBezTo>
                  <a:cubicBezTo>
                    <a:pt x="18861" y="4995"/>
                    <a:pt x="19639" y="4995"/>
                    <a:pt x="19764" y="4995"/>
                  </a:cubicBezTo>
                  <a:cubicBezTo>
                    <a:pt x="19888" y="4995"/>
                    <a:pt x="20417" y="4960"/>
                    <a:pt x="20946" y="4925"/>
                  </a:cubicBezTo>
                  <a:cubicBezTo>
                    <a:pt x="20978" y="4644"/>
                    <a:pt x="20978" y="4644"/>
                    <a:pt x="20978" y="4644"/>
                  </a:cubicBezTo>
                  <a:cubicBezTo>
                    <a:pt x="20355" y="4679"/>
                    <a:pt x="19110" y="4714"/>
                    <a:pt x="17896" y="4784"/>
                  </a:cubicBezTo>
                  <a:cubicBezTo>
                    <a:pt x="17896" y="4186"/>
                    <a:pt x="17896" y="4186"/>
                    <a:pt x="17896" y="4186"/>
                  </a:cubicBezTo>
                  <a:cubicBezTo>
                    <a:pt x="12418" y="4257"/>
                    <a:pt x="12418" y="4257"/>
                    <a:pt x="12418" y="4257"/>
                  </a:cubicBezTo>
                  <a:cubicBezTo>
                    <a:pt x="12418" y="4820"/>
                    <a:pt x="12418" y="4820"/>
                    <a:pt x="12418" y="4820"/>
                  </a:cubicBezTo>
                  <a:cubicBezTo>
                    <a:pt x="11765" y="4784"/>
                    <a:pt x="11111" y="4784"/>
                    <a:pt x="10582" y="4749"/>
                  </a:cubicBezTo>
                  <a:cubicBezTo>
                    <a:pt x="10582" y="3412"/>
                    <a:pt x="10582" y="3412"/>
                    <a:pt x="10582" y="3412"/>
                  </a:cubicBezTo>
                  <a:cubicBezTo>
                    <a:pt x="12792" y="3448"/>
                    <a:pt x="16682" y="3412"/>
                    <a:pt x="17149" y="3412"/>
                  </a:cubicBezTo>
                  <a:cubicBezTo>
                    <a:pt x="17398" y="3412"/>
                    <a:pt x="18270" y="3377"/>
                    <a:pt x="19172" y="3342"/>
                  </a:cubicBezTo>
                  <a:cubicBezTo>
                    <a:pt x="18737" y="3096"/>
                    <a:pt x="18737" y="3096"/>
                    <a:pt x="18737" y="3096"/>
                  </a:cubicBezTo>
                  <a:cubicBezTo>
                    <a:pt x="18425" y="3096"/>
                    <a:pt x="18239" y="3131"/>
                    <a:pt x="18114" y="3131"/>
                  </a:cubicBezTo>
                  <a:cubicBezTo>
                    <a:pt x="17554" y="3201"/>
                    <a:pt x="15188" y="3201"/>
                    <a:pt x="13632" y="3201"/>
                  </a:cubicBezTo>
                  <a:cubicBezTo>
                    <a:pt x="13632" y="1689"/>
                    <a:pt x="13632" y="1689"/>
                    <a:pt x="13632" y="1689"/>
                  </a:cubicBezTo>
                  <a:cubicBezTo>
                    <a:pt x="14193" y="1724"/>
                    <a:pt x="15126" y="1724"/>
                    <a:pt x="16122" y="1724"/>
                  </a:cubicBezTo>
                  <a:cubicBezTo>
                    <a:pt x="15749" y="1548"/>
                    <a:pt x="15749" y="1548"/>
                    <a:pt x="15749" y="1548"/>
                  </a:cubicBezTo>
                  <a:cubicBezTo>
                    <a:pt x="15469" y="1548"/>
                    <a:pt x="15188" y="1548"/>
                    <a:pt x="15064" y="1548"/>
                  </a:cubicBezTo>
                  <a:cubicBezTo>
                    <a:pt x="13881" y="1548"/>
                    <a:pt x="11049" y="1513"/>
                    <a:pt x="9680" y="1442"/>
                  </a:cubicBezTo>
                  <a:cubicBezTo>
                    <a:pt x="9586" y="1442"/>
                    <a:pt x="9399" y="1442"/>
                    <a:pt x="9213" y="1407"/>
                  </a:cubicBezTo>
                  <a:cubicBezTo>
                    <a:pt x="9213" y="0"/>
                    <a:pt x="9213" y="0"/>
                    <a:pt x="9213" y="0"/>
                  </a:cubicBezTo>
                  <a:cubicBezTo>
                    <a:pt x="9057" y="35"/>
                    <a:pt x="9057" y="35"/>
                    <a:pt x="9057" y="35"/>
                  </a:cubicBezTo>
                  <a:cubicBezTo>
                    <a:pt x="8995" y="1407"/>
                    <a:pt x="8995" y="1407"/>
                    <a:pt x="8995" y="1407"/>
                  </a:cubicBezTo>
                  <a:cubicBezTo>
                    <a:pt x="7439" y="1407"/>
                    <a:pt x="4420" y="1407"/>
                    <a:pt x="2832" y="1442"/>
                  </a:cubicBezTo>
                  <a:cubicBezTo>
                    <a:pt x="2428" y="1653"/>
                    <a:pt x="2428" y="1653"/>
                    <a:pt x="2428" y="1653"/>
                  </a:cubicBezTo>
                  <a:cubicBezTo>
                    <a:pt x="3859" y="1618"/>
                    <a:pt x="5820" y="1618"/>
                    <a:pt x="6443" y="1618"/>
                  </a:cubicBezTo>
                  <a:cubicBezTo>
                    <a:pt x="6847" y="1618"/>
                    <a:pt x="7843" y="1618"/>
                    <a:pt x="8995" y="1618"/>
                  </a:cubicBezTo>
                  <a:cubicBezTo>
                    <a:pt x="8995" y="1618"/>
                    <a:pt x="8995" y="1618"/>
                    <a:pt x="8995" y="1618"/>
                  </a:cubicBezTo>
                  <a:cubicBezTo>
                    <a:pt x="9213" y="1618"/>
                    <a:pt x="9213" y="1618"/>
                    <a:pt x="9213" y="1618"/>
                  </a:cubicBezTo>
                  <a:cubicBezTo>
                    <a:pt x="9213" y="1618"/>
                    <a:pt x="9213" y="1618"/>
                    <a:pt x="9213" y="1618"/>
                  </a:cubicBezTo>
                  <a:cubicBezTo>
                    <a:pt x="10862" y="1618"/>
                    <a:pt x="12730" y="1653"/>
                    <a:pt x="13352" y="1689"/>
                  </a:cubicBezTo>
                  <a:cubicBezTo>
                    <a:pt x="13352" y="1689"/>
                    <a:pt x="13414" y="1689"/>
                    <a:pt x="13446" y="1689"/>
                  </a:cubicBezTo>
                  <a:cubicBezTo>
                    <a:pt x="13414" y="3201"/>
                    <a:pt x="13414" y="3201"/>
                    <a:pt x="13414" y="3201"/>
                  </a:cubicBezTo>
                  <a:cubicBezTo>
                    <a:pt x="13041" y="3201"/>
                    <a:pt x="12730" y="3201"/>
                    <a:pt x="12543" y="3201"/>
                  </a:cubicBezTo>
                  <a:cubicBezTo>
                    <a:pt x="11578" y="3201"/>
                    <a:pt x="6754" y="3201"/>
                    <a:pt x="5665" y="3131"/>
                  </a:cubicBezTo>
                  <a:cubicBezTo>
                    <a:pt x="5540" y="3096"/>
                    <a:pt x="5322" y="3096"/>
                    <a:pt x="5042" y="3096"/>
                  </a:cubicBezTo>
                  <a:cubicBezTo>
                    <a:pt x="5042" y="1618"/>
                    <a:pt x="5042" y="1618"/>
                    <a:pt x="5042" y="1618"/>
                  </a:cubicBezTo>
                  <a:cubicBezTo>
                    <a:pt x="4855" y="1653"/>
                    <a:pt x="4855" y="1653"/>
                    <a:pt x="4855" y="1653"/>
                  </a:cubicBezTo>
                  <a:cubicBezTo>
                    <a:pt x="4824" y="3096"/>
                    <a:pt x="4824" y="3096"/>
                    <a:pt x="4824" y="3096"/>
                  </a:cubicBezTo>
                  <a:cubicBezTo>
                    <a:pt x="3486" y="3096"/>
                    <a:pt x="1183" y="3096"/>
                    <a:pt x="0" y="3131"/>
                  </a:cubicBezTo>
                  <a:cubicBezTo>
                    <a:pt x="0" y="3377"/>
                    <a:pt x="0" y="3377"/>
                    <a:pt x="0" y="3377"/>
                  </a:cubicBezTo>
                  <a:cubicBezTo>
                    <a:pt x="1494" y="3342"/>
                    <a:pt x="3299" y="3272"/>
                    <a:pt x="3984" y="3272"/>
                  </a:cubicBezTo>
                  <a:cubicBezTo>
                    <a:pt x="4171" y="3272"/>
                    <a:pt x="4482" y="3272"/>
                    <a:pt x="4824" y="3272"/>
                  </a:cubicBezTo>
                  <a:cubicBezTo>
                    <a:pt x="4824" y="3272"/>
                    <a:pt x="4824" y="3272"/>
                    <a:pt x="4824" y="3272"/>
                  </a:cubicBezTo>
                  <a:cubicBezTo>
                    <a:pt x="4918" y="3272"/>
                    <a:pt x="4918" y="3272"/>
                    <a:pt x="4918" y="3272"/>
                  </a:cubicBezTo>
                  <a:cubicBezTo>
                    <a:pt x="6256" y="3307"/>
                    <a:pt x="8248" y="3342"/>
                    <a:pt x="9275" y="3412"/>
                  </a:cubicBezTo>
                  <a:cubicBezTo>
                    <a:pt x="9555" y="3412"/>
                    <a:pt x="9960" y="3412"/>
                    <a:pt x="10458" y="3412"/>
                  </a:cubicBezTo>
                  <a:cubicBezTo>
                    <a:pt x="10395" y="3448"/>
                    <a:pt x="10395" y="3448"/>
                    <a:pt x="10395" y="3448"/>
                  </a:cubicBezTo>
                  <a:cubicBezTo>
                    <a:pt x="10364" y="4749"/>
                    <a:pt x="10364" y="4749"/>
                    <a:pt x="10364" y="4749"/>
                  </a:cubicBezTo>
                  <a:cubicBezTo>
                    <a:pt x="10115" y="4749"/>
                    <a:pt x="9897" y="4749"/>
                    <a:pt x="9680" y="4714"/>
                  </a:cubicBezTo>
                  <a:cubicBezTo>
                    <a:pt x="9119" y="4679"/>
                    <a:pt x="7625" y="4679"/>
                    <a:pt x="6100" y="4714"/>
                  </a:cubicBezTo>
                  <a:cubicBezTo>
                    <a:pt x="6100" y="4257"/>
                    <a:pt x="6100" y="4257"/>
                    <a:pt x="6100" y="4257"/>
                  </a:cubicBezTo>
                  <a:cubicBezTo>
                    <a:pt x="871" y="4257"/>
                    <a:pt x="871" y="4257"/>
                    <a:pt x="871" y="4257"/>
                  </a:cubicBezTo>
                  <a:cubicBezTo>
                    <a:pt x="871" y="4749"/>
                    <a:pt x="871" y="4749"/>
                    <a:pt x="871" y="4749"/>
                  </a:cubicBezTo>
                  <a:cubicBezTo>
                    <a:pt x="591" y="4749"/>
                    <a:pt x="311" y="4749"/>
                    <a:pt x="0" y="4784"/>
                  </a:cubicBezTo>
                  <a:cubicBezTo>
                    <a:pt x="0" y="5031"/>
                    <a:pt x="0" y="5031"/>
                    <a:pt x="0" y="5031"/>
                  </a:cubicBezTo>
                  <a:cubicBezTo>
                    <a:pt x="373" y="5031"/>
                    <a:pt x="685" y="5031"/>
                    <a:pt x="871" y="4995"/>
                  </a:cubicBezTo>
                  <a:cubicBezTo>
                    <a:pt x="903" y="6438"/>
                    <a:pt x="903" y="6438"/>
                    <a:pt x="903" y="6438"/>
                  </a:cubicBezTo>
                  <a:cubicBezTo>
                    <a:pt x="560" y="6438"/>
                    <a:pt x="249" y="6438"/>
                    <a:pt x="0" y="6438"/>
                  </a:cubicBezTo>
                  <a:cubicBezTo>
                    <a:pt x="0" y="6684"/>
                    <a:pt x="0" y="6684"/>
                    <a:pt x="0" y="6684"/>
                  </a:cubicBezTo>
                  <a:cubicBezTo>
                    <a:pt x="280" y="6684"/>
                    <a:pt x="591" y="6649"/>
                    <a:pt x="903" y="6649"/>
                  </a:cubicBezTo>
                  <a:cubicBezTo>
                    <a:pt x="934" y="8056"/>
                    <a:pt x="934" y="8056"/>
                    <a:pt x="934" y="8056"/>
                  </a:cubicBezTo>
                  <a:cubicBezTo>
                    <a:pt x="622" y="8056"/>
                    <a:pt x="342" y="8091"/>
                    <a:pt x="0" y="8091"/>
                  </a:cubicBezTo>
                  <a:cubicBezTo>
                    <a:pt x="0" y="8337"/>
                    <a:pt x="0" y="8337"/>
                    <a:pt x="0" y="8337"/>
                  </a:cubicBezTo>
                  <a:cubicBezTo>
                    <a:pt x="405" y="8337"/>
                    <a:pt x="747" y="8302"/>
                    <a:pt x="903" y="8267"/>
                  </a:cubicBezTo>
                  <a:cubicBezTo>
                    <a:pt x="934" y="8267"/>
                    <a:pt x="934" y="8267"/>
                    <a:pt x="934" y="8267"/>
                  </a:cubicBezTo>
                  <a:cubicBezTo>
                    <a:pt x="934" y="9745"/>
                    <a:pt x="934" y="9745"/>
                    <a:pt x="934" y="9745"/>
                  </a:cubicBezTo>
                  <a:cubicBezTo>
                    <a:pt x="591" y="9745"/>
                    <a:pt x="280" y="9745"/>
                    <a:pt x="0" y="9745"/>
                  </a:cubicBezTo>
                  <a:cubicBezTo>
                    <a:pt x="0" y="9991"/>
                    <a:pt x="0" y="9991"/>
                    <a:pt x="0" y="9991"/>
                  </a:cubicBezTo>
                  <a:cubicBezTo>
                    <a:pt x="311" y="9991"/>
                    <a:pt x="622" y="9991"/>
                    <a:pt x="934" y="9956"/>
                  </a:cubicBezTo>
                  <a:cubicBezTo>
                    <a:pt x="934" y="10554"/>
                    <a:pt x="934" y="10554"/>
                    <a:pt x="934" y="10554"/>
                  </a:cubicBezTo>
                  <a:cubicBezTo>
                    <a:pt x="6287" y="10483"/>
                    <a:pt x="6287" y="10483"/>
                    <a:pt x="6287" y="10483"/>
                  </a:cubicBezTo>
                  <a:cubicBezTo>
                    <a:pt x="6287" y="9921"/>
                    <a:pt x="6287" y="9921"/>
                    <a:pt x="6287" y="9921"/>
                  </a:cubicBezTo>
                  <a:cubicBezTo>
                    <a:pt x="7376" y="9956"/>
                    <a:pt x="8559" y="9991"/>
                    <a:pt x="9275" y="10026"/>
                  </a:cubicBezTo>
                  <a:cubicBezTo>
                    <a:pt x="9835" y="10026"/>
                    <a:pt x="11049" y="10061"/>
                    <a:pt x="12387" y="10061"/>
                  </a:cubicBezTo>
                  <a:cubicBezTo>
                    <a:pt x="12387" y="10554"/>
                    <a:pt x="12387" y="10554"/>
                    <a:pt x="12387" y="10554"/>
                  </a:cubicBezTo>
                  <a:cubicBezTo>
                    <a:pt x="14659" y="10554"/>
                    <a:pt x="14659" y="10554"/>
                    <a:pt x="14659" y="10554"/>
                  </a:cubicBezTo>
                  <a:cubicBezTo>
                    <a:pt x="14628" y="11468"/>
                    <a:pt x="14628" y="11468"/>
                    <a:pt x="14628" y="11468"/>
                  </a:cubicBezTo>
                  <a:cubicBezTo>
                    <a:pt x="13321" y="11468"/>
                    <a:pt x="10924" y="11398"/>
                    <a:pt x="9680" y="11328"/>
                  </a:cubicBezTo>
                  <a:cubicBezTo>
                    <a:pt x="8341" y="11293"/>
                    <a:pt x="2428" y="11328"/>
                    <a:pt x="1867" y="11328"/>
                  </a:cubicBezTo>
                  <a:cubicBezTo>
                    <a:pt x="1618" y="11328"/>
                    <a:pt x="840" y="11363"/>
                    <a:pt x="0" y="11398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1152" y="13298"/>
                    <a:pt x="2490" y="13227"/>
                    <a:pt x="3330" y="13227"/>
                  </a:cubicBezTo>
                  <a:cubicBezTo>
                    <a:pt x="3237" y="13263"/>
                    <a:pt x="3237" y="13263"/>
                    <a:pt x="3237" y="13263"/>
                  </a:cubicBezTo>
                  <a:cubicBezTo>
                    <a:pt x="3237" y="14635"/>
                    <a:pt x="3237" y="14635"/>
                    <a:pt x="3237" y="14635"/>
                  </a:cubicBezTo>
                  <a:cubicBezTo>
                    <a:pt x="2521" y="14670"/>
                    <a:pt x="2023" y="14670"/>
                    <a:pt x="1836" y="14670"/>
                  </a:cubicBezTo>
                  <a:cubicBezTo>
                    <a:pt x="1618" y="14670"/>
                    <a:pt x="809" y="14670"/>
                    <a:pt x="0" y="14705"/>
                  </a:cubicBezTo>
                  <a:cubicBezTo>
                    <a:pt x="0" y="14951"/>
                    <a:pt x="0" y="14951"/>
                    <a:pt x="0" y="14951"/>
                  </a:cubicBezTo>
                  <a:cubicBezTo>
                    <a:pt x="373" y="14951"/>
                    <a:pt x="685" y="14916"/>
                    <a:pt x="903" y="14916"/>
                  </a:cubicBezTo>
                  <a:cubicBezTo>
                    <a:pt x="1463" y="14881"/>
                    <a:pt x="4388" y="14846"/>
                    <a:pt x="5851" y="14846"/>
                  </a:cubicBezTo>
                  <a:cubicBezTo>
                    <a:pt x="5851" y="15866"/>
                    <a:pt x="5851" y="15866"/>
                    <a:pt x="5851" y="15866"/>
                  </a:cubicBezTo>
                  <a:cubicBezTo>
                    <a:pt x="5882" y="16042"/>
                    <a:pt x="5882" y="16218"/>
                    <a:pt x="5882" y="16393"/>
                  </a:cubicBezTo>
                  <a:cubicBezTo>
                    <a:pt x="5789" y="16393"/>
                    <a:pt x="5727" y="16393"/>
                    <a:pt x="5665" y="16393"/>
                  </a:cubicBezTo>
                  <a:cubicBezTo>
                    <a:pt x="4824" y="16358"/>
                    <a:pt x="1525" y="16358"/>
                    <a:pt x="0" y="16393"/>
                  </a:cubicBezTo>
                  <a:cubicBezTo>
                    <a:pt x="0" y="16605"/>
                    <a:pt x="0" y="16605"/>
                    <a:pt x="0" y="16605"/>
                  </a:cubicBezTo>
                  <a:cubicBezTo>
                    <a:pt x="187" y="16605"/>
                    <a:pt x="373" y="16605"/>
                    <a:pt x="560" y="16605"/>
                  </a:cubicBezTo>
                  <a:cubicBezTo>
                    <a:pt x="529" y="18012"/>
                    <a:pt x="529" y="18012"/>
                    <a:pt x="529" y="18012"/>
                  </a:cubicBezTo>
                  <a:cubicBezTo>
                    <a:pt x="373" y="18012"/>
                    <a:pt x="187" y="18047"/>
                    <a:pt x="0" y="18047"/>
                  </a:cubicBezTo>
                  <a:cubicBezTo>
                    <a:pt x="0" y="18293"/>
                    <a:pt x="0" y="18293"/>
                    <a:pt x="0" y="18293"/>
                  </a:cubicBezTo>
                  <a:cubicBezTo>
                    <a:pt x="342" y="18258"/>
                    <a:pt x="685" y="18258"/>
                    <a:pt x="934" y="18223"/>
                  </a:cubicBezTo>
                  <a:cubicBezTo>
                    <a:pt x="1307" y="18188"/>
                    <a:pt x="2801" y="18152"/>
                    <a:pt x="4171" y="18152"/>
                  </a:cubicBezTo>
                  <a:cubicBezTo>
                    <a:pt x="4139" y="19630"/>
                    <a:pt x="4139" y="19630"/>
                    <a:pt x="4139" y="19630"/>
                  </a:cubicBezTo>
                  <a:cubicBezTo>
                    <a:pt x="2801" y="19630"/>
                    <a:pt x="996" y="19665"/>
                    <a:pt x="0" y="19665"/>
                  </a:cubicBezTo>
                  <a:cubicBezTo>
                    <a:pt x="0" y="19982"/>
                    <a:pt x="0" y="19982"/>
                    <a:pt x="0" y="19982"/>
                  </a:cubicBezTo>
                  <a:cubicBezTo>
                    <a:pt x="1338" y="19911"/>
                    <a:pt x="3237" y="19806"/>
                    <a:pt x="3953" y="19806"/>
                  </a:cubicBezTo>
                  <a:cubicBezTo>
                    <a:pt x="4420" y="19806"/>
                    <a:pt x="5167" y="19841"/>
                    <a:pt x="5976" y="19841"/>
                  </a:cubicBezTo>
                  <a:cubicBezTo>
                    <a:pt x="5976" y="20474"/>
                    <a:pt x="5976" y="20580"/>
                    <a:pt x="5976" y="20650"/>
                  </a:cubicBezTo>
                  <a:cubicBezTo>
                    <a:pt x="2521" y="20545"/>
                    <a:pt x="2521" y="20545"/>
                    <a:pt x="2521" y="20545"/>
                  </a:cubicBezTo>
                  <a:cubicBezTo>
                    <a:pt x="1369" y="20580"/>
                    <a:pt x="560" y="20580"/>
                    <a:pt x="0" y="20615"/>
                  </a:cubicBezTo>
                  <a:cubicBezTo>
                    <a:pt x="0" y="21002"/>
                    <a:pt x="0" y="21002"/>
                    <a:pt x="0" y="21002"/>
                  </a:cubicBezTo>
                  <a:cubicBezTo>
                    <a:pt x="903" y="21002"/>
                    <a:pt x="1836" y="20967"/>
                    <a:pt x="2054" y="20967"/>
                  </a:cubicBezTo>
                  <a:cubicBezTo>
                    <a:pt x="2521" y="20967"/>
                    <a:pt x="6256" y="21072"/>
                    <a:pt x="7159" y="21143"/>
                  </a:cubicBezTo>
                  <a:cubicBezTo>
                    <a:pt x="8061" y="21213"/>
                    <a:pt x="12543" y="21213"/>
                    <a:pt x="13103" y="21213"/>
                  </a:cubicBezTo>
                  <a:cubicBezTo>
                    <a:pt x="13695" y="21213"/>
                    <a:pt x="15718" y="21354"/>
                    <a:pt x="15904" y="21354"/>
                  </a:cubicBezTo>
                  <a:cubicBezTo>
                    <a:pt x="16091" y="21354"/>
                    <a:pt x="19982" y="21600"/>
                    <a:pt x="19982" y="21600"/>
                  </a:cubicBezTo>
                  <a:cubicBezTo>
                    <a:pt x="20511" y="14001"/>
                    <a:pt x="20511" y="14001"/>
                    <a:pt x="20511" y="14001"/>
                  </a:cubicBezTo>
                  <a:cubicBezTo>
                    <a:pt x="21164" y="8724"/>
                    <a:pt x="21600" y="6332"/>
                    <a:pt x="20822" y="6332"/>
                  </a:cubicBezTo>
                  <a:close/>
                  <a:moveTo>
                    <a:pt x="6163" y="6614"/>
                  </a:moveTo>
                  <a:cubicBezTo>
                    <a:pt x="7314" y="6649"/>
                    <a:pt x="8528" y="6649"/>
                    <a:pt x="9275" y="6684"/>
                  </a:cubicBezTo>
                  <a:cubicBezTo>
                    <a:pt x="9648" y="6719"/>
                    <a:pt x="10240" y="6719"/>
                    <a:pt x="11018" y="6719"/>
                  </a:cubicBezTo>
                  <a:cubicBezTo>
                    <a:pt x="10956" y="8091"/>
                    <a:pt x="10956" y="8091"/>
                    <a:pt x="10956" y="8091"/>
                  </a:cubicBezTo>
                  <a:cubicBezTo>
                    <a:pt x="10489" y="8091"/>
                    <a:pt x="10053" y="8056"/>
                    <a:pt x="9680" y="8056"/>
                  </a:cubicBezTo>
                  <a:cubicBezTo>
                    <a:pt x="9119" y="8021"/>
                    <a:pt x="7688" y="8021"/>
                    <a:pt x="6225" y="8021"/>
                  </a:cubicBezTo>
                  <a:cubicBezTo>
                    <a:pt x="6163" y="6614"/>
                    <a:pt x="6163" y="6614"/>
                    <a:pt x="6163" y="6614"/>
                  </a:cubicBezTo>
                  <a:cubicBezTo>
                    <a:pt x="6163" y="6614"/>
                    <a:pt x="6163" y="6614"/>
                    <a:pt x="6163" y="6614"/>
                  </a:cubicBezTo>
                  <a:close/>
                  <a:moveTo>
                    <a:pt x="12387" y="9815"/>
                  </a:moveTo>
                  <a:cubicBezTo>
                    <a:pt x="11329" y="9815"/>
                    <a:pt x="7843" y="9815"/>
                    <a:pt x="6256" y="9780"/>
                  </a:cubicBezTo>
                  <a:cubicBezTo>
                    <a:pt x="6225" y="8197"/>
                    <a:pt x="6225" y="8197"/>
                    <a:pt x="6225" y="8197"/>
                  </a:cubicBezTo>
                  <a:cubicBezTo>
                    <a:pt x="6318" y="8197"/>
                    <a:pt x="6412" y="8197"/>
                    <a:pt x="6443" y="8197"/>
                  </a:cubicBezTo>
                  <a:cubicBezTo>
                    <a:pt x="6816" y="8197"/>
                    <a:pt x="7594" y="8197"/>
                    <a:pt x="8528" y="8232"/>
                  </a:cubicBezTo>
                  <a:cubicBezTo>
                    <a:pt x="8497" y="9780"/>
                    <a:pt x="8497" y="9780"/>
                    <a:pt x="8497" y="9780"/>
                  </a:cubicBezTo>
                  <a:cubicBezTo>
                    <a:pt x="8715" y="9780"/>
                    <a:pt x="8715" y="9780"/>
                    <a:pt x="8715" y="9780"/>
                  </a:cubicBezTo>
                  <a:cubicBezTo>
                    <a:pt x="8715" y="8232"/>
                    <a:pt x="8715" y="8232"/>
                    <a:pt x="8715" y="8232"/>
                  </a:cubicBezTo>
                  <a:cubicBezTo>
                    <a:pt x="9399" y="8232"/>
                    <a:pt x="10209" y="8232"/>
                    <a:pt x="10956" y="8232"/>
                  </a:cubicBezTo>
                  <a:cubicBezTo>
                    <a:pt x="10956" y="8267"/>
                    <a:pt x="10956" y="8267"/>
                    <a:pt x="10956" y="8267"/>
                  </a:cubicBezTo>
                  <a:cubicBezTo>
                    <a:pt x="11142" y="8267"/>
                    <a:pt x="11142" y="8267"/>
                    <a:pt x="11142" y="8267"/>
                  </a:cubicBezTo>
                  <a:cubicBezTo>
                    <a:pt x="11142" y="8232"/>
                    <a:pt x="11142" y="8232"/>
                    <a:pt x="11142" y="8232"/>
                  </a:cubicBezTo>
                  <a:cubicBezTo>
                    <a:pt x="11609" y="8232"/>
                    <a:pt x="12014" y="8232"/>
                    <a:pt x="12418" y="8232"/>
                  </a:cubicBezTo>
                  <a:cubicBezTo>
                    <a:pt x="12387" y="9815"/>
                    <a:pt x="12387" y="9815"/>
                    <a:pt x="12387" y="9815"/>
                  </a:cubicBezTo>
                  <a:cubicBezTo>
                    <a:pt x="12387" y="9815"/>
                    <a:pt x="12387" y="9815"/>
                    <a:pt x="12387" y="9815"/>
                  </a:cubicBezTo>
                  <a:close/>
                  <a:moveTo>
                    <a:pt x="12418" y="8126"/>
                  </a:moveTo>
                  <a:cubicBezTo>
                    <a:pt x="11983" y="8126"/>
                    <a:pt x="11547" y="8126"/>
                    <a:pt x="11142" y="8091"/>
                  </a:cubicBezTo>
                  <a:cubicBezTo>
                    <a:pt x="11142" y="6719"/>
                    <a:pt x="11142" y="6719"/>
                    <a:pt x="11142" y="6719"/>
                  </a:cubicBezTo>
                  <a:cubicBezTo>
                    <a:pt x="11547" y="6719"/>
                    <a:pt x="11983" y="6719"/>
                    <a:pt x="12418" y="6719"/>
                  </a:cubicBezTo>
                  <a:cubicBezTo>
                    <a:pt x="12418" y="8126"/>
                    <a:pt x="12418" y="8126"/>
                    <a:pt x="12418" y="8126"/>
                  </a:cubicBezTo>
                  <a:cubicBezTo>
                    <a:pt x="12418" y="8126"/>
                    <a:pt x="12418" y="8126"/>
                    <a:pt x="12418" y="8126"/>
                  </a:cubicBezTo>
                  <a:close/>
                  <a:moveTo>
                    <a:pt x="12418" y="6508"/>
                  </a:moveTo>
                  <a:cubicBezTo>
                    <a:pt x="11329" y="6508"/>
                    <a:pt x="7719" y="6508"/>
                    <a:pt x="6163" y="6473"/>
                  </a:cubicBezTo>
                  <a:cubicBezTo>
                    <a:pt x="6100" y="4925"/>
                    <a:pt x="6100" y="4925"/>
                    <a:pt x="6100" y="4925"/>
                  </a:cubicBezTo>
                  <a:cubicBezTo>
                    <a:pt x="6256" y="4925"/>
                    <a:pt x="6380" y="4925"/>
                    <a:pt x="6443" y="4925"/>
                  </a:cubicBezTo>
                  <a:cubicBezTo>
                    <a:pt x="6692" y="4925"/>
                    <a:pt x="7159" y="4925"/>
                    <a:pt x="7750" y="4925"/>
                  </a:cubicBezTo>
                  <a:cubicBezTo>
                    <a:pt x="7719" y="6438"/>
                    <a:pt x="7719" y="6438"/>
                    <a:pt x="7719" y="6438"/>
                  </a:cubicBezTo>
                  <a:cubicBezTo>
                    <a:pt x="7937" y="6438"/>
                    <a:pt x="7937" y="6438"/>
                    <a:pt x="7937" y="6438"/>
                  </a:cubicBezTo>
                  <a:cubicBezTo>
                    <a:pt x="7937" y="4925"/>
                    <a:pt x="7937" y="4925"/>
                    <a:pt x="7937" y="4925"/>
                  </a:cubicBezTo>
                  <a:cubicBezTo>
                    <a:pt x="8652" y="4925"/>
                    <a:pt x="9524" y="4925"/>
                    <a:pt x="10333" y="4925"/>
                  </a:cubicBezTo>
                  <a:cubicBezTo>
                    <a:pt x="10333" y="4960"/>
                    <a:pt x="10333" y="4960"/>
                    <a:pt x="10333" y="4960"/>
                  </a:cubicBezTo>
                  <a:cubicBezTo>
                    <a:pt x="10582" y="4960"/>
                    <a:pt x="10582" y="4960"/>
                    <a:pt x="10582" y="4960"/>
                  </a:cubicBezTo>
                  <a:cubicBezTo>
                    <a:pt x="10582" y="4925"/>
                    <a:pt x="10582" y="4925"/>
                    <a:pt x="10582" y="4925"/>
                  </a:cubicBezTo>
                  <a:cubicBezTo>
                    <a:pt x="11236" y="4925"/>
                    <a:pt x="11889" y="4960"/>
                    <a:pt x="12418" y="4960"/>
                  </a:cubicBezTo>
                  <a:cubicBezTo>
                    <a:pt x="12418" y="6508"/>
                    <a:pt x="12418" y="6508"/>
                    <a:pt x="12418" y="6508"/>
                  </a:cubicBezTo>
                  <a:cubicBezTo>
                    <a:pt x="12418" y="6508"/>
                    <a:pt x="12418" y="6508"/>
                    <a:pt x="12418" y="6508"/>
                  </a:cubicBezTo>
                  <a:close/>
                  <a:moveTo>
                    <a:pt x="3424" y="14635"/>
                  </a:moveTo>
                  <a:cubicBezTo>
                    <a:pt x="3424" y="13227"/>
                    <a:pt x="3424" y="13227"/>
                    <a:pt x="3424" y="13227"/>
                  </a:cubicBezTo>
                  <a:cubicBezTo>
                    <a:pt x="3641" y="13227"/>
                    <a:pt x="3828" y="13227"/>
                    <a:pt x="3953" y="13227"/>
                  </a:cubicBezTo>
                  <a:cubicBezTo>
                    <a:pt x="4388" y="13227"/>
                    <a:pt x="5073" y="13227"/>
                    <a:pt x="5789" y="13227"/>
                  </a:cubicBezTo>
                  <a:cubicBezTo>
                    <a:pt x="5820" y="13825"/>
                    <a:pt x="5820" y="14283"/>
                    <a:pt x="5851" y="14635"/>
                  </a:cubicBezTo>
                  <a:cubicBezTo>
                    <a:pt x="4980" y="14635"/>
                    <a:pt x="4139" y="14635"/>
                    <a:pt x="3424" y="14635"/>
                  </a:cubicBezTo>
                  <a:close/>
                  <a:moveTo>
                    <a:pt x="1867" y="17977"/>
                  </a:moveTo>
                  <a:cubicBezTo>
                    <a:pt x="1681" y="17977"/>
                    <a:pt x="1245" y="17977"/>
                    <a:pt x="747" y="18012"/>
                  </a:cubicBezTo>
                  <a:cubicBezTo>
                    <a:pt x="747" y="16605"/>
                    <a:pt x="747" y="16605"/>
                    <a:pt x="747" y="16605"/>
                  </a:cubicBezTo>
                  <a:cubicBezTo>
                    <a:pt x="1992" y="16534"/>
                    <a:pt x="3393" y="16499"/>
                    <a:pt x="3953" y="16499"/>
                  </a:cubicBezTo>
                  <a:cubicBezTo>
                    <a:pt x="4420" y="16499"/>
                    <a:pt x="5104" y="16499"/>
                    <a:pt x="5882" y="16534"/>
                  </a:cubicBezTo>
                  <a:cubicBezTo>
                    <a:pt x="5914" y="17062"/>
                    <a:pt x="5914" y="17519"/>
                    <a:pt x="5945" y="17977"/>
                  </a:cubicBezTo>
                  <a:cubicBezTo>
                    <a:pt x="4077" y="17977"/>
                    <a:pt x="2179" y="17977"/>
                    <a:pt x="1867" y="17977"/>
                  </a:cubicBezTo>
                  <a:close/>
                  <a:moveTo>
                    <a:pt x="5665" y="19700"/>
                  </a:moveTo>
                  <a:cubicBezTo>
                    <a:pt x="5416" y="19665"/>
                    <a:pt x="4949" y="19665"/>
                    <a:pt x="4357" y="19665"/>
                  </a:cubicBezTo>
                  <a:cubicBezTo>
                    <a:pt x="4357" y="18152"/>
                    <a:pt x="4357" y="18152"/>
                    <a:pt x="4357" y="18152"/>
                  </a:cubicBezTo>
                  <a:cubicBezTo>
                    <a:pt x="4949" y="18152"/>
                    <a:pt x="5509" y="18152"/>
                    <a:pt x="5945" y="18152"/>
                  </a:cubicBezTo>
                  <a:cubicBezTo>
                    <a:pt x="5976" y="18856"/>
                    <a:pt x="5976" y="19349"/>
                    <a:pt x="5976" y="19700"/>
                  </a:cubicBezTo>
                  <a:cubicBezTo>
                    <a:pt x="5851" y="19700"/>
                    <a:pt x="5758" y="19700"/>
                    <a:pt x="5665" y="19700"/>
                  </a:cubicBezTo>
                  <a:close/>
                  <a:moveTo>
                    <a:pt x="6256" y="13227"/>
                  </a:moveTo>
                  <a:cubicBezTo>
                    <a:pt x="7376" y="13263"/>
                    <a:pt x="8559" y="13298"/>
                    <a:pt x="9275" y="13333"/>
                  </a:cubicBezTo>
                  <a:cubicBezTo>
                    <a:pt x="9835" y="13333"/>
                    <a:pt x="11080" y="13333"/>
                    <a:pt x="12418" y="13333"/>
                  </a:cubicBezTo>
                  <a:cubicBezTo>
                    <a:pt x="12418" y="13861"/>
                    <a:pt x="12418" y="14318"/>
                    <a:pt x="12418" y="14740"/>
                  </a:cubicBezTo>
                  <a:cubicBezTo>
                    <a:pt x="11422" y="14740"/>
                    <a:pt x="10364" y="14705"/>
                    <a:pt x="9680" y="14670"/>
                  </a:cubicBezTo>
                  <a:cubicBezTo>
                    <a:pt x="9119" y="14635"/>
                    <a:pt x="7750" y="14635"/>
                    <a:pt x="6287" y="14635"/>
                  </a:cubicBezTo>
                  <a:cubicBezTo>
                    <a:pt x="6287" y="14001"/>
                    <a:pt x="6256" y="13579"/>
                    <a:pt x="6256" y="13227"/>
                  </a:cubicBezTo>
                  <a:close/>
                  <a:moveTo>
                    <a:pt x="6256" y="13087"/>
                  </a:moveTo>
                  <a:cubicBezTo>
                    <a:pt x="6256" y="12278"/>
                    <a:pt x="6256" y="12278"/>
                    <a:pt x="6256" y="12278"/>
                  </a:cubicBezTo>
                  <a:cubicBezTo>
                    <a:pt x="12418" y="12418"/>
                    <a:pt x="12418" y="12418"/>
                    <a:pt x="12418" y="12418"/>
                  </a:cubicBezTo>
                  <a:cubicBezTo>
                    <a:pt x="12418" y="12700"/>
                    <a:pt x="12418" y="12876"/>
                    <a:pt x="12418" y="13122"/>
                  </a:cubicBezTo>
                  <a:cubicBezTo>
                    <a:pt x="11422" y="13122"/>
                    <a:pt x="7843" y="13122"/>
                    <a:pt x="6256" y="13087"/>
                  </a:cubicBezTo>
                  <a:close/>
                  <a:moveTo>
                    <a:pt x="6287" y="14846"/>
                  </a:moveTo>
                  <a:cubicBezTo>
                    <a:pt x="6349" y="14846"/>
                    <a:pt x="6443" y="14846"/>
                    <a:pt x="6443" y="14846"/>
                  </a:cubicBezTo>
                  <a:cubicBezTo>
                    <a:pt x="7283" y="14846"/>
                    <a:pt x="10644" y="14846"/>
                    <a:pt x="12450" y="14881"/>
                  </a:cubicBezTo>
                  <a:cubicBezTo>
                    <a:pt x="12450" y="15444"/>
                    <a:pt x="12450" y="15971"/>
                    <a:pt x="12450" y="16429"/>
                  </a:cubicBezTo>
                  <a:cubicBezTo>
                    <a:pt x="11516" y="16429"/>
                    <a:pt x="7968" y="16429"/>
                    <a:pt x="6318" y="16429"/>
                  </a:cubicBezTo>
                  <a:cubicBezTo>
                    <a:pt x="6318" y="15795"/>
                    <a:pt x="6287" y="15303"/>
                    <a:pt x="6287" y="14846"/>
                  </a:cubicBezTo>
                  <a:close/>
                  <a:moveTo>
                    <a:pt x="6318" y="16534"/>
                  </a:moveTo>
                  <a:cubicBezTo>
                    <a:pt x="7376" y="16569"/>
                    <a:pt x="8559" y="16605"/>
                    <a:pt x="9275" y="16640"/>
                  </a:cubicBezTo>
                  <a:cubicBezTo>
                    <a:pt x="9835" y="16675"/>
                    <a:pt x="11080" y="16675"/>
                    <a:pt x="12450" y="16675"/>
                  </a:cubicBezTo>
                  <a:cubicBezTo>
                    <a:pt x="12450" y="17203"/>
                    <a:pt x="12450" y="17660"/>
                    <a:pt x="12450" y="18047"/>
                  </a:cubicBezTo>
                  <a:cubicBezTo>
                    <a:pt x="11454" y="18047"/>
                    <a:pt x="10395" y="18012"/>
                    <a:pt x="9680" y="17977"/>
                  </a:cubicBezTo>
                  <a:cubicBezTo>
                    <a:pt x="9150" y="17977"/>
                    <a:pt x="7781" y="17941"/>
                    <a:pt x="6349" y="17977"/>
                  </a:cubicBezTo>
                  <a:cubicBezTo>
                    <a:pt x="6349" y="17449"/>
                    <a:pt x="6318" y="16956"/>
                    <a:pt x="6318" y="16534"/>
                  </a:cubicBezTo>
                  <a:close/>
                  <a:moveTo>
                    <a:pt x="6349" y="18152"/>
                  </a:moveTo>
                  <a:cubicBezTo>
                    <a:pt x="6412" y="18152"/>
                    <a:pt x="6443" y="18152"/>
                    <a:pt x="6443" y="18152"/>
                  </a:cubicBezTo>
                  <a:cubicBezTo>
                    <a:pt x="7283" y="18152"/>
                    <a:pt x="10676" y="18152"/>
                    <a:pt x="12481" y="18188"/>
                  </a:cubicBezTo>
                  <a:cubicBezTo>
                    <a:pt x="12481" y="18891"/>
                    <a:pt x="12481" y="19419"/>
                    <a:pt x="12481" y="19736"/>
                  </a:cubicBezTo>
                  <a:cubicBezTo>
                    <a:pt x="11578" y="19736"/>
                    <a:pt x="8061" y="19736"/>
                    <a:pt x="6380" y="19700"/>
                  </a:cubicBezTo>
                  <a:cubicBezTo>
                    <a:pt x="6380" y="19137"/>
                    <a:pt x="6349" y="18645"/>
                    <a:pt x="6349" y="18152"/>
                  </a:cubicBezTo>
                  <a:close/>
                  <a:moveTo>
                    <a:pt x="7314" y="20650"/>
                  </a:moveTo>
                  <a:cubicBezTo>
                    <a:pt x="6816" y="20650"/>
                    <a:pt x="6536" y="20650"/>
                    <a:pt x="6380" y="20650"/>
                  </a:cubicBezTo>
                  <a:cubicBezTo>
                    <a:pt x="6380" y="20369"/>
                    <a:pt x="6380" y="20087"/>
                    <a:pt x="6380" y="19841"/>
                  </a:cubicBezTo>
                  <a:cubicBezTo>
                    <a:pt x="7439" y="19876"/>
                    <a:pt x="8590" y="19911"/>
                    <a:pt x="9275" y="19947"/>
                  </a:cubicBezTo>
                  <a:cubicBezTo>
                    <a:pt x="9835" y="19982"/>
                    <a:pt x="11111" y="19982"/>
                    <a:pt x="12481" y="19982"/>
                  </a:cubicBezTo>
                  <a:cubicBezTo>
                    <a:pt x="12481" y="20509"/>
                    <a:pt x="12481" y="20615"/>
                    <a:pt x="12481" y="20650"/>
                  </a:cubicBezTo>
                  <a:cubicBezTo>
                    <a:pt x="9742" y="20650"/>
                    <a:pt x="7314" y="20650"/>
                    <a:pt x="7314" y="20650"/>
                  </a:cubicBezTo>
                  <a:close/>
                  <a:moveTo>
                    <a:pt x="12885" y="14881"/>
                  </a:moveTo>
                  <a:cubicBezTo>
                    <a:pt x="13072" y="14881"/>
                    <a:pt x="13228" y="14916"/>
                    <a:pt x="13352" y="14916"/>
                  </a:cubicBezTo>
                  <a:cubicBezTo>
                    <a:pt x="13663" y="14916"/>
                    <a:pt x="14348" y="14916"/>
                    <a:pt x="15188" y="14916"/>
                  </a:cubicBezTo>
                  <a:cubicBezTo>
                    <a:pt x="15095" y="14951"/>
                    <a:pt x="15095" y="14951"/>
                    <a:pt x="15095" y="14951"/>
                  </a:cubicBezTo>
                  <a:cubicBezTo>
                    <a:pt x="15064" y="16429"/>
                    <a:pt x="15064" y="16429"/>
                    <a:pt x="15064" y="16429"/>
                  </a:cubicBezTo>
                  <a:cubicBezTo>
                    <a:pt x="14255" y="16429"/>
                    <a:pt x="13446" y="16429"/>
                    <a:pt x="12916" y="16429"/>
                  </a:cubicBezTo>
                  <a:cubicBezTo>
                    <a:pt x="12916" y="15373"/>
                    <a:pt x="12916" y="15373"/>
                    <a:pt x="12916" y="15373"/>
                  </a:cubicBezTo>
                  <a:cubicBezTo>
                    <a:pt x="12885" y="14881"/>
                    <a:pt x="12885" y="14881"/>
                    <a:pt x="12885" y="14881"/>
                  </a:cubicBezTo>
                  <a:cubicBezTo>
                    <a:pt x="12885" y="14881"/>
                    <a:pt x="12885" y="14881"/>
                    <a:pt x="12885" y="14881"/>
                  </a:cubicBezTo>
                  <a:close/>
                  <a:moveTo>
                    <a:pt x="20013" y="16253"/>
                  </a:moveTo>
                  <a:cubicBezTo>
                    <a:pt x="20013" y="16253"/>
                    <a:pt x="20013" y="16253"/>
                    <a:pt x="20013" y="16253"/>
                  </a:cubicBezTo>
                  <a:cubicBezTo>
                    <a:pt x="19982" y="16534"/>
                    <a:pt x="19982" y="16534"/>
                    <a:pt x="19982" y="16534"/>
                  </a:cubicBezTo>
                  <a:cubicBezTo>
                    <a:pt x="19982" y="16534"/>
                    <a:pt x="19982" y="16534"/>
                    <a:pt x="19982" y="16534"/>
                  </a:cubicBezTo>
                  <a:cubicBezTo>
                    <a:pt x="19950" y="17062"/>
                    <a:pt x="19888" y="17554"/>
                    <a:pt x="19857" y="17977"/>
                  </a:cubicBezTo>
                  <a:cubicBezTo>
                    <a:pt x="19857" y="17977"/>
                    <a:pt x="19857" y="17977"/>
                    <a:pt x="19826" y="17977"/>
                  </a:cubicBezTo>
                  <a:cubicBezTo>
                    <a:pt x="19826" y="18223"/>
                    <a:pt x="19826" y="18223"/>
                    <a:pt x="19826" y="18223"/>
                  </a:cubicBezTo>
                  <a:cubicBezTo>
                    <a:pt x="19826" y="18223"/>
                    <a:pt x="19826" y="18223"/>
                    <a:pt x="19826" y="18223"/>
                  </a:cubicBezTo>
                  <a:cubicBezTo>
                    <a:pt x="19795" y="18856"/>
                    <a:pt x="19764" y="19313"/>
                    <a:pt x="19733" y="19630"/>
                  </a:cubicBezTo>
                  <a:cubicBezTo>
                    <a:pt x="19733" y="19630"/>
                    <a:pt x="19733" y="19630"/>
                    <a:pt x="19733" y="19630"/>
                  </a:cubicBezTo>
                  <a:cubicBezTo>
                    <a:pt x="19701" y="19911"/>
                    <a:pt x="19701" y="19911"/>
                    <a:pt x="19701" y="19911"/>
                  </a:cubicBezTo>
                  <a:cubicBezTo>
                    <a:pt x="19701" y="19911"/>
                    <a:pt x="19701" y="19911"/>
                    <a:pt x="19701" y="19911"/>
                  </a:cubicBezTo>
                  <a:cubicBezTo>
                    <a:pt x="19639" y="20650"/>
                    <a:pt x="19639" y="20650"/>
                    <a:pt x="19639" y="20650"/>
                  </a:cubicBezTo>
                  <a:cubicBezTo>
                    <a:pt x="19639" y="20650"/>
                    <a:pt x="18737" y="20509"/>
                    <a:pt x="17025" y="20509"/>
                  </a:cubicBezTo>
                  <a:cubicBezTo>
                    <a:pt x="16122" y="20509"/>
                    <a:pt x="15188" y="20791"/>
                    <a:pt x="14099" y="20791"/>
                  </a:cubicBezTo>
                  <a:cubicBezTo>
                    <a:pt x="13819" y="20791"/>
                    <a:pt x="13321" y="20721"/>
                    <a:pt x="12916" y="20650"/>
                  </a:cubicBezTo>
                  <a:cubicBezTo>
                    <a:pt x="12916" y="20439"/>
                    <a:pt x="12916" y="20193"/>
                    <a:pt x="12916" y="19982"/>
                  </a:cubicBezTo>
                  <a:cubicBezTo>
                    <a:pt x="14846" y="19982"/>
                    <a:pt x="16838" y="19947"/>
                    <a:pt x="17149" y="19947"/>
                  </a:cubicBezTo>
                  <a:cubicBezTo>
                    <a:pt x="17647" y="19947"/>
                    <a:pt x="19297" y="19911"/>
                    <a:pt x="19701" y="19876"/>
                  </a:cubicBezTo>
                  <a:cubicBezTo>
                    <a:pt x="19701" y="19630"/>
                    <a:pt x="19701" y="19630"/>
                    <a:pt x="19701" y="19630"/>
                  </a:cubicBezTo>
                  <a:cubicBezTo>
                    <a:pt x="19359" y="19630"/>
                    <a:pt x="18612" y="19630"/>
                    <a:pt x="18114" y="19700"/>
                  </a:cubicBezTo>
                  <a:cubicBezTo>
                    <a:pt x="17492" y="19736"/>
                    <a:pt x="14286" y="19736"/>
                    <a:pt x="12916" y="19736"/>
                  </a:cubicBezTo>
                  <a:cubicBezTo>
                    <a:pt x="12916" y="19137"/>
                    <a:pt x="12916" y="18645"/>
                    <a:pt x="12916" y="18223"/>
                  </a:cubicBezTo>
                  <a:cubicBezTo>
                    <a:pt x="13103" y="18223"/>
                    <a:pt x="13259" y="18223"/>
                    <a:pt x="13352" y="18223"/>
                  </a:cubicBezTo>
                  <a:cubicBezTo>
                    <a:pt x="14410" y="18293"/>
                    <a:pt x="19390" y="18223"/>
                    <a:pt x="19764" y="18223"/>
                  </a:cubicBezTo>
                  <a:cubicBezTo>
                    <a:pt x="19795" y="18223"/>
                    <a:pt x="19795" y="18223"/>
                    <a:pt x="19826" y="18223"/>
                  </a:cubicBezTo>
                  <a:cubicBezTo>
                    <a:pt x="19826" y="17977"/>
                    <a:pt x="19826" y="17977"/>
                    <a:pt x="19826" y="17977"/>
                  </a:cubicBezTo>
                  <a:cubicBezTo>
                    <a:pt x="18861" y="17977"/>
                    <a:pt x="16029" y="18082"/>
                    <a:pt x="15064" y="18082"/>
                  </a:cubicBezTo>
                  <a:cubicBezTo>
                    <a:pt x="14566" y="18082"/>
                    <a:pt x="13788" y="18082"/>
                    <a:pt x="12916" y="18047"/>
                  </a:cubicBezTo>
                  <a:cubicBezTo>
                    <a:pt x="12916" y="17484"/>
                    <a:pt x="12916" y="17027"/>
                    <a:pt x="12916" y="16675"/>
                  </a:cubicBezTo>
                  <a:cubicBezTo>
                    <a:pt x="14846" y="16640"/>
                    <a:pt x="16838" y="16640"/>
                    <a:pt x="17149" y="16640"/>
                  </a:cubicBezTo>
                  <a:cubicBezTo>
                    <a:pt x="17585" y="16640"/>
                    <a:pt x="19359" y="16569"/>
                    <a:pt x="19982" y="16534"/>
                  </a:cubicBezTo>
                  <a:cubicBezTo>
                    <a:pt x="20013" y="16253"/>
                    <a:pt x="20013" y="16253"/>
                    <a:pt x="20013" y="16253"/>
                  </a:cubicBezTo>
                  <a:cubicBezTo>
                    <a:pt x="19608" y="16288"/>
                    <a:pt x="18643" y="16323"/>
                    <a:pt x="18114" y="16393"/>
                  </a:cubicBezTo>
                  <a:cubicBezTo>
                    <a:pt x="17741" y="16429"/>
                    <a:pt x="16496" y="16429"/>
                    <a:pt x="15220" y="16429"/>
                  </a:cubicBezTo>
                  <a:cubicBezTo>
                    <a:pt x="15220" y="14916"/>
                    <a:pt x="15220" y="14916"/>
                    <a:pt x="15220" y="14916"/>
                  </a:cubicBezTo>
                  <a:cubicBezTo>
                    <a:pt x="17087" y="14916"/>
                    <a:pt x="19515" y="14881"/>
                    <a:pt x="19764" y="14881"/>
                  </a:cubicBezTo>
                  <a:cubicBezTo>
                    <a:pt x="19888" y="14881"/>
                    <a:pt x="20044" y="14881"/>
                    <a:pt x="20137" y="14846"/>
                  </a:cubicBezTo>
                  <a:cubicBezTo>
                    <a:pt x="20137" y="14881"/>
                    <a:pt x="20137" y="14881"/>
                    <a:pt x="20137" y="14881"/>
                  </a:cubicBezTo>
                  <a:cubicBezTo>
                    <a:pt x="20137" y="14881"/>
                    <a:pt x="20137" y="14881"/>
                    <a:pt x="20137" y="14881"/>
                  </a:cubicBezTo>
                  <a:cubicBezTo>
                    <a:pt x="20106" y="15373"/>
                    <a:pt x="20044" y="15831"/>
                    <a:pt x="20013" y="16253"/>
                  </a:cubicBezTo>
                  <a:close/>
                  <a:moveTo>
                    <a:pt x="20417" y="11293"/>
                  </a:moveTo>
                  <a:cubicBezTo>
                    <a:pt x="20417" y="11293"/>
                    <a:pt x="20417" y="11293"/>
                    <a:pt x="20417" y="11293"/>
                  </a:cubicBezTo>
                  <a:cubicBezTo>
                    <a:pt x="20417" y="11433"/>
                    <a:pt x="20417" y="11504"/>
                    <a:pt x="20417" y="11539"/>
                  </a:cubicBezTo>
                  <a:cubicBezTo>
                    <a:pt x="20355" y="12066"/>
                    <a:pt x="20324" y="12524"/>
                    <a:pt x="20262" y="12981"/>
                  </a:cubicBezTo>
                  <a:cubicBezTo>
                    <a:pt x="20262" y="12981"/>
                    <a:pt x="20262" y="12981"/>
                    <a:pt x="20262" y="12981"/>
                  </a:cubicBezTo>
                  <a:cubicBezTo>
                    <a:pt x="20262" y="13263"/>
                    <a:pt x="20262" y="13263"/>
                    <a:pt x="20262" y="13263"/>
                  </a:cubicBezTo>
                  <a:cubicBezTo>
                    <a:pt x="20262" y="13263"/>
                    <a:pt x="20262" y="13263"/>
                    <a:pt x="20262" y="13263"/>
                  </a:cubicBezTo>
                  <a:cubicBezTo>
                    <a:pt x="20231" y="13755"/>
                    <a:pt x="20199" y="14248"/>
                    <a:pt x="20168" y="14670"/>
                  </a:cubicBezTo>
                  <a:cubicBezTo>
                    <a:pt x="20137" y="14670"/>
                    <a:pt x="20137" y="14670"/>
                    <a:pt x="20137" y="14670"/>
                  </a:cubicBezTo>
                  <a:cubicBezTo>
                    <a:pt x="20137" y="14670"/>
                    <a:pt x="20137" y="14670"/>
                    <a:pt x="20137" y="14670"/>
                  </a:cubicBezTo>
                  <a:cubicBezTo>
                    <a:pt x="19484" y="14670"/>
                    <a:pt x="16122" y="14775"/>
                    <a:pt x="15064" y="14775"/>
                  </a:cubicBezTo>
                  <a:cubicBezTo>
                    <a:pt x="14566" y="14775"/>
                    <a:pt x="13788" y="14775"/>
                    <a:pt x="12885" y="14775"/>
                  </a:cubicBezTo>
                  <a:cubicBezTo>
                    <a:pt x="12854" y="13333"/>
                    <a:pt x="12854" y="13333"/>
                    <a:pt x="12854" y="13333"/>
                  </a:cubicBezTo>
                  <a:cubicBezTo>
                    <a:pt x="14784" y="13333"/>
                    <a:pt x="16807" y="13333"/>
                    <a:pt x="17149" y="13333"/>
                  </a:cubicBezTo>
                  <a:cubicBezTo>
                    <a:pt x="17492" y="13333"/>
                    <a:pt x="18643" y="13298"/>
                    <a:pt x="19452" y="13263"/>
                  </a:cubicBezTo>
                  <a:cubicBezTo>
                    <a:pt x="19452" y="13298"/>
                    <a:pt x="19452" y="13298"/>
                    <a:pt x="19452" y="13298"/>
                  </a:cubicBezTo>
                  <a:cubicBezTo>
                    <a:pt x="19701" y="13298"/>
                    <a:pt x="19701" y="13298"/>
                    <a:pt x="19701" y="13298"/>
                  </a:cubicBezTo>
                  <a:cubicBezTo>
                    <a:pt x="19701" y="13263"/>
                    <a:pt x="19701" y="13263"/>
                    <a:pt x="19701" y="13263"/>
                  </a:cubicBezTo>
                  <a:cubicBezTo>
                    <a:pt x="19919" y="13227"/>
                    <a:pt x="20137" y="13227"/>
                    <a:pt x="20262" y="13227"/>
                  </a:cubicBezTo>
                  <a:cubicBezTo>
                    <a:pt x="20262" y="12981"/>
                    <a:pt x="20262" y="12981"/>
                    <a:pt x="20262" y="12981"/>
                  </a:cubicBezTo>
                  <a:cubicBezTo>
                    <a:pt x="20199" y="12981"/>
                    <a:pt x="19950" y="12981"/>
                    <a:pt x="19701" y="12981"/>
                  </a:cubicBezTo>
                  <a:cubicBezTo>
                    <a:pt x="19701" y="11644"/>
                    <a:pt x="19701" y="11644"/>
                    <a:pt x="19701" y="11644"/>
                  </a:cubicBezTo>
                  <a:cubicBezTo>
                    <a:pt x="19515" y="11715"/>
                    <a:pt x="19515" y="11715"/>
                    <a:pt x="19515" y="11715"/>
                  </a:cubicBezTo>
                  <a:cubicBezTo>
                    <a:pt x="19484" y="13016"/>
                    <a:pt x="19484" y="13016"/>
                    <a:pt x="19484" y="13016"/>
                  </a:cubicBezTo>
                  <a:cubicBezTo>
                    <a:pt x="18986" y="13016"/>
                    <a:pt x="18425" y="13016"/>
                    <a:pt x="18114" y="13051"/>
                  </a:cubicBezTo>
                  <a:cubicBezTo>
                    <a:pt x="17492" y="13122"/>
                    <a:pt x="14130" y="13122"/>
                    <a:pt x="12854" y="13122"/>
                  </a:cubicBezTo>
                  <a:cubicBezTo>
                    <a:pt x="12792" y="12066"/>
                    <a:pt x="12792" y="12066"/>
                    <a:pt x="12792" y="12066"/>
                  </a:cubicBezTo>
                  <a:cubicBezTo>
                    <a:pt x="9929" y="11891"/>
                    <a:pt x="9929" y="11891"/>
                    <a:pt x="9929" y="11891"/>
                  </a:cubicBezTo>
                  <a:cubicBezTo>
                    <a:pt x="5758" y="11785"/>
                    <a:pt x="5758" y="11785"/>
                    <a:pt x="5758" y="11785"/>
                  </a:cubicBezTo>
                  <a:cubicBezTo>
                    <a:pt x="5789" y="12278"/>
                    <a:pt x="5789" y="12700"/>
                    <a:pt x="5789" y="13087"/>
                  </a:cubicBezTo>
                  <a:cubicBezTo>
                    <a:pt x="5758" y="13051"/>
                    <a:pt x="5696" y="13051"/>
                    <a:pt x="5665" y="13051"/>
                  </a:cubicBezTo>
                  <a:cubicBezTo>
                    <a:pt x="4824" y="13016"/>
                    <a:pt x="1525" y="13051"/>
                    <a:pt x="0" y="13051"/>
                  </a:cubicBezTo>
                  <a:cubicBezTo>
                    <a:pt x="0" y="11679"/>
                    <a:pt x="0" y="11679"/>
                    <a:pt x="0" y="11679"/>
                  </a:cubicBezTo>
                  <a:cubicBezTo>
                    <a:pt x="405" y="11644"/>
                    <a:pt x="716" y="11644"/>
                    <a:pt x="934" y="11609"/>
                  </a:cubicBezTo>
                  <a:cubicBezTo>
                    <a:pt x="1587" y="11539"/>
                    <a:pt x="5540" y="11539"/>
                    <a:pt x="6474" y="11539"/>
                  </a:cubicBezTo>
                  <a:cubicBezTo>
                    <a:pt x="7439" y="11539"/>
                    <a:pt x="12263" y="11539"/>
                    <a:pt x="13352" y="11609"/>
                  </a:cubicBezTo>
                  <a:cubicBezTo>
                    <a:pt x="14410" y="11679"/>
                    <a:pt x="19421" y="11609"/>
                    <a:pt x="19795" y="11609"/>
                  </a:cubicBezTo>
                  <a:cubicBezTo>
                    <a:pt x="20013" y="11609"/>
                    <a:pt x="20262" y="11574"/>
                    <a:pt x="20386" y="11574"/>
                  </a:cubicBezTo>
                  <a:cubicBezTo>
                    <a:pt x="20417" y="11293"/>
                    <a:pt x="20417" y="11293"/>
                    <a:pt x="20417" y="11293"/>
                  </a:cubicBezTo>
                  <a:cubicBezTo>
                    <a:pt x="19764" y="11293"/>
                    <a:pt x="16122" y="11468"/>
                    <a:pt x="15064" y="11468"/>
                  </a:cubicBezTo>
                  <a:cubicBezTo>
                    <a:pt x="15002" y="11468"/>
                    <a:pt x="14908" y="11468"/>
                    <a:pt x="14815" y="11468"/>
                  </a:cubicBezTo>
                  <a:cubicBezTo>
                    <a:pt x="14815" y="10554"/>
                    <a:pt x="14815" y="10554"/>
                    <a:pt x="14815" y="10554"/>
                  </a:cubicBezTo>
                  <a:cubicBezTo>
                    <a:pt x="17710" y="10483"/>
                    <a:pt x="17710" y="10483"/>
                    <a:pt x="17710" y="10483"/>
                  </a:cubicBezTo>
                  <a:cubicBezTo>
                    <a:pt x="17741" y="10026"/>
                    <a:pt x="17741" y="10026"/>
                    <a:pt x="17741" y="10026"/>
                  </a:cubicBezTo>
                  <a:cubicBezTo>
                    <a:pt x="18612" y="9991"/>
                    <a:pt x="20137" y="9956"/>
                    <a:pt x="20542" y="9956"/>
                  </a:cubicBezTo>
                  <a:cubicBezTo>
                    <a:pt x="20542" y="9956"/>
                    <a:pt x="20542" y="9956"/>
                    <a:pt x="20542" y="9956"/>
                  </a:cubicBezTo>
                  <a:cubicBezTo>
                    <a:pt x="20542" y="9956"/>
                    <a:pt x="20542" y="9956"/>
                    <a:pt x="20542" y="9956"/>
                  </a:cubicBezTo>
                  <a:cubicBezTo>
                    <a:pt x="20511" y="10413"/>
                    <a:pt x="20480" y="10870"/>
                    <a:pt x="20417" y="11293"/>
                  </a:cubicBezTo>
                  <a:close/>
                  <a:moveTo>
                    <a:pt x="20573" y="9709"/>
                  </a:moveTo>
                  <a:cubicBezTo>
                    <a:pt x="20573" y="9709"/>
                    <a:pt x="20573" y="9709"/>
                    <a:pt x="20573" y="9709"/>
                  </a:cubicBezTo>
                  <a:cubicBezTo>
                    <a:pt x="20199" y="9709"/>
                    <a:pt x="18705" y="9709"/>
                    <a:pt x="18114" y="9745"/>
                  </a:cubicBezTo>
                  <a:cubicBezTo>
                    <a:pt x="18021" y="9745"/>
                    <a:pt x="17896" y="9780"/>
                    <a:pt x="17741" y="9780"/>
                  </a:cubicBezTo>
                  <a:cubicBezTo>
                    <a:pt x="17772" y="8302"/>
                    <a:pt x="17772" y="8302"/>
                    <a:pt x="17772" y="8302"/>
                  </a:cubicBezTo>
                  <a:cubicBezTo>
                    <a:pt x="18799" y="8302"/>
                    <a:pt x="19639" y="8267"/>
                    <a:pt x="19764" y="8267"/>
                  </a:cubicBezTo>
                  <a:cubicBezTo>
                    <a:pt x="20044" y="8267"/>
                    <a:pt x="20511" y="8302"/>
                    <a:pt x="20666" y="8302"/>
                  </a:cubicBezTo>
                  <a:cubicBezTo>
                    <a:pt x="20666" y="8302"/>
                    <a:pt x="20666" y="8302"/>
                    <a:pt x="20666" y="8302"/>
                  </a:cubicBezTo>
                  <a:cubicBezTo>
                    <a:pt x="20697" y="8302"/>
                    <a:pt x="20697" y="8302"/>
                    <a:pt x="20697" y="8302"/>
                  </a:cubicBezTo>
                  <a:cubicBezTo>
                    <a:pt x="20666" y="8760"/>
                    <a:pt x="20604" y="9217"/>
                    <a:pt x="20573" y="9709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39" name="شكل حر 14"/>
            <p:cNvSpPr/>
            <p:nvPr/>
          </p:nvSpPr>
          <p:spPr>
            <a:xfrm flipH="1">
              <a:off x="2152159" y="302379"/>
              <a:ext cx="112330" cy="127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0" h="21600" fill="norm" stroke="1" extrusionOk="0">
                  <a:moveTo>
                    <a:pt x="17280" y="14400"/>
                  </a:moveTo>
                  <a:cubicBezTo>
                    <a:pt x="17280" y="14400"/>
                    <a:pt x="21600" y="0"/>
                    <a:pt x="12960" y="0"/>
                  </a:cubicBezTo>
                  <a:cubicBezTo>
                    <a:pt x="5184" y="0"/>
                    <a:pt x="0" y="4500"/>
                    <a:pt x="0" y="8100"/>
                  </a:cubicBezTo>
                  <a:cubicBezTo>
                    <a:pt x="0" y="12600"/>
                    <a:pt x="5184" y="21600"/>
                    <a:pt x="5184" y="21600"/>
                  </a:cubicBezTo>
                  <a:cubicBezTo>
                    <a:pt x="17280" y="14400"/>
                    <a:pt x="17280" y="14400"/>
                    <a:pt x="17280" y="14400"/>
                  </a:cubicBezTo>
                  <a:cubicBezTo>
                    <a:pt x="17280" y="14400"/>
                    <a:pt x="17280" y="14400"/>
                    <a:pt x="17280" y="14400"/>
                  </a:cubicBezTo>
                  <a:close/>
                </a:path>
              </a:pathLst>
            </a:custGeom>
            <a:solidFill>
              <a:srgbClr val="E2A3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0" name="شكل حر 15"/>
            <p:cNvSpPr/>
            <p:nvPr/>
          </p:nvSpPr>
          <p:spPr>
            <a:xfrm flipH="1">
              <a:off x="1794119" y="355975"/>
              <a:ext cx="591357" cy="60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3" h="19336" fill="norm" stroke="1" extrusionOk="0">
                  <a:moveTo>
                    <a:pt x="15227" y="4721"/>
                  </a:moveTo>
                  <a:cubicBezTo>
                    <a:pt x="14854" y="2358"/>
                    <a:pt x="13365" y="-1354"/>
                    <a:pt x="5730" y="502"/>
                  </a:cubicBezTo>
                  <a:cubicBezTo>
                    <a:pt x="-787" y="2021"/>
                    <a:pt x="-415" y="6071"/>
                    <a:pt x="516" y="8602"/>
                  </a:cubicBezTo>
                  <a:cubicBezTo>
                    <a:pt x="1634" y="11808"/>
                    <a:pt x="5730" y="12146"/>
                    <a:pt x="4985" y="14340"/>
                  </a:cubicBezTo>
                  <a:cubicBezTo>
                    <a:pt x="4799" y="15690"/>
                    <a:pt x="889" y="17715"/>
                    <a:pt x="1075" y="18896"/>
                  </a:cubicBezTo>
                  <a:cubicBezTo>
                    <a:pt x="8896" y="20246"/>
                    <a:pt x="17275" y="18558"/>
                    <a:pt x="20813" y="12821"/>
                  </a:cubicBezTo>
                  <a:cubicBezTo>
                    <a:pt x="18020" y="12652"/>
                    <a:pt x="16158" y="12315"/>
                    <a:pt x="15227" y="11471"/>
                  </a:cubicBezTo>
                  <a:cubicBezTo>
                    <a:pt x="13737" y="10627"/>
                    <a:pt x="15972" y="8096"/>
                    <a:pt x="15227" y="4721"/>
                  </a:cubicBez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1" name="شكل حر 16"/>
            <p:cNvSpPr/>
            <p:nvPr/>
          </p:nvSpPr>
          <p:spPr>
            <a:xfrm flipH="1">
              <a:off x="1794119" y="757069"/>
              <a:ext cx="555484" cy="211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80" fill="norm" stroke="1" extrusionOk="0">
                  <a:moveTo>
                    <a:pt x="21600" y="0"/>
                  </a:moveTo>
                  <a:cubicBezTo>
                    <a:pt x="21600" y="0"/>
                    <a:pt x="14811" y="2348"/>
                    <a:pt x="10080" y="5165"/>
                  </a:cubicBezTo>
                  <a:cubicBezTo>
                    <a:pt x="8434" y="7043"/>
                    <a:pt x="0" y="15496"/>
                    <a:pt x="0" y="15496"/>
                  </a:cubicBezTo>
                  <a:cubicBezTo>
                    <a:pt x="0" y="15496"/>
                    <a:pt x="3291" y="21600"/>
                    <a:pt x="11520" y="16904"/>
                  </a:cubicBezTo>
                  <a:cubicBezTo>
                    <a:pt x="19749" y="11739"/>
                    <a:pt x="21394" y="1878"/>
                    <a:pt x="21600" y="0"/>
                  </a:cubicBezTo>
                  <a:close/>
                </a:path>
              </a:pathLst>
            </a:custGeom>
            <a:solidFill>
              <a:srgbClr val="E2A3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2" name="شكل حر 17"/>
            <p:cNvSpPr/>
            <p:nvPr/>
          </p:nvSpPr>
          <p:spPr>
            <a:xfrm flipH="1">
              <a:off x="1976221" y="826802"/>
              <a:ext cx="144917" cy="78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1" h="20355" fill="norm" stroke="1" extrusionOk="0">
                  <a:moveTo>
                    <a:pt x="0" y="10905"/>
                  </a:moveTo>
                  <a:cubicBezTo>
                    <a:pt x="0" y="10905"/>
                    <a:pt x="14152" y="-1245"/>
                    <a:pt x="20110" y="105"/>
                  </a:cubicBezTo>
                  <a:cubicBezTo>
                    <a:pt x="21600" y="8205"/>
                    <a:pt x="19366" y="19005"/>
                    <a:pt x="12662" y="20355"/>
                  </a:cubicBezTo>
                  <a:cubicBezTo>
                    <a:pt x="5214" y="20355"/>
                    <a:pt x="745" y="17655"/>
                    <a:pt x="0" y="10905"/>
                  </a:cubicBezTo>
                  <a:close/>
                </a:path>
              </a:pathLst>
            </a:custGeom>
            <a:solidFill>
              <a:srgbClr val="F2C33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3" name="شكل حر 18"/>
            <p:cNvSpPr/>
            <p:nvPr/>
          </p:nvSpPr>
          <p:spPr>
            <a:xfrm flipH="1">
              <a:off x="1480540" y="0"/>
              <a:ext cx="1355110" cy="130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0" y="21526"/>
                  </a:moveTo>
                  <a:lnTo>
                    <a:pt x="2356" y="21082"/>
                  </a:lnTo>
                  <a:lnTo>
                    <a:pt x="2035" y="17938"/>
                  </a:lnTo>
                  <a:lnTo>
                    <a:pt x="1107" y="8396"/>
                  </a:lnTo>
                  <a:lnTo>
                    <a:pt x="10639" y="1405"/>
                  </a:lnTo>
                  <a:lnTo>
                    <a:pt x="20172" y="7952"/>
                  </a:lnTo>
                  <a:lnTo>
                    <a:pt x="19636" y="18197"/>
                  </a:lnTo>
                  <a:lnTo>
                    <a:pt x="19494" y="21082"/>
                  </a:lnTo>
                  <a:lnTo>
                    <a:pt x="20672" y="21600"/>
                  </a:lnTo>
                  <a:lnTo>
                    <a:pt x="20922" y="18900"/>
                  </a:lnTo>
                  <a:lnTo>
                    <a:pt x="21600" y="7249"/>
                  </a:lnTo>
                  <a:lnTo>
                    <a:pt x="10532" y="0"/>
                  </a:lnTo>
                  <a:lnTo>
                    <a:pt x="0" y="8063"/>
                  </a:lnTo>
                  <a:lnTo>
                    <a:pt x="1178" y="18345"/>
                  </a:lnTo>
                  <a:lnTo>
                    <a:pt x="1500" y="21526"/>
                  </a:lnTo>
                  <a:close/>
                </a:path>
              </a:pathLst>
            </a:custGeom>
            <a:solidFill>
              <a:srgbClr val="5858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4" name="شكل حر 19"/>
            <p:cNvSpPr/>
            <p:nvPr/>
          </p:nvSpPr>
          <p:spPr>
            <a:xfrm flipH="1">
              <a:off x="1603732" y="3245542"/>
              <a:ext cx="1126646" cy="129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08" y="21600"/>
                    <a:pt x="608" y="21600"/>
                    <a:pt x="608" y="21600"/>
                  </a:cubicBezTo>
                  <a:cubicBezTo>
                    <a:pt x="4056" y="21600"/>
                    <a:pt x="4056" y="21600"/>
                    <a:pt x="4056" y="21600"/>
                  </a:cubicBezTo>
                  <a:cubicBezTo>
                    <a:pt x="4056" y="21600"/>
                    <a:pt x="12270" y="21600"/>
                    <a:pt x="21296" y="21600"/>
                  </a:cubicBezTo>
                  <a:cubicBezTo>
                    <a:pt x="21499" y="21600"/>
                    <a:pt x="21600" y="21600"/>
                    <a:pt x="21600" y="21600"/>
                  </a:cubicBezTo>
                  <a:cubicBezTo>
                    <a:pt x="21093" y="617"/>
                    <a:pt x="21093" y="617"/>
                    <a:pt x="21093" y="6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3151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5" name="شكل حر 20"/>
            <p:cNvSpPr/>
            <p:nvPr/>
          </p:nvSpPr>
          <p:spPr>
            <a:xfrm flipH="1">
              <a:off x="2132337" y="3250022"/>
              <a:ext cx="73916" cy="129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257" y="21600"/>
                    <a:pt x="9257" y="21600"/>
                    <a:pt x="9257" y="21600"/>
                  </a:cubicBezTo>
                  <a:cubicBezTo>
                    <a:pt x="12343" y="21600"/>
                    <a:pt x="16971" y="21600"/>
                    <a:pt x="21600" y="21600"/>
                  </a:cubicBezTo>
                  <a:cubicBezTo>
                    <a:pt x="16971" y="89"/>
                    <a:pt x="16971" y="89"/>
                    <a:pt x="16971" y="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70E0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6" name="شكل حر 21"/>
            <p:cNvSpPr/>
            <p:nvPr/>
          </p:nvSpPr>
          <p:spPr>
            <a:xfrm flipH="1">
              <a:off x="2750535" y="2150255"/>
              <a:ext cx="799628" cy="79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71" y="21600"/>
                  </a:lnTo>
                  <a:lnTo>
                    <a:pt x="21600" y="21600"/>
                  </a:lnTo>
                  <a:lnTo>
                    <a:pt x="20753" y="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7" name="شكل حر 22"/>
            <p:cNvSpPr/>
            <p:nvPr/>
          </p:nvSpPr>
          <p:spPr>
            <a:xfrm flipH="1">
              <a:off x="797386" y="2150255"/>
              <a:ext cx="795148" cy="79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730" y="21600"/>
                  </a:lnTo>
                  <a:lnTo>
                    <a:pt x="21600" y="21600"/>
                  </a:lnTo>
                  <a:lnTo>
                    <a:pt x="2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8" name="شكل حر 23"/>
            <p:cNvSpPr/>
            <p:nvPr/>
          </p:nvSpPr>
          <p:spPr>
            <a:xfrm flipH="1">
              <a:off x="100792" y="1102006"/>
              <a:ext cx="3662157" cy="107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76" y="0"/>
                  </a:moveTo>
                  <a:cubicBezTo>
                    <a:pt x="9676" y="0"/>
                    <a:pt x="9676" y="0"/>
                    <a:pt x="9676" y="0"/>
                  </a:cubicBezTo>
                  <a:cubicBezTo>
                    <a:pt x="9676" y="0"/>
                    <a:pt x="9676" y="0"/>
                    <a:pt x="9676" y="0"/>
                  </a:cubicBezTo>
                  <a:cubicBezTo>
                    <a:pt x="9676" y="0"/>
                    <a:pt x="9676" y="0"/>
                    <a:pt x="9676" y="0"/>
                  </a:cubicBezTo>
                  <a:cubicBezTo>
                    <a:pt x="9676" y="0"/>
                    <a:pt x="9676" y="0"/>
                    <a:pt x="9676" y="0"/>
                  </a:cubicBezTo>
                  <a:cubicBezTo>
                    <a:pt x="7835" y="2660"/>
                    <a:pt x="7835" y="2660"/>
                    <a:pt x="7835" y="2660"/>
                  </a:cubicBezTo>
                  <a:cubicBezTo>
                    <a:pt x="468" y="13939"/>
                    <a:pt x="468" y="13939"/>
                    <a:pt x="468" y="13939"/>
                  </a:cubicBezTo>
                  <a:cubicBezTo>
                    <a:pt x="0" y="14684"/>
                    <a:pt x="0" y="14684"/>
                    <a:pt x="0" y="14684"/>
                  </a:cubicBezTo>
                  <a:cubicBezTo>
                    <a:pt x="0" y="16705"/>
                    <a:pt x="0" y="16705"/>
                    <a:pt x="0" y="16705"/>
                  </a:cubicBezTo>
                  <a:cubicBezTo>
                    <a:pt x="1498" y="14258"/>
                    <a:pt x="3059" y="11811"/>
                    <a:pt x="3590" y="11172"/>
                  </a:cubicBezTo>
                  <a:cubicBezTo>
                    <a:pt x="4776" y="9789"/>
                    <a:pt x="9614" y="1702"/>
                    <a:pt x="9614" y="1702"/>
                  </a:cubicBezTo>
                  <a:cubicBezTo>
                    <a:pt x="9645" y="1170"/>
                    <a:pt x="9645" y="958"/>
                    <a:pt x="9645" y="958"/>
                  </a:cubicBezTo>
                  <a:cubicBezTo>
                    <a:pt x="9645" y="745"/>
                    <a:pt x="9645" y="745"/>
                    <a:pt x="9645" y="745"/>
                  </a:cubicBezTo>
                  <a:cubicBezTo>
                    <a:pt x="9645" y="851"/>
                    <a:pt x="9645" y="958"/>
                    <a:pt x="9645" y="958"/>
                  </a:cubicBezTo>
                  <a:cubicBezTo>
                    <a:pt x="9645" y="958"/>
                    <a:pt x="9645" y="958"/>
                    <a:pt x="9645" y="958"/>
                  </a:cubicBezTo>
                  <a:cubicBezTo>
                    <a:pt x="9614" y="1702"/>
                    <a:pt x="9614" y="1702"/>
                    <a:pt x="9614" y="1702"/>
                  </a:cubicBezTo>
                  <a:cubicBezTo>
                    <a:pt x="10020" y="2234"/>
                    <a:pt x="10020" y="2234"/>
                    <a:pt x="10020" y="2234"/>
                  </a:cubicBezTo>
                  <a:cubicBezTo>
                    <a:pt x="16793" y="13939"/>
                    <a:pt x="16793" y="13939"/>
                    <a:pt x="16793" y="13939"/>
                  </a:cubicBezTo>
                  <a:cubicBezTo>
                    <a:pt x="21038" y="20642"/>
                    <a:pt x="21038" y="20642"/>
                    <a:pt x="21038" y="20642"/>
                  </a:cubicBezTo>
                  <a:cubicBezTo>
                    <a:pt x="21038" y="20642"/>
                    <a:pt x="21038" y="20642"/>
                    <a:pt x="21038" y="2064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749"/>
                    <a:pt x="21600" y="19578"/>
                  </a:cubicBezTo>
                  <a:cubicBezTo>
                    <a:pt x="21475" y="19366"/>
                    <a:pt x="9864" y="213"/>
                    <a:pt x="9676" y="0"/>
                  </a:cubicBezTo>
                  <a:close/>
                  <a:moveTo>
                    <a:pt x="6024" y="5959"/>
                  </a:moveTo>
                  <a:cubicBezTo>
                    <a:pt x="6024" y="6065"/>
                    <a:pt x="6024" y="6065"/>
                    <a:pt x="6024" y="6065"/>
                  </a:cubicBezTo>
                  <a:cubicBezTo>
                    <a:pt x="6024" y="6065"/>
                    <a:pt x="6024" y="6065"/>
                    <a:pt x="6024" y="6065"/>
                  </a:cubicBezTo>
                  <a:cubicBezTo>
                    <a:pt x="6024" y="5959"/>
                    <a:pt x="6024" y="5959"/>
                    <a:pt x="6024" y="5959"/>
                  </a:cubicBezTo>
                  <a:cubicBezTo>
                    <a:pt x="6180" y="5746"/>
                    <a:pt x="6180" y="5746"/>
                    <a:pt x="6180" y="5746"/>
                  </a:cubicBezTo>
                  <a:cubicBezTo>
                    <a:pt x="6024" y="5959"/>
                    <a:pt x="6024" y="5959"/>
                    <a:pt x="6024" y="5959"/>
                  </a:cubicBezTo>
                  <a:close/>
                </a:path>
              </a:pathLst>
            </a:custGeom>
            <a:solidFill>
              <a:srgbClr val="5858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49" name="شكل حر 24"/>
            <p:cNvSpPr/>
            <p:nvPr/>
          </p:nvSpPr>
          <p:spPr>
            <a:xfrm flipH="1">
              <a:off x="1603732" y="4540175"/>
              <a:ext cx="1099767" cy="26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738" y="21600"/>
                    <a:pt x="3738" y="21600"/>
                    <a:pt x="3738" y="21600"/>
                  </a:cubicBezTo>
                  <a:cubicBezTo>
                    <a:pt x="21600" y="17280"/>
                    <a:pt x="21600" y="17280"/>
                    <a:pt x="21600" y="1728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496" y="0"/>
                    <a:pt x="21496" y="0"/>
                    <a:pt x="21288" y="0"/>
                  </a:cubicBezTo>
                  <a:cubicBezTo>
                    <a:pt x="11942" y="0"/>
                    <a:pt x="3531" y="0"/>
                    <a:pt x="3531" y="0"/>
                  </a:cubicBezTo>
                  <a:close/>
                </a:path>
              </a:pathLst>
            </a:custGeom>
            <a:solidFill>
              <a:srgbClr val="42A9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156" name="مجموعة 33"/>
          <p:cNvGrpSpPr/>
          <p:nvPr/>
        </p:nvGrpSpPr>
        <p:grpSpPr>
          <a:xfrm>
            <a:off x="17337224" y="9491805"/>
            <a:ext cx="3417125" cy="4245037"/>
            <a:chOff x="0" y="0"/>
            <a:chExt cx="3417124" cy="4245035"/>
          </a:xfrm>
        </p:grpSpPr>
        <p:sp>
          <p:nvSpPr>
            <p:cNvPr id="151" name="شكل حر 34"/>
            <p:cNvSpPr/>
            <p:nvPr/>
          </p:nvSpPr>
          <p:spPr>
            <a:xfrm flipH="1">
              <a:off x="108426" y="135602"/>
              <a:ext cx="3219630" cy="3081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2" h="18169" fill="norm" stroke="1" extrusionOk="0">
                  <a:moveTo>
                    <a:pt x="9866" y="18145"/>
                  </a:moveTo>
                  <a:cubicBezTo>
                    <a:pt x="13276" y="18422"/>
                    <a:pt x="19935" y="16428"/>
                    <a:pt x="18311" y="7788"/>
                  </a:cubicBezTo>
                  <a:cubicBezTo>
                    <a:pt x="16091" y="-3178"/>
                    <a:pt x="3803" y="-464"/>
                    <a:pt x="1746" y="3302"/>
                  </a:cubicBezTo>
                  <a:cubicBezTo>
                    <a:pt x="-1665" y="9505"/>
                    <a:pt x="-636" y="17314"/>
                    <a:pt x="9866" y="18145"/>
                  </a:cubicBezTo>
                  <a:close/>
                </a:path>
              </a:pathLst>
            </a:custGeom>
            <a:solidFill>
              <a:srgbClr val="CA7F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52" name="شكل حر 35"/>
            <p:cNvSpPr/>
            <p:nvPr/>
          </p:nvSpPr>
          <p:spPr>
            <a:xfrm flipH="1">
              <a:off x="565541" y="1110343"/>
              <a:ext cx="2232826" cy="313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34" y="8860"/>
                  </a:moveTo>
                  <a:cubicBezTo>
                    <a:pt x="12434" y="8860"/>
                    <a:pt x="15156" y="7566"/>
                    <a:pt x="21600" y="7825"/>
                  </a:cubicBezTo>
                  <a:cubicBezTo>
                    <a:pt x="18877" y="5562"/>
                    <a:pt x="13160" y="7114"/>
                    <a:pt x="12252" y="7372"/>
                  </a:cubicBezTo>
                  <a:cubicBezTo>
                    <a:pt x="12797" y="5432"/>
                    <a:pt x="17697" y="2651"/>
                    <a:pt x="21600" y="3492"/>
                  </a:cubicBezTo>
                  <a:cubicBezTo>
                    <a:pt x="17879" y="1164"/>
                    <a:pt x="13704" y="3816"/>
                    <a:pt x="11889" y="5432"/>
                  </a:cubicBezTo>
                  <a:cubicBezTo>
                    <a:pt x="11889" y="5432"/>
                    <a:pt x="11889" y="5432"/>
                    <a:pt x="11889" y="5432"/>
                  </a:cubicBezTo>
                  <a:cubicBezTo>
                    <a:pt x="11889" y="3816"/>
                    <a:pt x="14612" y="1423"/>
                    <a:pt x="16155" y="388"/>
                  </a:cubicBezTo>
                  <a:cubicBezTo>
                    <a:pt x="13341" y="323"/>
                    <a:pt x="11435" y="4010"/>
                    <a:pt x="11435" y="4010"/>
                  </a:cubicBezTo>
                  <a:cubicBezTo>
                    <a:pt x="11435" y="4010"/>
                    <a:pt x="10074" y="259"/>
                    <a:pt x="8350" y="0"/>
                  </a:cubicBezTo>
                  <a:cubicBezTo>
                    <a:pt x="10709" y="2910"/>
                    <a:pt x="10709" y="5497"/>
                    <a:pt x="10709" y="5497"/>
                  </a:cubicBezTo>
                  <a:cubicBezTo>
                    <a:pt x="10800" y="5756"/>
                    <a:pt x="10800" y="5756"/>
                    <a:pt x="10800" y="5756"/>
                  </a:cubicBezTo>
                  <a:cubicBezTo>
                    <a:pt x="8894" y="3428"/>
                    <a:pt x="5899" y="1035"/>
                    <a:pt x="1997" y="1811"/>
                  </a:cubicBezTo>
                  <a:cubicBezTo>
                    <a:pt x="6897" y="2781"/>
                    <a:pt x="9892" y="6596"/>
                    <a:pt x="9892" y="7566"/>
                  </a:cubicBezTo>
                  <a:cubicBezTo>
                    <a:pt x="7987" y="6467"/>
                    <a:pt x="2995" y="4850"/>
                    <a:pt x="0" y="6532"/>
                  </a:cubicBezTo>
                  <a:cubicBezTo>
                    <a:pt x="4810" y="6532"/>
                    <a:pt x="8985" y="7890"/>
                    <a:pt x="10074" y="9119"/>
                  </a:cubicBezTo>
                  <a:cubicBezTo>
                    <a:pt x="10165" y="10283"/>
                    <a:pt x="9892" y="18108"/>
                    <a:pt x="9711" y="21600"/>
                  </a:cubicBezTo>
                  <a:cubicBezTo>
                    <a:pt x="11889" y="21600"/>
                    <a:pt x="11889" y="21600"/>
                    <a:pt x="11889" y="21600"/>
                  </a:cubicBezTo>
                  <a:cubicBezTo>
                    <a:pt x="12434" y="8860"/>
                    <a:pt x="12434" y="8860"/>
                    <a:pt x="12434" y="886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53" name="شكل حر 36"/>
            <p:cNvSpPr/>
            <p:nvPr/>
          </p:nvSpPr>
          <p:spPr>
            <a:xfrm flipH="1">
              <a:off x="562296" y="0"/>
              <a:ext cx="2283747" cy="72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2" h="20581" fill="norm" stroke="1" extrusionOk="0">
                  <a:moveTo>
                    <a:pt x="12600" y="4024"/>
                  </a:moveTo>
                  <a:cubicBezTo>
                    <a:pt x="14743" y="5624"/>
                    <a:pt x="14486" y="19491"/>
                    <a:pt x="14486" y="19491"/>
                  </a:cubicBezTo>
                  <a:cubicBezTo>
                    <a:pt x="14486" y="19491"/>
                    <a:pt x="16457" y="4824"/>
                    <a:pt x="18600" y="8558"/>
                  </a:cubicBezTo>
                  <a:cubicBezTo>
                    <a:pt x="21257" y="13091"/>
                    <a:pt x="19886" y="18424"/>
                    <a:pt x="19714" y="20558"/>
                  </a:cubicBezTo>
                  <a:cubicBezTo>
                    <a:pt x="20571" y="21091"/>
                    <a:pt x="21600" y="12291"/>
                    <a:pt x="19971" y="7758"/>
                  </a:cubicBezTo>
                  <a:cubicBezTo>
                    <a:pt x="18429" y="2958"/>
                    <a:pt x="15000" y="5891"/>
                    <a:pt x="14743" y="15491"/>
                  </a:cubicBezTo>
                  <a:cubicBezTo>
                    <a:pt x="15086" y="6958"/>
                    <a:pt x="14571" y="24"/>
                    <a:pt x="12086" y="558"/>
                  </a:cubicBezTo>
                  <a:cubicBezTo>
                    <a:pt x="10286" y="1358"/>
                    <a:pt x="9857" y="8024"/>
                    <a:pt x="9857" y="8024"/>
                  </a:cubicBezTo>
                  <a:cubicBezTo>
                    <a:pt x="9857" y="8024"/>
                    <a:pt x="9171" y="-509"/>
                    <a:pt x="7286" y="24"/>
                  </a:cubicBezTo>
                  <a:cubicBezTo>
                    <a:pt x="4114" y="1358"/>
                    <a:pt x="3429" y="9358"/>
                    <a:pt x="4200" y="16558"/>
                  </a:cubicBezTo>
                  <a:cubicBezTo>
                    <a:pt x="2829" y="12558"/>
                    <a:pt x="1714" y="10158"/>
                    <a:pt x="0" y="12824"/>
                  </a:cubicBezTo>
                  <a:cubicBezTo>
                    <a:pt x="2229" y="12558"/>
                    <a:pt x="4800" y="20024"/>
                    <a:pt x="4800" y="20024"/>
                  </a:cubicBezTo>
                  <a:cubicBezTo>
                    <a:pt x="4800" y="20024"/>
                    <a:pt x="3771" y="2958"/>
                    <a:pt x="7029" y="2424"/>
                  </a:cubicBezTo>
                  <a:cubicBezTo>
                    <a:pt x="8914" y="2158"/>
                    <a:pt x="9771" y="11758"/>
                    <a:pt x="9771" y="11758"/>
                  </a:cubicBezTo>
                  <a:cubicBezTo>
                    <a:pt x="9771" y="11758"/>
                    <a:pt x="10971" y="2691"/>
                    <a:pt x="12600" y="4024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54" name="شكل حر 37"/>
            <p:cNvSpPr/>
            <p:nvPr/>
          </p:nvSpPr>
          <p:spPr>
            <a:xfrm flipH="1">
              <a:off x="2214335" y="695250"/>
              <a:ext cx="1202790" cy="252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0763" fill="norm" stroke="1" extrusionOk="0">
                  <a:moveTo>
                    <a:pt x="15245" y="19450"/>
                  </a:moveTo>
                  <a:cubicBezTo>
                    <a:pt x="13905" y="18833"/>
                    <a:pt x="14742" y="16595"/>
                    <a:pt x="14742" y="16595"/>
                  </a:cubicBezTo>
                  <a:cubicBezTo>
                    <a:pt x="14742" y="16595"/>
                    <a:pt x="9552" y="18061"/>
                    <a:pt x="8212" y="17675"/>
                  </a:cubicBezTo>
                  <a:cubicBezTo>
                    <a:pt x="4696" y="16595"/>
                    <a:pt x="10556" y="13973"/>
                    <a:pt x="10556" y="13973"/>
                  </a:cubicBezTo>
                  <a:cubicBezTo>
                    <a:pt x="10556" y="13973"/>
                    <a:pt x="5700" y="14435"/>
                    <a:pt x="4863" y="13818"/>
                  </a:cubicBezTo>
                  <a:cubicBezTo>
                    <a:pt x="3859" y="13047"/>
                    <a:pt x="7375" y="10887"/>
                    <a:pt x="7375" y="10887"/>
                  </a:cubicBezTo>
                  <a:cubicBezTo>
                    <a:pt x="7375" y="10887"/>
                    <a:pt x="1514" y="11813"/>
                    <a:pt x="1682" y="9884"/>
                  </a:cubicBezTo>
                  <a:cubicBezTo>
                    <a:pt x="1682" y="8033"/>
                    <a:pt x="7877" y="7647"/>
                    <a:pt x="7877" y="7647"/>
                  </a:cubicBezTo>
                  <a:cubicBezTo>
                    <a:pt x="7877" y="7647"/>
                    <a:pt x="2184" y="6644"/>
                    <a:pt x="2519" y="5950"/>
                  </a:cubicBezTo>
                  <a:cubicBezTo>
                    <a:pt x="2854" y="4793"/>
                    <a:pt x="4696" y="4715"/>
                    <a:pt x="7375" y="4561"/>
                  </a:cubicBezTo>
                  <a:cubicBezTo>
                    <a:pt x="6705" y="4407"/>
                    <a:pt x="4528" y="2787"/>
                    <a:pt x="4528" y="2324"/>
                  </a:cubicBezTo>
                  <a:cubicBezTo>
                    <a:pt x="4528" y="1784"/>
                    <a:pt x="5868" y="935"/>
                    <a:pt x="7710" y="781"/>
                  </a:cubicBezTo>
                  <a:cubicBezTo>
                    <a:pt x="8547" y="627"/>
                    <a:pt x="10054" y="473"/>
                    <a:pt x="11896" y="241"/>
                  </a:cubicBezTo>
                  <a:cubicBezTo>
                    <a:pt x="8882" y="-376"/>
                    <a:pt x="4863" y="241"/>
                    <a:pt x="3691" y="1553"/>
                  </a:cubicBezTo>
                  <a:cubicBezTo>
                    <a:pt x="1849" y="3173"/>
                    <a:pt x="5700" y="4407"/>
                    <a:pt x="5700" y="4407"/>
                  </a:cubicBezTo>
                  <a:cubicBezTo>
                    <a:pt x="5700" y="4407"/>
                    <a:pt x="1682" y="3713"/>
                    <a:pt x="1180" y="6104"/>
                  </a:cubicBezTo>
                  <a:cubicBezTo>
                    <a:pt x="845" y="7184"/>
                    <a:pt x="2519" y="7261"/>
                    <a:pt x="5533" y="7801"/>
                  </a:cubicBezTo>
                  <a:cubicBezTo>
                    <a:pt x="2519" y="7570"/>
                    <a:pt x="-160" y="8650"/>
                    <a:pt x="7" y="10424"/>
                  </a:cubicBezTo>
                  <a:cubicBezTo>
                    <a:pt x="342" y="12198"/>
                    <a:pt x="5533" y="11504"/>
                    <a:pt x="5533" y="11504"/>
                  </a:cubicBezTo>
                  <a:cubicBezTo>
                    <a:pt x="5533" y="11504"/>
                    <a:pt x="2184" y="12815"/>
                    <a:pt x="3524" y="14050"/>
                  </a:cubicBezTo>
                  <a:cubicBezTo>
                    <a:pt x="4696" y="15207"/>
                    <a:pt x="8714" y="14281"/>
                    <a:pt x="8714" y="14281"/>
                  </a:cubicBezTo>
                  <a:cubicBezTo>
                    <a:pt x="8714" y="14281"/>
                    <a:pt x="2687" y="16750"/>
                    <a:pt x="6705" y="17907"/>
                  </a:cubicBezTo>
                  <a:cubicBezTo>
                    <a:pt x="10221" y="18987"/>
                    <a:pt x="11393" y="18293"/>
                    <a:pt x="13235" y="17444"/>
                  </a:cubicBezTo>
                  <a:cubicBezTo>
                    <a:pt x="12398" y="18447"/>
                    <a:pt x="13068" y="20375"/>
                    <a:pt x="16584" y="20684"/>
                  </a:cubicBezTo>
                  <a:cubicBezTo>
                    <a:pt x="21105" y="21224"/>
                    <a:pt x="21440" y="18833"/>
                    <a:pt x="21440" y="18833"/>
                  </a:cubicBezTo>
                  <a:cubicBezTo>
                    <a:pt x="21440" y="18833"/>
                    <a:pt x="18426" y="20993"/>
                    <a:pt x="15245" y="1945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55" name="شكل حر 38"/>
            <p:cNvSpPr/>
            <p:nvPr/>
          </p:nvSpPr>
          <p:spPr>
            <a:xfrm flipH="1">
              <a:off x="0" y="676152"/>
              <a:ext cx="1530980" cy="2549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0810" fill="norm" stroke="1" extrusionOk="0">
                  <a:moveTo>
                    <a:pt x="21210" y="8069"/>
                  </a:moveTo>
                  <a:cubicBezTo>
                    <a:pt x="20949" y="6384"/>
                    <a:pt x="17957" y="5847"/>
                    <a:pt x="17957" y="5847"/>
                  </a:cubicBezTo>
                  <a:cubicBezTo>
                    <a:pt x="17957" y="5847"/>
                    <a:pt x="20299" y="5235"/>
                    <a:pt x="20169" y="3779"/>
                  </a:cubicBezTo>
                  <a:cubicBezTo>
                    <a:pt x="20039" y="2171"/>
                    <a:pt x="17046" y="2324"/>
                    <a:pt x="17046" y="2324"/>
                  </a:cubicBezTo>
                  <a:cubicBezTo>
                    <a:pt x="17046" y="2324"/>
                    <a:pt x="18347" y="1405"/>
                    <a:pt x="17696" y="486"/>
                  </a:cubicBezTo>
                  <a:cubicBezTo>
                    <a:pt x="17046" y="-510"/>
                    <a:pt x="14834" y="333"/>
                    <a:pt x="14834" y="333"/>
                  </a:cubicBezTo>
                  <a:cubicBezTo>
                    <a:pt x="15224" y="562"/>
                    <a:pt x="15224" y="562"/>
                    <a:pt x="15224" y="562"/>
                  </a:cubicBezTo>
                  <a:cubicBezTo>
                    <a:pt x="15224" y="562"/>
                    <a:pt x="16786" y="256"/>
                    <a:pt x="17046" y="792"/>
                  </a:cubicBezTo>
                  <a:cubicBezTo>
                    <a:pt x="17306" y="1481"/>
                    <a:pt x="15875" y="2707"/>
                    <a:pt x="15875" y="2707"/>
                  </a:cubicBezTo>
                  <a:cubicBezTo>
                    <a:pt x="15875" y="2707"/>
                    <a:pt x="18867" y="2707"/>
                    <a:pt x="18998" y="3856"/>
                  </a:cubicBezTo>
                  <a:cubicBezTo>
                    <a:pt x="19388" y="4928"/>
                    <a:pt x="15745" y="6077"/>
                    <a:pt x="15745" y="6077"/>
                  </a:cubicBezTo>
                  <a:cubicBezTo>
                    <a:pt x="15745" y="6077"/>
                    <a:pt x="20169" y="6230"/>
                    <a:pt x="20039" y="7839"/>
                  </a:cubicBezTo>
                  <a:cubicBezTo>
                    <a:pt x="19908" y="9371"/>
                    <a:pt x="15224" y="11286"/>
                    <a:pt x="15224" y="11286"/>
                  </a:cubicBezTo>
                  <a:cubicBezTo>
                    <a:pt x="15224" y="11286"/>
                    <a:pt x="18347" y="11592"/>
                    <a:pt x="18087" y="13430"/>
                  </a:cubicBezTo>
                  <a:cubicBezTo>
                    <a:pt x="17827" y="15192"/>
                    <a:pt x="11451" y="14503"/>
                    <a:pt x="11451" y="14503"/>
                  </a:cubicBezTo>
                  <a:cubicBezTo>
                    <a:pt x="11451" y="14503"/>
                    <a:pt x="14443" y="17184"/>
                    <a:pt x="13663" y="17567"/>
                  </a:cubicBezTo>
                  <a:cubicBezTo>
                    <a:pt x="12101" y="18333"/>
                    <a:pt x="10280" y="16724"/>
                    <a:pt x="10280" y="16724"/>
                  </a:cubicBezTo>
                  <a:cubicBezTo>
                    <a:pt x="10280" y="16724"/>
                    <a:pt x="10930" y="18945"/>
                    <a:pt x="9108" y="18945"/>
                  </a:cubicBezTo>
                  <a:cubicBezTo>
                    <a:pt x="7417" y="18945"/>
                    <a:pt x="4684" y="16954"/>
                    <a:pt x="4684" y="16954"/>
                  </a:cubicBezTo>
                  <a:cubicBezTo>
                    <a:pt x="4684" y="16954"/>
                    <a:pt x="4684" y="19941"/>
                    <a:pt x="3253" y="20247"/>
                  </a:cubicBezTo>
                  <a:cubicBezTo>
                    <a:pt x="1692" y="20477"/>
                    <a:pt x="0" y="18562"/>
                    <a:pt x="0" y="18562"/>
                  </a:cubicBezTo>
                  <a:cubicBezTo>
                    <a:pt x="0" y="18562"/>
                    <a:pt x="260" y="21090"/>
                    <a:pt x="3123" y="20784"/>
                  </a:cubicBezTo>
                  <a:cubicBezTo>
                    <a:pt x="5855" y="20477"/>
                    <a:pt x="5465" y="17950"/>
                    <a:pt x="5465" y="17950"/>
                  </a:cubicBezTo>
                  <a:cubicBezTo>
                    <a:pt x="5465" y="17950"/>
                    <a:pt x="8067" y="20094"/>
                    <a:pt x="9629" y="19788"/>
                  </a:cubicBezTo>
                  <a:cubicBezTo>
                    <a:pt x="11451" y="19558"/>
                    <a:pt x="11320" y="17950"/>
                    <a:pt x="11320" y="17950"/>
                  </a:cubicBezTo>
                  <a:cubicBezTo>
                    <a:pt x="11320" y="17950"/>
                    <a:pt x="13402" y="19099"/>
                    <a:pt x="14964" y="17873"/>
                  </a:cubicBezTo>
                  <a:cubicBezTo>
                    <a:pt x="15875" y="17030"/>
                    <a:pt x="12882" y="15116"/>
                    <a:pt x="12882" y="15116"/>
                  </a:cubicBezTo>
                  <a:cubicBezTo>
                    <a:pt x="12882" y="15116"/>
                    <a:pt x="18867" y="15728"/>
                    <a:pt x="19388" y="13737"/>
                  </a:cubicBezTo>
                  <a:cubicBezTo>
                    <a:pt x="19648" y="11592"/>
                    <a:pt x="17046" y="11286"/>
                    <a:pt x="17046" y="11286"/>
                  </a:cubicBezTo>
                  <a:cubicBezTo>
                    <a:pt x="17046" y="11286"/>
                    <a:pt x="21600" y="9754"/>
                    <a:pt x="21210" y="806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163" name="مجموعة 43"/>
          <p:cNvGrpSpPr/>
          <p:nvPr/>
        </p:nvGrpSpPr>
        <p:grpSpPr>
          <a:xfrm>
            <a:off x="19187617" y="10344441"/>
            <a:ext cx="2724195" cy="3392401"/>
            <a:chOff x="0" y="0"/>
            <a:chExt cx="2724193" cy="3392400"/>
          </a:xfrm>
        </p:grpSpPr>
        <p:sp>
          <p:nvSpPr>
            <p:cNvPr id="157" name="شكل حر 44"/>
            <p:cNvSpPr/>
            <p:nvPr/>
          </p:nvSpPr>
          <p:spPr>
            <a:xfrm flipH="1">
              <a:off x="872033" y="1852525"/>
              <a:ext cx="749302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005"/>
                  </a:moveTo>
                  <a:cubicBezTo>
                    <a:pt x="6696" y="12843"/>
                    <a:pt x="13824" y="17514"/>
                    <a:pt x="21168" y="21600"/>
                  </a:cubicBezTo>
                  <a:cubicBezTo>
                    <a:pt x="21600" y="14595"/>
                    <a:pt x="21600" y="14595"/>
                    <a:pt x="21600" y="14595"/>
                  </a:cubicBezTo>
                  <a:cubicBezTo>
                    <a:pt x="14472" y="10508"/>
                    <a:pt x="7344" y="5254"/>
                    <a:pt x="864" y="0"/>
                  </a:cubicBezTo>
                  <a:cubicBezTo>
                    <a:pt x="864" y="0"/>
                    <a:pt x="864" y="0"/>
                    <a:pt x="0" y="7005"/>
                  </a:cubicBezTo>
                  <a:close/>
                </a:path>
              </a:pathLst>
            </a:custGeom>
            <a:solidFill>
              <a:srgbClr val="F9D43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58" name="شكل حر 45"/>
            <p:cNvSpPr/>
            <p:nvPr/>
          </p:nvSpPr>
          <p:spPr>
            <a:xfrm flipH="1">
              <a:off x="61465" y="108365"/>
              <a:ext cx="2571539" cy="246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2" h="18169" fill="norm" stroke="1" extrusionOk="0">
                  <a:moveTo>
                    <a:pt x="9842" y="18145"/>
                  </a:moveTo>
                  <a:cubicBezTo>
                    <a:pt x="13252" y="18422"/>
                    <a:pt x="19965" y="16428"/>
                    <a:pt x="18287" y="7788"/>
                  </a:cubicBezTo>
                  <a:cubicBezTo>
                    <a:pt x="16121" y="-3178"/>
                    <a:pt x="3779" y="-464"/>
                    <a:pt x="1721" y="3302"/>
                  </a:cubicBezTo>
                  <a:cubicBezTo>
                    <a:pt x="-1635" y="9505"/>
                    <a:pt x="-661" y="17314"/>
                    <a:pt x="9842" y="18145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59" name="شكل حر 46"/>
            <p:cNvSpPr/>
            <p:nvPr/>
          </p:nvSpPr>
          <p:spPr>
            <a:xfrm flipH="1">
              <a:off x="421183" y="887325"/>
              <a:ext cx="1790702" cy="2505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91" y="8860"/>
                  </a:moveTo>
                  <a:cubicBezTo>
                    <a:pt x="12291" y="8860"/>
                    <a:pt x="14912" y="7566"/>
                    <a:pt x="21510" y="7825"/>
                  </a:cubicBezTo>
                  <a:cubicBezTo>
                    <a:pt x="18798" y="5562"/>
                    <a:pt x="13014" y="7114"/>
                    <a:pt x="12291" y="7372"/>
                  </a:cubicBezTo>
                  <a:cubicBezTo>
                    <a:pt x="12743" y="5432"/>
                    <a:pt x="17714" y="2651"/>
                    <a:pt x="21600" y="3492"/>
                  </a:cubicBezTo>
                  <a:cubicBezTo>
                    <a:pt x="17895" y="1164"/>
                    <a:pt x="13556" y="3816"/>
                    <a:pt x="12020" y="5432"/>
                  </a:cubicBezTo>
                  <a:cubicBezTo>
                    <a:pt x="12020" y="5432"/>
                    <a:pt x="12020" y="5432"/>
                    <a:pt x="12020" y="5432"/>
                  </a:cubicBezTo>
                  <a:cubicBezTo>
                    <a:pt x="12020" y="3816"/>
                    <a:pt x="14641" y="1423"/>
                    <a:pt x="16087" y="388"/>
                  </a:cubicBezTo>
                  <a:cubicBezTo>
                    <a:pt x="13376" y="323"/>
                    <a:pt x="11478" y="4010"/>
                    <a:pt x="11478" y="4010"/>
                  </a:cubicBezTo>
                  <a:cubicBezTo>
                    <a:pt x="11478" y="4010"/>
                    <a:pt x="9941" y="259"/>
                    <a:pt x="8315" y="0"/>
                  </a:cubicBezTo>
                  <a:cubicBezTo>
                    <a:pt x="10664" y="2910"/>
                    <a:pt x="10755" y="5497"/>
                    <a:pt x="10755" y="5497"/>
                  </a:cubicBezTo>
                  <a:cubicBezTo>
                    <a:pt x="10755" y="5756"/>
                    <a:pt x="10755" y="5756"/>
                    <a:pt x="10755" y="5756"/>
                  </a:cubicBezTo>
                  <a:cubicBezTo>
                    <a:pt x="8767" y="3428"/>
                    <a:pt x="5874" y="1035"/>
                    <a:pt x="1898" y="1811"/>
                  </a:cubicBezTo>
                  <a:cubicBezTo>
                    <a:pt x="6778" y="2781"/>
                    <a:pt x="9761" y="6596"/>
                    <a:pt x="9761" y="7566"/>
                  </a:cubicBezTo>
                  <a:cubicBezTo>
                    <a:pt x="7863" y="6467"/>
                    <a:pt x="2982" y="4850"/>
                    <a:pt x="0" y="6532"/>
                  </a:cubicBezTo>
                  <a:cubicBezTo>
                    <a:pt x="4700" y="6532"/>
                    <a:pt x="8857" y="7890"/>
                    <a:pt x="9941" y="9119"/>
                  </a:cubicBezTo>
                  <a:cubicBezTo>
                    <a:pt x="10122" y="10283"/>
                    <a:pt x="9670" y="18108"/>
                    <a:pt x="9580" y="21600"/>
                  </a:cubicBezTo>
                  <a:cubicBezTo>
                    <a:pt x="11749" y="21600"/>
                    <a:pt x="11749" y="21600"/>
                    <a:pt x="11749" y="21600"/>
                  </a:cubicBezTo>
                  <a:cubicBezTo>
                    <a:pt x="12291" y="8860"/>
                    <a:pt x="12291" y="8860"/>
                    <a:pt x="12291" y="886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60" name="شكل حر 47"/>
            <p:cNvSpPr/>
            <p:nvPr/>
          </p:nvSpPr>
          <p:spPr>
            <a:xfrm flipH="1">
              <a:off x="465633" y="0"/>
              <a:ext cx="1815592" cy="580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0581" fill="norm" stroke="1" extrusionOk="0">
                  <a:moveTo>
                    <a:pt x="16096" y="20024"/>
                  </a:moveTo>
                  <a:cubicBezTo>
                    <a:pt x="16096" y="20024"/>
                    <a:pt x="18678" y="12558"/>
                    <a:pt x="20829" y="12824"/>
                  </a:cubicBezTo>
                  <a:cubicBezTo>
                    <a:pt x="19194" y="10158"/>
                    <a:pt x="18161" y="12558"/>
                    <a:pt x="16698" y="16558"/>
                  </a:cubicBezTo>
                  <a:cubicBezTo>
                    <a:pt x="17559" y="9358"/>
                    <a:pt x="16870" y="1358"/>
                    <a:pt x="13686" y="24"/>
                  </a:cubicBezTo>
                  <a:cubicBezTo>
                    <a:pt x="11707" y="-509"/>
                    <a:pt x="10933" y="8024"/>
                    <a:pt x="10933" y="8024"/>
                  </a:cubicBezTo>
                  <a:cubicBezTo>
                    <a:pt x="10933" y="8024"/>
                    <a:pt x="10674" y="1358"/>
                    <a:pt x="8781" y="558"/>
                  </a:cubicBezTo>
                  <a:cubicBezTo>
                    <a:pt x="6372" y="24"/>
                    <a:pt x="5769" y="6958"/>
                    <a:pt x="6027" y="15491"/>
                  </a:cubicBezTo>
                  <a:cubicBezTo>
                    <a:pt x="5855" y="5891"/>
                    <a:pt x="2499" y="2958"/>
                    <a:pt x="864" y="7758"/>
                  </a:cubicBezTo>
                  <a:cubicBezTo>
                    <a:pt x="-771" y="12291"/>
                    <a:pt x="262" y="21091"/>
                    <a:pt x="1122" y="20558"/>
                  </a:cubicBezTo>
                  <a:cubicBezTo>
                    <a:pt x="864" y="18424"/>
                    <a:pt x="-341" y="13091"/>
                    <a:pt x="2155" y="8558"/>
                  </a:cubicBezTo>
                  <a:cubicBezTo>
                    <a:pt x="4478" y="4824"/>
                    <a:pt x="6372" y="19491"/>
                    <a:pt x="6372" y="19491"/>
                  </a:cubicBezTo>
                  <a:cubicBezTo>
                    <a:pt x="6372" y="19491"/>
                    <a:pt x="6027" y="5624"/>
                    <a:pt x="8351" y="4024"/>
                  </a:cubicBezTo>
                  <a:cubicBezTo>
                    <a:pt x="9986" y="2691"/>
                    <a:pt x="11105" y="11758"/>
                    <a:pt x="11105" y="11758"/>
                  </a:cubicBezTo>
                  <a:cubicBezTo>
                    <a:pt x="11105" y="11758"/>
                    <a:pt x="11965" y="2158"/>
                    <a:pt x="13945" y="2424"/>
                  </a:cubicBezTo>
                  <a:cubicBezTo>
                    <a:pt x="17215" y="2958"/>
                    <a:pt x="16096" y="20024"/>
                    <a:pt x="16096" y="20024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61" name="شكل حر 48"/>
            <p:cNvSpPr/>
            <p:nvPr/>
          </p:nvSpPr>
          <p:spPr>
            <a:xfrm flipH="1">
              <a:off x="0" y="555606"/>
              <a:ext cx="960934" cy="2017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0763" fill="norm" stroke="1" extrusionOk="0">
                  <a:moveTo>
                    <a:pt x="15785" y="7801"/>
                  </a:moveTo>
                  <a:cubicBezTo>
                    <a:pt x="18775" y="7261"/>
                    <a:pt x="20603" y="7184"/>
                    <a:pt x="20271" y="6104"/>
                  </a:cubicBezTo>
                  <a:cubicBezTo>
                    <a:pt x="19772" y="3713"/>
                    <a:pt x="15618" y="4407"/>
                    <a:pt x="15618" y="4407"/>
                  </a:cubicBezTo>
                  <a:cubicBezTo>
                    <a:pt x="15618" y="4407"/>
                    <a:pt x="19274" y="3173"/>
                    <a:pt x="17778" y="1553"/>
                  </a:cubicBezTo>
                  <a:cubicBezTo>
                    <a:pt x="16283" y="241"/>
                    <a:pt x="12462" y="-376"/>
                    <a:pt x="9305" y="241"/>
                  </a:cubicBezTo>
                  <a:cubicBezTo>
                    <a:pt x="11298" y="473"/>
                    <a:pt x="12960" y="627"/>
                    <a:pt x="13458" y="781"/>
                  </a:cubicBezTo>
                  <a:cubicBezTo>
                    <a:pt x="15286" y="935"/>
                    <a:pt x="16782" y="1784"/>
                    <a:pt x="16782" y="2324"/>
                  </a:cubicBezTo>
                  <a:cubicBezTo>
                    <a:pt x="16782" y="2787"/>
                    <a:pt x="14788" y="4407"/>
                    <a:pt x="13791" y="4561"/>
                  </a:cubicBezTo>
                  <a:cubicBezTo>
                    <a:pt x="16615" y="4715"/>
                    <a:pt x="18609" y="4793"/>
                    <a:pt x="18775" y="5950"/>
                  </a:cubicBezTo>
                  <a:cubicBezTo>
                    <a:pt x="19108" y="6644"/>
                    <a:pt x="13292" y="7647"/>
                    <a:pt x="13292" y="7647"/>
                  </a:cubicBezTo>
                  <a:cubicBezTo>
                    <a:pt x="13292" y="7647"/>
                    <a:pt x="19440" y="8033"/>
                    <a:pt x="19772" y="9884"/>
                  </a:cubicBezTo>
                  <a:cubicBezTo>
                    <a:pt x="19938" y="11813"/>
                    <a:pt x="13957" y="10887"/>
                    <a:pt x="13957" y="10887"/>
                  </a:cubicBezTo>
                  <a:cubicBezTo>
                    <a:pt x="13957" y="10887"/>
                    <a:pt x="17446" y="13047"/>
                    <a:pt x="16449" y="13818"/>
                  </a:cubicBezTo>
                  <a:cubicBezTo>
                    <a:pt x="15618" y="14435"/>
                    <a:pt x="10800" y="13973"/>
                    <a:pt x="10800" y="13973"/>
                  </a:cubicBezTo>
                  <a:cubicBezTo>
                    <a:pt x="10800" y="13973"/>
                    <a:pt x="16615" y="16595"/>
                    <a:pt x="13126" y="17675"/>
                  </a:cubicBezTo>
                  <a:cubicBezTo>
                    <a:pt x="11797" y="18061"/>
                    <a:pt x="6812" y="16595"/>
                    <a:pt x="6812" y="16595"/>
                  </a:cubicBezTo>
                  <a:cubicBezTo>
                    <a:pt x="6812" y="16595"/>
                    <a:pt x="7477" y="18833"/>
                    <a:pt x="6148" y="19450"/>
                  </a:cubicBezTo>
                  <a:cubicBezTo>
                    <a:pt x="2991" y="20993"/>
                    <a:pt x="0" y="18833"/>
                    <a:pt x="0" y="18833"/>
                  </a:cubicBezTo>
                  <a:cubicBezTo>
                    <a:pt x="0" y="18833"/>
                    <a:pt x="166" y="21224"/>
                    <a:pt x="4818" y="20684"/>
                  </a:cubicBezTo>
                  <a:cubicBezTo>
                    <a:pt x="8474" y="20375"/>
                    <a:pt x="9138" y="18447"/>
                    <a:pt x="8142" y="17444"/>
                  </a:cubicBezTo>
                  <a:cubicBezTo>
                    <a:pt x="9803" y="18293"/>
                    <a:pt x="11132" y="18987"/>
                    <a:pt x="14788" y="17907"/>
                  </a:cubicBezTo>
                  <a:cubicBezTo>
                    <a:pt x="18775" y="16750"/>
                    <a:pt x="12628" y="14281"/>
                    <a:pt x="12628" y="14281"/>
                  </a:cubicBezTo>
                  <a:cubicBezTo>
                    <a:pt x="12628" y="14281"/>
                    <a:pt x="16615" y="15207"/>
                    <a:pt x="17778" y="14050"/>
                  </a:cubicBezTo>
                  <a:cubicBezTo>
                    <a:pt x="19108" y="12815"/>
                    <a:pt x="15785" y="11504"/>
                    <a:pt x="15785" y="11504"/>
                  </a:cubicBezTo>
                  <a:cubicBezTo>
                    <a:pt x="15785" y="11504"/>
                    <a:pt x="20769" y="12198"/>
                    <a:pt x="21268" y="10424"/>
                  </a:cubicBezTo>
                  <a:cubicBezTo>
                    <a:pt x="21600" y="8650"/>
                    <a:pt x="18775" y="7570"/>
                    <a:pt x="15785" y="7801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62" name="شكل حر 49"/>
            <p:cNvSpPr/>
            <p:nvPr/>
          </p:nvSpPr>
          <p:spPr>
            <a:xfrm flipH="1">
              <a:off x="1510209" y="540343"/>
              <a:ext cx="1213985" cy="203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10" fill="norm" stroke="1" extrusionOk="0">
                  <a:moveTo>
                    <a:pt x="18089" y="20247"/>
                  </a:moveTo>
                  <a:cubicBezTo>
                    <a:pt x="16649" y="19941"/>
                    <a:pt x="16649" y="16954"/>
                    <a:pt x="16649" y="16954"/>
                  </a:cubicBezTo>
                  <a:cubicBezTo>
                    <a:pt x="16649" y="16954"/>
                    <a:pt x="13769" y="18945"/>
                    <a:pt x="12198" y="18945"/>
                  </a:cubicBezTo>
                  <a:cubicBezTo>
                    <a:pt x="10366" y="18945"/>
                    <a:pt x="11020" y="16724"/>
                    <a:pt x="11020" y="16724"/>
                  </a:cubicBezTo>
                  <a:cubicBezTo>
                    <a:pt x="11020" y="16724"/>
                    <a:pt x="9056" y="18333"/>
                    <a:pt x="7486" y="17567"/>
                  </a:cubicBezTo>
                  <a:cubicBezTo>
                    <a:pt x="6700" y="17184"/>
                    <a:pt x="9973" y="14503"/>
                    <a:pt x="9973" y="14503"/>
                  </a:cubicBezTo>
                  <a:cubicBezTo>
                    <a:pt x="9973" y="14503"/>
                    <a:pt x="3296" y="15192"/>
                    <a:pt x="3166" y="13430"/>
                  </a:cubicBezTo>
                  <a:cubicBezTo>
                    <a:pt x="2904" y="11592"/>
                    <a:pt x="6046" y="11286"/>
                    <a:pt x="6046" y="11286"/>
                  </a:cubicBezTo>
                  <a:cubicBezTo>
                    <a:pt x="6046" y="11286"/>
                    <a:pt x="1333" y="9371"/>
                    <a:pt x="1202" y="7839"/>
                  </a:cubicBezTo>
                  <a:cubicBezTo>
                    <a:pt x="1071" y="6230"/>
                    <a:pt x="5522" y="6077"/>
                    <a:pt x="5522" y="6077"/>
                  </a:cubicBezTo>
                  <a:cubicBezTo>
                    <a:pt x="5522" y="6077"/>
                    <a:pt x="1856" y="4928"/>
                    <a:pt x="2118" y="3856"/>
                  </a:cubicBezTo>
                  <a:cubicBezTo>
                    <a:pt x="2380" y="2707"/>
                    <a:pt x="5391" y="2707"/>
                    <a:pt x="5391" y="2707"/>
                  </a:cubicBezTo>
                  <a:cubicBezTo>
                    <a:pt x="5391" y="2707"/>
                    <a:pt x="3820" y="1481"/>
                    <a:pt x="4213" y="792"/>
                  </a:cubicBezTo>
                  <a:cubicBezTo>
                    <a:pt x="4475" y="256"/>
                    <a:pt x="6046" y="562"/>
                    <a:pt x="6046" y="562"/>
                  </a:cubicBezTo>
                  <a:cubicBezTo>
                    <a:pt x="6307" y="333"/>
                    <a:pt x="6307" y="333"/>
                    <a:pt x="6307" y="333"/>
                  </a:cubicBezTo>
                  <a:cubicBezTo>
                    <a:pt x="6307" y="333"/>
                    <a:pt x="4213" y="-510"/>
                    <a:pt x="3427" y="486"/>
                  </a:cubicBezTo>
                  <a:cubicBezTo>
                    <a:pt x="2904" y="1405"/>
                    <a:pt x="4213" y="2324"/>
                    <a:pt x="4213" y="2324"/>
                  </a:cubicBezTo>
                  <a:cubicBezTo>
                    <a:pt x="4213" y="2324"/>
                    <a:pt x="1202" y="2171"/>
                    <a:pt x="1071" y="3779"/>
                  </a:cubicBezTo>
                  <a:cubicBezTo>
                    <a:pt x="940" y="5235"/>
                    <a:pt x="3166" y="5847"/>
                    <a:pt x="3166" y="5847"/>
                  </a:cubicBezTo>
                  <a:cubicBezTo>
                    <a:pt x="3166" y="5847"/>
                    <a:pt x="155" y="6384"/>
                    <a:pt x="24" y="8069"/>
                  </a:cubicBezTo>
                  <a:cubicBezTo>
                    <a:pt x="-369" y="9754"/>
                    <a:pt x="4213" y="11286"/>
                    <a:pt x="4213" y="11286"/>
                  </a:cubicBezTo>
                  <a:cubicBezTo>
                    <a:pt x="4213" y="11286"/>
                    <a:pt x="1595" y="11592"/>
                    <a:pt x="1856" y="13737"/>
                  </a:cubicBezTo>
                  <a:cubicBezTo>
                    <a:pt x="2249" y="15728"/>
                    <a:pt x="8402" y="15116"/>
                    <a:pt x="8402" y="15116"/>
                  </a:cubicBezTo>
                  <a:cubicBezTo>
                    <a:pt x="8402" y="15116"/>
                    <a:pt x="5260" y="17030"/>
                    <a:pt x="6176" y="17873"/>
                  </a:cubicBezTo>
                  <a:cubicBezTo>
                    <a:pt x="7747" y="19099"/>
                    <a:pt x="9973" y="17950"/>
                    <a:pt x="9973" y="17950"/>
                  </a:cubicBezTo>
                  <a:cubicBezTo>
                    <a:pt x="9973" y="17950"/>
                    <a:pt x="9580" y="19558"/>
                    <a:pt x="11675" y="19788"/>
                  </a:cubicBezTo>
                  <a:cubicBezTo>
                    <a:pt x="13246" y="20094"/>
                    <a:pt x="15864" y="17950"/>
                    <a:pt x="15864" y="17950"/>
                  </a:cubicBezTo>
                  <a:cubicBezTo>
                    <a:pt x="15864" y="17950"/>
                    <a:pt x="15340" y="20477"/>
                    <a:pt x="18220" y="20784"/>
                  </a:cubicBezTo>
                  <a:cubicBezTo>
                    <a:pt x="21100" y="21090"/>
                    <a:pt x="21231" y="18562"/>
                    <a:pt x="21231" y="18562"/>
                  </a:cubicBezTo>
                  <a:cubicBezTo>
                    <a:pt x="21231" y="18562"/>
                    <a:pt x="19660" y="20477"/>
                    <a:pt x="18089" y="20247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168" name="مجموعة 93"/>
          <p:cNvGrpSpPr/>
          <p:nvPr/>
        </p:nvGrpSpPr>
        <p:grpSpPr>
          <a:xfrm>
            <a:off x="21065607" y="8721722"/>
            <a:ext cx="3362336" cy="5015123"/>
            <a:chOff x="0" y="0"/>
            <a:chExt cx="3362335" cy="5015121"/>
          </a:xfrm>
        </p:grpSpPr>
        <p:sp>
          <p:nvSpPr>
            <p:cNvPr id="164" name="شكل حر 34"/>
            <p:cNvSpPr/>
            <p:nvPr/>
          </p:nvSpPr>
          <p:spPr>
            <a:xfrm flipH="1">
              <a:off x="128095" y="160202"/>
              <a:ext cx="3230425" cy="3640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9" h="21130" fill="norm" stroke="1" extrusionOk="0">
                  <a:moveTo>
                    <a:pt x="9037" y="24"/>
                  </a:moveTo>
                  <a:cubicBezTo>
                    <a:pt x="13583" y="282"/>
                    <a:pt x="18154" y="2681"/>
                    <a:pt x="19553" y="9057"/>
                  </a:cubicBezTo>
                  <a:cubicBezTo>
                    <a:pt x="21600" y="19105"/>
                    <a:pt x="13208" y="21424"/>
                    <a:pt x="8909" y="21102"/>
                  </a:cubicBezTo>
                  <a:cubicBezTo>
                    <a:pt x="4899" y="20809"/>
                    <a:pt x="1985" y="19772"/>
                    <a:pt x="0" y="18255"/>
                  </a:cubicBezTo>
                  <a:lnTo>
                    <a:pt x="0" y="2453"/>
                  </a:lnTo>
                  <a:cubicBezTo>
                    <a:pt x="1990" y="916"/>
                    <a:pt x="5506" y="-176"/>
                    <a:pt x="9037" y="2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65" name="شكل حر 35"/>
            <p:cNvSpPr/>
            <p:nvPr/>
          </p:nvSpPr>
          <p:spPr>
            <a:xfrm flipH="1">
              <a:off x="668135" y="1311769"/>
              <a:ext cx="2637877" cy="370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34" y="8860"/>
                  </a:moveTo>
                  <a:cubicBezTo>
                    <a:pt x="12434" y="8860"/>
                    <a:pt x="15156" y="7566"/>
                    <a:pt x="21600" y="7825"/>
                  </a:cubicBezTo>
                  <a:cubicBezTo>
                    <a:pt x="18877" y="5562"/>
                    <a:pt x="13160" y="7114"/>
                    <a:pt x="12252" y="7372"/>
                  </a:cubicBezTo>
                  <a:cubicBezTo>
                    <a:pt x="12797" y="5432"/>
                    <a:pt x="17697" y="2651"/>
                    <a:pt x="21600" y="3492"/>
                  </a:cubicBezTo>
                  <a:cubicBezTo>
                    <a:pt x="17879" y="1164"/>
                    <a:pt x="13704" y="3816"/>
                    <a:pt x="11889" y="5432"/>
                  </a:cubicBezTo>
                  <a:cubicBezTo>
                    <a:pt x="11889" y="5432"/>
                    <a:pt x="11889" y="5432"/>
                    <a:pt x="11889" y="5432"/>
                  </a:cubicBezTo>
                  <a:cubicBezTo>
                    <a:pt x="11889" y="3816"/>
                    <a:pt x="14612" y="1423"/>
                    <a:pt x="16155" y="388"/>
                  </a:cubicBezTo>
                  <a:cubicBezTo>
                    <a:pt x="13341" y="323"/>
                    <a:pt x="11435" y="4010"/>
                    <a:pt x="11435" y="4010"/>
                  </a:cubicBezTo>
                  <a:cubicBezTo>
                    <a:pt x="11435" y="4010"/>
                    <a:pt x="10074" y="259"/>
                    <a:pt x="8350" y="0"/>
                  </a:cubicBezTo>
                  <a:cubicBezTo>
                    <a:pt x="10709" y="2910"/>
                    <a:pt x="10709" y="5497"/>
                    <a:pt x="10709" y="5497"/>
                  </a:cubicBezTo>
                  <a:cubicBezTo>
                    <a:pt x="10800" y="5756"/>
                    <a:pt x="10800" y="5756"/>
                    <a:pt x="10800" y="5756"/>
                  </a:cubicBezTo>
                  <a:cubicBezTo>
                    <a:pt x="8894" y="3428"/>
                    <a:pt x="5899" y="1035"/>
                    <a:pt x="1997" y="1811"/>
                  </a:cubicBezTo>
                  <a:cubicBezTo>
                    <a:pt x="6897" y="2781"/>
                    <a:pt x="9892" y="6596"/>
                    <a:pt x="9892" y="7566"/>
                  </a:cubicBezTo>
                  <a:cubicBezTo>
                    <a:pt x="7987" y="6467"/>
                    <a:pt x="2995" y="4850"/>
                    <a:pt x="0" y="6532"/>
                  </a:cubicBezTo>
                  <a:cubicBezTo>
                    <a:pt x="4810" y="6532"/>
                    <a:pt x="8985" y="7890"/>
                    <a:pt x="10074" y="9119"/>
                  </a:cubicBezTo>
                  <a:cubicBezTo>
                    <a:pt x="10165" y="10283"/>
                    <a:pt x="9892" y="18108"/>
                    <a:pt x="9711" y="21600"/>
                  </a:cubicBezTo>
                  <a:cubicBezTo>
                    <a:pt x="11889" y="21600"/>
                    <a:pt x="11889" y="21600"/>
                    <a:pt x="11889" y="21600"/>
                  </a:cubicBezTo>
                  <a:cubicBezTo>
                    <a:pt x="12434" y="8860"/>
                    <a:pt x="12434" y="8860"/>
                    <a:pt x="12434" y="886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66" name="شكل حر 36"/>
            <p:cNvSpPr/>
            <p:nvPr/>
          </p:nvSpPr>
          <p:spPr>
            <a:xfrm flipH="1">
              <a:off x="664300" y="-1"/>
              <a:ext cx="2698036" cy="858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2" h="20581" fill="norm" stroke="1" extrusionOk="0">
                  <a:moveTo>
                    <a:pt x="12600" y="4024"/>
                  </a:moveTo>
                  <a:cubicBezTo>
                    <a:pt x="14743" y="5624"/>
                    <a:pt x="14486" y="19491"/>
                    <a:pt x="14486" y="19491"/>
                  </a:cubicBezTo>
                  <a:cubicBezTo>
                    <a:pt x="14486" y="19491"/>
                    <a:pt x="16457" y="4824"/>
                    <a:pt x="18600" y="8558"/>
                  </a:cubicBezTo>
                  <a:cubicBezTo>
                    <a:pt x="21257" y="13091"/>
                    <a:pt x="19886" y="18424"/>
                    <a:pt x="19714" y="20558"/>
                  </a:cubicBezTo>
                  <a:cubicBezTo>
                    <a:pt x="20571" y="21091"/>
                    <a:pt x="21600" y="12291"/>
                    <a:pt x="19971" y="7758"/>
                  </a:cubicBezTo>
                  <a:cubicBezTo>
                    <a:pt x="18429" y="2958"/>
                    <a:pt x="15000" y="5891"/>
                    <a:pt x="14743" y="15491"/>
                  </a:cubicBezTo>
                  <a:cubicBezTo>
                    <a:pt x="15086" y="6958"/>
                    <a:pt x="14571" y="24"/>
                    <a:pt x="12086" y="558"/>
                  </a:cubicBezTo>
                  <a:cubicBezTo>
                    <a:pt x="10286" y="1358"/>
                    <a:pt x="9857" y="8024"/>
                    <a:pt x="9857" y="8024"/>
                  </a:cubicBezTo>
                  <a:cubicBezTo>
                    <a:pt x="9857" y="8024"/>
                    <a:pt x="9171" y="-509"/>
                    <a:pt x="7286" y="24"/>
                  </a:cubicBezTo>
                  <a:cubicBezTo>
                    <a:pt x="4114" y="1358"/>
                    <a:pt x="3429" y="9358"/>
                    <a:pt x="4200" y="16558"/>
                  </a:cubicBezTo>
                  <a:cubicBezTo>
                    <a:pt x="2829" y="12558"/>
                    <a:pt x="1714" y="10158"/>
                    <a:pt x="0" y="12824"/>
                  </a:cubicBezTo>
                  <a:cubicBezTo>
                    <a:pt x="2229" y="12558"/>
                    <a:pt x="4800" y="20024"/>
                    <a:pt x="4800" y="20024"/>
                  </a:cubicBezTo>
                  <a:cubicBezTo>
                    <a:pt x="4800" y="20024"/>
                    <a:pt x="3771" y="2958"/>
                    <a:pt x="7029" y="2424"/>
                  </a:cubicBezTo>
                  <a:cubicBezTo>
                    <a:pt x="8914" y="2158"/>
                    <a:pt x="9771" y="11758"/>
                    <a:pt x="9771" y="11758"/>
                  </a:cubicBezTo>
                  <a:cubicBezTo>
                    <a:pt x="9771" y="11758"/>
                    <a:pt x="10971" y="2691"/>
                    <a:pt x="12600" y="4024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67" name="شكل حر 38"/>
            <p:cNvSpPr/>
            <p:nvPr/>
          </p:nvSpPr>
          <p:spPr>
            <a:xfrm flipH="1">
              <a:off x="0" y="798810"/>
              <a:ext cx="1808712" cy="3011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0810" fill="norm" stroke="1" extrusionOk="0">
                  <a:moveTo>
                    <a:pt x="21210" y="8069"/>
                  </a:moveTo>
                  <a:cubicBezTo>
                    <a:pt x="20949" y="6384"/>
                    <a:pt x="17957" y="5847"/>
                    <a:pt x="17957" y="5847"/>
                  </a:cubicBezTo>
                  <a:cubicBezTo>
                    <a:pt x="17957" y="5847"/>
                    <a:pt x="20299" y="5235"/>
                    <a:pt x="20169" y="3779"/>
                  </a:cubicBezTo>
                  <a:cubicBezTo>
                    <a:pt x="20039" y="2171"/>
                    <a:pt x="17046" y="2324"/>
                    <a:pt x="17046" y="2324"/>
                  </a:cubicBezTo>
                  <a:cubicBezTo>
                    <a:pt x="17046" y="2324"/>
                    <a:pt x="18347" y="1405"/>
                    <a:pt x="17696" y="486"/>
                  </a:cubicBezTo>
                  <a:cubicBezTo>
                    <a:pt x="17046" y="-510"/>
                    <a:pt x="14834" y="333"/>
                    <a:pt x="14834" y="333"/>
                  </a:cubicBezTo>
                  <a:cubicBezTo>
                    <a:pt x="15224" y="562"/>
                    <a:pt x="15224" y="562"/>
                    <a:pt x="15224" y="562"/>
                  </a:cubicBezTo>
                  <a:cubicBezTo>
                    <a:pt x="15224" y="562"/>
                    <a:pt x="16786" y="256"/>
                    <a:pt x="17046" y="792"/>
                  </a:cubicBezTo>
                  <a:cubicBezTo>
                    <a:pt x="17306" y="1481"/>
                    <a:pt x="15875" y="2707"/>
                    <a:pt x="15875" y="2707"/>
                  </a:cubicBezTo>
                  <a:cubicBezTo>
                    <a:pt x="15875" y="2707"/>
                    <a:pt x="18867" y="2707"/>
                    <a:pt x="18998" y="3856"/>
                  </a:cubicBezTo>
                  <a:cubicBezTo>
                    <a:pt x="19388" y="4928"/>
                    <a:pt x="15745" y="6077"/>
                    <a:pt x="15745" y="6077"/>
                  </a:cubicBezTo>
                  <a:cubicBezTo>
                    <a:pt x="15745" y="6077"/>
                    <a:pt x="20169" y="6230"/>
                    <a:pt x="20039" y="7839"/>
                  </a:cubicBezTo>
                  <a:cubicBezTo>
                    <a:pt x="19908" y="9371"/>
                    <a:pt x="15224" y="11286"/>
                    <a:pt x="15224" y="11286"/>
                  </a:cubicBezTo>
                  <a:cubicBezTo>
                    <a:pt x="15224" y="11286"/>
                    <a:pt x="18347" y="11592"/>
                    <a:pt x="18087" y="13430"/>
                  </a:cubicBezTo>
                  <a:cubicBezTo>
                    <a:pt x="17827" y="15192"/>
                    <a:pt x="11451" y="14503"/>
                    <a:pt x="11451" y="14503"/>
                  </a:cubicBezTo>
                  <a:cubicBezTo>
                    <a:pt x="11451" y="14503"/>
                    <a:pt x="14443" y="17184"/>
                    <a:pt x="13663" y="17567"/>
                  </a:cubicBezTo>
                  <a:cubicBezTo>
                    <a:pt x="12101" y="18333"/>
                    <a:pt x="10280" y="16724"/>
                    <a:pt x="10280" y="16724"/>
                  </a:cubicBezTo>
                  <a:cubicBezTo>
                    <a:pt x="10280" y="16724"/>
                    <a:pt x="10930" y="18945"/>
                    <a:pt x="9108" y="18945"/>
                  </a:cubicBezTo>
                  <a:cubicBezTo>
                    <a:pt x="7417" y="18945"/>
                    <a:pt x="4684" y="16954"/>
                    <a:pt x="4684" y="16954"/>
                  </a:cubicBezTo>
                  <a:cubicBezTo>
                    <a:pt x="4684" y="16954"/>
                    <a:pt x="4684" y="19941"/>
                    <a:pt x="3253" y="20247"/>
                  </a:cubicBezTo>
                  <a:cubicBezTo>
                    <a:pt x="1692" y="20477"/>
                    <a:pt x="0" y="18562"/>
                    <a:pt x="0" y="18562"/>
                  </a:cubicBezTo>
                  <a:cubicBezTo>
                    <a:pt x="0" y="18562"/>
                    <a:pt x="260" y="21090"/>
                    <a:pt x="3123" y="20784"/>
                  </a:cubicBezTo>
                  <a:cubicBezTo>
                    <a:pt x="5855" y="20477"/>
                    <a:pt x="5465" y="17950"/>
                    <a:pt x="5465" y="17950"/>
                  </a:cubicBezTo>
                  <a:cubicBezTo>
                    <a:pt x="5465" y="17950"/>
                    <a:pt x="8067" y="20094"/>
                    <a:pt x="9629" y="19788"/>
                  </a:cubicBezTo>
                  <a:cubicBezTo>
                    <a:pt x="11451" y="19558"/>
                    <a:pt x="11320" y="17950"/>
                    <a:pt x="11320" y="17950"/>
                  </a:cubicBezTo>
                  <a:cubicBezTo>
                    <a:pt x="11320" y="17950"/>
                    <a:pt x="13402" y="19099"/>
                    <a:pt x="14964" y="17873"/>
                  </a:cubicBezTo>
                  <a:cubicBezTo>
                    <a:pt x="15875" y="17030"/>
                    <a:pt x="12882" y="15116"/>
                    <a:pt x="12882" y="15116"/>
                  </a:cubicBezTo>
                  <a:cubicBezTo>
                    <a:pt x="12882" y="15116"/>
                    <a:pt x="18867" y="15728"/>
                    <a:pt x="19388" y="13737"/>
                  </a:cubicBezTo>
                  <a:cubicBezTo>
                    <a:pt x="19648" y="11592"/>
                    <a:pt x="17046" y="11286"/>
                    <a:pt x="17046" y="11286"/>
                  </a:cubicBezTo>
                  <a:cubicBezTo>
                    <a:pt x="17046" y="11286"/>
                    <a:pt x="21600" y="9754"/>
                    <a:pt x="21210" y="806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175" name="مجموعة 43"/>
          <p:cNvGrpSpPr/>
          <p:nvPr/>
        </p:nvGrpSpPr>
        <p:grpSpPr>
          <a:xfrm>
            <a:off x="15026518" y="9543405"/>
            <a:ext cx="3367450" cy="4193438"/>
            <a:chOff x="0" y="0"/>
            <a:chExt cx="3367449" cy="4193436"/>
          </a:xfrm>
        </p:grpSpPr>
        <p:sp>
          <p:nvSpPr>
            <p:cNvPr id="169" name="شكل حر 44"/>
            <p:cNvSpPr/>
            <p:nvPr/>
          </p:nvSpPr>
          <p:spPr>
            <a:xfrm flipH="1">
              <a:off x="1077944" y="2289956"/>
              <a:ext cx="926231" cy="34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005"/>
                  </a:moveTo>
                  <a:cubicBezTo>
                    <a:pt x="6696" y="12843"/>
                    <a:pt x="13824" y="17514"/>
                    <a:pt x="21168" y="21600"/>
                  </a:cubicBezTo>
                  <a:cubicBezTo>
                    <a:pt x="21600" y="14595"/>
                    <a:pt x="21600" y="14595"/>
                    <a:pt x="21600" y="14595"/>
                  </a:cubicBezTo>
                  <a:cubicBezTo>
                    <a:pt x="14472" y="10508"/>
                    <a:pt x="7344" y="5254"/>
                    <a:pt x="864" y="0"/>
                  </a:cubicBezTo>
                  <a:cubicBezTo>
                    <a:pt x="864" y="0"/>
                    <a:pt x="864" y="0"/>
                    <a:pt x="0" y="7005"/>
                  </a:cubicBezTo>
                  <a:close/>
                </a:path>
              </a:pathLst>
            </a:custGeom>
            <a:solidFill>
              <a:srgbClr val="F9D43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0" name="شكل حر 45"/>
            <p:cNvSpPr/>
            <p:nvPr/>
          </p:nvSpPr>
          <p:spPr>
            <a:xfrm flipH="1">
              <a:off x="75979" y="133954"/>
              <a:ext cx="3178749" cy="3043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2" h="18169" fill="norm" stroke="1" extrusionOk="0">
                  <a:moveTo>
                    <a:pt x="9842" y="18145"/>
                  </a:moveTo>
                  <a:cubicBezTo>
                    <a:pt x="13252" y="18422"/>
                    <a:pt x="19965" y="16428"/>
                    <a:pt x="18287" y="7788"/>
                  </a:cubicBezTo>
                  <a:cubicBezTo>
                    <a:pt x="16121" y="-3178"/>
                    <a:pt x="3779" y="-464"/>
                    <a:pt x="1721" y="3302"/>
                  </a:cubicBezTo>
                  <a:cubicBezTo>
                    <a:pt x="-1635" y="9505"/>
                    <a:pt x="-661" y="17314"/>
                    <a:pt x="9842" y="18145"/>
                  </a:cubicBezTo>
                  <a:close/>
                </a:path>
              </a:pathLst>
            </a:custGeom>
            <a:solidFill>
              <a:srgbClr val="F7D32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1" name="شكل حر 46"/>
            <p:cNvSpPr/>
            <p:nvPr/>
          </p:nvSpPr>
          <p:spPr>
            <a:xfrm flipH="1">
              <a:off x="520636" y="1096846"/>
              <a:ext cx="2213534" cy="3096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91" y="8860"/>
                  </a:moveTo>
                  <a:cubicBezTo>
                    <a:pt x="12291" y="8860"/>
                    <a:pt x="14912" y="7566"/>
                    <a:pt x="21510" y="7825"/>
                  </a:cubicBezTo>
                  <a:cubicBezTo>
                    <a:pt x="18798" y="5562"/>
                    <a:pt x="13014" y="7114"/>
                    <a:pt x="12291" y="7372"/>
                  </a:cubicBezTo>
                  <a:cubicBezTo>
                    <a:pt x="12743" y="5432"/>
                    <a:pt x="17714" y="2651"/>
                    <a:pt x="21600" y="3492"/>
                  </a:cubicBezTo>
                  <a:cubicBezTo>
                    <a:pt x="17895" y="1164"/>
                    <a:pt x="13556" y="3816"/>
                    <a:pt x="12020" y="5432"/>
                  </a:cubicBezTo>
                  <a:cubicBezTo>
                    <a:pt x="12020" y="5432"/>
                    <a:pt x="12020" y="5432"/>
                    <a:pt x="12020" y="5432"/>
                  </a:cubicBezTo>
                  <a:cubicBezTo>
                    <a:pt x="12020" y="3816"/>
                    <a:pt x="14641" y="1423"/>
                    <a:pt x="16087" y="388"/>
                  </a:cubicBezTo>
                  <a:cubicBezTo>
                    <a:pt x="13376" y="323"/>
                    <a:pt x="11478" y="4010"/>
                    <a:pt x="11478" y="4010"/>
                  </a:cubicBezTo>
                  <a:cubicBezTo>
                    <a:pt x="11478" y="4010"/>
                    <a:pt x="9941" y="259"/>
                    <a:pt x="8315" y="0"/>
                  </a:cubicBezTo>
                  <a:cubicBezTo>
                    <a:pt x="10664" y="2910"/>
                    <a:pt x="10755" y="5497"/>
                    <a:pt x="10755" y="5497"/>
                  </a:cubicBezTo>
                  <a:cubicBezTo>
                    <a:pt x="10755" y="5756"/>
                    <a:pt x="10755" y="5756"/>
                    <a:pt x="10755" y="5756"/>
                  </a:cubicBezTo>
                  <a:cubicBezTo>
                    <a:pt x="8767" y="3428"/>
                    <a:pt x="5874" y="1035"/>
                    <a:pt x="1898" y="1811"/>
                  </a:cubicBezTo>
                  <a:cubicBezTo>
                    <a:pt x="6778" y="2781"/>
                    <a:pt x="9761" y="6596"/>
                    <a:pt x="9761" y="7566"/>
                  </a:cubicBezTo>
                  <a:cubicBezTo>
                    <a:pt x="7863" y="6467"/>
                    <a:pt x="2982" y="4850"/>
                    <a:pt x="0" y="6532"/>
                  </a:cubicBezTo>
                  <a:cubicBezTo>
                    <a:pt x="4700" y="6532"/>
                    <a:pt x="8857" y="7890"/>
                    <a:pt x="9941" y="9119"/>
                  </a:cubicBezTo>
                  <a:cubicBezTo>
                    <a:pt x="10122" y="10283"/>
                    <a:pt x="9670" y="18108"/>
                    <a:pt x="9580" y="21600"/>
                  </a:cubicBezTo>
                  <a:cubicBezTo>
                    <a:pt x="11749" y="21600"/>
                    <a:pt x="11749" y="21600"/>
                    <a:pt x="11749" y="21600"/>
                  </a:cubicBezTo>
                  <a:cubicBezTo>
                    <a:pt x="12291" y="8860"/>
                    <a:pt x="12291" y="8860"/>
                    <a:pt x="12291" y="886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2" name="شكل حر 47"/>
            <p:cNvSpPr/>
            <p:nvPr/>
          </p:nvSpPr>
          <p:spPr>
            <a:xfrm flipH="1">
              <a:off x="575582" y="0"/>
              <a:ext cx="2244301" cy="717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0581" fill="norm" stroke="1" extrusionOk="0">
                  <a:moveTo>
                    <a:pt x="16096" y="20024"/>
                  </a:moveTo>
                  <a:cubicBezTo>
                    <a:pt x="16096" y="20024"/>
                    <a:pt x="18678" y="12558"/>
                    <a:pt x="20829" y="12824"/>
                  </a:cubicBezTo>
                  <a:cubicBezTo>
                    <a:pt x="19194" y="10158"/>
                    <a:pt x="18161" y="12558"/>
                    <a:pt x="16698" y="16558"/>
                  </a:cubicBezTo>
                  <a:cubicBezTo>
                    <a:pt x="17559" y="9358"/>
                    <a:pt x="16870" y="1358"/>
                    <a:pt x="13686" y="24"/>
                  </a:cubicBezTo>
                  <a:cubicBezTo>
                    <a:pt x="11707" y="-509"/>
                    <a:pt x="10933" y="8024"/>
                    <a:pt x="10933" y="8024"/>
                  </a:cubicBezTo>
                  <a:cubicBezTo>
                    <a:pt x="10933" y="8024"/>
                    <a:pt x="10674" y="1358"/>
                    <a:pt x="8781" y="558"/>
                  </a:cubicBezTo>
                  <a:cubicBezTo>
                    <a:pt x="6372" y="24"/>
                    <a:pt x="5769" y="6958"/>
                    <a:pt x="6027" y="15491"/>
                  </a:cubicBezTo>
                  <a:cubicBezTo>
                    <a:pt x="5855" y="5891"/>
                    <a:pt x="2499" y="2958"/>
                    <a:pt x="864" y="7758"/>
                  </a:cubicBezTo>
                  <a:cubicBezTo>
                    <a:pt x="-771" y="12291"/>
                    <a:pt x="262" y="21091"/>
                    <a:pt x="1122" y="20558"/>
                  </a:cubicBezTo>
                  <a:cubicBezTo>
                    <a:pt x="864" y="18424"/>
                    <a:pt x="-341" y="13091"/>
                    <a:pt x="2155" y="8558"/>
                  </a:cubicBezTo>
                  <a:cubicBezTo>
                    <a:pt x="4478" y="4824"/>
                    <a:pt x="6372" y="19491"/>
                    <a:pt x="6372" y="19491"/>
                  </a:cubicBezTo>
                  <a:cubicBezTo>
                    <a:pt x="6372" y="19491"/>
                    <a:pt x="6027" y="5624"/>
                    <a:pt x="8351" y="4024"/>
                  </a:cubicBezTo>
                  <a:cubicBezTo>
                    <a:pt x="9986" y="2691"/>
                    <a:pt x="11105" y="11758"/>
                    <a:pt x="11105" y="11758"/>
                  </a:cubicBezTo>
                  <a:cubicBezTo>
                    <a:pt x="11105" y="11758"/>
                    <a:pt x="11965" y="2158"/>
                    <a:pt x="13945" y="2424"/>
                  </a:cubicBezTo>
                  <a:cubicBezTo>
                    <a:pt x="17215" y="2958"/>
                    <a:pt x="16096" y="20024"/>
                    <a:pt x="16096" y="20024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3" name="شكل حر 48"/>
            <p:cNvSpPr/>
            <p:nvPr/>
          </p:nvSpPr>
          <p:spPr>
            <a:xfrm flipH="1">
              <a:off x="0" y="686799"/>
              <a:ext cx="1187837" cy="249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0763" fill="norm" stroke="1" extrusionOk="0">
                  <a:moveTo>
                    <a:pt x="15785" y="7801"/>
                  </a:moveTo>
                  <a:cubicBezTo>
                    <a:pt x="18775" y="7261"/>
                    <a:pt x="20603" y="7184"/>
                    <a:pt x="20271" y="6104"/>
                  </a:cubicBezTo>
                  <a:cubicBezTo>
                    <a:pt x="19772" y="3713"/>
                    <a:pt x="15618" y="4407"/>
                    <a:pt x="15618" y="4407"/>
                  </a:cubicBezTo>
                  <a:cubicBezTo>
                    <a:pt x="15618" y="4407"/>
                    <a:pt x="19274" y="3173"/>
                    <a:pt x="17778" y="1553"/>
                  </a:cubicBezTo>
                  <a:cubicBezTo>
                    <a:pt x="16283" y="241"/>
                    <a:pt x="12462" y="-376"/>
                    <a:pt x="9305" y="241"/>
                  </a:cubicBezTo>
                  <a:cubicBezTo>
                    <a:pt x="11298" y="473"/>
                    <a:pt x="12960" y="627"/>
                    <a:pt x="13458" y="781"/>
                  </a:cubicBezTo>
                  <a:cubicBezTo>
                    <a:pt x="15286" y="935"/>
                    <a:pt x="16782" y="1784"/>
                    <a:pt x="16782" y="2324"/>
                  </a:cubicBezTo>
                  <a:cubicBezTo>
                    <a:pt x="16782" y="2787"/>
                    <a:pt x="14788" y="4407"/>
                    <a:pt x="13791" y="4561"/>
                  </a:cubicBezTo>
                  <a:cubicBezTo>
                    <a:pt x="16615" y="4715"/>
                    <a:pt x="18609" y="4793"/>
                    <a:pt x="18775" y="5950"/>
                  </a:cubicBezTo>
                  <a:cubicBezTo>
                    <a:pt x="19108" y="6644"/>
                    <a:pt x="13292" y="7647"/>
                    <a:pt x="13292" y="7647"/>
                  </a:cubicBezTo>
                  <a:cubicBezTo>
                    <a:pt x="13292" y="7647"/>
                    <a:pt x="19440" y="8033"/>
                    <a:pt x="19772" y="9884"/>
                  </a:cubicBezTo>
                  <a:cubicBezTo>
                    <a:pt x="19938" y="11813"/>
                    <a:pt x="13957" y="10887"/>
                    <a:pt x="13957" y="10887"/>
                  </a:cubicBezTo>
                  <a:cubicBezTo>
                    <a:pt x="13957" y="10887"/>
                    <a:pt x="17446" y="13047"/>
                    <a:pt x="16449" y="13818"/>
                  </a:cubicBezTo>
                  <a:cubicBezTo>
                    <a:pt x="15618" y="14435"/>
                    <a:pt x="10800" y="13973"/>
                    <a:pt x="10800" y="13973"/>
                  </a:cubicBezTo>
                  <a:cubicBezTo>
                    <a:pt x="10800" y="13973"/>
                    <a:pt x="16615" y="16595"/>
                    <a:pt x="13126" y="17675"/>
                  </a:cubicBezTo>
                  <a:cubicBezTo>
                    <a:pt x="11797" y="18061"/>
                    <a:pt x="6812" y="16595"/>
                    <a:pt x="6812" y="16595"/>
                  </a:cubicBezTo>
                  <a:cubicBezTo>
                    <a:pt x="6812" y="16595"/>
                    <a:pt x="7477" y="18833"/>
                    <a:pt x="6148" y="19450"/>
                  </a:cubicBezTo>
                  <a:cubicBezTo>
                    <a:pt x="2991" y="20993"/>
                    <a:pt x="0" y="18833"/>
                    <a:pt x="0" y="18833"/>
                  </a:cubicBezTo>
                  <a:cubicBezTo>
                    <a:pt x="0" y="18833"/>
                    <a:pt x="166" y="21224"/>
                    <a:pt x="4818" y="20684"/>
                  </a:cubicBezTo>
                  <a:cubicBezTo>
                    <a:pt x="8474" y="20375"/>
                    <a:pt x="9138" y="18447"/>
                    <a:pt x="8142" y="17444"/>
                  </a:cubicBezTo>
                  <a:cubicBezTo>
                    <a:pt x="9803" y="18293"/>
                    <a:pt x="11132" y="18987"/>
                    <a:pt x="14788" y="17907"/>
                  </a:cubicBezTo>
                  <a:cubicBezTo>
                    <a:pt x="18775" y="16750"/>
                    <a:pt x="12628" y="14281"/>
                    <a:pt x="12628" y="14281"/>
                  </a:cubicBezTo>
                  <a:cubicBezTo>
                    <a:pt x="12628" y="14281"/>
                    <a:pt x="16615" y="15207"/>
                    <a:pt x="17778" y="14050"/>
                  </a:cubicBezTo>
                  <a:cubicBezTo>
                    <a:pt x="19108" y="12815"/>
                    <a:pt x="15785" y="11504"/>
                    <a:pt x="15785" y="11504"/>
                  </a:cubicBezTo>
                  <a:cubicBezTo>
                    <a:pt x="15785" y="11504"/>
                    <a:pt x="20769" y="12198"/>
                    <a:pt x="21268" y="10424"/>
                  </a:cubicBezTo>
                  <a:cubicBezTo>
                    <a:pt x="21600" y="8650"/>
                    <a:pt x="18775" y="7570"/>
                    <a:pt x="15785" y="7801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4" name="شكل حر 49"/>
            <p:cNvSpPr/>
            <p:nvPr/>
          </p:nvSpPr>
          <p:spPr>
            <a:xfrm flipH="1">
              <a:off x="1866810" y="667933"/>
              <a:ext cx="1500640" cy="251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10" fill="norm" stroke="1" extrusionOk="0">
                  <a:moveTo>
                    <a:pt x="18089" y="20247"/>
                  </a:moveTo>
                  <a:cubicBezTo>
                    <a:pt x="16649" y="19941"/>
                    <a:pt x="16649" y="16954"/>
                    <a:pt x="16649" y="16954"/>
                  </a:cubicBezTo>
                  <a:cubicBezTo>
                    <a:pt x="16649" y="16954"/>
                    <a:pt x="13769" y="18945"/>
                    <a:pt x="12198" y="18945"/>
                  </a:cubicBezTo>
                  <a:cubicBezTo>
                    <a:pt x="10366" y="18945"/>
                    <a:pt x="11020" y="16724"/>
                    <a:pt x="11020" y="16724"/>
                  </a:cubicBezTo>
                  <a:cubicBezTo>
                    <a:pt x="11020" y="16724"/>
                    <a:pt x="9056" y="18333"/>
                    <a:pt x="7486" y="17567"/>
                  </a:cubicBezTo>
                  <a:cubicBezTo>
                    <a:pt x="6700" y="17184"/>
                    <a:pt x="9973" y="14503"/>
                    <a:pt x="9973" y="14503"/>
                  </a:cubicBezTo>
                  <a:cubicBezTo>
                    <a:pt x="9973" y="14503"/>
                    <a:pt x="3296" y="15192"/>
                    <a:pt x="3166" y="13430"/>
                  </a:cubicBezTo>
                  <a:cubicBezTo>
                    <a:pt x="2904" y="11592"/>
                    <a:pt x="6046" y="11286"/>
                    <a:pt x="6046" y="11286"/>
                  </a:cubicBezTo>
                  <a:cubicBezTo>
                    <a:pt x="6046" y="11286"/>
                    <a:pt x="1333" y="9371"/>
                    <a:pt x="1202" y="7839"/>
                  </a:cubicBezTo>
                  <a:cubicBezTo>
                    <a:pt x="1071" y="6230"/>
                    <a:pt x="5522" y="6077"/>
                    <a:pt x="5522" y="6077"/>
                  </a:cubicBezTo>
                  <a:cubicBezTo>
                    <a:pt x="5522" y="6077"/>
                    <a:pt x="1856" y="4928"/>
                    <a:pt x="2118" y="3856"/>
                  </a:cubicBezTo>
                  <a:cubicBezTo>
                    <a:pt x="2380" y="2707"/>
                    <a:pt x="5391" y="2707"/>
                    <a:pt x="5391" y="2707"/>
                  </a:cubicBezTo>
                  <a:cubicBezTo>
                    <a:pt x="5391" y="2707"/>
                    <a:pt x="3820" y="1481"/>
                    <a:pt x="4213" y="792"/>
                  </a:cubicBezTo>
                  <a:cubicBezTo>
                    <a:pt x="4475" y="256"/>
                    <a:pt x="6046" y="562"/>
                    <a:pt x="6046" y="562"/>
                  </a:cubicBezTo>
                  <a:cubicBezTo>
                    <a:pt x="6307" y="333"/>
                    <a:pt x="6307" y="333"/>
                    <a:pt x="6307" y="333"/>
                  </a:cubicBezTo>
                  <a:cubicBezTo>
                    <a:pt x="6307" y="333"/>
                    <a:pt x="4213" y="-510"/>
                    <a:pt x="3427" y="486"/>
                  </a:cubicBezTo>
                  <a:cubicBezTo>
                    <a:pt x="2904" y="1405"/>
                    <a:pt x="4213" y="2324"/>
                    <a:pt x="4213" y="2324"/>
                  </a:cubicBezTo>
                  <a:cubicBezTo>
                    <a:pt x="4213" y="2324"/>
                    <a:pt x="1202" y="2171"/>
                    <a:pt x="1071" y="3779"/>
                  </a:cubicBezTo>
                  <a:cubicBezTo>
                    <a:pt x="940" y="5235"/>
                    <a:pt x="3166" y="5847"/>
                    <a:pt x="3166" y="5847"/>
                  </a:cubicBezTo>
                  <a:cubicBezTo>
                    <a:pt x="3166" y="5847"/>
                    <a:pt x="155" y="6384"/>
                    <a:pt x="24" y="8069"/>
                  </a:cubicBezTo>
                  <a:cubicBezTo>
                    <a:pt x="-369" y="9754"/>
                    <a:pt x="4213" y="11286"/>
                    <a:pt x="4213" y="11286"/>
                  </a:cubicBezTo>
                  <a:cubicBezTo>
                    <a:pt x="4213" y="11286"/>
                    <a:pt x="1595" y="11592"/>
                    <a:pt x="1856" y="13737"/>
                  </a:cubicBezTo>
                  <a:cubicBezTo>
                    <a:pt x="2249" y="15728"/>
                    <a:pt x="8402" y="15116"/>
                    <a:pt x="8402" y="15116"/>
                  </a:cubicBezTo>
                  <a:cubicBezTo>
                    <a:pt x="8402" y="15116"/>
                    <a:pt x="5260" y="17030"/>
                    <a:pt x="6176" y="17873"/>
                  </a:cubicBezTo>
                  <a:cubicBezTo>
                    <a:pt x="7747" y="19099"/>
                    <a:pt x="9973" y="17950"/>
                    <a:pt x="9973" y="17950"/>
                  </a:cubicBezTo>
                  <a:cubicBezTo>
                    <a:pt x="9973" y="17950"/>
                    <a:pt x="9580" y="19558"/>
                    <a:pt x="11675" y="19788"/>
                  </a:cubicBezTo>
                  <a:cubicBezTo>
                    <a:pt x="13246" y="20094"/>
                    <a:pt x="15864" y="17950"/>
                    <a:pt x="15864" y="17950"/>
                  </a:cubicBezTo>
                  <a:cubicBezTo>
                    <a:pt x="15864" y="17950"/>
                    <a:pt x="15340" y="20477"/>
                    <a:pt x="18220" y="20784"/>
                  </a:cubicBezTo>
                  <a:cubicBezTo>
                    <a:pt x="21100" y="21090"/>
                    <a:pt x="21231" y="18562"/>
                    <a:pt x="21231" y="18562"/>
                  </a:cubicBezTo>
                  <a:cubicBezTo>
                    <a:pt x="21231" y="18562"/>
                    <a:pt x="19660" y="20477"/>
                    <a:pt x="18089" y="20247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184" name="مجموعة 105"/>
          <p:cNvGrpSpPr/>
          <p:nvPr/>
        </p:nvGrpSpPr>
        <p:grpSpPr>
          <a:xfrm>
            <a:off x="-75610" y="5707815"/>
            <a:ext cx="2141198" cy="2435124"/>
            <a:chOff x="0" y="0"/>
            <a:chExt cx="2141197" cy="2435123"/>
          </a:xfrm>
        </p:grpSpPr>
        <p:sp>
          <p:nvSpPr>
            <p:cNvPr id="176" name="شكل حر 28"/>
            <p:cNvSpPr/>
            <p:nvPr/>
          </p:nvSpPr>
          <p:spPr>
            <a:xfrm flipH="1" rot="21224101">
              <a:off x="103098" y="99621"/>
              <a:ext cx="1935001" cy="199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6" h="19733" fill="norm" stroke="1" extrusionOk="0">
                  <a:moveTo>
                    <a:pt x="8106" y="19246"/>
                  </a:moveTo>
                  <a:cubicBezTo>
                    <a:pt x="8106" y="19246"/>
                    <a:pt x="1140" y="19287"/>
                    <a:pt x="0" y="13629"/>
                  </a:cubicBezTo>
                  <a:cubicBezTo>
                    <a:pt x="1096" y="14744"/>
                    <a:pt x="3681" y="15240"/>
                    <a:pt x="3681" y="15240"/>
                  </a:cubicBezTo>
                  <a:cubicBezTo>
                    <a:pt x="3681" y="15240"/>
                    <a:pt x="-1314" y="9706"/>
                    <a:pt x="1227" y="4584"/>
                  </a:cubicBezTo>
                  <a:cubicBezTo>
                    <a:pt x="2498" y="6773"/>
                    <a:pt x="6529" y="9788"/>
                    <a:pt x="6529" y="9788"/>
                  </a:cubicBezTo>
                  <a:cubicBezTo>
                    <a:pt x="6529" y="9788"/>
                    <a:pt x="6529" y="4130"/>
                    <a:pt x="13320" y="0"/>
                  </a:cubicBezTo>
                  <a:cubicBezTo>
                    <a:pt x="13144" y="2974"/>
                    <a:pt x="12794" y="11027"/>
                    <a:pt x="12794" y="11027"/>
                  </a:cubicBezTo>
                  <a:cubicBezTo>
                    <a:pt x="20286" y="7723"/>
                    <a:pt x="20286" y="7723"/>
                    <a:pt x="20286" y="7723"/>
                  </a:cubicBezTo>
                  <a:cubicBezTo>
                    <a:pt x="20286" y="7723"/>
                    <a:pt x="19015" y="13753"/>
                    <a:pt x="16168" y="15281"/>
                  </a:cubicBezTo>
                  <a:cubicBezTo>
                    <a:pt x="17351" y="15694"/>
                    <a:pt x="19103" y="14662"/>
                    <a:pt x="19103" y="14662"/>
                  </a:cubicBezTo>
                  <a:cubicBezTo>
                    <a:pt x="19103" y="14662"/>
                    <a:pt x="16518" y="21600"/>
                    <a:pt x="8106" y="19246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7" name="الشكل الحر 29"/>
            <p:cNvSpPr/>
            <p:nvPr/>
          </p:nvSpPr>
          <p:spPr>
            <a:xfrm flipH="1" rot="21224101">
              <a:off x="247483" y="232095"/>
              <a:ext cx="1651605" cy="1772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7" h="21600" fill="norm" stroke="1" extrusionOk="0">
                  <a:moveTo>
                    <a:pt x="10412" y="21498"/>
                  </a:moveTo>
                  <a:cubicBezTo>
                    <a:pt x="10412" y="21498"/>
                    <a:pt x="18215" y="21498"/>
                    <a:pt x="18784" y="18238"/>
                  </a:cubicBezTo>
                  <a:cubicBezTo>
                    <a:pt x="16820" y="19257"/>
                    <a:pt x="14598" y="18340"/>
                    <a:pt x="14598" y="18340"/>
                  </a:cubicBezTo>
                  <a:cubicBezTo>
                    <a:pt x="14598" y="18340"/>
                    <a:pt x="20489" y="13958"/>
                    <a:pt x="20437" y="9985"/>
                  </a:cubicBezTo>
                  <a:cubicBezTo>
                    <a:pt x="17802" y="11615"/>
                    <a:pt x="12066" y="13653"/>
                    <a:pt x="12066" y="13653"/>
                  </a:cubicBezTo>
                  <a:cubicBezTo>
                    <a:pt x="12066" y="13653"/>
                    <a:pt x="12014" y="4992"/>
                    <a:pt x="12945" y="0"/>
                  </a:cubicBezTo>
                  <a:cubicBezTo>
                    <a:pt x="9637" y="2547"/>
                    <a:pt x="7209" y="8609"/>
                    <a:pt x="6640" y="12328"/>
                  </a:cubicBezTo>
                  <a:cubicBezTo>
                    <a:pt x="4728" y="11870"/>
                    <a:pt x="1214" y="8304"/>
                    <a:pt x="181" y="6419"/>
                  </a:cubicBezTo>
                  <a:cubicBezTo>
                    <a:pt x="-1111" y="12379"/>
                    <a:pt x="4935" y="18085"/>
                    <a:pt x="5607" y="18594"/>
                  </a:cubicBezTo>
                  <a:cubicBezTo>
                    <a:pt x="3798" y="19002"/>
                    <a:pt x="2041" y="18238"/>
                    <a:pt x="439" y="17270"/>
                  </a:cubicBezTo>
                  <a:cubicBezTo>
                    <a:pt x="1628" y="20174"/>
                    <a:pt x="6537" y="21498"/>
                    <a:pt x="10102" y="21600"/>
                  </a:cubicBezTo>
                  <a:cubicBezTo>
                    <a:pt x="10412" y="21498"/>
                    <a:pt x="10412" y="21498"/>
                    <a:pt x="10412" y="21498"/>
                  </a:cubicBezTo>
                  <a:cubicBezTo>
                    <a:pt x="10412" y="21498"/>
                    <a:pt x="10412" y="21498"/>
                    <a:pt x="10412" y="21498"/>
                  </a:cubicBezTo>
                  <a:close/>
                </a:path>
              </a:pathLst>
            </a:custGeom>
            <a:solidFill>
              <a:srgbClr val="DD72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8" name="شكل حر 30"/>
            <p:cNvSpPr/>
            <p:nvPr/>
          </p:nvSpPr>
          <p:spPr>
            <a:xfrm flipH="1" rot="21224101">
              <a:off x="1041277" y="696482"/>
              <a:ext cx="163824" cy="1232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75" h="21600" fill="norm" stroke="1" extrusionOk="0">
                  <a:moveTo>
                    <a:pt x="7266" y="21600"/>
                  </a:moveTo>
                  <a:cubicBezTo>
                    <a:pt x="7266" y="21600"/>
                    <a:pt x="-5568" y="14278"/>
                    <a:pt x="12275" y="0"/>
                  </a:cubicBezTo>
                  <a:cubicBezTo>
                    <a:pt x="6953" y="1904"/>
                    <a:pt x="-9325" y="15889"/>
                    <a:pt x="7266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9" name="شكل حر 31"/>
            <p:cNvSpPr/>
            <p:nvPr/>
          </p:nvSpPr>
          <p:spPr>
            <a:xfrm flipH="1" rot="21224101">
              <a:off x="1233125" y="1016562"/>
              <a:ext cx="558867" cy="597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0961" y="17673"/>
                    <a:pt x="0" y="0"/>
                  </a:cubicBezTo>
                  <a:cubicBezTo>
                    <a:pt x="806" y="3021"/>
                    <a:pt x="11606" y="20090"/>
                    <a:pt x="21600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80" name="شكل حر 32"/>
            <p:cNvSpPr/>
            <p:nvPr/>
          </p:nvSpPr>
          <p:spPr>
            <a:xfrm flipH="1" rot="21224101">
              <a:off x="1261711" y="1747105"/>
              <a:ext cx="488125" cy="115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802" fill="norm" stroke="1" extrusionOk="0">
                  <a:moveTo>
                    <a:pt x="21600" y="11880"/>
                  </a:moveTo>
                  <a:cubicBezTo>
                    <a:pt x="21600" y="11880"/>
                    <a:pt x="13846" y="18360"/>
                    <a:pt x="0" y="0"/>
                  </a:cubicBezTo>
                  <a:cubicBezTo>
                    <a:pt x="1662" y="4320"/>
                    <a:pt x="15138" y="21600"/>
                    <a:pt x="21600" y="1188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81" name="شكل حر 33"/>
            <p:cNvSpPr/>
            <p:nvPr/>
          </p:nvSpPr>
          <p:spPr>
            <a:xfrm flipH="1" rot="21224101">
              <a:off x="417552" y="1280209"/>
              <a:ext cx="684435" cy="439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7" fill="norm" stroke="1" extrusionOk="0">
                  <a:moveTo>
                    <a:pt x="0" y="20618"/>
                  </a:moveTo>
                  <a:cubicBezTo>
                    <a:pt x="0" y="20618"/>
                    <a:pt x="9220" y="18851"/>
                    <a:pt x="21600" y="0"/>
                  </a:cubicBezTo>
                  <a:cubicBezTo>
                    <a:pt x="20415" y="3535"/>
                    <a:pt x="8166" y="21600"/>
                    <a:pt x="0" y="20618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82" name="شكل حر 34"/>
            <p:cNvSpPr/>
            <p:nvPr/>
          </p:nvSpPr>
          <p:spPr>
            <a:xfrm flipH="1" rot="21224101">
              <a:off x="517214" y="1803483"/>
              <a:ext cx="659675" cy="140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545" fill="norm" stroke="1" extrusionOk="0">
                  <a:moveTo>
                    <a:pt x="0" y="11232"/>
                  </a:moveTo>
                  <a:cubicBezTo>
                    <a:pt x="0" y="11232"/>
                    <a:pt x="7519" y="18576"/>
                    <a:pt x="21600" y="0"/>
                  </a:cubicBezTo>
                  <a:cubicBezTo>
                    <a:pt x="19686" y="4752"/>
                    <a:pt x="6152" y="21600"/>
                    <a:pt x="0" y="11232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83" name="شكل حر 35"/>
            <p:cNvSpPr/>
            <p:nvPr/>
          </p:nvSpPr>
          <p:spPr>
            <a:xfrm flipH="1" rot="21224101">
              <a:off x="1305351" y="1999593"/>
              <a:ext cx="258481" cy="42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21600" fill="norm" stroke="1" extrusionOk="0">
                  <a:moveTo>
                    <a:pt x="16132" y="1283"/>
                  </a:moveTo>
                  <a:cubicBezTo>
                    <a:pt x="16132" y="1283"/>
                    <a:pt x="21600" y="15184"/>
                    <a:pt x="3008" y="21600"/>
                  </a:cubicBezTo>
                  <a:cubicBezTo>
                    <a:pt x="2187" y="21600"/>
                    <a:pt x="0" y="19675"/>
                    <a:pt x="0" y="19675"/>
                  </a:cubicBezTo>
                  <a:cubicBezTo>
                    <a:pt x="0" y="19675"/>
                    <a:pt x="9296" y="17537"/>
                    <a:pt x="13397" y="12404"/>
                  </a:cubicBezTo>
                  <a:cubicBezTo>
                    <a:pt x="17225" y="7057"/>
                    <a:pt x="14218" y="0"/>
                    <a:pt x="14218" y="0"/>
                  </a:cubicBezTo>
                  <a:cubicBezTo>
                    <a:pt x="16132" y="1283"/>
                    <a:pt x="16132" y="1283"/>
                    <a:pt x="16132" y="1283"/>
                  </a:cubicBezTo>
                  <a:cubicBezTo>
                    <a:pt x="16132" y="1283"/>
                    <a:pt x="16132" y="1283"/>
                    <a:pt x="16132" y="1283"/>
                  </a:cubicBezTo>
                  <a:close/>
                </a:path>
              </a:pathLst>
            </a:custGeom>
            <a:solidFill>
              <a:srgbClr val="CB7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sp>
        <p:nvSpPr>
          <p:cNvPr id="185" name="شكل حر 8"/>
          <p:cNvSpPr/>
          <p:nvPr/>
        </p:nvSpPr>
        <p:spPr>
          <a:xfrm flipH="1">
            <a:off x="15600178" y="10703786"/>
            <a:ext cx="698501" cy="447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6503" y="10080"/>
                  <a:pt x="13239" y="16200"/>
                  <a:pt x="20206" y="21600"/>
                </a:cubicBezTo>
                <a:cubicBezTo>
                  <a:pt x="21600" y="17640"/>
                  <a:pt x="21600" y="17640"/>
                  <a:pt x="21600" y="17640"/>
                </a:cubicBezTo>
                <a:cubicBezTo>
                  <a:pt x="14865" y="12240"/>
                  <a:pt x="7897" y="6480"/>
                  <a:pt x="1394" y="0"/>
                </a:cubicBezTo>
                <a:cubicBezTo>
                  <a:pt x="1394" y="0"/>
                  <a:pt x="1394" y="0"/>
                  <a:pt x="0" y="3600"/>
                </a:cubicBezTo>
                <a:close/>
              </a:path>
            </a:pathLst>
          </a:custGeom>
          <a:solidFill>
            <a:srgbClr val="F9D43B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sp>
        <p:nvSpPr>
          <p:cNvPr id="186" name="شكل حر 115"/>
          <p:cNvSpPr/>
          <p:nvPr/>
        </p:nvSpPr>
        <p:spPr>
          <a:xfrm flipH="1">
            <a:off x="161564" y="7067339"/>
            <a:ext cx="24278902" cy="6059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8" fill="norm" stroke="1" extrusionOk="0">
                <a:moveTo>
                  <a:pt x="0" y="0"/>
                </a:moveTo>
                <a:cubicBezTo>
                  <a:pt x="5213" y="2398"/>
                  <a:pt x="9023" y="20575"/>
                  <a:pt x="13521" y="21087"/>
                </a:cubicBezTo>
                <a:cubicBezTo>
                  <a:pt x="18019" y="21600"/>
                  <a:pt x="20964" y="12393"/>
                  <a:pt x="21600" y="10983"/>
                </a:cubicBezTo>
              </a:path>
            </a:pathLst>
          </a:custGeom>
          <a:ln w="76200">
            <a:solidFill>
              <a:srgbClr val="F9D43B"/>
            </a:solidFill>
            <a:prstDash val="lgDash"/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grpSp>
        <p:nvGrpSpPr>
          <p:cNvPr id="215" name="مجموعة 116"/>
          <p:cNvGrpSpPr/>
          <p:nvPr/>
        </p:nvGrpSpPr>
        <p:grpSpPr>
          <a:xfrm>
            <a:off x="17590444" y="4989093"/>
            <a:ext cx="4612695" cy="3886154"/>
            <a:chOff x="0" y="0"/>
            <a:chExt cx="4612693" cy="3886153"/>
          </a:xfrm>
        </p:grpSpPr>
        <p:sp>
          <p:nvSpPr>
            <p:cNvPr id="187" name="شكل حر 324"/>
            <p:cNvSpPr/>
            <p:nvPr/>
          </p:nvSpPr>
          <p:spPr>
            <a:xfrm flipH="1" rot="20035582">
              <a:off x="202036" y="2450731"/>
              <a:ext cx="1274969" cy="1069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4" fill="norm" stroke="1" extrusionOk="0">
                  <a:moveTo>
                    <a:pt x="0" y="1045"/>
                  </a:moveTo>
                  <a:cubicBezTo>
                    <a:pt x="0" y="1045"/>
                    <a:pt x="15684" y="-1406"/>
                    <a:pt x="18848" y="1198"/>
                  </a:cubicBezTo>
                  <a:cubicBezTo>
                    <a:pt x="21462" y="3803"/>
                    <a:pt x="21600" y="19734"/>
                    <a:pt x="21600" y="19734"/>
                  </a:cubicBezTo>
                  <a:cubicBezTo>
                    <a:pt x="21600" y="19734"/>
                    <a:pt x="15546" y="20194"/>
                    <a:pt x="13620" y="20194"/>
                  </a:cubicBezTo>
                  <a:cubicBezTo>
                    <a:pt x="14308" y="9624"/>
                    <a:pt x="2752" y="9930"/>
                    <a:pt x="2752" y="9930"/>
                  </a:cubicBezTo>
                  <a:cubicBezTo>
                    <a:pt x="0" y="1045"/>
                    <a:pt x="0" y="1045"/>
                    <a:pt x="0" y="1045"/>
                  </a:cubicBezTo>
                  <a:cubicBezTo>
                    <a:pt x="0" y="1045"/>
                    <a:pt x="0" y="1045"/>
                    <a:pt x="0" y="1045"/>
                  </a:cubicBez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88" name="شكل حر 325"/>
            <p:cNvSpPr/>
            <p:nvPr/>
          </p:nvSpPr>
          <p:spPr>
            <a:xfrm flipH="1" rot="20035582">
              <a:off x="718552" y="683859"/>
              <a:ext cx="3607362" cy="214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0138" fill="norm" stroke="1" extrusionOk="0">
                  <a:moveTo>
                    <a:pt x="121" y="3575"/>
                  </a:moveTo>
                  <a:cubicBezTo>
                    <a:pt x="887" y="1744"/>
                    <a:pt x="18991" y="-1462"/>
                    <a:pt x="20141" y="751"/>
                  </a:cubicBezTo>
                  <a:cubicBezTo>
                    <a:pt x="20619" y="1591"/>
                    <a:pt x="20955" y="8537"/>
                    <a:pt x="21290" y="13574"/>
                  </a:cubicBezTo>
                  <a:cubicBezTo>
                    <a:pt x="20476" y="12963"/>
                    <a:pt x="18321" y="15253"/>
                    <a:pt x="18321" y="15253"/>
                  </a:cubicBezTo>
                  <a:cubicBezTo>
                    <a:pt x="17459" y="16627"/>
                    <a:pt x="17650" y="18917"/>
                    <a:pt x="17650" y="18917"/>
                  </a:cubicBezTo>
                  <a:cubicBezTo>
                    <a:pt x="9700" y="19451"/>
                    <a:pt x="9700" y="19451"/>
                    <a:pt x="9700" y="19451"/>
                  </a:cubicBezTo>
                  <a:cubicBezTo>
                    <a:pt x="9700" y="19451"/>
                    <a:pt x="9843" y="14566"/>
                    <a:pt x="6156" y="14795"/>
                  </a:cubicBezTo>
                  <a:cubicBezTo>
                    <a:pt x="5150" y="14795"/>
                    <a:pt x="3090" y="17161"/>
                    <a:pt x="3426" y="19985"/>
                  </a:cubicBezTo>
                  <a:cubicBezTo>
                    <a:pt x="1845" y="20062"/>
                    <a:pt x="552" y="20138"/>
                    <a:pt x="552" y="20138"/>
                  </a:cubicBezTo>
                  <a:cubicBezTo>
                    <a:pt x="552" y="20138"/>
                    <a:pt x="-310" y="5026"/>
                    <a:pt x="121" y="3575"/>
                  </a:cubicBez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89" name="شكل حر 326"/>
            <p:cNvSpPr/>
            <p:nvPr/>
          </p:nvSpPr>
          <p:spPr>
            <a:xfrm flipH="1" rot="20035582">
              <a:off x="720408" y="1448323"/>
              <a:ext cx="584218" cy="834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64" fill="norm" stroke="1" extrusionOk="0">
                  <a:moveTo>
                    <a:pt x="21600" y="19968"/>
                  </a:moveTo>
                  <a:cubicBezTo>
                    <a:pt x="2400" y="20164"/>
                    <a:pt x="2400" y="20164"/>
                    <a:pt x="2400" y="201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0" y="724"/>
                    <a:pt x="13200" y="-1436"/>
                    <a:pt x="16500" y="1706"/>
                  </a:cubicBezTo>
                  <a:cubicBezTo>
                    <a:pt x="19200" y="3866"/>
                    <a:pt x="21600" y="19968"/>
                    <a:pt x="21600" y="19968"/>
                  </a:cubicBezTo>
                  <a:close/>
                </a:path>
              </a:pathLst>
            </a:custGeom>
            <a:solidFill>
              <a:srgbClr val="FFF2B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0" name="شكل حر 327"/>
            <p:cNvSpPr/>
            <p:nvPr/>
          </p:nvSpPr>
          <p:spPr>
            <a:xfrm flipH="1" rot="20035582">
              <a:off x="1779692" y="623414"/>
              <a:ext cx="2165963" cy="989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fill="norm" stroke="1" extrusionOk="0">
                  <a:moveTo>
                    <a:pt x="20729" y="0"/>
                  </a:moveTo>
                  <a:cubicBezTo>
                    <a:pt x="21205" y="17351"/>
                    <a:pt x="21205" y="17351"/>
                    <a:pt x="21205" y="17351"/>
                  </a:cubicBezTo>
                  <a:cubicBezTo>
                    <a:pt x="240" y="21600"/>
                    <a:pt x="240" y="21600"/>
                    <a:pt x="240" y="21600"/>
                  </a:cubicBezTo>
                  <a:cubicBezTo>
                    <a:pt x="240" y="21600"/>
                    <a:pt x="-395" y="7082"/>
                    <a:pt x="399" y="5489"/>
                  </a:cubicBezTo>
                  <a:cubicBezTo>
                    <a:pt x="1114" y="4072"/>
                    <a:pt x="20729" y="0"/>
                    <a:pt x="20729" y="0"/>
                  </a:cubicBezTo>
                  <a:close/>
                </a:path>
              </a:pathLst>
            </a:custGeom>
            <a:solidFill>
              <a:srgbClr val="FFF2B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1" name="شكل حر 328"/>
            <p:cNvSpPr/>
            <p:nvPr/>
          </p:nvSpPr>
          <p:spPr>
            <a:xfrm flipH="1" rot="20035582">
              <a:off x="3330095" y="507968"/>
              <a:ext cx="89352" cy="87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24"/>
                  </a:moveTo>
                  <a:lnTo>
                    <a:pt x="9969" y="20838"/>
                  </a:lnTo>
                  <a:lnTo>
                    <a:pt x="21600" y="21600"/>
                  </a:lnTo>
                  <a:lnTo>
                    <a:pt x="13292" y="0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2" name="شكل حر 329"/>
            <p:cNvSpPr/>
            <p:nvPr/>
          </p:nvSpPr>
          <p:spPr>
            <a:xfrm flipH="1" rot="20035582">
              <a:off x="2806517" y="693608"/>
              <a:ext cx="79042" cy="86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27"/>
                  </a:moveTo>
                  <a:lnTo>
                    <a:pt x="6574" y="21002"/>
                  </a:lnTo>
                  <a:lnTo>
                    <a:pt x="21600" y="21600"/>
                  </a:lnTo>
                  <a:lnTo>
                    <a:pt x="15026" y="0"/>
                  </a:lnTo>
                  <a:lnTo>
                    <a:pt x="0" y="427"/>
                  </a:ln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3" name="شكل حر 330"/>
            <p:cNvSpPr/>
            <p:nvPr/>
          </p:nvSpPr>
          <p:spPr>
            <a:xfrm flipH="1" rot="20035582">
              <a:off x="2326551" y="857466"/>
              <a:ext cx="89352" cy="87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39"/>
                  </a:moveTo>
                  <a:lnTo>
                    <a:pt x="7477" y="21007"/>
                  </a:lnTo>
                  <a:lnTo>
                    <a:pt x="21600" y="21600"/>
                  </a:lnTo>
                  <a:lnTo>
                    <a:pt x="13292" y="0"/>
                  </a:lnTo>
                  <a:lnTo>
                    <a:pt x="0" y="339"/>
                  </a:ln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4" name="شكل حر 331"/>
            <p:cNvSpPr/>
            <p:nvPr/>
          </p:nvSpPr>
          <p:spPr>
            <a:xfrm flipH="1" rot="20035582">
              <a:off x="3165693" y="1925802"/>
              <a:ext cx="858972" cy="85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4" h="18903" fill="norm" stroke="1" extrusionOk="0">
                  <a:moveTo>
                    <a:pt x="17594" y="4522"/>
                  </a:moveTo>
                  <a:cubicBezTo>
                    <a:pt x="20272" y="9163"/>
                    <a:pt x="18844" y="15054"/>
                    <a:pt x="14381" y="17553"/>
                  </a:cubicBezTo>
                  <a:cubicBezTo>
                    <a:pt x="9918" y="20231"/>
                    <a:pt x="4027" y="18803"/>
                    <a:pt x="1350" y="14340"/>
                  </a:cubicBezTo>
                  <a:cubicBezTo>
                    <a:pt x="-1328" y="9699"/>
                    <a:pt x="100" y="3986"/>
                    <a:pt x="4563" y="1309"/>
                  </a:cubicBezTo>
                  <a:cubicBezTo>
                    <a:pt x="9204" y="-1369"/>
                    <a:pt x="14917" y="238"/>
                    <a:pt x="17594" y="4522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5" name="شكل حر 332"/>
            <p:cNvSpPr/>
            <p:nvPr/>
          </p:nvSpPr>
          <p:spPr>
            <a:xfrm flipH="1" rot="20035582">
              <a:off x="966227" y="2875976"/>
              <a:ext cx="861986" cy="864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4" h="18872" fill="norm" stroke="1" extrusionOk="0">
                  <a:moveTo>
                    <a:pt x="17594" y="4656"/>
                  </a:moveTo>
                  <a:cubicBezTo>
                    <a:pt x="20272" y="9082"/>
                    <a:pt x="18844" y="14747"/>
                    <a:pt x="14381" y="17580"/>
                  </a:cubicBezTo>
                  <a:cubicBezTo>
                    <a:pt x="9740" y="20236"/>
                    <a:pt x="4027" y="18643"/>
                    <a:pt x="1350" y="14216"/>
                  </a:cubicBezTo>
                  <a:cubicBezTo>
                    <a:pt x="-1328" y="9790"/>
                    <a:pt x="100" y="3947"/>
                    <a:pt x="4563" y="1292"/>
                  </a:cubicBezTo>
                  <a:cubicBezTo>
                    <a:pt x="9026" y="-1364"/>
                    <a:pt x="14917" y="229"/>
                    <a:pt x="17594" y="4656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6" name="شكل حر 333"/>
            <p:cNvSpPr/>
            <p:nvPr/>
          </p:nvSpPr>
          <p:spPr>
            <a:xfrm flipH="1" rot="20035582">
              <a:off x="3540051" y="1162420"/>
              <a:ext cx="512050" cy="61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5" y="21600"/>
                  </a:moveTo>
                  <a:lnTo>
                    <a:pt x="21600" y="10800"/>
                  </a:lnTo>
                  <a:lnTo>
                    <a:pt x="20875" y="0"/>
                  </a:lnTo>
                  <a:lnTo>
                    <a:pt x="0" y="13200"/>
                  </a:lnTo>
                  <a:lnTo>
                    <a:pt x="435" y="21600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7" name="شكل حر 334"/>
            <p:cNvSpPr/>
            <p:nvPr/>
          </p:nvSpPr>
          <p:spPr>
            <a:xfrm flipH="1" rot="20035582">
              <a:off x="3002188" y="1358240"/>
              <a:ext cx="522360" cy="6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1" y="21600"/>
                  </a:moveTo>
                  <a:lnTo>
                    <a:pt x="21600" y="10232"/>
                  </a:lnTo>
                  <a:lnTo>
                    <a:pt x="21174" y="0"/>
                  </a:lnTo>
                  <a:lnTo>
                    <a:pt x="0" y="13642"/>
                  </a:lnTo>
                  <a:lnTo>
                    <a:pt x="711" y="21600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8" name="شكل حر 335"/>
            <p:cNvSpPr/>
            <p:nvPr/>
          </p:nvSpPr>
          <p:spPr>
            <a:xfrm flipH="1" rot="20035582">
              <a:off x="2521180" y="1542742"/>
              <a:ext cx="477684" cy="5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7" y="21600"/>
                  </a:moveTo>
                  <a:lnTo>
                    <a:pt x="21600" y="12150"/>
                  </a:lnTo>
                  <a:lnTo>
                    <a:pt x="21289" y="0"/>
                  </a:lnTo>
                  <a:lnTo>
                    <a:pt x="0" y="12150"/>
                  </a:lnTo>
                  <a:lnTo>
                    <a:pt x="777" y="21600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9" name="شكل حر 336"/>
            <p:cNvSpPr/>
            <p:nvPr/>
          </p:nvSpPr>
          <p:spPr>
            <a:xfrm flipH="1" rot="20035582">
              <a:off x="1999326" y="1719736"/>
              <a:ext cx="536105" cy="7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2" y="21600"/>
                  </a:moveTo>
                  <a:lnTo>
                    <a:pt x="21600" y="12343"/>
                  </a:lnTo>
                  <a:lnTo>
                    <a:pt x="21323" y="0"/>
                  </a:lnTo>
                  <a:lnTo>
                    <a:pt x="0" y="14400"/>
                  </a:lnTo>
                  <a:lnTo>
                    <a:pt x="692" y="21600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0" name="شكل حر 337"/>
            <p:cNvSpPr/>
            <p:nvPr/>
          </p:nvSpPr>
          <p:spPr>
            <a:xfrm flipH="1" rot="20035582">
              <a:off x="1855347" y="1099170"/>
              <a:ext cx="58424" cy="80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138"/>
                  </a:moveTo>
                  <a:lnTo>
                    <a:pt x="11435" y="0"/>
                  </a:lnTo>
                  <a:lnTo>
                    <a:pt x="0" y="185"/>
                  </a:lnTo>
                  <a:lnTo>
                    <a:pt x="11435" y="21600"/>
                  </a:lnTo>
                  <a:lnTo>
                    <a:pt x="21600" y="21138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1" name="شكل حر 338"/>
            <p:cNvSpPr/>
            <p:nvPr/>
          </p:nvSpPr>
          <p:spPr>
            <a:xfrm flipH="1" rot="20035582">
              <a:off x="2370103" y="891515"/>
              <a:ext cx="65295" cy="80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138"/>
                  </a:moveTo>
                  <a:lnTo>
                    <a:pt x="13642" y="0"/>
                  </a:lnTo>
                  <a:lnTo>
                    <a:pt x="0" y="185"/>
                  </a:lnTo>
                  <a:lnTo>
                    <a:pt x="13642" y="21600"/>
                  </a:lnTo>
                  <a:lnTo>
                    <a:pt x="21600" y="21138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2" name="شكل حر 339"/>
            <p:cNvSpPr/>
            <p:nvPr/>
          </p:nvSpPr>
          <p:spPr>
            <a:xfrm flipH="1" rot="20035582">
              <a:off x="2841927" y="714204"/>
              <a:ext cx="65295" cy="80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323"/>
                  </a:moveTo>
                  <a:lnTo>
                    <a:pt x="10232" y="0"/>
                  </a:lnTo>
                  <a:lnTo>
                    <a:pt x="0" y="462"/>
                  </a:lnTo>
                  <a:lnTo>
                    <a:pt x="12505" y="21600"/>
                  </a:lnTo>
                  <a:lnTo>
                    <a:pt x="21600" y="21323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3" name="شكل حر 340"/>
            <p:cNvSpPr/>
            <p:nvPr/>
          </p:nvSpPr>
          <p:spPr>
            <a:xfrm flipH="1" rot="20035582">
              <a:off x="3373778" y="526648"/>
              <a:ext cx="65295" cy="80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138"/>
                  </a:moveTo>
                  <a:lnTo>
                    <a:pt x="12505" y="0"/>
                  </a:lnTo>
                  <a:lnTo>
                    <a:pt x="0" y="0"/>
                  </a:lnTo>
                  <a:lnTo>
                    <a:pt x="12505" y="21600"/>
                  </a:lnTo>
                  <a:lnTo>
                    <a:pt x="21600" y="21138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4" name="شكل حر 341"/>
            <p:cNvSpPr/>
            <p:nvPr/>
          </p:nvSpPr>
          <p:spPr>
            <a:xfrm flipH="1" rot="20035582">
              <a:off x="849079" y="2244784"/>
              <a:ext cx="549852" cy="7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" y="21600"/>
                  </a:moveTo>
                  <a:lnTo>
                    <a:pt x="21600" y="9257"/>
                  </a:lnTo>
                  <a:lnTo>
                    <a:pt x="20655" y="0"/>
                  </a:lnTo>
                  <a:lnTo>
                    <a:pt x="0" y="11314"/>
                  </a:lnTo>
                  <a:lnTo>
                    <a:pt x="540" y="21600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5" name="شكل حر 342"/>
            <p:cNvSpPr/>
            <p:nvPr/>
          </p:nvSpPr>
          <p:spPr>
            <a:xfrm flipH="1" rot="20035582">
              <a:off x="1930970" y="1643017"/>
              <a:ext cx="2450275" cy="316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65"/>
                  </a:moveTo>
                  <a:lnTo>
                    <a:pt x="21388" y="0"/>
                  </a:lnTo>
                  <a:lnTo>
                    <a:pt x="21600" y="13852"/>
                  </a:lnTo>
                  <a:lnTo>
                    <a:pt x="0" y="21600"/>
                  </a:lnTo>
                  <a:lnTo>
                    <a:pt x="0" y="10565"/>
                  </a:lnTo>
                  <a:close/>
                </a:path>
              </a:pathLst>
            </a:custGeom>
            <a:solidFill>
              <a:srgbClr val="AA792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6" name="شكل حر 343"/>
            <p:cNvSpPr/>
            <p:nvPr/>
          </p:nvSpPr>
          <p:spPr>
            <a:xfrm flipH="1" rot="20035582">
              <a:off x="154499" y="2674355"/>
              <a:ext cx="1573951" cy="202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858"/>
                  </a:moveTo>
                  <a:lnTo>
                    <a:pt x="21034" y="0"/>
                  </a:lnTo>
                  <a:lnTo>
                    <a:pt x="21600" y="18305"/>
                  </a:lnTo>
                  <a:lnTo>
                    <a:pt x="330" y="21600"/>
                  </a:lnTo>
                  <a:lnTo>
                    <a:pt x="0" y="5858"/>
                  </a:lnTo>
                  <a:close/>
                </a:path>
              </a:pathLst>
            </a:custGeom>
            <a:solidFill>
              <a:srgbClr val="AA792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7" name="شكل حر 344"/>
            <p:cNvSpPr/>
            <p:nvPr/>
          </p:nvSpPr>
          <p:spPr>
            <a:xfrm flipH="1" rot="20035582">
              <a:off x="1953398" y="1718456"/>
              <a:ext cx="2419345" cy="1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240"/>
                  </a:moveTo>
                  <a:lnTo>
                    <a:pt x="21600" y="0"/>
                  </a:lnTo>
                  <a:lnTo>
                    <a:pt x="21600" y="5760"/>
                  </a:lnTo>
                  <a:lnTo>
                    <a:pt x="0" y="21600"/>
                  </a:lnTo>
                  <a:lnTo>
                    <a:pt x="0" y="18240"/>
                  </a:ln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8" name="شكل حر 345"/>
            <p:cNvSpPr/>
            <p:nvPr/>
          </p:nvSpPr>
          <p:spPr>
            <a:xfrm flipH="1" rot="20035582">
              <a:off x="2756754" y="309455"/>
              <a:ext cx="1435564" cy="1745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1230" y="21600"/>
                  </a:moveTo>
                  <a:cubicBezTo>
                    <a:pt x="1230" y="21600"/>
                    <a:pt x="23" y="18084"/>
                    <a:pt x="23" y="8941"/>
                  </a:cubicBezTo>
                  <a:cubicBezTo>
                    <a:pt x="23" y="7334"/>
                    <a:pt x="-218" y="3617"/>
                    <a:pt x="868" y="2913"/>
                  </a:cubicBezTo>
                  <a:cubicBezTo>
                    <a:pt x="1954" y="2311"/>
                    <a:pt x="11487" y="904"/>
                    <a:pt x="12935" y="603"/>
                  </a:cubicBezTo>
                  <a:cubicBezTo>
                    <a:pt x="16073" y="0"/>
                    <a:pt x="21382" y="0"/>
                    <a:pt x="21382" y="0"/>
                  </a:cubicBezTo>
                  <a:cubicBezTo>
                    <a:pt x="21382" y="0"/>
                    <a:pt x="7143" y="2110"/>
                    <a:pt x="5212" y="2512"/>
                  </a:cubicBezTo>
                  <a:cubicBezTo>
                    <a:pt x="3402" y="2913"/>
                    <a:pt x="1954" y="2913"/>
                    <a:pt x="1230" y="4220"/>
                  </a:cubicBezTo>
                  <a:cubicBezTo>
                    <a:pt x="627" y="5526"/>
                    <a:pt x="1230" y="21600"/>
                    <a:pt x="1230" y="21600"/>
                  </a:cubicBez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09" name="شكل حر 346"/>
            <p:cNvSpPr/>
            <p:nvPr/>
          </p:nvSpPr>
          <p:spPr>
            <a:xfrm flipH="1" rot="20035582">
              <a:off x="174179" y="2743559"/>
              <a:ext cx="1549893" cy="7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" y="12343"/>
                  </a:moveTo>
                  <a:lnTo>
                    <a:pt x="21600" y="0"/>
                  </a:lnTo>
                  <a:lnTo>
                    <a:pt x="21600" y="10286"/>
                  </a:lnTo>
                  <a:lnTo>
                    <a:pt x="0" y="21600"/>
                  </a:lnTo>
                  <a:lnTo>
                    <a:pt x="479" y="12343"/>
                  </a:lnTo>
                  <a:close/>
                </a:path>
              </a:pathLst>
            </a:custGeom>
            <a:solidFill>
              <a:srgbClr val="F9D43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0" name="شكل حر 347"/>
            <p:cNvSpPr/>
            <p:nvPr/>
          </p:nvSpPr>
          <p:spPr>
            <a:xfrm flipH="1" rot="20035582">
              <a:off x="1479619" y="1157983"/>
              <a:ext cx="567036" cy="194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0" y="0"/>
                  </a:moveTo>
                  <a:lnTo>
                    <a:pt x="20029" y="9940"/>
                  </a:lnTo>
                  <a:lnTo>
                    <a:pt x="21600" y="21218"/>
                  </a:lnTo>
                  <a:lnTo>
                    <a:pt x="20029" y="21409"/>
                  </a:lnTo>
                  <a:lnTo>
                    <a:pt x="18196" y="10207"/>
                  </a:lnTo>
                  <a:lnTo>
                    <a:pt x="15447" y="726"/>
                  </a:lnTo>
                  <a:lnTo>
                    <a:pt x="1833" y="994"/>
                  </a:lnTo>
                  <a:lnTo>
                    <a:pt x="6153" y="21524"/>
                  </a:lnTo>
                  <a:lnTo>
                    <a:pt x="4320" y="21600"/>
                  </a:lnTo>
                  <a:lnTo>
                    <a:pt x="0" y="459"/>
                  </a:lnTo>
                  <a:lnTo>
                    <a:pt x="17280" y="0"/>
                  </a:ln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1" name="شكل حر 348"/>
            <p:cNvSpPr/>
            <p:nvPr/>
          </p:nvSpPr>
          <p:spPr>
            <a:xfrm flipH="1" rot="20035582">
              <a:off x="152802" y="2534845"/>
              <a:ext cx="860046" cy="894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056" fill="norm" stroke="1" extrusionOk="0">
                  <a:moveTo>
                    <a:pt x="0" y="980"/>
                  </a:moveTo>
                  <a:cubicBezTo>
                    <a:pt x="2000" y="24"/>
                    <a:pt x="8200" y="-358"/>
                    <a:pt x="11800" y="407"/>
                  </a:cubicBezTo>
                  <a:cubicBezTo>
                    <a:pt x="15400" y="980"/>
                    <a:pt x="17600" y="598"/>
                    <a:pt x="19600" y="8244"/>
                  </a:cubicBezTo>
                  <a:cubicBezTo>
                    <a:pt x="21400" y="15699"/>
                    <a:pt x="21600" y="21242"/>
                    <a:pt x="20600" y="21051"/>
                  </a:cubicBezTo>
                  <a:cubicBezTo>
                    <a:pt x="19800" y="16846"/>
                    <a:pt x="19200" y="6906"/>
                    <a:pt x="16000" y="3083"/>
                  </a:cubicBezTo>
                  <a:cubicBezTo>
                    <a:pt x="14000" y="789"/>
                    <a:pt x="5400" y="789"/>
                    <a:pt x="0" y="980"/>
                  </a:cubicBezTo>
                  <a:close/>
                </a:path>
              </a:pathLst>
            </a:custGeom>
            <a:solidFill>
              <a:srgbClr val="E580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2" name="شكل حر 349"/>
            <p:cNvSpPr/>
            <p:nvPr/>
          </p:nvSpPr>
          <p:spPr>
            <a:xfrm flipH="1" rot="20035582">
              <a:off x="132589" y="2670860"/>
              <a:ext cx="288783" cy="277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0485" fill="norm" stroke="1" extrusionOk="0">
                  <a:moveTo>
                    <a:pt x="273" y="0"/>
                  </a:moveTo>
                  <a:cubicBezTo>
                    <a:pt x="273" y="0"/>
                    <a:pt x="-1432" y="9000"/>
                    <a:pt x="3684" y="15000"/>
                  </a:cubicBezTo>
                  <a:cubicBezTo>
                    <a:pt x="7663" y="21600"/>
                    <a:pt x="20168" y="20400"/>
                    <a:pt x="20168" y="20400"/>
                  </a:cubicBezTo>
                  <a:cubicBezTo>
                    <a:pt x="20168" y="20400"/>
                    <a:pt x="20168" y="9600"/>
                    <a:pt x="14484" y="4800"/>
                  </a:cubicBezTo>
                  <a:cubicBezTo>
                    <a:pt x="9368" y="0"/>
                    <a:pt x="273" y="0"/>
                    <a:pt x="273" y="0"/>
                  </a:cubicBezTo>
                  <a:close/>
                </a:path>
              </a:pathLst>
            </a:custGeom>
            <a:solidFill>
              <a:srgbClr val="FFF2B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3" name="شكل حر 332"/>
            <p:cNvSpPr/>
            <p:nvPr/>
          </p:nvSpPr>
          <p:spPr>
            <a:xfrm flipH="1" rot="20035582">
              <a:off x="1176383" y="3084514"/>
              <a:ext cx="439951" cy="44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4" h="18872" fill="norm" stroke="1" extrusionOk="0">
                  <a:moveTo>
                    <a:pt x="17594" y="4656"/>
                  </a:moveTo>
                  <a:cubicBezTo>
                    <a:pt x="20272" y="9082"/>
                    <a:pt x="18844" y="14747"/>
                    <a:pt x="14381" y="17580"/>
                  </a:cubicBezTo>
                  <a:cubicBezTo>
                    <a:pt x="9740" y="20236"/>
                    <a:pt x="4027" y="18643"/>
                    <a:pt x="1350" y="14216"/>
                  </a:cubicBezTo>
                  <a:cubicBezTo>
                    <a:pt x="-1328" y="9790"/>
                    <a:pt x="100" y="3947"/>
                    <a:pt x="4563" y="1292"/>
                  </a:cubicBezTo>
                  <a:cubicBezTo>
                    <a:pt x="9026" y="-1364"/>
                    <a:pt x="14917" y="229"/>
                    <a:pt x="17594" y="4656"/>
                  </a:cubicBezTo>
                  <a:close/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4" name="شكل حر 332"/>
            <p:cNvSpPr/>
            <p:nvPr/>
          </p:nvSpPr>
          <p:spPr>
            <a:xfrm flipH="1" rot="20035582">
              <a:off x="3385852" y="2137239"/>
              <a:ext cx="439951" cy="44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4" h="18872" fill="norm" stroke="1" extrusionOk="0">
                  <a:moveTo>
                    <a:pt x="17594" y="4656"/>
                  </a:moveTo>
                  <a:cubicBezTo>
                    <a:pt x="20272" y="9082"/>
                    <a:pt x="18844" y="14747"/>
                    <a:pt x="14381" y="17580"/>
                  </a:cubicBezTo>
                  <a:cubicBezTo>
                    <a:pt x="9740" y="20236"/>
                    <a:pt x="4027" y="18643"/>
                    <a:pt x="1350" y="14216"/>
                  </a:cubicBezTo>
                  <a:cubicBezTo>
                    <a:pt x="-1328" y="9790"/>
                    <a:pt x="100" y="3947"/>
                    <a:pt x="4563" y="1292"/>
                  </a:cubicBezTo>
                  <a:cubicBezTo>
                    <a:pt x="9026" y="-1364"/>
                    <a:pt x="14917" y="229"/>
                    <a:pt x="17594" y="4656"/>
                  </a:cubicBezTo>
                  <a:close/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240" name="مجموعة 5"/>
          <p:cNvGrpSpPr/>
          <p:nvPr/>
        </p:nvGrpSpPr>
        <p:grpSpPr>
          <a:xfrm>
            <a:off x="3177" y="8407727"/>
            <a:ext cx="6046115" cy="5308272"/>
            <a:chOff x="0" y="0"/>
            <a:chExt cx="6046113" cy="5308271"/>
          </a:xfrm>
        </p:grpSpPr>
        <p:sp>
          <p:nvSpPr>
            <p:cNvPr id="216" name="شكل حر 6"/>
            <p:cNvSpPr/>
            <p:nvPr/>
          </p:nvSpPr>
          <p:spPr>
            <a:xfrm flipH="1">
              <a:off x="0" y="3224061"/>
              <a:ext cx="149326" cy="120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20" y="21600"/>
                  </a:moveTo>
                  <a:cubicBezTo>
                    <a:pt x="10800" y="17550"/>
                    <a:pt x="16200" y="13500"/>
                    <a:pt x="21600" y="108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6200" y="4050"/>
                    <a:pt x="8640" y="8100"/>
                    <a:pt x="0" y="13500"/>
                  </a:cubicBezTo>
                  <a:cubicBezTo>
                    <a:pt x="0" y="13500"/>
                    <a:pt x="0" y="13500"/>
                    <a:pt x="4320" y="21600"/>
                  </a:cubicBezTo>
                  <a:close/>
                </a:path>
              </a:pathLst>
            </a:custGeom>
            <a:solidFill>
              <a:srgbClr val="F9D43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7" name="شكل حر 7"/>
            <p:cNvSpPr/>
            <p:nvPr/>
          </p:nvSpPr>
          <p:spPr>
            <a:xfrm flipH="1">
              <a:off x="2449908" y="768232"/>
              <a:ext cx="2019620" cy="2482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0307" fill="norm" stroke="1" extrusionOk="0">
                  <a:moveTo>
                    <a:pt x="15791" y="203"/>
                  </a:moveTo>
                  <a:cubicBezTo>
                    <a:pt x="15791" y="203"/>
                    <a:pt x="11135" y="-963"/>
                    <a:pt x="11669" y="2289"/>
                  </a:cubicBezTo>
                  <a:cubicBezTo>
                    <a:pt x="11822" y="3210"/>
                    <a:pt x="3274" y="3087"/>
                    <a:pt x="679" y="7751"/>
                  </a:cubicBezTo>
                  <a:cubicBezTo>
                    <a:pt x="679" y="7751"/>
                    <a:pt x="-848" y="12598"/>
                    <a:pt x="679" y="15360"/>
                  </a:cubicBezTo>
                  <a:cubicBezTo>
                    <a:pt x="2281" y="18182"/>
                    <a:pt x="6174" y="18735"/>
                    <a:pt x="6174" y="18735"/>
                  </a:cubicBezTo>
                  <a:cubicBezTo>
                    <a:pt x="9227" y="19164"/>
                    <a:pt x="9227" y="19164"/>
                    <a:pt x="9227" y="19164"/>
                  </a:cubicBezTo>
                  <a:cubicBezTo>
                    <a:pt x="9227" y="19164"/>
                    <a:pt x="9227" y="20146"/>
                    <a:pt x="12433" y="20146"/>
                  </a:cubicBezTo>
                  <a:cubicBezTo>
                    <a:pt x="15715" y="20146"/>
                    <a:pt x="18539" y="20637"/>
                    <a:pt x="19073" y="19901"/>
                  </a:cubicBezTo>
                  <a:cubicBezTo>
                    <a:pt x="19683" y="19226"/>
                    <a:pt x="20752" y="8732"/>
                    <a:pt x="20523" y="7628"/>
                  </a:cubicBezTo>
                  <a:cubicBezTo>
                    <a:pt x="19989" y="3762"/>
                    <a:pt x="15791" y="203"/>
                    <a:pt x="15791" y="203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8" name="شكل حر 8"/>
            <p:cNvSpPr/>
            <p:nvPr/>
          </p:nvSpPr>
          <p:spPr>
            <a:xfrm flipH="1">
              <a:off x="2722059" y="904743"/>
              <a:ext cx="826817" cy="6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5269" y="7200"/>
                  </a:moveTo>
                  <a:cubicBezTo>
                    <a:pt x="15083" y="4114"/>
                    <a:pt x="13593" y="514"/>
                    <a:pt x="13593" y="514"/>
                  </a:cubicBezTo>
                  <a:cubicBezTo>
                    <a:pt x="13593" y="514"/>
                    <a:pt x="13593" y="514"/>
                    <a:pt x="7448" y="0"/>
                  </a:cubicBezTo>
                  <a:cubicBezTo>
                    <a:pt x="7448" y="0"/>
                    <a:pt x="7448" y="0"/>
                    <a:pt x="8752" y="4114"/>
                  </a:cubicBezTo>
                  <a:cubicBezTo>
                    <a:pt x="8752" y="4114"/>
                    <a:pt x="8752" y="8743"/>
                    <a:pt x="5400" y="10286"/>
                  </a:cubicBezTo>
                  <a:cubicBezTo>
                    <a:pt x="1862" y="11571"/>
                    <a:pt x="0" y="16457"/>
                    <a:pt x="0" y="16457"/>
                  </a:cubicBezTo>
                  <a:cubicBezTo>
                    <a:pt x="19179" y="21600"/>
                    <a:pt x="19179" y="21600"/>
                    <a:pt x="19179" y="21600"/>
                  </a:cubicBezTo>
                  <a:cubicBezTo>
                    <a:pt x="19179" y="21600"/>
                    <a:pt x="21600" y="20829"/>
                    <a:pt x="19924" y="16200"/>
                  </a:cubicBezTo>
                  <a:cubicBezTo>
                    <a:pt x="18062" y="9771"/>
                    <a:pt x="16759" y="9257"/>
                    <a:pt x="15269" y="7200"/>
                  </a:cubicBezTo>
                  <a:close/>
                </a:path>
              </a:pathLst>
            </a:custGeom>
            <a:solidFill>
              <a:srgbClr val="78953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19" name="شكل حر 9"/>
            <p:cNvSpPr/>
            <p:nvPr/>
          </p:nvSpPr>
          <p:spPr>
            <a:xfrm flipH="1">
              <a:off x="2343736" y="1293653"/>
              <a:ext cx="1938885" cy="1758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0263" fill="norm" stroke="1" extrusionOk="0">
                  <a:moveTo>
                    <a:pt x="15105" y="1921"/>
                  </a:moveTo>
                  <a:cubicBezTo>
                    <a:pt x="13368" y="-671"/>
                    <a:pt x="10650" y="-239"/>
                    <a:pt x="8308" y="884"/>
                  </a:cubicBezTo>
                  <a:cubicBezTo>
                    <a:pt x="5891" y="-930"/>
                    <a:pt x="454" y="3304"/>
                    <a:pt x="76" y="8574"/>
                  </a:cubicBezTo>
                  <a:cubicBezTo>
                    <a:pt x="-226" y="13067"/>
                    <a:pt x="152" y="18164"/>
                    <a:pt x="5287" y="18856"/>
                  </a:cubicBezTo>
                  <a:cubicBezTo>
                    <a:pt x="7553" y="20670"/>
                    <a:pt x="11707" y="20670"/>
                    <a:pt x="13444" y="19201"/>
                  </a:cubicBezTo>
                  <a:cubicBezTo>
                    <a:pt x="21374" y="19633"/>
                    <a:pt x="21147" y="2440"/>
                    <a:pt x="15105" y="1921"/>
                  </a:cubicBezTo>
                  <a:close/>
                </a:path>
              </a:pathLst>
            </a:custGeom>
            <a:solidFill>
              <a:srgbClr val="CA7F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0" name="شكل حر 10"/>
            <p:cNvSpPr/>
            <p:nvPr/>
          </p:nvSpPr>
          <p:spPr>
            <a:xfrm flipH="1">
              <a:off x="3675960" y="1349544"/>
              <a:ext cx="633541" cy="152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7" h="21135" fill="norm" stroke="1" extrusionOk="0">
                  <a:moveTo>
                    <a:pt x="11871" y="2596"/>
                  </a:moveTo>
                  <a:cubicBezTo>
                    <a:pt x="16780" y="519"/>
                    <a:pt x="20707" y="0"/>
                    <a:pt x="20707" y="0"/>
                  </a:cubicBezTo>
                  <a:cubicBezTo>
                    <a:pt x="20707" y="0"/>
                    <a:pt x="3280" y="2077"/>
                    <a:pt x="1071" y="7373"/>
                  </a:cubicBezTo>
                  <a:cubicBezTo>
                    <a:pt x="-893" y="12669"/>
                    <a:pt x="-157" y="17238"/>
                    <a:pt x="3280" y="19419"/>
                  </a:cubicBezTo>
                  <a:cubicBezTo>
                    <a:pt x="6962" y="21600"/>
                    <a:pt x="13098" y="21081"/>
                    <a:pt x="13098" y="21081"/>
                  </a:cubicBezTo>
                  <a:cubicBezTo>
                    <a:pt x="14080" y="19835"/>
                    <a:pt x="14080" y="19835"/>
                    <a:pt x="14080" y="19835"/>
                  </a:cubicBezTo>
                  <a:cubicBezTo>
                    <a:pt x="14080" y="19835"/>
                    <a:pt x="3771" y="20146"/>
                    <a:pt x="3280" y="12877"/>
                  </a:cubicBezTo>
                  <a:cubicBezTo>
                    <a:pt x="3034" y="5504"/>
                    <a:pt x="7207" y="4569"/>
                    <a:pt x="11871" y="2596"/>
                  </a:cubicBezTo>
                  <a:close/>
                </a:path>
              </a:pathLst>
            </a:custGeom>
            <a:solidFill>
              <a:srgbClr val="A160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1" name="شكل حر 11"/>
            <p:cNvSpPr/>
            <p:nvPr/>
          </p:nvSpPr>
          <p:spPr>
            <a:xfrm flipH="1">
              <a:off x="3434497" y="1514755"/>
              <a:ext cx="256755" cy="1318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600" fill="norm" stroke="1" extrusionOk="0">
                  <a:moveTo>
                    <a:pt x="21031" y="0"/>
                  </a:moveTo>
                  <a:cubicBezTo>
                    <a:pt x="9305" y="1595"/>
                    <a:pt x="1900" y="5032"/>
                    <a:pt x="48" y="9450"/>
                  </a:cubicBezTo>
                  <a:cubicBezTo>
                    <a:pt x="-569" y="13745"/>
                    <a:pt x="4985" y="21600"/>
                    <a:pt x="4985" y="21600"/>
                  </a:cubicBezTo>
                  <a:cubicBezTo>
                    <a:pt x="12391" y="21232"/>
                    <a:pt x="12391" y="21232"/>
                    <a:pt x="12391" y="21232"/>
                  </a:cubicBezTo>
                  <a:cubicBezTo>
                    <a:pt x="12391" y="21232"/>
                    <a:pt x="9305" y="13991"/>
                    <a:pt x="9922" y="10309"/>
                  </a:cubicBezTo>
                  <a:cubicBezTo>
                    <a:pt x="11157" y="6627"/>
                    <a:pt x="12391" y="3682"/>
                    <a:pt x="21031" y="0"/>
                  </a:cubicBezTo>
                  <a:close/>
                </a:path>
              </a:pathLst>
            </a:custGeom>
            <a:solidFill>
              <a:srgbClr val="A160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2" name="شكل حر 12"/>
            <p:cNvSpPr/>
            <p:nvPr/>
          </p:nvSpPr>
          <p:spPr>
            <a:xfrm flipH="1">
              <a:off x="6354" y="0"/>
              <a:ext cx="2992875" cy="3566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4" fill="norm" stroke="1" extrusionOk="0">
                  <a:moveTo>
                    <a:pt x="18514" y="3848"/>
                  </a:moveTo>
                  <a:cubicBezTo>
                    <a:pt x="16078" y="979"/>
                    <a:pt x="14617" y="241"/>
                    <a:pt x="14617" y="241"/>
                  </a:cubicBezTo>
                  <a:cubicBezTo>
                    <a:pt x="11531" y="-759"/>
                    <a:pt x="10015" y="1675"/>
                    <a:pt x="10015" y="1675"/>
                  </a:cubicBezTo>
                  <a:cubicBezTo>
                    <a:pt x="10015" y="1675"/>
                    <a:pt x="7092" y="3283"/>
                    <a:pt x="5522" y="3457"/>
                  </a:cubicBezTo>
                  <a:cubicBezTo>
                    <a:pt x="2328" y="3848"/>
                    <a:pt x="0" y="10454"/>
                    <a:pt x="0" y="12410"/>
                  </a:cubicBezTo>
                  <a:cubicBezTo>
                    <a:pt x="0" y="14365"/>
                    <a:pt x="1029" y="16451"/>
                    <a:pt x="2057" y="17538"/>
                  </a:cubicBezTo>
                  <a:cubicBezTo>
                    <a:pt x="3032" y="18581"/>
                    <a:pt x="5251" y="19059"/>
                    <a:pt x="6496" y="19189"/>
                  </a:cubicBezTo>
                  <a:cubicBezTo>
                    <a:pt x="7687" y="20059"/>
                    <a:pt x="8391" y="20406"/>
                    <a:pt x="11368" y="20624"/>
                  </a:cubicBezTo>
                  <a:cubicBezTo>
                    <a:pt x="14292" y="20841"/>
                    <a:pt x="16620" y="19798"/>
                    <a:pt x="16620" y="19798"/>
                  </a:cubicBezTo>
                  <a:cubicBezTo>
                    <a:pt x="16620" y="19798"/>
                    <a:pt x="18027" y="20233"/>
                    <a:pt x="19489" y="19972"/>
                  </a:cubicBezTo>
                  <a:cubicBezTo>
                    <a:pt x="20247" y="19841"/>
                    <a:pt x="21059" y="18581"/>
                    <a:pt x="21600" y="17408"/>
                  </a:cubicBezTo>
                  <a:cubicBezTo>
                    <a:pt x="21600" y="5152"/>
                    <a:pt x="21600" y="5152"/>
                    <a:pt x="21600" y="5152"/>
                  </a:cubicBezTo>
                  <a:cubicBezTo>
                    <a:pt x="19543" y="3587"/>
                    <a:pt x="18514" y="3848"/>
                    <a:pt x="18514" y="3848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3" name="شكل حر 13"/>
            <p:cNvSpPr/>
            <p:nvPr/>
          </p:nvSpPr>
          <p:spPr>
            <a:xfrm flipH="1">
              <a:off x="6354" y="594392"/>
              <a:ext cx="2802010" cy="2872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19965" fill="norm" stroke="1" extrusionOk="0">
                  <a:moveTo>
                    <a:pt x="15074" y="1333"/>
                  </a:moveTo>
                  <a:cubicBezTo>
                    <a:pt x="13426" y="-336"/>
                    <a:pt x="9276" y="-493"/>
                    <a:pt x="7628" y="1177"/>
                  </a:cubicBezTo>
                  <a:cubicBezTo>
                    <a:pt x="3990" y="29"/>
                    <a:pt x="522" y="4672"/>
                    <a:pt x="68" y="10150"/>
                  </a:cubicBezTo>
                  <a:cubicBezTo>
                    <a:pt x="-387" y="14637"/>
                    <a:pt x="1432" y="17872"/>
                    <a:pt x="5638" y="18029"/>
                  </a:cubicBezTo>
                  <a:cubicBezTo>
                    <a:pt x="7059" y="19855"/>
                    <a:pt x="14108" y="21107"/>
                    <a:pt x="15927" y="18394"/>
                  </a:cubicBezTo>
                  <a:cubicBezTo>
                    <a:pt x="18257" y="19072"/>
                    <a:pt x="20986" y="17872"/>
                    <a:pt x="21213" y="14481"/>
                  </a:cubicBezTo>
                  <a:cubicBezTo>
                    <a:pt x="21213" y="4672"/>
                    <a:pt x="21213" y="4672"/>
                    <a:pt x="21213" y="4672"/>
                  </a:cubicBezTo>
                  <a:cubicBezTo>
                    <a:pt x="20190" y="2429"/>
                    <a:pt x="18200" y="916"/>
                    <a:pt x="15074" y="133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4" name="شكل حر 14"/>
            <p:cNvSpPr/>
            <p:nvPr/>
          </p:nvSpPr>
          <p:spPr>
            <a:xfrm flipH="1">
              <a:off x="1791911" y="761771"/>
              <a:ext cx="965495" cy="2390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9" h="21551" fill="norm" stroke="1" extrusionOk="0">
                  <a:moveTo>
                    <a:pt x="8119" y="2438"/>
                  </a:moveTo>
                  <a:cubicBezTo>
                    <a:pt x="2916" y="5417"/>
                    <a:pt x="-1341" y="10224"/>
                    <a:pt x="393" y="15506"/>
                  </a:cubicBezTo>
                  <a:cubicBezTo>
                    <a:pt x="1655" y="19027"/>
                    <a:pt x="6227" y="21397"/>
                    <a:pt x="10641" y="21532"/>
                  </a:cubicBezTo>
                  <a:cubicBezTo>
                    <a:pt x="11430" y="21600"/>
                    <a:pt x="13795" y="21465"/>
                    <a:pt x="13795" y="21465"/>
                  </a:cubicBezTo>
                  <a:cubicBezTo>
                    <a:pt x="13795" y="21465"/>
                    <a:pt x="-80" y="19907"/>
                    <a:pt x="2128" y="11579"/>
                  </a:cubicBezTo>
                  <a:cubicBezTo>
                    <a:pt x="4020" y="4672"/>
                    <a:pt x="10641" y="2031"/>
                    <a:pt x="13795" y="1354"/>
                  </a:cubicBezTo>
                  <a:cubicBezTo>
                    <a:pt x="17106" y="677"/>
                    <a:pt x="20259" y="0"/>
                    <a:pt x="20259" y="0"/>
                  </a:cubicBezTo>
                  <a:cubicBezTo>
                    <a:pt x="20259" y="0"/>
                    <a:pt x="12060" y="203"/>
                    <a:pt x="8119" y="2438"/>
                  </a:cubicBezTo>
                  <a:close/>
                </a:path>
              </a:pathLst>
            </a:custGeom>
            <a:solidFill>
              <a:srgbClr val="9C55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5" name="شكل حر 15"/>
            <p:cNvSpPr/>
            <p:nvPr/>
          </p:nvSpPr>
          <p:spPr>
            <a:xfrm flipH="1">
              <a:off x="1642585" y="1009589"/>
              <a:ext cx="599728" cy="208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5" h="21600" fill="norm" stroke="1" extrusionOk="0">
                  <a:moveTo>
                    <a:pt x="2001" y="7459"/>
                  </a:moveTo>
                  <a:cubicBezTo>
                    <a:pt x="-1515" y="12898"/>
                    <a:pt x="-8" y="17249"/>
                    <a:pt x="3508" y="19735"/>
                  </a:cubicBezTo>
                  <a:cubicBezTo>
                    <a:pt x="5769" y="21445"/>
                    <a:pt x="9034" y="21600"/>
                    <a:pt x="9034" y="21600"/>
                  </a:cubicBezTo>
                  <a:cubicBezTo>
                    <a:pt x="9034" y="21600"/>
                    <a:pt x="2252" y="17715"/>
                    <a:pt x="4262" y="8469"/>
                  </a:cubicBezTo>
                  <a:cubicBezTo>
                    <a:pt x="5518" y="2797"/>
                    <a:pt x="20085" y="0"/>
                    <a:pt x="20085" y="0"/>
                  </a:cubicBezTo>
                  <a:cubicBezTo>
                    <a:pt x="20085" y="0"/>
                    <a:pt x="6271" y="233"/>
                    <a:pt x="2001" y="7459"/>
                  </a:cubicBezTo>
                  <a:close/>
                </a:path>
              </a:pathLst>
            </a:custGeom>
            <a:solidFill>
              <a:srgbClr val="9C55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6" name="شكل حر 16"/>
            <p:cNvSpPr/>
            <p:nvPr/>
          </p:nvSpPr>
          <p:spPr>
            <a:xfrm flipH="1">
              <a:off x="397143" y="1025475"/>
              <a:ext cx="419385" cy="219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14" y="0"/>
                  </a:moveTo>
                  <a:cubicBezTo>
                    <a:pt x="5014" y="0"/>
                    <a:pt x="15429" y="2138"/>
                    <a:pt x="16200" y="6856"/>
                  </a:cubicBezTo>
                  <a:cubicBezTo>
                    <a:pt x="18129" y="12827"/>
                    <a:pt x="0" y="21600"/>
                    <a:pt x="0" y="21600"/>
                  </a:cubicBezTo>
                  <a:cubicBezTo>
                    <a:pt x="0" y="21600"/>
                    <a:pt x="3471" y="21158"/>
                    <a:pt x="5400" y="21158"/>
                  </a:cubicBezTo>
                  <a:cubicBezTo>
                    <a:pt x="15814" y="18430"/>
                    <a:pt x="21600" y="12311"/>
                    <a:pt x="21600" y="6635"/>
                  </a:cubicBezTo>
                  <a:cubicBezTo>
                    <a:pt x="21600" y="958"/>
                    <a:pt x="5014" y="0"/>
                    <a:pt x="5014" y="0"/>
                  </a:cubicBezTo>
                  <a:close/>
                </a:path>
              </a:pathLst>
            </a:custGeom>
            <a:solidFill>
              <a:srgbClr val="9C55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7" name="شكل حر 17"/>
            <p:cNvSpPr/>
            <p:nvPr/>
          </p:nvSpPr>
          <p:spPr>
            <a:xfrm flipH="1">
              <a:off x="666693" y="193062"/>
              <a:ext cx="1118865" cy="686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0377" fill="norm" stroke="1" extrusionOk="0">
                  <a:moveTo>
                    <a:pt x="12647" y="0"/>
                  </a:moveTo>
                  <a:cubicBezTo>
                    <a:pt x="12647" y="0"/>
                    <a:pt x="12647" y="0"/>
                    <a:pt x="9095" y="0"/>
                  </a:cubicBezTo>
                  <a:cubicBezTo>
                    <a:pt x="9095" y="0"/>
                    <a:pt x="9095" y="0"/>
                    <a:pt x="9379" y="5567"/>
                  </a:cubicBezTo>
                  <a:cubicBezTo>
                    <a:pt x="9379" y="5567"/>
                    <a:pt x="7958" y="7126"/>
                    <a:pt x="4121" y="9353"/>
                  </a:cubicBezTo>
                  <a:cubicBezTo>
                    <a:pt x="284" y="11579"/>
                    <a:pt x="0" y="17369"/>
                    <a:pt x="0" y="17369"/>
                  </a:cubicBezTo>
                  <a:cubicBezTo>
                    <a:pt x="7532" y="21377"/>
                    <a:pt x="21032" y="21600"/>
                    <a:pt x="21174" y="16701"/>
                  </a:cubicBezTo>
                  <a:cubicBezTo>
                    <a:pt x="21600" y="12025"/>
                    <a:pt x="12647" y="0"/>
                    <a:pt x="12647" y="0"/>
                  </a:cubicBezTo>
                  <a:close/>
                </a:path>
              </a:pathLst>
            </a:custGeom>
            <a:solidFill>
              <a:srgbClr val="6F86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8" name="شكل حر 18"/>
            <p:cNvSpPr/>
            <p:nvPr/>
          </p:nvSpPr>
          <p:spPr>
            <a:xfrm flipH="1">
              <a:off x="646121" y="193062"/>
              <a:ext cx="882088" cy="764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7" h="20371" fill="norm" stroke="1" extrusionOk="0">
                  <a:moveTo>
                    <a:pt x="9209" y="0"/>
                  </a:moveTo>
                  <a:cubicBezTo>
                    <a:pt x="9209" y="0"/>
                    <a:pt x="14400" y="7000"/>
                    <a:pt x="14567" y="9200"/>
                  </a:cubicBezTo>
                  <a:cubicBezTo>
                    <a:pt x="14902" y="11600"/>
                    <a:pt x="14902" y="15800"/>
                    <a:pt x="13898" y="16600"/>
                  </a:cubicBezTo>
                  <a:cubicBezTo>
                    <a:pt x="9712" y="19800"/>
                    <a:pt x="1842" y="17200"/>
                    <a:pt x="0" y="17200"/>
                  </a:cubicBezTo>
                  <a:cubicBezTo>
                    <a:pt x="3851" y="20000"/>
                    <a:pt x="10549" y="21600"/>
                    <a:pt x="16912" y="19200"/>
                  </a:cubicBezTo>
                  <a:cubicBezTo>
                    <a:pt x="21600" y="17200"/>
                    <a:pt x="19423" y="13000"/>
                    <a:pt x="17581" y="9000"/>
                  </a:cubicBezTo>
                  <a:cubicBezTo>
                    <a:pt x="15405" y="3800"/>
                    <a:pt x="9209" y="0"/>
                    <a:pt x="9209" y="0"/>
                  </a:cubicBezTo>
                  <a:close/>
                </a:path>
              </a:pathLst>
            </a:custGeom>
            <a:solidFill>
              <a:srgbClr val="5C6B2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9" name="شكل حر 19"/>
            <p:cNvSpPr/>
            <p:nvPr/>
          </p:nvSpPr>
          <p:spPr>
            <a:xfrm flipH="1">
              <a:off x="6354" y="1364647"/>
              <a:ext cx="6039760" cy="3943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2" fill="norm" stroke="1" extrusionOk="0">
                  <a:moveTo>
                    <a:pt x="21600" y="8465"/>
                  </a:moveTo>
                  <a:cubicBezTo>
                    <a:pt x="21198" y="8344"/>
                    <a:pt x="20795" y="8303"/>
                    <a:pt x="20419" y="8344"/>
                  </a:cubicBezTo>
                  <a:cubicBezTo>
                    <a:pt x="19749" y="6520"/>
                    <a:pt x="17736" y="4575"/>
                    <a:pt x="15858" y="4980"/>
                  </a:cubicBezTo>
                  <a:cubicBezTo>
                    <a:pt x="15858" y="2711"/>
                    <a:pt x="15348" y="968"/>
                    <a:pt x="14758" y="77"/>
                  </a:cubicBezTo>
                  <a:cubicBezTo>
                    <a:pt x="14006" y="-288"/>
                    <a:pt x="12477" y="725"/>
                    <a:pt x="11940" y="1374"/>
                  </a:cubicBezTo>
                  <a:cubicBezTo>
                    <a:pt x="12343" y="2387"/>
                    <a:pt x="12450" y="3724"/>
                    <a:pt x="12343" y="4494"/>
                  </a:cubicBezTo>
                  <a:cubicBezTo>
                    <a:pt x="12343" y="4494"/>
                    <a:pt x="10384" y="4251"/>
                    <a:pt x="9123" y="5061"/>
                  </a:cubicBezTo>
                  <a:cubicBezTo>
                    <a:pt x="7942" y="5791"/>
                    <a:pt x="7513" y="6561"/>
                    <a:pt x="7513" y="6561"/>
                  </a:cubicBezTo>
                  <a:cubicBezTo>
                    <a:pt x="7513" y="6561"/>
                    <a:pt x="5205" y="7007"/>
                    <a:pt x="4266" y="7817"/>
                  </a:cubicBezTo>
                  <a:cubicBezTo>
                    <a:pt x="3005" y="8871"/>
                    <a:pt x="402" y="12234"/>
                    <a:pt x="80" y="17786"/>
                  </a:cubicBezTo>
                  <a:cubicBezTo>
                    <a:pt x="27" y="19083"/>
                    <a:pt x="0" y="20258"/>
                    <a:pt x="0" y="21312"/>
                  </a:cubicBezTo>
                  <a:cubicBezTo>
                    <a:pt x="21600" y="21312"/>
                    <a:pt x="21600" y="21312"/>
                    <a:pt x="21600" y="21312"/>
                  </a:cubicBezTo>
                  <a:cubicBezTo>
                    <a:pt x="21600" y="8465"/>
                    <a:pt x="21600" y="8465"/>
                    <a:pt x="21600" y="8465"/>
                  </a:cubicBezTo>
                  <a:cubicBezTo>
                    <a:pt x="21600" y="8465"/>
                    <a:pt x="21600" y="8465"/>
                    <a:pt x="21600" y="8465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0" name="شكل حر 20"/>
            <p:cNvSpPr/>
            <p:nvPr/>
          </p:nvSpPr>
          <p:spPr>
            <a:xfrm flipH="1">
              <a:off x="6353" y="2482746"/>
              <a:ext cx="5862574" cy="282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0700" fill="norm" stroke="1" extrusionOk="0">
                  <a:moveTo>
                    <a:pt x="21044" y="5366"/>
                  </a:moveTo>
                  <a:cubicBezTo>
                    <a:pt x="20505" y="4926"/>
                    <a:pt x="19886" y="4651"/>
                    <a:pt x="19266" y="4651"/>
                  </a:cubicBezTo>
                  <a:cubicBezTo>
                    <a:pt x="17166" y="-900"/>
                    <a:pt x="12749" y="-460"/>
                    <a:pt x="9894" y="804"/>
                  </a:cubicBezTo>
                  <a:cubicBezTo>
                    <a:pt x="7174" y="2123"/>
                    <a:pt x="6258" y="2123"/>
                    <a:pt x="6258" y="2123"/>
                  </a:cubicBezTo>
                  <a:cubicBezTo>
                    <a:pt x="3511" y="1958"/>
                    <a:pt x="-556" y="8938"/>
                    <a:pt x="63" y="20700"/>
                  </a:cubicBezTo>
                  <a:cubicBezTo>
                    <a:pt x="21044" y="20700"/>
                    <a:pt x="21044" y="20700"/>
                    <a:pt x="21044" y="20700"/>
                  </a:cubicBezTo>
                  <a:cubicBezTo>
                    <a:pt x="21044" y="5366"/>
                    <a:pt x="21044" y="5366"/>
                    <a:pt x="21044" y="5366"/>
                  </a:cubicBezTo>
                  <a:cubicBezTo>
                    <a:pt x="21044" y="5366"/>
                    <a:pt x="21044" y="5366"/>
                    <a:pt x="21044" y="5366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1" name="شكل حر 21"/>
            <p:cNvSpPr/>
            <p:nvPr/>
          </p:nvSpPr>
          <p:spPr>
            <a:xfrm flipH="1">
              <a:off x="457509" y="1515118"/>
              <a:ext cx="3367779" cy="182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5" fill="norm" stroke="1" extrusionOk="0">
                  <a:moveTo>
                    <a:pt x="17511" y="12220"/>
                  </a:moveTo>
                  <a:cubicBezTo>
                    <a:pt x="15202" y="10398"/>
                    <a:pt x="13085" y="10832"/>
                    <a:pt x="13085" y="10832"/>
                  </a:cubicBezTo>
                  <a:cubicBezTo>
                    <a:pt x="13085" y="10832"/>
                    <a:pt x="13518" y="4413"/>
                    <a:pt x="11786" y="75"/>
                  </a:cubicBezTo>
                  <a:cubicBezTo>
                    <a:pt x="9718" y="-445"/>
                    <a:pt x="8515" y="1897"/>
                    <a:pt x="8515" y="1897"/>
                  </a:cubicBezTo>
                  <a:cubicBezTo>
                    <a:pt x="8515" y="1897"/>
                    <a:pt x="9814" y="9184"/>
                    <a:pt x="9092" y="10659"/>
                  </a:cubicBezTo>
                  <a:cubicBezTo>
                    <a:pt x="7360" y="10659"/>
                    <a:pt x="3608" y="8577"/>
                    <a:pt x="0" y="15690"/>
                  </a:cubicBezTo>
                  <a:cubicBezTo>
                    <a:pt x="0" y="15690"/>
                    <a:pt x="3319" y="13435"/>
                    <a:pt x="4859" y="13868"/>
                  </a:cubicBezTo>
                  <a:cubicBezTo>
                    <a:pt x="2886" y="15950"/>
                    <a:pt x="2886" y="18813"/>
                    <a:pt x="2886" y="18813"/>
                  </a:cubicBezTo>
                  <a:cubicBezTo>
                    <a:pt x="2886" y="18813"/>
                    <a:pt x="6543" y="16124"/>
                    <a:pt x="9381" y="15950"/>
                  </a:cubicBezTo>
                  <a:cubicBezTo>
                    <a:pt x="11882" y="16731"/>
                    <a:pt x="15731" y="21155"/>
                    <a:pt x="15731" y="21155"/>
                  </a:cubicBezTo>
                  <a:cubicBezTo>
                    <a:pt x="15731" y="21155"/>
                    <a:pt x="16356" y="18726"/>
                    <a:pt x="15923" y="14996"/>
                  </a:cubicBezTo>
                  <a:cubicBezTo>
                    <a:pt x="17848" y="15690"/>
                    <a:pt x="21600" y="18726"/>
                    <a:pt x="21600" y="18726"/>
                  </a:cubicBezTo>
                  <a:cubicBezTo>
                    <a:pt x="21600" y="18726"/>
                    <a:pt x="20590" y="14649"/>
                    <a:pt x="17511" y="12220"/>
                  </a:cubicBezTo>
                  <a:close/>
                </a:path>
              </a:pathLst>
            </a:custGeom>
            <a:solidFill>
              <a:srgbClr val="92C44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2" name="شكل حر 22"/>
            <p:cNvSpPr/>
            <p:nvPr/>
          </p:nvSpPr>
          <p:spPr>
            <a:xfrm flipH="1">
              <a:off x="4139824" y="2981292"/>
              <a:ext cx="1607639" cy="232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6" fill="norm" stroke="1" extrusionOk="0">
                  <a:moveTo>
                    <a:pt x="4542" y="10016"/>
                  </a:moveTo>
                  <a:cubicBezTo>
                    <a:pt x="9892" y="155"/>
                    <a:pt x="16755" y="1228"/>
                    <a:pt x="21600" y="356"/>
                  </a:cubicBezTo>
                  <a:cubicBezTo>
                    <a:pt x="17563" y="-784"/>
                    <a:pt x="11103" y="893"/>
                    <a:pt x="7267" y="4247"/>
                  </a:cubicBezTo>
                  <a:cubicBezTo>
                    <a:pt x="3432" y="7668"/>
                    <a:pt x="0" y="13907"/>
                    <a:pt x="0" y="18736"/>
                  </a:cubicBezTo>
                  <a:cubicBezTo>
                    <a:pt x="0" y="19541"/>
                    <a:pt x="0" y="20212"/>
                    <a:pt x="0" y="20816"/>
                  </a:cubicBezTo>
                  <a:cubicBezTo>
                    <a:pt x="2120" y="20816"/>
                    <a:pt x="2120" y="20816"/>
                    <a:pt x="2120" y="20816"/>
                  </a:cubicBezTo>
                  <a:cubicBezTo>
                    <a:pt x="1918" y="17864"/>
                    <a:pt x="2422" y="14108"/>
                    <a:pt x="4542" y="10016"/>
                  </a:cubicBezTo>
                  <a:close/>
                </a:path>
              </a:pathLst>
            </a:custGeom>
            <a:solidFill>
              <a:srgbClr val="D279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3" name="شكل حر 23"/>
            <p:cNvSpPr/>
            <p:nvPr/>
          </p:nvSpPr>
          <p:spPr>
            <a:xfrm flipH="1">
              <a:off x="1724839" y="1527464"/>
              <a:ext cx="254525" cy="1051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09" h="21600" fill="norm" stroke="1" extrusionOk="0">
                  <a:moveTo>
                    <a:pt x="0" y="0"/>
                  </a:moveTo>
                  <a:cubicBezTo>
                    <a:pt x="0" y="0"/>
                    <a:pt x="11631" y="6634"/>
                    <a:pt x="13292" y="11571"/>
                  </a:cubicBezTo>
                  <a:cubicBezTo>
                    <a:pt x="14400" y="14503"/>
                    <a:pt x="13846" y="21600"/>
                    <a:pt x="13846" y="21600"/>
                  </a:cubicBezTo>
                  <a:cubicBezTo>
                    <a:pt x="13846" y="21600"/>
                    <a:pt x="21600" y="18977"/>
                    <a:pt x="17723" y="11263"/>
                  </a:cubicBezTo>
                  <a:cubicBezTo>
                    <a:pt x="12185" y="18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4" name="شكل حر 24"/>
            <p:cNvSpPr/>
            <p:nvPr/>
          </p:nvSpPr>
          <p:spPr>
            <a:xfrm flipH="1">
              <a:off x="2386038" y="2360592"/>
              <a:ext cx="1439250" cy="46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7" fill="norm" stroke="1" extrusionOk="0">
                  <a:moveTo>
                    <a:pt x="13388" y="20"/>
                  </a:moveTo>
                  <a:cubicBezTo>
                    <a:pt x="10013" y="706"/>
                    <a:pt x="2475" y="8591"/>
                    <a:pt x="0" y="21277"/>
                  </a:cubicBezTo>
                  <a:cubicBezTo>
                    <a:pt x="5400" y="10306"/>
                    <a:pt x="9113" y="4820"/>
                    <a:pt x="11813" y="3448"/>
                  </a:cubicBezTo>
                  <a:cubicBezTo>
                    <a:pt x="13950" y="2420"/>
                    <a:pt x="13950" y="3448"/>
                    <a:pt x="21600" y="3791"/>
                  </a:cubicBezTo>
                  <a:cubicBezTo>
                    <a:pt x="21600" y="3791"/>
                    <a:pt x="18900" y="-323"/>
                    <a:pt x="13388" y="20"/>
                  </a:cubicBezTo>
                  <a:close/>
                </a:path>
              </a:pathLst>
            </a:custGeom>
            <a:solidFill>
              <a:srgbClr val="7E9D3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5" name="شكل حر 25"/>
            <p:cNvSpPr/>
            <p:nvPr/>
          </p:nvSpPr>
          <p:spPr>
            <a:xfrm flipH="1">
              <a:off x="2834016" y="3433753"/>
              <a:ext cx="819705" cy="187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16" y="10109"/>
                  </a:moveTo>
                  <a:cubicBezTo>
                    <a:pt x="11097" y="6480"/>
                    <a:pt x="21600" y="0"/>
                    <a:pt x="21600" y="0"/>
                  </a:cubicBezTo>
                  <a:cubicBezTo>
                    <a:pt x="21600" y="0"/>
                    <a:pt x="8521" y="2765"/>
                    <a:pt x="4954" y="5530"/>
                  </a:cubicBezTo>
                  <a:cubicBezTo>
                    <a:pt x="1783" y="8381"/>
                    <a:pt x="0" y="18490"/>
                    <a:pt x="0" y="18922"/>
                  </a:cubicBezTo>
                  <a:cubicBezTo>
                    <a:pt x="0" y="19181"/>
                    <a:pt x="0" y="20304"/>
                    <a:pt x="198" y="21600"/>
                  </a:cubicBezTo>
                  <a:cubicBezTo>
                    <a:pt x="7927" y="21600"/>
                    <a:pt x="7927" y="21600"/>
                    <a:pt x="7927" y="21600"/>
                  </a:cubicBezTo>
                  <a:cubicBezTo>
                    <a:pt x="7332" y="18317"/>
                    <a:pt x="7332" y="13910"/>
                    <a:pt x="9116" y="1010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6" name="شكل حر 26"/>
            <p:cNvSpPr/>
            <p:nvPr/>
          </p:nvSpPr>
          <p:spPr>
            <a:xfrm flipH="1">
              <a:off x="2738702" y="3382919"/>
              <a:ext cx="1009642" cy="192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539" y="10758"/>
                  </a:moveTo>
                  <a:cubicBezTo>
                    <a:pt x="7534" y="3698"/>
                    <a:pt x="21251" y="0"/>
                    <a:pt x="21251" y="0"/>
                  </a:cubicBezTo>
                  <a:cubicBezTo>
                    <a:pt x="21251" y="0"/>
                    <a:pt x="5800" y="1093"/>
                    <a:pt x="1385" y="11010"/>
                  </a:cubicBezTo>
                  <a:cubicBezTo>
                    <a:pt x="-349" y="14960"/>
                    <a:pt x="-191" y="18574"/>
                    <a:pt x="439" y="21600"/>
                  </a:cubicBezTo>
                  <a:cubicBezTo>
                    <a:pt x="3277" y="21600"/>
                    <a:pt x="3277" y="21600"/>
                    <a:pt x="3277" y="21600"/>
                  </a:cubicBezTo>
                  <a:cubicBezTo>
                    <a:pt x="3120" y="17986"/>
                    <a:pt x="3277" y="13868"/>
                    <a:pt x="4539" y="10758"/>
                  </a:cubicBezTo>
                  <a:close/>
                </a:path>
              </a:pathLst>
            </a:custGeom>
            <a:solidFill>
              <a:srgbClr val="D279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7" name="شكل حر 27"/>
            <p:cNvSpPr/>
            <p:nvPr/>
          </p:nvSpPr>
          <p:spPr>
            <a:xfrm flipH="1">
              <a:off x="6354" y="3548130"/>
              <a:ext cx="787934" cy="1760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901"/>
                  </a:moveTo>
                  <a:cubicBezTo>
                    <a:pt x="20777" y="12409"/>
                    <a:pt x="19131" y="7721"/>
                    <a:pt x="17074" y="5883"/>
                  </a:cubicBezTo>
                  <a:cubicBezTo>
                    <a:pt x="13577" y="2941"/>
                    <a:pt x="0" y="0"/>
                    <a:pt x="0" y="0"/>
                  </a:cubicBezTo>
                  <a:cubicBezTo>
                    <a:pt x="0" y="0"/>
                    <a:pt x="10903" y="6894"/>
                    <a:pt x="12754" y="10754"/>
                  </a:cubicBezTo>
                  <a:cubicBezTo>
                    <a:pt x="14606" y="14339"/>
                    <a:pt x="14811" y="18383"/>
                    <a:pt x="1419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5901"/>
                    <a:pt x="21600" y="15901"/>
                    <a:pt x="21600" y="15901"/>
                  </a:cubicBezTo>
                  <a:cubicBezTo>
                    <a:pt x="21600" y="15901"/>
                    <a:pt x="21600" y="15901"/>
                    <a:pt x="21600" y="15901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8" name="شكل حر 28"/>
            <p:cNvSpPr/>
            <p:nvPr/>
          </p:nvSpPr>
          <p:spPr>
            <a:xfrm flipH="1">
              <a:off x="6354" y="3494119"/>
              <a:ext cx="892780" cy="181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372"/>
                  </a:moveTo>
                  <a:cubicBezTo>
                    <a:pt x="15429" y="1071"/>
                    <a:pt x="0" y="0"/>
                    <a:pt x="0" y="0"/>
                  </a:cubicBezTo>
                  <a:cubicBezTo>
                    <a:pt x="0" y="0"/>
                    <a:pt x="15973" y="4017"/>
                    <a:pt x="19422" y="11514"/>
                  </a:cubicBezTo>
                  <a:cubicBezTo>
                    <a:pt x="20874" y="14370"/>
                    <a:pt x="21055" y="18119"/>
                    <a:pt x="2087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372"/>
                    <a:pt x="21600" y="9372"/>
                    <a:pt x="21600" y="9372"/>
                  </a:cubicBezTo>
                  <a:cubicBezTo>
                    <a:pt x="21600" y="9372"/>
                    <a:pt x="21600" y="9372"/>
                    <a:pt x="21600" y="9372"/>
                  </a:cubicBezTo>
                  <a:close/>
                </a:path>
              </a:pathLst>
            </a:custGeom>
            <a:solidFill>
              <a:srgbClr val="D279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9" name="شكل حر 29"/>
            <p:cNvSpPr/>
            <p:nvPr/>
          </p:nvSpPr>
          <p:spPr>
            <a:xfrm flipH="1">
              <a:off x="2354267" y="1654550"/>
              <a:ext cx="158858" cy="797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cubicBezTo>
                    <a:pt x="0" y="1630"/>
                    <a:pt x="10286" y="8151"/>
                    <a:pt x="11314" y="11208"/>
                  </a:cubicBezTo>
                  <a:cubicBezTo>
                    <a:pt x="13371" y="14264"/>
                    <a:pt x="10286" y="21192"/>
                    <a:pt x="10286" y="21192"/>
                  </a:cubicBezTo>
                  <a:cubicBezTo>
                    <a:pt x="18514" y="21600"/>
                    <a:pt x="18514" y="21600"/>
                    <a:pt x="18514" y="21600"/>
                  </a:cubicBezTo>
                  <a:cubicBezTo>
                    <a:pt x="18514" y="21600"/>
                    <a:pt x="21600" y="14264"/>
                    <a:pt x="21600" y="10800"/>
                  </a:cubicBezTo>
                  <a:cubicBezTo>
                    <a:pt x="21600" y="7540"/>
                    <a:pt x="6171" y="0"/>
                    <a:pt x="6171" y="0"/>
                  </a:cubicBezTo>
                  <a:cubicBezTo>
                    <a:pt x="0" y="1630"/>
                    <a:pt x="0" y="1630"/>
                    <a:pt x="0" y="1630"/>
                  </a:cubicBezTo>
                  <a:cubicBezTo>
                    <a:pt x="0" y="1630"/>
                    <a:pt x="0" y="1630"/>
                    <a:pt x="0" y="1630"/>
                  </a:cubicBezTo>
                  <a:close/>
                </a:path>
              </a:pathLst>
            </a:custGeom>
            <a:solidFill>
              <a:srgbClr val="7E9D3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249" name="مجموعة 64"/>
          <p:cNvGrpSpPr/>
          <p:nvPr/>
        </p:nvGrpSpPr>
        <p:grpSpPr>
          <a:xfrm>
            <a:off x="607853" y="4637435"/>
            <a:ext cx="1272069" cy="1267199"/>
            <a:chOff x="0" y="0"/>
            <a:chExt cx="1272067" cy="1267197"/>
          </a:xfrm>
        </p:grpSpPr>
        <p:sp>
          <p:nvSpPr>
            <p:cNvPr id="241" name="شكل حر 65"/>
            <p:cNvSpPr/>
            <p:nvPr/>
          </p:nvSpPr>
          <p:spPr>
            <a:xfrm rot="8772501">
              <a:off x="246270" y="138778"/>
              <a:ext cx="125340" cy="28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2" h="21404" fill="norm" stroke="1" extrusionOk="0">
                  <a:moveTo>
                    <a:pt x="11138" y="882"/>
                  </a:moveTo>
                  <a:cubicBezTo>
                    <a:pt x="11138" y="882"/>
                    <a:pt x="21600" y="12343"/>
                    <a:pt x="4050" y="21380"/>
                  </a:cubicBezTo>
                  <a:cubicBezTo>
                    <a:pt x="3037" y="21600"/>
                    <a:pt x="0" y="20278"/>
                    <a:pt x="0" y="20278"/>
                  </a:cubicBezTo>
                  <a:cubicBezTo>
                    <a:pt x="0" y="20278"/>
                    <a:pt x="9450" y="16751"/>
                    <a:pt x="11812" y="11241"/>
                  </a:cubicBezTo>
                  <a:cubicBezTo>
                    <a:pt x="14175" y="6171"/>
                    <a:pt x="8100" y="0"/>
                    <a:pt x="8100" y="0"/>
                  </a:cubicBezTo>
                  <a:cubicBezTo>
                    <a:pt x="11138" y="882"/>
                    <a:pt x="11138" y="882"/>
                    <a:pt x="11138" y="882"/>
                  </a:cubicBezTo>
                  <a:cubicBezTo>
                    <a:pt x="11138" y="882"/>
                    <a:pt x="11138" y="882"/>
                    <a:pt x="11138" y="882"/>
                  </a:cubicBezTo>
                  <a:close/>
                </a:path>
              </a:pathLst>
            </a:custGeom>
            <a:solidFill>
              <a:srgbClr val="92552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2" name="شكل حر 66"/>
            <p:cNvSpPr/>
            <p:nvPr/>
          </p:nvSpPr>
          <p:spPr>
            <a:xfrm rot="8772501">
              <a:off x="173993" y="180417"/>
              <a:ext cx="924082" cy="90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1" h="21318" fill="norm" stroke="1" extrusionOk="0">
                  <a:moveTo>
                    <a:pt x="10767" y="21041"/>
                  </a:moveTo>
                  <a:cubicBezTo>
                    <a:pt x="10767" y="21041"/>
                    <a:pt x="17147" y="19223"/>
                    <a:pt x="19340" y="15588"/>
                  </a:cubicBezTo>
                  <a:cubicBezTo>
                    <a:pt x="21600" y="11953"/>
                    <a:pt x="20204" y="10625"/>
                    <a:pt x="20204" y="10625"/>
                  </a:cubicBezTo>
                  <a:cubicBezTo>
                    <a:pt x="16549" y="14470"/>
                    <a:pt x="16549" y="14470"/>
                    <a:pt x="16549" y="14470"/>
                  </a:cubicBezTo>
                  <a:cubicBezTo>
                    <a:pt x="16549" y="14470"/>
                    <a:pt x="19739" y="7689"/>
                    <a:pt x="17812" y="4054"/>
                  </a:cubicBezTo>
                  <a:cubicBezTo>
                    <a:pt x="16748" y="2097"/>
                    <a:pt x="16150" y="1887"/>
                    <a:pt x="16150" y="1887"/>
                  </a:cubicBezTo>
                  <a:cubicBezTo>
                    <a:pt x="16150" y="1887"/>
                    <a:pt x="14356" y="6501"/>
                    <a:pt x="13093" y="8388"/>
                  </a:cubicBezTo>
                  <a:cubicBezTo>
                    <a:pt x="12761" y="7410"/>
                    <a:pt x="9836" y="3565"/>
                    <a:pt x="7178" y="2097"/>
                  </a:cubicBezTo>
                  <a:cubicBezTo>
                    <a:pt x="4386" y="559"/>
                    <a:pt x="2791" y="0"/>
                    <a:pt x="2791" y="0"/>
                  </a:cubicBezTo>
                  <a:cubicBezTo>
                    <a:pt x="7710" y="12093"/>
                    <a:pt x="7710" y="12093"/>
                    <a:pt x="7710" y="12093"/>
                  </a:cubicBezTo>
                  <a:cubicBezTo>
                    <a:pt x="0" y="11324"/>
                    <a:pt x="0" y="11324"/>
                    <a:pt x="0" y="11324"/>
                  </a:cubicBezTo>
                  <a:cubicBezTo>
                    <a:pt x="0" y="11324"/>
                    <a:pt x="332" y="16567"/>
                    <a:pt x="5782" y="17965"/>
                  </a:cubicBezTo>
                  <a:cubicBezTo>
                    <a:pt x="4719" y="18315"/>
                    <a:pt x="3057" y="18245"/>
                    <a:pt x="3057" y="18245"/>
                  </a:cubicBezTo>
                  <a:cubicBezTo>
                    <a:pt x="3057" y="18245"/>
                    <a:pt x="4254" y="20272"/>
                    <a:pt x="6247" y="20971"/>
                  </a:cubicBezTo>
                  <a:cubicBezTo>
                    <a:pt x="8108" y="21600"/>
                    <a:pt x="10434" y="21181"/>
                    <a:pt x="10434" y="21181"/>
                  </a:cubicBezTo>
                  <a:cubicBezTo>
                    <a:pt x="10767" y="21041"/>
                    <a:pt x="10767" y="21041"/>
                    <a:pt x="10767" y="21041"/>
                  </a:cubicBezTo>
                  <a:cubicBezTo>
                    <a:pt x="10767" y="21041"/>
                    <a:pt x="10767" y="21041"/>
                    <a:pt x="10767" y="21041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3" name="شكل حر 67"/>
            <p:cNvSpPr/>
            <p:nvPr/>
          </p:nvSpPr>
          <p:spPr>
            <a:xfrm rot="8772501">
              <a:off x="220376" y="218611"/>
              <a:ext cx="818853" cy="794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17" fill="norm" stroke="1" extrusionOk="0">
                  <a:moveTo>
                    <a:pt x="13510" y="19116"/>
                  </a:moveTo>
                  <a:cubicBezTo>
                    <a:pt x="13510" y="19116"/>
                    <a:pt x="6048" y="21600"/>
                    <a:pt x="4320" y="18740"/>
                  </a:cubicBezTo>
                  <a:cubicBezTo>
                    <a:pt x="6598" y="19116"/>
                    <a:pt x="8483" y="17461"/>
                    <a:pt x="8483" y="17461"/>
                  </a:cubicBezTo>
                  <a:cubicBezTo>
                    <a:pt x="8483" y="17461"/>
                    <a:pt x="1335" y="15353"/>
                    <a:pt x="0" y="11741"/>
                  </a:cubicBezTo>
                  <a:cubicBezTo>
                    <a:pt x="3063" y="12268"/>
                    <a:pt x="9190" y="12343"/>
                    <a:pt x="9190" y="12343"/>
                  </a:cubicBezTo>
                  <a:cubicBezTo>
                    <a:pt x="9190" y="12343"/>
                    <a:pt x="6362" y="4365"/>
                    <a:pt x="3849" y="0"/>
                  </a:cubicBezTo>
                  <a:cubicBezTo>
                    <a:pt x="7776" y="1279"/>
                    <a:pt x="12253" y="6096"/>
                    <a:pt x="13981" y="9408"/>
                  </a:cubicBezTo>
                  <a:cubicBezTo>
                    <a:pt x="15709" y="8354"/>
                    <a:pt x="17830" y="3914"/>
                    <a:pt x="18223" y="1882"/>
                  </a:cubicBezTo>
                  <a:cubicBezTo>
                    <a:pt x="21443" y="6999"/>
                    <a:pt x="17594" y="14224"/>
                    <a:pt x="17123" y="14826"/>
                  </a:cubicBezTo>
                  <a:cubicBezTo>
                    <a:pt x="19008" y="14676"/>
                    <a:pt x="20343" y="13397"/>
                    <a:pt x="21600" y="12042"/>
                  </a:cubicBezTo>
                  <a:cubicBezTo>
                    <a:pt x="21443" y="15052"/>
                    <a:pt x="17201" y="17837"/>
                    <a:pt x="13824" y="19116"/>
                  </a:cubicBezTo>
                  <a:cubicBezTo>
                    <a:pt x="13510" y="19116"/>
                    <a:pt x="13510" y="19116"/>
                    <a:pt x="13510" y="19116"/>
                  </a:cubicBezTo>
                  <a:cubicBezTo>
                    <a:pt x="13510" y="19116"/>
                    <a:pt x="13510" y="19116"/>
                    <a:pt x="13510" y="1911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4" name="شكل حر 68"/>
            <p:cNvSpPr/>
            <p:nvPr/>
          </p:nvSpPr>
          <p:spPr>
            <a:xfrm rot="8772501">
              <a:off x="487688" y="298637"/>
              <a:ext cx="228480" cy="540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9" h="21600" fill="norm" stroke="1" extrusionOk="0">
                  <a:moveTo>
                    <a:pt x="18000" y="21600"/>
                  </a:moveTo>
                  <a:cubicBezTo>
                    <a:pt x="18000" y="21600"/>
                    <a:pt x="18960" y="13174"/>
                    <a:pt x="0" y="0"/>
                  </a:cubicBezTo>
                  <a:cubicBezTo>
                    <a:pt x="3840" y="1424"/>
                    <a:pt x="21600" y="14360"/>
                    <a:pt x="18000" y="2160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5" name="شكل حر 69"/>
            <p:cNvSpPr/>
            <p:nvPr/>
          </p:nvSpPr>
          <p:spPr>
            <a:xfrm rot="8772501">
              <a:off x="385486" y="540687"/>
              <a:ext cx="155728" cy="353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0" y="21600"/>
                  </a:moveTo>
                  <a:cubicBezTo>
                    <a:pt x="0" y="21600"/>
                    <a:pt x="14400" y="15973"/>
                    <a:pt x="20800" y="0"/>
                  </a:cubicBezTo>
                  <a:cubicBezTo>
                    <a:pt x="21600" y="2541"/>
                    <a:pt x="14400" y="17970"/>
                    <a:pt x="0" y="2160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6" name="شكل حر 70"/>
            <p:cNvSpPr/>
            <p:nvPr/>
          </p:nvSpPr>
          <p:spPr>
            <a:xfrm rot="8772501">
              <a:off x="187314" y="514015"/>
              <a:ext cx="205344" cy="1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2" fill="norm" stroke="1" extrusionOk="0">
                  <a:moveTo>
                    <a:pt x="0" y="20093"/>
                  </a:moveTo>
                  <a:cubicBezTo>
                    <a:pt x="0" y="20093"/>
                    <a:pt x="9078" y="19088"/>
                    <a:pt x="21600" y="0"/>
                  </a:cubicBezTo>
                  <a:cubicBezTo>
                    <a:pt x="20348" y="3516"/>
                    <a:pt x="7826" y="21600"/>
                    <a:pt x="0" y="20093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7" name="شكل حر 71"/>
            <p:cNvSpPr/>
            <p:nvPr/>
          </p:nvSpPr>
          <p:spPr>
            <a:xfrm rot="8772501">
              <a:off x="359046" y="289673"/>
              <a:ext cx="222980" cy="69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68" fill="norm" stroke="1" extrusionOk="0">
                  <a:moveTo>
                    <a:pt x="21600" y="0"/>
                  </a:moveTo>
                  <a:cubicBezTo>
                    <a:pt x="21600" y="0"/>
                    <a:pt x="15552" y="17280"/>
                    <a:pt x="0" y="19872"/>
                  </a:cubicBezTo>
                  <a:cubicBezTo>
                    <a:pt x="2016" y="21600"/>
                    <a:pt x="17280" y="18144"/>
                    <a:pt x="21600" y="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8" name="شكل حر 72"/>
            <p:cNvSpPr/>
            <p:nvPr/>
          </p:nvSpPr>
          <p:spPr>
            <a:xfrm rot="8772501">
              <a:off x="449265" y="341606"/>
              <a:ext cx="377932" cy="10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11" fill="norm" stroke="1" extrusionOk="0">
                  <a:moveTo>
                    <a:pt x="21600" y="13787"/>
                  </a:moveTo>
                  <a:cubicBezTo>
                    <a:pt x="21600" y="13787"/>
                    <a:pt x="13606" y="17923"/>
                    <a:pt x="0" y="0"/>
                  </a:cubicBezTo>
                  <a:cubicBezTo>
                    <a:pt x="1531" y="4596"/>
                    <a:pt x="14967" y="21600"/>
                    <a:pt x="21600" y="13787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sp>
        <p:nvSpPr>
          <p:cNvPr id="250" name="Title Text"/>
          <p:cNvSpPr txBox="1"/>
          <p:nvPr>
            <p:ph type="title"/>
          </p:nvPr>
        </p:nvSpPr>
        <p:spPr>
          <a:xfrm>
            <a:off x="300587" y="330040"/>
            <a:ext cx="18720837" cy="4526516"/>
          </a:xfrm>
          <a:prstGeom prst="rect">
            <a:avLst/>
          </a:prstGeom>
        </p:spPr>
        <p:txBody>
          <a:bodyPr/>
          <a:lstStyle>
            <a:lvl1pPr algn="ctr">
              <a:defRPr sz="13200"/>
            </a:lvl1pPr>
          </a:lstStyle>
          <a:p>
            <a:pPr/>
            <a:r>
              <a:t>Title Text</a:t>
            </a:r>
          </a:p>
        </p:txBody>
      </p:sp>
      <p:sp>
        <p:nvSpPr>
          <p:cNvPr id="251" name="Body Level One…"/>
          <p:cNvSpPr txBox="1"/>
          <p:nvPr>
            <p:ph type="body" sz="quarter" idx="1"/>
          </p:nvPr>
        </p:nvSpPr>
        <p:spPr>
          <a:xfrm>
            <a:off x="2744670" y="4953834"/>
            <a:ext cx="13832673" cy="35432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9600">
                <a:solidFill>
                  <a:srgbClr val="404040"/>
                </a:solidFill>
              </a:defRPr>
            </a:lvl1pPr>
            <a:lvl2pPr marL="0" indent="457200" algn="ctr">
              <a:spcBef>
                <a:spcPts val="0"/>
              </a:spcBef>
              <a:buClrTx/>
              <a:buSzTx/>
              <a:buFontTx/>
              <a:buNone/>
              <a:defRPr sz="9600">
                <a:solidFill>
                  <a:srgbClr val="404040"/>
                </a:solidFill>
              </a:defRPr>
            </a:lvl2pPr>
            <a:lvl3pPr marL="0" indent="914400" algn="ctr">
              <a:spcBef>
                <a:spcPts val="0"/>
              </a:spcBef>
              <a:buClrTx/>
              <a:buSzTx/>
              <a:buFontTx/>
              <a:buNone/>
              <a:defRPr sz="9600">
                <a:solidFill>
                  <a:srgbClr val="404040"/>
                </a:solidFill>
              </a:defRPr>
            </a:lvl3pPr>
            <a:lvl4pPr marL="0" indent="1371600" algn="ctr">
              <a:spcBef>
                <a:spcPts val="0"/>
              </a:spcBef>
              <a:buClrTx/>
              <a:buSzTx/>
              <a:buFontTx/>
              <a:buNone/>
              <a:defRPr sz="9600">
                <a:solidFill>
                  <a:srgbClr val="404040"/>
                </a:solidFill>
              </a:defRPr>
            </a:lvl4pPr>
            <a:lvl5pPr marL="0" indent="1828800" algn="ctr">
              <a:spcBef>
                <a:spcPts val="0"/>
              </a:spcBef>
              <a:buClrTx/>
              <a:buSzTx/>
              <a:buFontTx/>
              <a:buNone/>
              <a:defRPr sz="9600">
                <a:solidFill>
                  <a:srgbClr val="40404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Title Text"/>
          <p:cNvSpPr txBox="1"/>
          <p:nvPr>
            <p:ph type="title"/>
          </p:nvPr>
        </p:nvSpPr>
        <p:spPr>
          <a:xfrm>
            <a:off x="3068540" y="157820"/>
            <a:ext cx="18267461" cy="246684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5" name="Body Level One…"/>
          <p:cNvSpPr txBox="1"/>
          <p:nvPr>
            <p:ph type="body" idx="1"/>
          </p:nvPr>
        </p:nvSpPr>
        <p:spPr>
          <a:xfrm>
            <a:off x="3057144" y="2971800"/>
            <a:ext cx="18269713" cy="830580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عمودي و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Title Text"/>
          <p:cNvSpPr txBox="1"/>
          <p:nvPr>
            <p:ph type="title"/>
          </p:nvPr>
        </p:nvSpPr>
        <p:spPr>
          <a:xfrm>
            <a:off x="1676400" y="1185332"/>
            <a:ext cx="5257800" cy="1115906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4" name="Body Level One…"/>
          <p:cNvSpPr txBox="1"/>
          <p:nvPr>
            <p:ph type="body" idx="1"/>
          </p:nvPr>
        </p:nvSpPr>
        <p:spPr>
          <a:xfrm>
            <a:off x="7239000" y="1185332"/>
            <a:ext cx="15468600" cy="1115906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itle Text"/>
          <p:cNvSpPr txBox="1"/>
          <p:nvPr>
            <p:ph type="title"/>
          </p:nvPr>
        </p:nvSpPr>
        <p:spPr>
          <a:xfrm>
            <a:off x="5639199" y="3094034"/>
            <a:ext cx="8380802" cy="2546401"/>
          </a:xfrm>
          <a:prstGeom prst="rect">
            <a:avLst/>
          </a:prstGeom>
        </p:spPr>
        <p:txBody>
          <a:bodyPr lIns="182849" tIns="182849" rIns="182849" bIns="182849" anchor="ctr"/>
          <a:lstStyle/>
          <a:p>
            <a:pPr/>
            <a:r>
              <a:t>Title Text</a:t>
            </a:r>
          </a:p>
        </p:txBody>
      </p:sp>
      <p:sp>
        <p:nvSpPr>
          <p:cNvPr id="793" name="Body Level One…"/>
          <p:cNvSpPr txBox="1"/>
          <p:nvPr>
            <p:ph type="body" sz="quarter" idx="1"/>
          </p:nvPr>
        </p:nvSpPr>
        <p:spPr>
          <a:xfrm>
            <a:off x="5638800" y="6048368"/>
            <a:ext cx="8381601" cy="2744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marL="457200" indent="-411480">
              <a:spcBef>
                <a:spcPts val="0"/>
              </a:spcBef>
              <a:buClrTx/>
              <a:buSzTx/>
              <a:buFontTx/>
              <a:buNone/>
            </a:lvl1pPr>
            <a:lvl2pPr marL="457200" indent="-91440">
              <a:spcBef>
                <a:spcPts val="0"/>
              </a:spcBef>
              <a:buClrTx/>
              <a:buSzTx/>
              <a:buFontTx/>
              <a:buNone/>
            </a:lvl2pPr>
            <a:lvl3pPr marL="457200" indent="228600">
              <a:spcBef>
                <a:spcPts val="0"/>
              </a:spcBef>
              <a:buClrTx/>
              <a:buSzTx/>
              <a:buFontTx/>
              <a:buNone/>
            </a:lvl3pPr>
            <a:lvl4pPr marL="457200" indent="548639">
              <a:spcBef>
                <a:spcPts val="0"/>
              </a:spcBef>
              <a:buClrTx/>
              <a:buSzTx/>
              <a:buFontTx/>
              <a:buNone/>
            </a:lvl4pPr>
            <a:lvl5pPr marL="457200" indent="86868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4" name="Google Shape;17;p3"/>
          <p:cNvSpPr/>
          <p:nvPr/>
        </p:nvSpPr>
        <p:spPr>
          <a:xfrm rot="16200000">
            <a:off x="15109017" y="4023192"/>
            <a:ext cx="14328337" cy="5694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2178" y="0"/>
                </a:moveTo>
                <a:cubicBezTo>
                  <a:pt x="2126" y="0"/>
                  <a:pt x="2072" y="0"/>
                  <a:pt x="2020" y="9"/>
                </a:cubicBezTo>
                <a:cubicBezTo>
                  <a:pt x="1859" y="34"/>
                  <a:pt x="1698" y="94"/>
                  <a:pt x="1516" y="204"/>
                </a:cubicBezTo>
                <a:cubicBezTo>
                  <a:pt x="1341" y="298"/>
                  <a:pt x="1166" y="451"/>
                  <a:pt x="977" y="664"/>
                </a:cubicBezTo>
                <a:cubicBezTo>
                  <a:pt x="651" y="1021"/>
                  <a:pt x="328" y="1539"/>
                  <a:pt x="30" y="2211"/>
                </a:cubicBezTo>
                <a:cubicBezTo>
                  <a:pt x="16" y="2245"/>
                  <a:pt x="6" y="2288"/>
                  <a:pt x="2" y="2338"/>
                </a:cubicBezTo>
                <a:cubicBezTo>
                  <a:pt x="-1" y="2390"/>
                  <a:pt x="-1" y="2458"/>
                  <a:pt x="6" y="2517"/>
                </a:cubicBezTo>
                <a:cubicBezTo>
                  <a:pt x="13" y="2687"/>
                  <a:pt x="20" y="2858"/>
                  <a:pt x="23" y="3019"/>
                </a:cubicBezTo>
                <a:lnTo>
                  <a:pt x="30" y="3138"/>
                </a:lnTo>
                <a:cubicBezTo>
                  <a:pt x="37" y="3342"/>
                  <a:pt x="47" y="3538"/>
                  <a:pt x="51" y="3742"/>
                </a:cubicBezTo>
                <a:cubicBezTo>
                  <a:pt x="64" y="4158"/>
                  <a:pt x="75" y="4592"/>
                  <a:pt x="85" y="5068"/>
                </a:cubicBezTo>
                <a:cubicBezTo>
                  <a:pt x="102" y="5945"/>
                  <a:pt x="105" y="6829"/>
                  <a:pt x="109" y="7645"/>
                </a:cubicBezTo>
                <a:cubicBezTo>
                  <a:pt x="109" y="8104"/>
                  <a:pt x="116" y="8555"/>
                  <a:pt x="116" y="9006"/>
                </a:cubicBezTo>
                <a:lnTo>
                  <a:pt x="116" y="9108"/>
                </a:lnTo>
                <a:cubicBezTo>
                  <a:pt x="119" y="10332"/>
                  <a:pt x="123" y="11591"/>
                  <a:pt x="136" y="12833"/>
                </a:cubicBezTo>
                <a:cubicBezTo>
                  <a:pt x="153" y="14542"/>
                  <a:pt x="191" y="16285"/>
                  <a:pt x="222" y="17612"/>
                </a:cubicBezTo>
                <a:cubicBezTo>
                  <a:pt x="236" y="18207"/>
                  <a:pt x="256" y="18913"/>
                  <a:pt x="315" y="19610"/>
                </a:cubicBezTo>
                <a:cubicBezTo>
                  <a:pt x="342" y="19908"/>
                  <a:pt x="377" y="20188"/>
                  <a:pt x="425" y="20444"/>
                </a:cubicBezTo>
                <a:cubicBezTo>
                  <a:pt x="476" y="20741"/>
                  <a:pt x="545" y="20962"/>
                  <a:pt x="630" y="21158"/>
                </a:cubicBezTo>
                <a:cubicBezTo>
                  <a:pt x="768" y="21455"/>
                  <a:pt x="956" y="21591"/>
                  <a:pt x="1224" y="21600"/>
                </a:cubicBezTo>
                <a:lnTo>
                  <a:pt x="1248" y="21600"/>
                </a:lnTo>
                <a:cubicBezTo>
                  <a:pt x="1351" y="21600"/>
                  <a:pt x="1457" y="21583"/>
                  <a:pt x="1557" y="21557"/>
                </a:cubicBezTo>
                <a:lnTo>
                  <a:pt x="1612" y="21549"/>
                </a:lnTo>
                <a:cubicBezTo>
                  <a:pt x="1711" y="21524"/>
                  <a:pt x="1814" y="21506"/>
                  <a:pt x="1917" y="21498"/>
                </a:cubicBezTo>
                <a:cubicBezTo>
                  <a:pt x="2037" y="21481"/>
                  <a:pt x="2161" y="21472"/>
                  <a:pt x="2284" y="21472"/>
                </a:cubicBezTo>
                <a:lnTo>
                  <a:pt x="2415" y="21472"/>
                </a:lnTo>
                <a:cubicBezTo>
                  <a:pt x="2596" y="21464"/>
                  <a:pt x="2782" y="21464"/>
                  <a:pt x="2967" y="21455"/>
                </a:cubicBezTo>
                <a:cubicBezTo>
                  <a:pt x="3317" y="21439"/>
                  <a:pt x="3674" y="21430"/>
                  <a:pt x="4027" y="21421"/>
                </a:cubicBezTo>
                <a:cubicBezTo>
                  <a:pt x="4700" y="21396"/>
                  <a:pt x="5420" y="21379"/>
                  <a:pt x="6162" y="21311"/>
                </a:cubicBezTo>
                <a:lnTo>
                  <a:pt x="6518" y="21285"/>
                </a:lnTo>
                <a:lnTo>
                  <a:pt x="6618" y="21269"/>
                </a:lnTo>
                <a:cubicBezTo>
                  <a:pt x="6817" y="21251"/>
                  <a:pt x="7023" y="21243"/>
                  <a:pt x="7225" y="21226"/>
                </a:cubicBezTo>
                <a:cubicBezTo>
                  <a:pt x="7582" y="21209"/>
                  <a:pt x="7932" y="21183"/>
                  <a:pt x="8289" y="21175"/>
                </a:cubicBezTo>
                <a:cubicBezTo>
                  <a:pt x="9442" y="21124"/>
                  <a:pt x="10605" y="21115"/>
                  <a:pt x="11731" y="21098"/>
                </a:cubicBezTo>
                <a:lnTo>
                  <a:pt x="11772" y="21098"/>
                </a:lnTo>
                <a:cubicBezTo>
                  <a:pt x="13419" y="21081"/>
                  <a:pt x="15117" y="21056"/>
                  <a:pt x="16795" y="20928"/>
                </a:cubicBezTo>
                <a:cubicBezTo>
                  <a:pt x="17142" y="20903"/>
                  <a:pt x="17502" y="20869"/>
                  <a:pt x="17859" y="20834"/>
                </a:cubicBezTo>
                <a:lnTo>
                  <a:pt x="17969" y="20826"/>
                </a:lnTo>
                <a:lnTo>
                  <a:pt x="18085" y="20818"/>
                </a:lnTo>
                <a:cubicBezTo>
                  <a:pt x="18267" y="20792"/>
                  <a:pt x="18449" y="20775"/>
                  <a:pt x="18638" y="20758"/>
                </a:cubicBezTo>
                <a:cubicBezTo>
                  <a:pt x="18717" y="20758"/>
                  <a:pt x="18789" y="20758"/>
                  <a:pt x="18868" y="20749"/>
                </a:cubicBezTo>
                <a:lnTo>
                  <a:pt x="18878" y="20749"/>
                </a:lnTo>
                <a:cubicBezTo>
                  <a:pt x="19249" y="20741"/>
                  <a:pt x="19629" y="20732"/>
                  <a:pt x="20000" y="20631"/>
                </a:cubicBezTo>
                <a:cubicBezTo>
                  <a:pt x="20257" y="20571"/>
                  <a:pt x="20474" y="20477"/>
                  <a:pt x="20669" y="20333"/>
                </a:cubicBezTo>
                <a:cubicBezTo>
                  <a:pt x="20882" y="20188"/>
                  <a:pt x="21050" y="19984"/>
                  <a:pt x="21177" y="19721"/>
                </a:cubicBezTo>
                <a:cubicBezTo>
                  <a:pt x="21225" y="19627"/>
                  <a:pt x="21270" y="19517"/>
                  <a:pt x="21304" y="19389"/>
                </a:cubicBezTo>
                <a:cubicBezTo>
                  <a:pt x="21338" y="19270"/>
                  <a:pt x="21366" y="19142"/>
                  <a:pt x="21390" y="19006"/>
                </a:cubicBezTo>
                <a:cubicBezTo>
                  <a:pt x="21445" y="18674"/>
                  <a:pt x="21462" y="18326"/>
                  <a:pt x="21469" y="18054"/>
                </a:cubicBezTo>
                <a:cubicBezTo>
                  <a:pt x="21479" y="17841"/>
                  <a:pt x="21482" y="17629"/>
                  <a:pt x="21486" y="17399"/>
                </a:cubicBezTo>
                <a:cubicBezTo>
                  <a:pt x="21493" y="17297"/>
                  <a:pt x="21493" y="17187"/>
                  <a:pt x="21496" y="17085"/>
                </a:cubicBezTo>
                <a:cubicBezTo>
                  <a:pt x="21503" y="16650"/>
                  <a:pt x="21517" y="16225"/>
                  <a:pt x="21527" y="15783"/>
                </a:cubicBezTo>
                <a:cubicBezTo>
                  <a:pt x="21568" y="13615"/>
                  <a:pt x="21599" y="10757"/>
                  <a:pt x="21441" y="7942"/>
                </a:cubicBezTo>
                <a:cubicBezTo>
                  <a:pt x="21434" y="7892"/>
                  <a:pt x="21431" y="7832"/>
                  <a:pt x="21417" y="7781"/>
                </a:cubicBezTo>
                <a:cubicBezTo>
                  <a:pt x="21414" y="7722"/>
                  <a:pt x="21393" y="7654"/>
                  <a:pt x="21366" y="7645"/>
                </a:cubicBezTo>
                <a:cubicBezTo>
                  <a:pt x="21239" y="7569"/>
                  <a:pt x="21105" y="7526"/>
                  <a:pt x="20964" y="7509"/>
                </a:cubicBezTo>
                <a:cubicBezTo>
                  <a:pt x="20930" y="7509"/>
                  <a:pt x="20896" y="7492"/>
                  <a:pt x="20861" y="7492"/>
                </a:cubicBezTo>
                <a:cubicBezTo>
                  <a:pt x="20758" y="7492"/>
                  <a:pt x="20652" y="7517"/>
                  <a:pt x="20525" y="7552"/>
                </a:cubicBezTo>
                <a:cubicBezTo>
                  <a:pt x="20206" y="7645"/>
                  <a:pt x="19897" y="7874"/>
                  <a:pt x="19660" y="8070"/>
                </a:cubicBezTo>
                <a:cubicBezTo>
                  <a:pt x="19478" y="8214"/>
                  <a:pt x="19307" y="8368"/>
                  <a:pt x="19135" y="8512"/>
                </a:cubicBezTo>
                <a:cubicBezTo>
                  <a:pt x="18737" y="8878"/>
                  <a:pt x="18326" y="9235"/>
                  <a:pt x="17900" y="9431"/>
                </a:cubicBezTo>
                <a:cubicBezTo>
                  <a:pt x="17777" y="9482"/>
                  <a:pt x="17660" y="9516"/>
                  <a:pt x="17547" y="9524"/>
                </a:cubicBezTo>
                <a:cubicBezTo>
                  <a:pt x="17502" y="9533"/>
                  <a:pt x="17461" y="9533"/>
                  <a:pt x="17416" y="9533"/>
                </a:cubicBezTo>
                <a:cubicBezTo>
                  <a:pt x="17344" y="9533"/>
                  <a:pt x="17265" y="9524"/>
                  <a:pt x="17186" y="9516"/>
                </a:cubicBezTo>
                <a:cubicBezTo>
                  <a:pt x="16939" y="9448"/>
                  <a:pt x="16679" y="9295"/>
                  <a:pt x="16414" y="9039"/>
                </a:cubicBezTo>
                <a:cubicBezTo>
                  <a:pt x="15954" y="8589"/>
                  <a:pt x="15533" y="7917"/>
                  <a:pt x="15182" y="7322"/>
                </a:cubicBezTo>
                <a:cubicBezTo>
                  <a:pt x="15066" y="7126"/>
                  <a:pt x="14949" y="6922"/>
                  <a:pt x="14836" y="6727"/>
                </a:cubicBezTo>
                <a:cubicBezTo>
                  <a:pt x="14561" y="6250"/>
                  <a:pt x="14273" y="5749"/>
                  <a:pt x="13978" y="5307"/>
                </a:cubicBezTo>
                <a:cubicBezTo>
                  <a:pt x="13508" y="4618"/>
                  <a:pt x="13072" y="4158"/>
                  <a:pt x="12630" y="3920"/>
                </a:cubicBezTo>
                <a:cubicBezTo>
                  <a:pt x="12520" y="3861"/>
                  <a:pt x="12400" y="3818"/>
                  <a:pt x="12262" y="3784"/>
                </a:cubicBezTo>
                <a:cubicBezTo>
                  <a:pt x="12098" y="3742"/>
                  <a:pt x="11930" y="3725"/>
                  <a:pt x="11758" y="3725"/>
                </a:cubicBezTo>
                <a:lnTo>
                  <a:pt x="11741" y="3725"/>
                </a:lnTo>
                <a:cubicBezTo>
                  <a:pt x="11456" y="3725"/>
                  <a:pt x="11151" y="3793"/>
                  <a:pt x="10811" y="3938"/>
                </a:cubicBezTo>
                <a:cubicBezTo>
                  <a:pt x="10430" y="4108"/>
                  <a:pt x="10032" y="4380"/>
                  <a:pt x="9624" y="4770"/>
                </a:cubicBezTo>
                <a:cubicBezTo>
                  <a:pt x="9366" y="5026"/>
                  <a:pt x="9112" y="5323"/>
                  <a:pt x="8869" y="5621"/>
                </a:cubicBezTo>
                <a:cubicBezTo>
                  <a:pt x="8752" y="5757"/>
                  <a:pt x="8642" y="5902"/>
                  <a:pt x="8526" y="6030"/>
                </a:cubicBezTo>
                <a:cubicBezTo>
                  <a:pt x="8214" y="6387"/>
                  <a:pt x="7836" y="6786"/>
                  <a:pt x="7435" y="6965"/>
                </a:cubicBezTo>
                <a:lnTo>
                  <a:pt x="7431" y="6965"/>
                </a:lnTo>
                <a:cubicBezTo>
                  <a:pt x="7339" y="7007"/>
                  <a:pt x="7253" y="7025"/>
                  <a:pt x="7160" y="7033"/>
                </a:cubicBezTo>
                <a:cubicBezTo>
                  <a:pt x="7126" y="7033"/>
                  <a:pt x="7092" y="7050"/>
                  <a:pt x="7064" y="7050"/>
                </a:cubicBezTo>
                <a:cubicBezTo>
                  <a:pt x="7002" y="7050"/>
                  <a:pt x="6944" y="7033"/>
                  <a:pt x="6879" y="7025"/>
                </a:cubicBezTo>
                <a:cubicBezTo>
                  <a:pt x="6690" y="6973"/>
                  <a:pt x="6505" y="6871"/>
                  <a:pt x="6326" y="6710"/>
                </a:cubicBezTo>
                <a:cubicBezTo>
                  <a:pt x="6124" y="6505"/>
                  <a:pt x="5925" y="6242"/>
                  <a:pt x="5719" y="5893"/>
                </a:cubicBezTo>
                <a:lnTo>
                  <a:pt x="5716" y="5876"/>
                </a:lnTo>
                <a:lnTo>
                  <a:pt x="5709" y="5867"/>
                </a:lnTo>
                <a:cubicBezTo>
                  <a:pt x="5342" y="5196"/>
                  <a:pt x="5022" y="4380"/>
                  <a:pt x="4714" y="3597"/>
                </a:cubicBezTo>
                <a:lnTo>
                  <a:pt x="4703" y="3572"/>
                </a:lnTo>
                <a:cubicBezTo>
                  <a:pt x="4515" y="3096"/>
                  <a:pt x="4302" y="2543"/>
                  <a:pt x="4082" y="2049"/>
                </a:cubicBezTo>
                <a:cubicBezTo>
                  <a:pt x="3770" y="1352"/>
                  <a:pt x="3468" y="851"/>
                  <a:pt x="3170" y="519"/>
                </a:cubicBezTo>
                <a:cubicBezTo>
                  <a:pt x="2998" y="331"/>
                  <a:pt x="2816" y="187"/>
                  <a:pt x="2631" y="94"/>
                </a:cubicBezTo>
                <a:cubicBezTo>
                  <a:pt x="2487" y="43"/>
                  <a:pt x="2332" y="0"/>
                  <a:pt x="2178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/>
          </a:p>
        </p:txBody>
      </p:sp>
      <p:grpSp>
        <p:nvGrpSpPr>
          <p:cNvPr id="799" name="Google Shape;18;p3"/>
          <p:cNvGrpSpPr/>
          <p:nvPr/>
        </p:nvGrpSpPr>
        <p:grpSpPr>
          <a:xfrm>
            <a:off x="22918704" y="2474648"/>
            <a:ext cx="2200474" cy="978294"/>
            <a:chOff x="0" y="0"/>
            <a:chExt cx="2200472" cy="978292"/>
          </a:xfrm>
        </p:grpSpPr>
        <p:sp>
          <p:nvSpPr>
            <p:cNvPr id="795" name="Google Shape;19;p3"/>
            <p:cNvSpPr/>
            <p:nvPr/>
          </p:nvSpPr>
          <p:spPr>
            <a:xfrm flipH="1" rot="17877393">
              <a:off x="120673" y="-3540"/>
              <a:ext cx="244856" cy="420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9" h="21600" fill="norm" stroke="1" extrusionOk="0">
                  <a:moveTo>
                    <a:pt x="9675" y="0"/>
                  </a:moveTo>
                  <a:cubicBezTo>
                    <a:pt x="9290" y="0"/>
                    <a:pt x="8895" y="18"/>
                    <a:pt x="8490" y="61"/>
                  </a:cubicBezTo>
                  <a:cubicBezTo>
                    <a:pt x="6078" y="207"/>
                    <a:pt x="3789" y="929"/>
                    <a:pt x="2097" y="2083"/>
                  </a:cubicBezTo>
                  <a:cubicBezTo>
                    <a:pt x="658" y="3171"/>
                    <a:pt x="-436" y="4908"/>
                    <a:pt x="172" y="6354"/>
                  </a:cubicBezTo>
                  <a:cubicBezTo>
                    <a:pt x="1378" y="9676"/>
                    <a:pt x="1985" y="13151"/>
                    <a:pt x="2218" y="16619"/>
                  </a:cubicBezTo>
                  <a:cubicBezTo>
                    <a:pt x="2462" y="18138"/>
                    <a:pt x="3910" y="19517"/>
                    <a:pt x="5724" y="20385"/>
                  </a:cubicBezTo>
                  <a:cubicBezTo>
                    <a:pt x="7294" y="21205"/>
                    <a:pt x="9341" y="21600"/>
                    <a:pt x="11418" y="21600"/>
                  </a:cubicBezTo>
                  <a:cubicBezTo>
                    <a:pt x="11894" y="21600"/>
                    <a:pt x="12370" y="21582"/>
                    <a:pt x="12836" y="21539"/>
                  </a:cubicBezTo>
                  <a:cubicBezTo>
                    <a:pt x="15247" y="21393"/>
                    <a:pt x="17537" y="20671"/>
                    <a:pt x="18986" y="19444"/>
                  </a:cubicBezTo>
                  <a:cubicBezTo>
                    <a:pt x="20678" y="18211"/>
                    <a:pt x="21164" y="16765"/>
                    <a:pt x="20921" y="15246"/>
                  </a:cubicBezTo>
                  <a:cubicBezTo>
                    <a:pt x="20678" y="11778"/>
                    <a:pt x="20070" y="8303"/>
                    <a:pt x="18864" y="4908"/>
                  </a:cubicBezTo>
                  <a:cubicBezTo>
                    <a:pt x="18266" y="3389"/>
                    <a:pt x="17537" y="2229"/>
                    <a:pt x="15369" y="1215"/>
                  </a:cubicBezTo>
                  <a:cubicBezTo>
                    <a:pt x="14528" y="784"/>
                    <a:pt x="13566" y="492"/>
                    <a:pt x="12471" y="279"/>
                  </a:cubicBezTo>
                  <a:cubicBezTo>
                    <a:pt x="11610" y="121"/>
                    <a:pt x="10678" y="0"/>
                    <a:pt x="9675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796" name="Google Shape;20;p3"/>
            <p:cNvSpPr/>
            <p:nvPr/>
          </p:nvSpPr>
          <p:spPr>
            <a:xfrm flipH="1" rot="17877393">
              <a:off x="656837" y="286677"/>
              <a:ext cx="244564" cy="457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1259" y="0"/>
                  </a:moveTo>
                  <a:cubicBezTo>
                    <a:pt x="9305" y="0"/>
                    <a:pt x="7362" y="352"/>
                    <a:pt x="5717" y="1056"/>
                  </a:cubicBezTo>
                  <a:cubicBezTo>
                    <a:pt x="3823" y="1787"/>
                    <a:pt x="2158" y="3184"/>
                    <a:pt x="2039" y="4513"/>
                  </a:cubicBezTo>
                  <a:cubicBezTo>
                    <a:pt x="1800" y="8233"/>
                    <a:pt x="1211" y="11892"/>
                    <a:pt x="145" y="15685"/>
                  </a:cubicBezTo>
                  <a:cubicBezTo>
                    <a:pt x="-812" y="18478"/>
                    <a:pt x="3105" y="21136"/>
                    <a:pt x="8089" y="21539"/>
                  </a:cubicBezTo>
                  <a:cubicBezTo>
                    <a:pt x="8578" y="21578"/>
                    <a:pt x="9056" y="21600"/>
                    <a:pt x="9534" y="21600"/>
                  </a:cubicBezTo>
                  <a:cubicBezTo>
                    <a:pt x="14140" y="21600"/>
                    <a:pt x="18007" y="19617"/>
                    <a:pt x="18655" y="17081"/>
                  </a:cubicBezTo>
                  <a:cubicBezTo>
                    <a:pt x="19721" y="13422"/>
                    <a:pt x="20200" y="9697"/>
                    <a:pt x="20549" y="5910"/>
                  </a:cubicBezTo>
                  <a:cubicBezTo>
                    <a:pt x="20788" y="4513"/>
                    <a:pt x="20429" y="3245"/>
                    <a:pt x="18775" y="2117"/>
                  </a:cubicBezTo>
                  <a:cubicBezTo>
                    <a:pt x="17588" y="1251"/>
                    <a:pt x="16163" y="587"/>
                    <a:pt x="14379" y="257"/>
                  </a:cubicBezTo>
                  <a:cubicBezTo>
                    <a:pt x="13671" y="123"/>
                    <a:pt x="13073" y="123"/>
                    <a:pt x="12605" y="56"/>
                  </a:cubicBezTo>
                  <a:cubicBezTo>
                    <a:pt x="12156" y="17"/>
                    <a:pt x="11707" y="0"/>
                    <a:pt x="11259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797" name="Google Shape;21;p3"/>
            <p:cNvSpPr/>
            <p:nvPr/>
          </p:nvSpPr>
          <p:spPr>
            <a:xfrm flipH="1" rot="17877393">
              <a:off x="1202803" y="461468"/>
              <a:ext cx="303722" cy="45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6" h="21600" fill="norm" stroke="1" extrusionOk="0">
                  <a:moveTo>
                    <a:pt x="13004" y="0"/>
                  </a:moveTo>
                  <a:cubicBezTo>
                    <a:pt x="12077" y="0"/>
                    <a:pt x="11135" y="135"/>
                    <a:pt x="10216" y="389"/>
                  </a:cubicBezTo>
                  <a:cubicBezTo>
                    <a:pt x="8601" y="794"/>
                    <a:pt x="6699" y="1865"/>
                    <a:pt x="6124" y="3206"/>
                  </a:cubicBezTo>
                  <a:cubicBezTo>
                    <a:pt x="4510" y="6963"/>
                    <a:pt x="2896" y="10654"/>
                    <a:pt x="610" y="14208"/>
                  </a:cubicBezTo>
                  <a:cubicBezTo>
                    <a:pt x="-1012" y="16823"/>
                    <a:pt x="706" y="19977"/>
                    <a:pt x="4510" y="21183"/>
                  </a:cubicBezTo>
                  <a:cubicBezTo>
                    <a:pt x="5461" y="21465"/>
                    <a:pt x="6444" y="21600"/>
                    <a:pt x="7419" y="21600"/>
                  </a:cubicBezTo>
                  <a:cubicBezTo>
                    <a:pt x="10367" y="21600"/>
                    <a:pt x="13188" y="20383"/>
                    <a:pt x="14403" y="18366"/>
                  </a:cubicBezTo>
                  <a:cubicBezTo>
                    <a:pt x="16688" y="14811"/>
                    <a:pt x="18303" y="11121"/>
                    <a:pt x="19925" y="7431"/>
                  </a:cubicBezTo>
                  <a:cubicBezTo>
                    <a:pt x="20021" y="6963"/>
                    <a:pt x="20204" y="6496"/>
                    <a:pt x="20492" y="6090"/>
                  </a:cubicBezTo>
                  <a:cubicBezTo>
                    <a:pt x="20588" y="5149"/>
                    <a:pt x="20492" y="4214"/>
                    <a:pt x="20021" y="3408"/>
                  </a:cubicBezTo>
                  <a:cubicBezTo>
                    <a:pt x="19253" y="2135"/>
                    <a:pt x="17831" y="1059"/>
                    <a:pt x="15929" y="456"/>
                  </a:cubicBezTo>
                  <a:cubicBezTo>
                    <a:pt x="15833" y="389"/>
                    <a:pt x="15641" y="389"/>
                    <a:pt x="15354" y="321"/>
                  </a:cubicBezTo>
                  <a:cubicBezTo>
                    <a:pt x="14603" y="101"/>
                    <a:pt x="13812" y="0"/>
                    <a:pt x="13004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798" name="Google Shape;22;p3"/>
            <p:cNvSpPr/>
            <p:nvPr/>
          </p:nvSpPr>
          <p:spPr>
            <a:xfrm flipH="1" rot="17877393">
              <a:off x="1745234" y="509228"/>
              <a:ext cx="369354" cy="416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14696" y="0"/>
                  </a:moveTo>
                  <a:cubicBezTo>
                    <a:pt x="13890" y="0"/>
                    <a:pt x="13098" y="135"/>
                    <a:pt x="12313" y="368"/>
                  </a:cubicBezTo>
                  <a:cubicBezTo>
                    <a:pt x="11832" y="662"/>
                    <a:pt x="11433" y="883"/>
                    <a:pt x="10946" y="1097"/>
                  </a:cubicBezTo>
                  <a:cubicBezTo>
                    <a:pt x="9978" y="1754"/>
                    <a:pt x="9334" y="2483"/>
                    <a:pt x="8928" y="3433"/>
                  </a:cubicBezTo>
                  <a:cubicBezTo>
                    <a:pt x="6674" y="6573"/>
                    <a:pt x="4258" y="9491"/>
                    <a:pt x="1354" y="12268"/>
                  </a:cubicBezTo>
                  <a:cubicBezTo>
                    <a:pt x="230" y="13360"/>
                    <a:pt x="-176" y="15187"/>
                    <a:pt x="68" y="16572"/>
                  </a:cubicBezTo>
                  <a:cubicBezTo>
                    <a:pt x="230" y="18032"/>
                    <a:pt x="1036" y="19350"/>
                    <a:pt x="2322" y="20368"/>
                  </a:cubicBezTo>
                  <a:cubicBezTo>
                    <a:pt x="3439" y="21201"/>
                    <a:pt x="4765" y="21600"/>
                    <a:pt x="6140" y="21600"/>
                  </a:cubicBezTo>
                  <a:cubicBezTo>
                    <a:pt x="6451" y="21600"/>
                    <a:pt x="6762" y="21582"/>
                    <a:pt x="7080" y="21539"/>
                  </a:cubicBezTo>
                  <a:cubicBezTo>
                    <a:pt x="8773" y="21392"/>
                    <a:pt x="10140" y="20588"/>
                    <a:pt x="11352" y="19497"/>
                  </a:cubicBezTo>
                  <a:cubicBezTo>
                    <a:pt x="15054" y="16064"/>
                    <a:pt x="17877" y="12195"/>
                    <a:pt x="20618" y="8032"/>
                  </a:cubicBezTo>
                  <a:cubicBezTo>
                    <a:pt x="21424" y="6867"/>
                    <a:pt x="21180" y="4966"/>
                    <a:pt x="20700" y="3654"/>
                  </a:cubicBezTo>
                  <a:cubicBezTo>
                    <a:pt x="20050" y="2342"/>
                    <a:pt x="18845" y="1097"/>
                    <a:pt x="17396" y="515"/>
                  </a:cubicBezTo>
                  <a:cubicBezTo>
                    <a:pt x="17234" y="368"/>
                    <a:pt x="17072" y="368"/>
                    <a:pt x="16828" y="294"/>
                  </a:cubicBezTo>
                  <a:cubicBezTo>
                    <a:pt x="16090" y="98"/>
                    <a:pt x="15386" y="0"/>
                    <a:pt x="14696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804" name="Google Shape;23;p3"/>
          <p:cNvGrpSpPr/>
          <p:nvPr/>
        </p:nvGrpSpPr>
        <p:grpSpPr>
          <a:xfrm>
            <a:off x="22337924" y="11228748"/>
            <a:ext cx="1745074" cy="1557203"/>
            <a:chOff x="0" y="0"/>
            <a:chExt cx="1745072" cy="1557201"/>
          </a:xfrm>
        </p:grpSpPr>
        <p:sp>
          <p:nvSpPr>
            <p:cNvPr id="800" name="Google Shape;24;p3"/>
            <p:cNvSpPr/>
            <p:nvPr/>
          </p:nvSpPr>
          <p:spPr>
            <a:xfrm>
              <a:off x="915029" y="496999"/>
              <a:ext cx="384562" cy="406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1" h="21600" fill="norm" stroke="1" extrusionOk="0">
                  <a:moveTo>
                    <a:pt x="14761" y="0"/>
                  </a:moveTo>
                  <a:cubicBezTo>
                    <a:pt x="13099" y="0"/>
                    <a:pt x="11291" y="749"/>
                    <a:pt x="10079" y="2252"/>
                  </a:cubicBezTo>
                  <a:cubicBezTo>
                    <a:pt x="7212" y="5617"/>
                    <a:pt x="4262" y="8913"/>
                    <a:pt x="1243" y="12133"/>
                  </a:cubicBezTo>
                  <a:cubicBezTo>
                    <a:pt x="183" y="13108"/>
                    <a:pt x="-115" y="14983"/>
                    <a:pt x="37" y="16404"/>
                  </a:cubicBezTo>
                  <a:cubicBezTo>
                    <a:pt x="183" y="17977"/>
                    <a:pt x="1090" y="19398"/>
                    <a:pt x="2302" y="20373"/>
                  </a:cubicBezTo>
                  <a:cubicBezTo>
                    <a:pt x="3355" y="21160"/>
                    <a:pt x="4700" y="21600"/>
                    <a:pt x="6026" y="21600"/>
                  </a:cubicBezTo>
                  <a:cubicBezTo>
                    <a:pt x="6222" y="21600"/>
                    <a:pt x="6413" y="21587"/>
                    <a:pt x="6603" y="21569"/>
                  </a:cubicBezTo>
                  <a:cubicBezTo>
                    <a:pt x="8341" y="21348"/>
                    <a:pt x="9477" y="20524"/>
                    <a:pt x="10606" y="19323"/>
                  </a:cubicBezTo>
                  <a:cubicBezTo>
                    <a:pt x="13632" y="16103"/>
                    <a:pt x="16575" y="12882"/>
                    <a:pt x="19373" y="9511"/>
                  </a:cubicBezTo>
                  <a:cubicBezTo>
                    <a:pt x="21485" y="7045"/>
                    <a:pt x="20806" y="3145"/>
                    <a:pt x="18313" y="1277"/>
                  </a:cubicBezTo>
                  <a:cubicBezTo>
                    <a:pt x="17330" y="377"/>
                    <a:pt x="15972" y="0"/>
                    <a:pt x="14761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801" name="Google Shape;25;p3"/>
            <p:cNvSpPr/>
            <p:nvPr/>
          </p:nvSpPr>
          <p:spPr>
            <a:xfrm>
              <a:off x="1337342" y="0"/>
              <a:ext cx="407731" cy="446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1600" fill="norm" stroke="1" extrusionOk="0">
                  <a:moveTo>
                    <a:pt x="14989" y="0"/>
                  </a:moveTo>
                  <a:cubicBezTo>
                    <a:pt x="13398" y="0"/>
                    <a:pt x="11764" y="800"/>
                    <a:pt x="10727" y="1978"/>
                  </a:cubicBezTo>
                  <a:cubicBezTo>
                    <a:pt x="7641" y="5722"/>
                    <a:pt x="4626" y="9597"/>
                    <a:pt x="1184" y="13003"/>
                  </a:cubicBezTo>
                  <a:cubicBezTo>
                    <a:pt x="177" y="14021"/>
                    <a:pt x="-106" y="15587"/>
                    <a:pt x="33" y="16879"/>
                  </a:cubicBezTo>
                  <a:cubicBezTo>
                    <a:pt x="177" y="18308"/>
                    <a:pt x="1039" y="19599"/>
                    <a:pt x="2191" y="20485"/>
                  </a:cubicBezTo>
                  <a:cubicBezTo>
                    <a:pt x="3192" y="21200"/>
                    <a:pt x="4470" y="21600"/>
                    <a:pt x="5730" y="21600"/>
                  </a:cubicBezTo>
                  <a:cubicBezTo>
                    <a:pt x="5916" y="21600"/>
                    <a:pt x="6097" y="21594"/>
                    <a:pt x="6278" y="21577"/>
                  </a:cubicBezTo>
                  <a:cubicBezTo>
                    <a:pt x="7930" y="21371"/>
                    <a:pt x="9009" y="20623"/>
                    <a:pt x="10082" y="19537"/>
                  </a:cubicBezTo>
                  <a:cubicBezTo>
                    <a:pt x="13458" y="16061"/>
                    <a:pt x="16545" y="12318"/>
                    <a:pt x="19631" y="8579"/>
                  </a:cubicBezTo>
                  <a:cubicBezTo>
                    <a:pt x="21494" y="6265"/>
                    <a:pt x="21066" y="2864"/>
                    <a:pt x="18624" y="1092"/>
                  </a:cubicBezTo>
                  <a:cubicBezTo>
                    <a:pt x="17618" y="343"/>
                    <a:pt x="16328" y="0"/>
                    <a:pt x="15182" y="0"/>
                  </a:cubicBezTo>
                  <a:cubicBezTo>
                    <a:pt x="15116" y="0"/>
                    <a:pt x="15050" y="0"/>
                    <a:pt x="14989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802" name="Google Shape;26;p3"/>
            <p:cNvSpPr/>
            <p:nvPr/>
          </p:nvSpPr>
          <p:spPr>
            <a:xfrm>
              <a:off x="1368" y="651905"/>
              <a:ext cx="916295" cy="903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600" fill="norm" stroke="1" extrusionOk="0">
                  <a:moveTo>
                    <a:pt x="7928" y="0"/>
                  </a:moveTo>
                  <a:cubicBezTo>
                    <a:pt x="7828" y="0"/>
                    <a:pt x="7698" y="0"/>
                    <a:pt x="7598" y="68"/>
                  </a:cubicBezTo>
                  <a:cubicBezTo>
                    <a:pt x="6280" y="201"/>
                    <a:pt x="5718" y="1647"/>
                    <a:pt x="5521" y="2221"/>
                  </a:cubicBezTo>
                  <a:cubicBezTo>
                    <a:pt x="5092" y="3464"/>
                    <a:pt x="5058" y="4812"/>
                    <a:pt x="5025" y="5855"/>
                  </a:cubicBezTo>
                  <a:cubicBezTo>
                    <a:pt x="5025" y="6426"/>
                    <a:pt x="5025" y="7030"/>
                    <a:pt x="5058" y="7638"/>
                  </a:cubicBezTo>
                  <a:cubicBezTo>
                    <a:pt x="5025" y="7638"/>
                    <a:pt x="5025" y="7672"/>
                    <a:pt x="4959" y="7672"/>
                  </a:cubicBezTo>
                  <a:cubicBezTo>
                    <a:pt x="4629" y="7873"/>
                    <a:pt x="4300" y="8042"/>
                    <a:pt x="4036" y="8209"/>
                  </a:cubicBezTo>
                  <a:lnTo>
                    <a:pt x="3574" y="8477"/>
                  </a:lnTo>
                  <a:cubicBezTo>
                    <a:pt x="2882" y="8847"/>
                    <a:pt x="2322" y="9184"/>
                    <a:pt x="1826" y="9520"/>
                  </a:cubicBezTo>
                  <a:cubicBezTo>
                    <a:pt x="1267" y="9924"/>
                    <a:pt x="804" y="10362"/>
                    <a:pt x="475" y="10834"/>
                  </a:cubicBezTo>
                  <a:cubicBezTo>
                    <a:pt x="311" y="11068"/>
                    <a:pt x="178" y="11337"/>
                    <a:pt x="112" y="11574"/>
                  </a:cubicBezTo>
                  <a:cubicBezTo>
                    <a:pt x="12" y="11911"/>
                    <a:pt x="-21" y="12213"/>
                    <a:pt x="12" y="12549"/>
                  </a:cubicBezTo>
                  <a:cubicBezTo>
                    <a:pt x="112" y="13222"/>
                    <a:pt x="508" y="13694"/>
                    <a:pt x="838" y="13962"/>
                  </a:cubicBezTo>
                  <a:cubicBezTo>
                    <a:pt x="1067" y="14132"/>
                    <a:pt x="1300" y="14264"/>
                    <a:pt x="1563" y="14400"/>
                  </a:cubicBezTo>
                  <a:cubicBezTo>
                    <a:pt x="1760" y="14536"/>
                    <a:pt x="1992" y="14601"/>
                    <a:pt x="2322" y="14702"/>
                  </a:cubicBezTo>
                  <a:cubicBezTo>
                    <a:pt x="3541" y="15039"/>
                    <a:pt x="4762" y="15106"/>
                    <a:pt x="5851" y="15106"/>
                  </a:cubicBezTo>
                  <a:lnTo>
                    <a:pt x="6410" y="15106"/>
                  </a:lnTo>
                  <a:cubicBezTo>
                    <a:pt x="6443" y="15779"/>
                    <a:pt x="6543" y="16485"/>
                    <a:pt x="6609" y="17158"/>
                  </a:cubicBezTo>
                  <a:cubicBezTo>
                    <a:pt x="6773" y="18268"/>
                    <a:pt x="7036" y="19580"/>
                    <a:pt x="7728" y="20591"/>
                  </a:cubicBezTo>
                  <a:cubicBezTo>
                    <a:pt x="8027" y="21026"/>
                    <a:pt x="8421" y="21363"/>
                    <a:pt x="8850" y="21498"/>
                  </a:cubicBezTo>
                  <a:cubicBezTo>
                    <a:pt x="9049" y="21600"/>
                    <a:pt x="9246" y="21600"/>
                    <a:pt x="9445" y="21600"/>
                  </a:cubicBezTo>
                  <a:cubicBezTo>
                    <a:pt x="9808" y="21600"/>
                    <a:pt x="10071" y="21498"/>
                    <a:pt x="10401" y="21363"/>
                  </a:cubicBezTo>
                  <a:cubicBezTo>
                    <a:pt x="10960" y="21128"/>
                    <a:pt x="11356" y="20656"/>
                    <a:pt x="11653" y="20320"/>
                  </a:cubicBezTo>
                  <a:cubicBezTo>
                    <a:pt x="12016" y="19851"/>
                    <a:pt x="12312" y="19311"/>
                    <a:pt x="12545" y="18774"/>
                  </a:cubicBezTo>
                  <a:cubicBezTo>
                    <a:pt x="13104" y="17664"/>
                    <a:pt x="13467" y="16451"/>
                    <a:pt x="13730" y="15544"/>
                  </a:cubicBezTo>
                  <a:lnTo>
                    <a:pt x="13896" y="15612"/>
                  </a:lnTo>
                  <a:cubicBezTo>
                    <a:pt x="14688" y="15915"/>
                    <a:pt x="15478" y="16251"/>
                    <a:pt x="16303" y="16485"/>
                  </a:cubicBezTo>
                  <a:cubicBezTo>
                    <a:pt x="16995" y="16720"/>
                    <a:pt x="17821" y="16923"/>
                    <a:pt x="18643" y="16923"/>
                  </a:cubicBezTo>
                  <a:cubicBezTo>
                    <a:pt x="19172" y="16923"/>
                    <a:pt x="19635" y="16822"/>
                    <a:pt x="20061" y="16655"/>
                  </a:cubicBezTo>
                  <a:cubicBezTo>
                    <a:pt x="20590" y="16451"/>
                    <a:pt x="20986" y="15980"/>
                    <a:pt x="21283" y="15443"/>
                  </a:cubicBezTo>
                  <a:cubicBezTo>
                    <a:pt x="21579" y="14770"/>
                    <a:pt x="21446" y="14064"/>
                    <a:pt x="21316" y="13694"/>
                  </a:cubicBezTo>
                  <a:cubicBezTo>
                    <a:pt x="21116" y="12919"/>
                    <a:pt x="20754" y="12281"/>
                    <a:pt x="20424" y="11775"/>
                  </a:cubicBezTo>
                  <a:cubicBezTo>
                    <a:pt x="19998" y="11170"/>
                    <a:pt x="19568" y="10565"/>
                    <a:pt x="19172" y="10161"/>
                  </a:cubicBezTo>
                  <a:cubicBezTo>
                    <a:pt x="18843" y="9757"/>
                    <a:pt x="18513" y="9387"/>
                    <a:pt x="18150" y="9017"/>
                  </a:cubicBezTo>
                  <a:lnTo>
                    <a:pt x="18314" y="8715"/>
                  </a:lnTo>
                  <a:cubicBezTo>
                    <a:pt x="18676" y="8076"/>
                    <a:pt x="19073" y="7401"/>
                    <a:pt x="19336" y="6694"/>
                  </a:cubicBezTo>
                  <a:cubicBezTo>
                    <a:pt x="19602" y="6157"/>
                    <a:pt x="19732" y="5651"/>
                    <a:pt x="19798" y="5149"/>
                  </a:cubicBezTo>
                  <a:cubicBezTo>
                    <a:pt x="19898" y="4609"/>
                    <a:pt x="19798" y="4004"/>
                    <a:pt x="19602" y="3600"/>
                  </a:cubicBezTo>
                  <a:cubicBezTo>
                    <a:pt x="19336" y="3128"/>
                    <a:pt x="18942" y="2758"/>
                    <a:pt x="18347" y="2489"/>
                  </a:cubicBezTo>
                  <a:cubicBezTo>
                    <a:pt x="18084" y="2354"/>
                    <a:pt x="17754" y="2323"/>
                    <a:pt x="17358" y="2323"/>
                  </a:cubicBezTo>
                  <a:cubicBezTo>
                    <a:pt x="17095" y="2323"/>
                    <a:pt x="16799" y="2354"/>
                    <a:pt x="16469" y="2422"/>
                  </a:cubicBezTo>
                  <a:cubicBezTo>
                    <a:pt x="15447" y="2625"/>
                    <a:pt x="14489" y="3094"/>
                    <a:pt x="13567" y="3532"/>
                  </a:cubicBezTo>
                  <a:lnTo>
                    <a:pt x="13171" y="3770"/>
                  </a:lnTo>
                  <a:lnTo>
                    <a:pt x="12675" y="3128"/>
                  </a:lnTo>
                  <a:cubicBezTo>
                    <a:pt x="12215" y="2591"/>
                    <a:pt x="11719" y="2018"/>
                    <a:pt x="11193" y="1582"/>
                  </a:cubicBezTo>
                  <a:cubicBezTo>
                    <a:pt x="10664" y="1077"/>
                    <a:pt x="10105" y="673"/>
                    <a:pt x="9509" y="336"/>
                  </a:cubicBezTo>
                  <a:cubicBezTo>
                    <a:pt x="8883" y="136"/>
                    <a:pt x="8390" y="0"/>
                    <a:pt x="792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803" name="Google Shape;27;p3"/>
            <p:cNvSpPr/>
            <p:nvPr/>
          </p:nvSpPr>
          <p:spPr>
            <a:xfrm>
              <a:off x="-1" y="646228"/>
              <a:ext cx="910038" cy="91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7490" y="0"/>
                  </a:moveTo>
                  <a:cubicBezTo>
                    <a:pt x="6324" y="435"/>
                    <a:pt x="5721" y="1738"/>
                    <a:pt x="5556" y="2305"/>
                  </a:cubicBezTo>
                  <a:cubicBezTo>
                    <a:pt x="5155" y="3507"/>
                    <a:pt x="5054" y="4842"/>
                    <a:pt x="5054" y="5910"/>
                  </a:cubicBezTo>
                  <a:cubicBezTo>
                    <a:pt x="5054" y="6477"/>
                    <a:pt x="5054" y="7079"/>
                    <a:pt x="5121" y="7646"/>
                  </a:cubicBezTo>
                  <a:cubicBezTo>
                    <a:pt x="4686" y="7912"/>
                    <a:pt x="4353" y="8080"/>
                    <a:pt x="4053" y="8246"/>
                  </a:cubicBezTo>
                  <a:lnTo>
                    <a:pt x="3618" y="8481"/>
                  </a:lnTo>
                  <a:cubicBezTo>
                    <a:pt x="2951" y="8849"/>
                    <a:pt x="2350" y="9182"/>
                    <a:pt x="1849" y="9516"/>
                  </a:cubicBezTo>
                  <a:cubicBezTo>
                    <a:pt x="1215" y="9948"/>
                    <a:pt x="814" y="10416"/>
                    <a:pt x="480" y="10817"/>
                  </a:cubicBezTo>
                  <a:cubicBezTo>
                    <a:pt x="315" y="11083"/>
                    <a:pt x="180" y="11319"/>
                    <a:pt x="113" y="11585"/>
                  </a:cubicBezTo>
                  <a:cubicBezTo>
                    <a:pt x="12" y="11919"/>
                    <a:pt x="-19" y="12219"/>
                    <a:pt x="12" y="12586"/>
                  </a:cubicBezTo>
                  <a:cubicBezTo>
                    <a:pt x="113" y="13253"/>
                    <a:pt x="514" y="13688"/>
                    <a:pt x="847" y="13988"/>
                  </a:cubicBezTo>
                  <a:cubicBezTo>
                    <a:pt x="1049" y="14156"/>
                    <a:pt x="1316" y="14321"/>
                    <a:pt x="1548" y="14422"/>
                  </a:cubicBezTo>
                  <a:cubicBezTo>
                    <a:pt x="1784" y="14523"/>
                    <a:pt x="2017" y="14621"/>
                    <a:pt x="2350" y="14689"/>
                  </a:cubicBezTo>
                  <a:cubicBezTo>
                    <a:pt x="3553" y="15090"/>
                    <a:pt x="4821" y="15123"/>
                    <a:pt x="5889" y="15123"/>
                  </a:cubicBezTo>
                  <a:lnTo>
                    <a:pt x="6489" y="15123"/>
                  </a:lnTo>
                  <a:cubicBezTo>
                    <a:pt x="6523" y="15625"/>
                    <a:pt x="6557" y="16424"/>
                    <a:pt x="6691" y="17159"/>
                  </a:cubicBezTo>
                  <a:cubicBezTo>
                    <a:pt x="6857" y="18261"/>
                    <a:pt x="7126" y="19531"/>
                    <a:pt x="7827" y="20599"/>
                  </a:cubicBezTo>
                  <a:cubicBezTo>
                    <a:pt x="8127" y="21031"/>
                    <a:pt x="8528" y="21364"/>
                    <a:pt x="8993" y="21499"/>
                  </a:cubicBezTo>
                  <a:cubicBezTo>
                    <a:pt x="9195" y="21600"/>
                    <a:pt x="9394" y="21600"/>
                    <a:pt x="9627" y="21600"/>
                  </a:cubicBezTo>
                  <a:cubicBezTo>
                    <a:pt x="9964" y="21600"/>
                    <a:pt x="10230" y="21499"/>
                    <a:pt x="10564" y="21364"/>
                  </a:cubicBezTo>
                  <a:cubicBezTo>
                    <a:pt x="11130" y="21132"/>
                    <a:pt x="11531" y="20664"/>
                    <a:pt x="11831" y="20330"/>
                  </a:cubicBezTo>
                  <a:cubicBezTo>
                    <a:pt x="12198" y="19831"/>
                    <a:pt x="12499" y="19295"/>
                    <a:pt x="12734" y="18796"/>
                  </a:cubicBezTo>
                  <a:cubicBezTo>
                    <a:pt x="13300" y="17694"/>
                    <a:pt x="13668" y="16492"/>
                    <a:pt x="13968" y="15592"/>
                  </a:cubicBezTo>
                  <a:lnTo>
                    <a:pt x="14069" y="15656"/>
                  </a:lnTo>
                  <a:cubicBezTo>
                    <a:pt x="14837" y="15959"/>
                    <a:pt x="15673" y="16293"/>
                    <a:pt x="16506" y="16525"/>
                  </a:cubicBezTo>
                  <a:cubicBezTo>
                    <a:pt x="17207" y="16758"/>
                    <a:pt x="18042" y="16960"/>
                    <a:pt x="18878" y="16960"/>
                  </a:cubicBezTo>
                  <a:cubicBezTo>
                    <a:pt x="19411" y="16960"/>
                    <a:pt x="19879" y="16859"/>
                    <a:pt x="20311" y="16693"/>
                  </a:cubicBezTo>
                  <a:cubicBezTo>
                    <a:pt x="20846" y="16492"/>
                    <a:pt x="21281" y="16023"/>
                    <a:pt x="21547" y="15457"/>
                  </a:cubicBezTo>
                  <a:cubicBezTo>
                    <a:pt x="21547" y="15423"/>
                    <a:pt x="21581" y="15356"/>
                    <a:pt x="21581" y="15322"/>
                  </a:cubicBezTo>
                  <a:cubicBezTo>
                    <a:pt x="21247" y="15457"/>
                    <a:pt x="20880" y="15592"/>
                    <a:pt x="20513" y="15625"/>
                  </a:cubicBezTo>
                  <a:cubicBezTo>
                    <a:pt x="20204" y="15648"/>
                    <a:pt x="19915" y="15670"/>
                    <a:pt x="19618" y="15670"/>
                  </a:cubicBezTo>
                  <a:cubicBezTo>
                    <a:pt x="19495" y="15670"/>
                    <a:pt x="19371" y="15667"/>
                    <a:pt x="19242" y="15656"/>
                  </a:cubicBezTo>
                  <a:cubicBezTo>
                    <a:pt x="18844" y="15625"/>
                    <a:pt x="18410" y="15592"/>
                    <a:pt x="18009" y="15491"/>
                  </a:cubicBezTo>
                  <a:cubicBezTo>
                    <a:pt x="16374" y="15123"/>
                    <a:pt x="14871" y="14355"/>
                    <a:pt x="13469" y="13587"/>
                  </a:cubicBezTo>
                  <a:cubicBezTo>
                    <a:pt x="13401" y="13688"/>
                    <a:pt x="13368" y="13853"/>
                    <a:pt x="13334" y="13988"/>
                  </a:cubicBezTo>
                  <a:lnTo>
                    <a:pt x="13068" y="14857"/>
                  </a:lnTo>
                  <a:cubicBezTo>
                    <a:pt x="12899" y="15457"/>
                    <a:pt x="12734" y="16023"/>
                    <a:pt x="12499" y="16626"/>
                  </a:cubicBezTo>
                  <a:cubicBezTo>
                    <a:pt x="12367" y="16926"/>
                    <a:pt x="12232" y="17193"/>
                    <a:pt x="12131" y="17459"/>
                  </a:cubicBezTo>
                  <a:cubicBezTo>
                    <a:pt x="11999" y="17694"/>
                    <a:pt x="11865" y="17927"/>
                    <a:pt x="11699" y="18126"/>
                  </a:cubicBezTo>
                  <a:cubicBezTo>
                    <a:pt x="11565" y="18328"/>
                    <a:pt x="11399" y="18493"/>
                    <a:pt x="11197" y="18628"/>
                  </a:cubicBezTo>
                  <a:cubicBezTo>
                    <a:pt x="11130" y="18662"/>
                    <a:pt x="11032" y="18763"/>
                    <a:pt x="10965" y="18796"/>
                  </a:cubicBezTo>
                  <a:cubicBezTo>
                    <a:pt x="10864" y="18830"/>
                    <a:pt x="10796" y="18861"/>
                    <a:pt x="10665" y="18861"/>
                  </a:cubicBezTo>
                  <a:cubicBezTo>
                    <a:pt x="10572" y="18892"/>
                    <a:pt x="10471" y="18908"/>
                    <a:pt x="10365" y="18908"/>
                  </a:cubicBezTo>
                  <a:cubicBezTo>
                    <a:pt x="10236" y="18908"/>
                    <a:pt x="10107" y="18883"/>
                    <a:pt x="9994" y="18830"/>
                  </a:cubicBezTo>
                  <a:cubicBezTo>
                    <a:pt x="9795" y="18763"/>
                    <a:pt x="9563" y="18662"/>
                    <a:pt x="9394" y="18527"/>
                  </a:cubicBezTo>
                  <a:cubicBezTo>
                    <a:pt x="9027" y="18193"/>
                    <a:pt x="8794" y="17762"/>
                    <a:pt x="8660" y="17260"/>
                  </a:cubicBezTo>
                  <a:cubicBezTo>
                    <a:pt x="8494" y="16660"/>
                    <a:pt x="8461" y="16023"/>
                    <a:pt x="8461" y="15423"/>
                  </a:cubicBezTo>
                  <a:cubicBezTo>
                    <a:pt x="8461" y="14790"/>
                    <a:pt x="8494" y="14156"/>
                    <a:pt x="8528" y="13520"/>
                  </a:cubicBezTo>
                  <a:lnTo>
                    <a:pt x="8660" y="12421"/>
                  </a:lnTo>
                  <a:cubicBezTo>
                    <a:pt x="8292" y="12519"/>
                    <a:pt x="7891" y="12620"/>
                    <a:pt x="7524" y="12687"/>
                  </a:cubicBezTo>
                  <a:cubicBezTo>
                    <a:pt x="7291" y="12754"/>
                    <a:pt x="7025" y="12785"/>
                    <a:pt x="6725" y="12819"/>
                  </a:cubicBezTo>
                  <a:cubicBezTo>
                    <a:pt x="6607" y="12836"/>
                    <a:pt x="6472" y="12844"/>
                    <a:pt x="6341" y="12844"/>
                  </a:cubicBezTo>
                  <a:cubicBezTo>
                    <a:pt x="6206" y="12844"/>
                    <a:pt x="6072" y="12836"/>
                    <a:pt x="5957" y="12819"/>
                  </a:cubicBezTo>
                  <a:cubicBezTo>
                    <a:pt x="5690" y="12785"/>
                    <a:pt x="5488" y="12785"/>
                    <a:pt x="5289" y="12687"/>
                  </a:cubicBezTo>
                  <a:cubicBezTo>
                    <a:pt x="5054" y="12620"/>
                    <a:pt x="4888" y="12519"/>
                    <a:pt x="4720" y="12353"/>
                  </a:cubicBezTo>
                  <a:cubicBezTo>
                    <a:pt x="4653" y="12286"/>
                    <a:pt x="4554" y="12185"/>
                    <a:pt x="4521" y="12118"/>
                  </a:cubicBezTo>
                  <a:cubicBezTo>
                    <a:pt x="4454" y="12020"/>
                    <a:pt x="4386" y="11919"/>
                    <a:pt x="4353" y="11818"/>
                  </a:cubicBezTo>
                  <a:cubicBezTo>
                    <a:pt x="4285" y="11619"/>
                    <a:pt x="4221" y="11417"/>
                    <a:pt x="4187" y="11184"/>
                  </a:cubicBezTo>
                  <a:cubicBezTo>
                    <a:pt x="4187" y="11016"/>
                    <a:pt x="4187" y="10817"/>
                    <a:pt x="4285" y="10649"/>
                  </a:cubicBezTo>
                  <a:cubicBezTo>
                    <a:pt x="4319" y="10584"/>
                    <a:pt x="4319" y="10483"/>
                    <a:pt x="4353" y="10416"/>
                  </a:cubicBezTo>
                  <a:cubicBezTo>
                    <a:pt x="4386" y="10315"/>
                    <a:pt x="4454" y="10250"/>
                    <a:pt x="4521" y="10183"/>
                  </a:cubicBezTo>
                  <a:cubicBezTo>
                    <a:pt x="4653" y="10015"/>
                    <a:pt x="4787" y="9917"/>
                    <a:pt x="4888" y="9816"/>
                  </a:cubicBezTo>
                  <a:cubicBezTo>
                    <a:pt x="5054" y="9681"/>
                    <a:pt x="5222" y="9580"/>
                    <a:pt x="5387" y="9482"/>
                  </a:cubicBezTo>
                  <a:cubicBezTo>
                    <a:pt x="5788" y="9280"/>
                    <a:pt x="6156" y="9081"/>
                    <a:pt x="6523" y="8913"/>
                  </a:cubicBezTo>
                  <a:cubicBezTo>
                    <a:pt x="6857" y="8748"/>
                    <a:pt x="7157" y="8579"/>
                    <a:pt x="7460" y="8347"/>
                  </a:cubicBezTo>
                  <a:cubicBezTo>
                    <a:pt x="7524" y="8313"/>
                    <a:pt x="7558" y="8246"/>
                    <a:pt x="7659" y="8148"/>
                  </a:cubicBezTo>
                  <a:cubicBezTo>
                    <a:pt x="7692" y="8114"/>
                    <a:pt x="7692" y="8080"/>
                    <a:pt x="7726" y="8013"/>
                  </a:cubicBezTo>
                  <a:cubicBezTo>
                    <a:pt x="7793" y="7946"/>
                    <a:pt x="7793" y="7845"/>
                    <a:pt x="7793" y="7780"/>
                  </a:cubicBezTo>
                  <a:cubicBezTo>
                    <a:pt x="7827" y="7478"/>
                    <a:pt x="7793" y="7245"/>
                    <a:pt x="7726" y="6945"/>
                  </a:cubicBezTo>
                  <a:cubicBezTo>
                    <a:pt x="7659" y="6244"/>
                    <a:pt x="7460" y="5509"/>
                    <a:pt x="7258" y="4842"/>
                  </a:cubicBezTo>
                  <a:cubicBezTo>
                    <a:pt x="7190" y="4508"/>
                    <a:pt x="7092" y="4175"/>
                    <a:pt x="7059" y="3841"/>
                  </a:cubicBezTo>
                  <a:cubicBezTo>
                    <a:pt x="7025" y="3606"/>
                    <a:pt x="6991" y="3306"/>
                    <a:pt x="6924" y="3073"/>
                  </a:cubicBezTo>
                  <a:lnTo>
                    <a:pt x="6924" y="2638"/>
                  </a:lnTo>
                  <a:cubicBezTo>
                    <a:pt x="6924" y="2439"/>
                    <a:pt x="6991" y="2237"/>
                    <a:pt x="6991" y="2005"/>
                  </a:cubicBezTo>
                  <a:cubicBezTo>
                    <a:pt x="7025" y="1604"/>
                    <a:pt x="7059" y="1236"/>
                    <a:pt x="7190" y="802"/>
                  </a:cubicBezTo>
                  <a:cubicBezTo>
                    <a:pt x="7258" y="502"/>
                    <a:pt x="7359" y="269"/>
                    <a:pt x="749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805" name="Google Shape;29;p3"/>
          <p:cNvSpPr/>
          <p:nvPr/>
        </p:nvSpPr>
        <p:spPr>
          <a:xfrm>
            <a:off x="-3327427" y="9093447"/>
            <a:ext cx="7954828" cy="4622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" y="0"/>
                </a:moveTo>
                <a:cubicBezTo>
                  <a:pt x="93" y="4"/>
                  <a:pt x="0" y="141"/>
                  <a:pt x="0" y="317"/>
                </a:cubicBezTo>
                <a:lnTo>
                  <a:pt x="0" y="21287"/>
                </a:lnTo>
                <a:cubicBezTo>
                  <a:pt x="0" y="21459"/>
                  <a:pt x="96" y="21600"/>
                  <a:pt x="213" y="21600"/>
                </a:cubicBezTo>
                <a:lnTo>
                  <a:pt x="21600" y="21600"/>
                </a:lnTo>
                <a:cubicBezTo>
                  <a:pt x="21600" y="21568"/>
                  <a:pt x="21597" y="21536"/>
                  <a:pt x="21597" y="21505"/>
                </a:cubicBezTo>
                <a:cubicBezTo>
                  <a:pt x="21520" y="20003"/>
                  <a:pt x="21242" y="18497"/>
                  <a:pt x="20664" y="17249"/>
                </a:cubicBezTo>
                <a:cubicBezTo>
                  <a:pt x="20090" y="16002"/>
                  <a:pt x="19207" y="15031"/>
                  <a:pt x="18194" y="14763"/>
                </a:cubicBezTo>
                <a:cubicBezTo>
                  <a:pt x="17289" y="14518"/>
                  <a:pt x="16199" y="14763"/>
                  <a:pt x="15585" y="13751"/>
                </a:cubicBezTo>
                <a:cubicBezTo>
                  <a:pt x="14998" y="12789"/>
                  <a:pt x="15217" y="11247"/>
                  <a:pt x="14831" y="10090"/>
                </a:cubicBezTo>
                <a:cubicBezTo>
                  <a:pt x="14467" y="8988"/>
                  <a:pt x="13605" y="8425"/>
                  <a:pt x="12784" y="8252"/>
                </a:cubicBezTo>
                <a:cubicBezTo>
                  <a:pt x="11956" y="8076"/>
                  <a:pt x="11117" y="8207"/>
                  <a:pt x="10289" y="8053"/>
                </a:cubicBezTo>
                <a:cubicBezTo>
                  <a:pt x="9875" y="7980"/>
                  <a:pt x="9455" y="7821"/>
                  <a:pt x="9134" y="7427"/>
                </a:cubicBezTo>
                <a:cubicBezTo>
                  <a:pt x="8884" y="7123"/>
                  <a:pt x="8717" y="6692"/>
                  <a:pt x="8588" y="6256"/>
                </a:cubicBezTo>
                <a:cubicBezTo>
                  <a:pt x="8053" y="4478"/>
                  <a:pt x="7989" y="2400"/>
                  <a:pt x="7235" y="803"/>
                </a:cubicBezTo>
                <a:cubicBezTo>
                  <a:pt x="7096" y="508"/>
                  <a:pt x="6939" y="245"/>
                  <a:pt x="675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/>
          </a:p>
        </p:txBody>
      </p:sp>
      <p:grpSp>
        <p:nvGrpSpPr>
          <p:cNvPr id="809" name="Google Shape;30;p3"/>
          <p:cNvGrpSpPr/>
          <p:nvPr/>
        </p:nvGrpSpPr>
        <p:grpSpPr>
          <a:xfrm>
            <a:off x="2627226" y="11938542"/>
            <a:ext cx="859797" cy="925833"/>
            <a:chOff x="0" y="0"/>
            <a:chExt cx="859796" cy="925831"/>
          </a:xfrm>
        </p:grpSpPr>
        <p:sp>
          <p:nvSpPr>
            <p:cNvPr id="806" name="Google Shape;31;p3"/>
            <p:cNvSpPr/>
            <p:nvPr/>
          </p:nvSpPr>
          <p:spPr>
            <a:xfrm rot="4750869">
              <a:off x="454897" y="23011"/>
              <a:ext cx="360804" cy="379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6" h="21600" fill="norm" stroke="1" extrusionOk="0">
                  <a:moveTo>
                    <a:pt x="1180" y="0"/>
                  </a:moveTo>
                  <a:cubicBezTo>
                    <a:pt x="816" y="0"/>
                    <a:pt x="532" y="95"/>
                    <a:pt x="340" y="290"/>
                  </a:cubicBezTo>
                  <a:cubicBezTo>
                    <a:pt x="-1474" y="1978"/>
                    <a:pt x="4126" y="10905"/>
                    <a:pt x="13347" y="21600"/>
                  </a:cubicBezTo>
                  <a:cubicBezTo>
                    <a:pt x="13347" y="21519"/>
                    <a:pt x="13427" y="21519"/>
                    <a:pt x="13427" y="21357"/>
                  </a:cubicBezTo>
                  <a:cubicBezTo>
                    <a:pt x="15313" y="19264"/>
                    <a:pt x="17286" y="17177"/>
                    <a:pt x="19100" y="14922"/>
                  </a:cubicBezTo>
                  <a:cubicBezTo>
                    <a:pt x="19411" y="14524"/>
                    <a:pt x="19808" y="14119"/>
                    <a:pt x="20126" y="13882"/>
                  </a:cubicBezTo>
                  <a:cubicBezTo>
                    <a:pt x="11415" y="5496"/>
                    <a:pt x="3941" y="0"/>
                    <a:pt x="11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807" name="Google Shape;32;p3"/>
            <p:cNvSpPr/>
            <p:nvPr/>
          </p:nvSpPr>
          <p:spPr>
            <a:xfrm rot="4750869">
              <a:off x="59802" y="130488"/>
              <a:ext cx="736115" cy="730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40" y="0"/>
                  </a:moveTo>
                  <a:lnTo>
                    <a:pt x="3319" y="8439"/>
                  </a:lnTo>
                  <a:lnTo>
                    <a:pt x="1658" y="10070"/>
                  </a:lnTo>
                  <a:lnTo>
                    <a:pt x="0" y="11740"/>
                  </a:lnTo>
                  <a:cubicBezTo>
                    <a:pt x="787" y="12575"/>
                    <a:pt x="1658" y="13246"/>
                    <a:pt x="2695" y="13786"/>
                  </a:cubicBezTo>
                  <a:cubicBezTo>
                    <a:pt x="3789" y="14288"/>
                    <a:pt x="4959" y="14547"/>
                    <a:pt x="6125" y="14547"/>
                  </a:cubicBezTo>
                  <a:cubicBezTo>
                    <a:pt x="6418" y="14547"/>
                    <a:pt x="6714" y="14530"/>
                    <a:pt x="7006" y="14498"/>
                  </a:cubicBezTo>
                  <a:cubicBezTo>
                    <a:pt x="7629" y="14456"/>
                    <a:pt x="8249" y="14288"/>
                    <a:pt x="8831" y="14123"/>
                  </a:cubicBezTo>
                  <a:cubicBezTo>
                    <a:pt x="9162" y="14625"/>
                    <a:pt x="9538" y="15123"/>
                    <a:pt x="9910" y="15582"/>
                  </a:cubicBezTo>
                  <a:lnTo>
                    <a:pt x="10199" y="16084"/>
                  </a:lnTo>
                  <a:cubicBezTo>
                    <a:pt x="11568" y="17881"/>
                    <a:pt x="12978" y="19761"/>
                    <a:pt x="14468" y="21516"/>
                  </a:cubicBezTo>
                  <a:cubicBezTo>
                    <a:pt x="14552" y="21558"/>
                    <a:pt x="14761" y="21600"/>
                    <a:pt x="14925" y="21600"/>
                  </a:cubicBezTo>
                  <a:lnTo>
                    <a:pt x="15134" y="21600"/>
                  </a:lnTo>
                  <a:cubicBezTo>
                    <a:pt x="15175" y="21600"/>
                    <a:pt x="15259" y="21558"/>
                    <a:pt x="15339" y="21558"/>
                  </a:cubicBezTo>
                  <a:lnTo>
                    <a:pt x="15548" y="21558"/>
                  </a:lnTo>
                  <a:cubicBezTo>
                    <a:pt x="15757" y="21516"/>
                    <a:pt x="15921" y="21432"/>
                    <a:pt x="16129" y="21389"/>
                  </a:cubicBezTo>
                  <a:cubicBezTo>
                    <a:pt x="16335" y="21309"/>
                    <a:pt x="16544" y="21225"/>
                    <a:pt x="16749" y="21140"/>
                  </a:cubicBezTo>
                  <a:cubicBezTo>
                    <a:pt x="17331" y="20888"/>
                    <a:pt x="17871" y="20512"/>
                    <a:pt x="18449" y="20095"/>
                  </a:cubicBezTo>
                  <a:cubicBezTo>
                    <a:pt x="18988" y="19677"/>
                    <a:pt x="19486" y="19218"/>
                    <a:pt x="19942" y="18593"/>
                  </a:cubicBezTo>
                  <a:cubicBezTo>
                    <a:pt x="20855" y="17421"/>
                    <a:pt x="21478" y="15961"/>
                    <a:pt x="21600" y="14456"/>
                  </a:cubicBezTo>
                  <a:cubicBezTo>
                    <a:pt x="21600" y="14246"/>
                    <a:pt x="21516" y="14039"/>
                    <a:pt x="21353" y="13912"/>
                  </a:cubicBezTo>
                  <a:cubicBezTo>
                    <a:pt x="21353" y="13870"/>
                    <a:pt x="21311" y="13870"/>
                    <a:pt x="21269" y="13828"/>
                  </a:cubicBezTo>
                  <a:cubicBezTo>
                    <a:pt x="19239" y="12116"/>
                    <a:pt x="16958" y="10446"/>
                    <a:pt x="14221" y="8481"/>
                  </a:cubicBezTo>
                  <a:cubicBezTo>
                    <a:pt x="15092" y="5516"/>
                    <a:pt x="14221" y="2172"/>
                    <a:pt x="1194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  <p:sp>
          <p:nvSpPr>
            <p:cNvPr id="808" name="Google Shape;33;p3"/>
            <p:cNvSpPr/>
            <p:nvPr/>
          </p:nvSpPr>
          <p:spPr>
            <a:xfrm rot="4750869">
              <a:off x="331963" y="351401"/>
              <a:ext cx="396953" cy="594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87" y="0"/>
                  </a:moveTo>
                  <a:lnTo>
                    <a:pt x="0" y="2306"/>
                  </a:lnTo>
                  <a:cubicBezTo>
                    <a:pt x="381" y="2513"/>
                    <a:pt x="768" y="2668"/>
                    <a:pt x="1072" y="2870"/>
                  </a:cubicBezTo>
                  <a:cubicBezTo>
                    <a:pt x="2228" y="3590"/>
                    <a:pt x="3151" y="4460"/>
                    <a:pt x="3765" y="5491"/>
                  </a:cubicBezTo>
                  <a:cubicBezTo>
                    <a:pt x="4075" y="6102"/>
                    <a:pt x="4301" y="6620"/>
                    <a:pt x="4456" y="7132"/>
                  </a:cubicBezTo>
                  <a:cubicBezTo>
                    <a:pt x="4611" y="7697"/>
                    <a:pt x="4611" y="8210"/>
                    <a:pt x="4611" y="8671"/>
                  </a:cubicBezTo>
                  <a:cubicBezTo>
                    <a:pt x="4611" y="9236"/>
                    <a:pt x="4533" y="9748"/>
                    <a:pt x="4301" y="10261"/>
                  </a:cubicBezTo>
                  <a:cubicBezTo>
                    <a:pt x="4223" y="10567"/>
                    <a:pt x="4152" y="10878"/>
                    <a:pt x="3920" y="11080"/>
                  </a:cubicBezTo>
                  <a:cubicBezTo>
                    <a:pt x="3842" y="11287"/>
                    <a:pt x="3765" y="11390"/>
                    <a:pt x="3532" y="11593"/>
                  </a:cubicBezTo>
                  <a:cubicBezTo>
                    <a:pt x="3532" y="11645"/>
                    <a:pt x="3455" y="11645"/>
                    <a:pt x="3455" y="11748"/>
                  </a:cubicBezTo>
                  <a:cubicBezTo>
                    <a:pt x="3455" y="11800"/>
                    <a:pt x="3532" y="11852"/>
                    <a:pt x="3532" y="11852"/>
                  </a:cubicBezTo>
                  <a:cubicBezTo>
                    <a:pt x="3687" y="12007"/>
                    <a:pt x="3842" y="12106"/>
                    <a:pt x="4075" y="12158"/>
                  </a:cubicBezTo>
                  <a:lnTo>
                    <a:pt x="4533" y="12520"/>
                  </a:lnTo>
                  <a:lnTo>
                    <a:pt x="4998" y="12826"/>
                  </a:lnTo>
                  <a:cubicBezTo>
                    <a:pt x="5689" y="13287"/>
                    <a:pt x="6457" y="13800"/>
                    <a:pt x="7148" y="14162"/>
                  </a:cubicBezTo>
                  <a:cubicBezTo>
                    <a:pt x="8530" y="15084"/>
                    <a:pt x="10067" y="15954"/>
                    <a:pt x="11455" y="16674"/>
                  </a:cubicBezTo>
                  <a:lnTo>
                    <a:pt x="12146" y="17032"/>
                  </a:lnTo>
                  <a:lnTo>
                    <a:pt x="12224" y="17135"/>
                  </a:lnTo>
                  <a:cubicBezTo>
                    <a:pt x="14839" y="18674"/>
                    <a:pt x="17370" y="20061"/>
                    <a:pt x="19682" y="21600"/>
                  </a:cubicBezTo>
                  <a:cubicBezTo>
                    <a:pt x="20677" y="20471"/>
                    <a:pt x="21374" y="19191"/>
                    <a:pt x="21600" y="17751"/>
                  </a:cubicBezTo>
                  <a:cubicBezTo>
                    <a:pt x="21600" y="17497"/>
                    <a:pt x="21445" y="17239"/>
                    <a:pt x="21142" y="17135"/>
                  </a:cubicBezTo>
                  <a:cubicBezTo>
                    <a:pt x="21142" y="17032"/>
                    <a:pt x="21064" y="17032"/>
                    <a:pt x="20987" y="16984"/>
                  </a:cubicBezTo>
                  <a:cubicBezTo>
                    <a:pt x="17144" y="14877"/>
                    <a:pt x="12992" y="12826"/>
                    <a:pt x="7917" y="10464"/>
                  </a:cubicBezTo>
                  <a:cubicBezTo>
                    <a:pt x="9531" y="6770"/>
                    <a:pt x="7917" y="2668"/>
                    <a:pt x="3687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810" name="Google Shape;34;p3"/>
          <p:cNvSpPr/>
          <p:nvPr/>
        </p:nvSpPr>
        <p:spPr>
          <a:xfrm rot="10800000">
            <a:off x="337271" y="10555734"/>
            <a:ext cx="883169" cy="672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39" y="7754"/>
                </a:moveTo>
                <a:cubicBezTo>
                  <a:pt x="14216" y="7780"/>
                  <a:pt x="14196" y="7792"/>
                  <a:pt x="14181" y="7796"/>
                </a:cubicBezTo>
                <a:cubicBezTo>
                  <a:pt x="14205" y="7788"/>
                  <a:pt x="14207" y="7754"/>
                  <a:pt x="14239" y="7754"/>
                </a:cubicBezTo>
                <a:close/>
                <a:moveTo>
                  <a:pt x="6429" y="8615"/>
                </a:moveTo>
                <a:lnTo>
                  <a:pt x="6324" y="8706"/>
                </a:lnTo>
                <a:cubicBezTo>
                  <a:pt x="6394" y="8661"/>
                  <a:pt x="6429" y="8661"/>
                  <a:pt x="6429" y="8615"/>
                </a:cubicBezTo>
                <a:close/>
                <a:moveTo>
                  <a:pt x="8812" y="10882"/>
                </a:moveTo>
                <a:lnTo>
                  <a:pt x="8710" y="10973"/>
                </a:lnTo>
                <a:cubicBezTo>
                  <a:pt x="8780" y="10928"/>
                  <a:pt x="8812" y="10928"/>
                  <a:pt x="8815" y="10882"/>
                </a:cubicBezTo>
                <a:close/>
                <a:moveTo>
                  <a:pt x="16120" y="0"/>
                </a:moveTo>
                <a:cubicBezTo>
                  <a:pt x="15955" y="0"/>
                  <a:pt x="15786" y="15"/>
                  <a:pt x="15621" y="42"/>
                </a:cubicBezTo>
                <a:cubicBezTo>
                  <a:pt x="14620" y="133"/>
                  <a:pt x="13650" y="541"/>
                  <a:pt x="12719" y="1040"/>
                </a:cubicBezTo>
                <a:cubicBezTo>
                  <a:pt x="11578" y="1673"/>
                  <a:pt x="10437" y="2446"/>
                  <a:pt x="9366" y="3307"/>
                </a:cubicBezTo>
                <a:cubicBezTo>
                  <a:pt x="8191" y="4214"/>
                  <a:pt x="7120" y="5258"/>
                  <a:pt x="6084" y="6302"/>
                </a:cubicBezTo>
                <a:cubicBezTo>
                  <a:pt x="5047" y="7392"/>
                  <a:pt x="4011" y="8523"/>
                  <a:pt x="3042" y="9842"/>
                </a:cubicBezTo>
                <a:cubicBezTo>
                  <a:pt x="2246" y="10928"/>
                  <a:pt x="1486" y="12109"/>
                  <a:pt x="900" y="13423"/>
                </a:cubicBezTo>
                <a:cubicBezTo>
                  <a:pt x="415" y="14422"/>
                  <a:pt x="35" y="15603"/>
                  <a:pt x="0" y="16826"/>
                </a:cubicBezTo>
                <a:lnTo>
                  <a:pt x="0" y="16917"/>
                </a:lnTo>
                <a:cubicBezTo>
                  <a:pt x="0" y="17595"/>
                  <a:pt x="70" y="18053"/>
                  <a:pt x="209" y="18594"/>
                </a:cubicBezTo>
                <a:cubicBezTo>
                  <a:pt x="380" y="19184"/>
                  <a:pt x="659" y="19775"/>
                  <a:pt x="1039" y="20274"/>
                </a:cubicBezTo>
                <a:cubicBezTo>
                  <a:pt x="1660" y="21181"/>
                  <a:pt x="2592" y="21543"/>
                  <a:pt x="3457" y="21589"/>
                </a:cubicBezTo>
                <a:cubicBezTo>
                  <a:pt x="3544" y="21596"/>
                  <a:pt x="3628" y="21600"/>
                  <a:pt x="3718" y="21600"/>
                </a:cubicBezTo>
                <a:cubicBezTo>
                  <a:pt x="4121" y="21600"/>
                  <a:pt x="4539" y="21520"/>
                  <a:pt x="4908" y="21409"/>
                </a:cubicBezTo>
                <a:cubicBezTo>
                  <a:pt x="5393" y="21318"/>
                  <a:pt x="5909" y="21135"/>
                  <a:pt x="6394" y="20910"/>
                </a:cubicBezTo>
                <a:cubicBezTo>
                  <a:pt x="7535" y="20411"/>
                  <a:pt x="8675" y="19638"/>
                  <a:pt x="9712" y="18868"/>
                </a:cubicBezTo>
                <a:cubicBezTo>
                  <a:pt x="12028" y="17142"/>
                  <a:pt x="14205" y="15104"/>
                  <a:pt x="16277" y="12970"/>
                </a:cubicBezTo>
                <a:cubicBezTo>
                  <a:pt x="18007" y="11202"/>
                  <a:pt x="19699" y="9343"/>
                  <a:pt x="21356" y="7525"/>
                </a:cubicBezTo>
                <a:cubicBezTo>
                  <a:pt x="21496" y="7346"/>
                  <a:pt x="21600" y="7072"/>
                  <a:pt x="21600" y="6801"/>
                </a:cubicBezTo>
                <a:cubicBezTo>
                  <a:pt x="21600" y="6481"/>
                  <a:pt x="21496" y="6256"/>
                  <a:pt x="21324" y="6028"/>
                </a:cubicBezTo>
                <a:cubicBezTo>
                  <a:pt x="21185" y="5849"/>
                  <a:pt x="20979" y="5757"/>
                  <a:pt x="20770" y="5757"/>
                </a:cubicBezTo>
                <a:cubicBezTo>
                  <a:pt x="20564" y="5757"/>
                  <a:pt x="20390" y="5849"/>
                  <a:pt x="20218" y="6073"/>
                </a:cubicBezTo>
                <a:cubicBezTo>
                  <a:pt x="19249" y="7117"/>
                  <a:pt x="18352" y="8116"/>
                  <a:pt x="17383" y="9160"/>
                </a:cubicBezTo>
                <a:cubicBezTo>
                  <a:pt x="17389" y="9156"/>
                  <a:pt x="17394" y="9152"/>
                  <a:pt x="17400" y="9148"/>
                </a:cubicBezTo>
                <a:cubicBezTo>
                  <a:pt x="15824" y="10855"/>
                  <a:pt x="14184" y="12478"/>
                  <a:pt x="12510" y="14014"/>
                </a:cubicBezTo>
                <a:cubicBezTo>
                  <a:pt x="10748" y="15690"/>
                  <a:pt x="8916" y="17188"/>
                  <a:pt x="6948" y="18323"/>
                </a:cubicBezTo>
                <a:cubicBezTo>
                  <a:pt x="6118" y="18777"/>
                  <a:pt x="5253" y="19230"/>
                  <a:pt x="4357" y="19413"/>
                </a:cubicBezTo>
                <a:cubicBezTo>
                  <a:pt x="4116" y="19443"/>
                  <a:pt x="3863" y="19497"/>
                  <a:pt x="3614" y="19497"/>
                </a:cubicBezTo>
                <a:cubicBezTo>
                  <a:pt x="3500" y="19497"/>
                  <a:pt x="3390" y="19485"/>
                  <a:pt x="3286" y="19459"/>
                </a:cubicBezTo>
                <a:cubicBezTo>
                  <a:pt x="3111" y="19413"/>
                  <a:pt x="2871" y="19367"/>
                  <a:pt x="2696" y="19322"/>
                </a:cubicBezTo>
                <a:cubicBezTo>
                  <a:pt x="2592" y="19230"/>
                  <a:pt x="2455" y="19139"/>
                  <a:pt x="2316" y="19005"/>
                </a:cubicBezTo>
                <a:cubicBezTo>
                  <a:pt x="2180" y="18914"/>
                  <a:pt x="2110" y="18777"/>
                  <a:pt x="2006" y="18639"/>
                </a:cubicBezTo>
                <a:cubicBezTo>
                  <a:pt x="1901" y="18415"/>
                  <a:pt x="1800" y="18186"/>
                  <a:pt x="1730" y="17961"/>
                </a:cubicBezTo>
                <a:cubicBezTo>
                  <a:pt x="1625" y="17733"/>
                  <a:pt x="1591" y="17508"/>
                  <a:pt x="1556" y="17279"/>
                </a:cubicBezTo>
                <a:lnTo>
                  <a:pt x="1556" y="16689"/>
                </a:lnTo>
                <a:cubicBezTo>
                  <a:pt x="1591" y="16372"/>
                  <a:pt x="1660" y="16010"/>
                  <a:pt x="1765" y="15690"/>
                </a:cubicBezTo>
                <a:cubicBezTo>
                  <a:pt x="1971" y="14921"/>
                  <a:pt x="2316" y="14239"/>
                  <a:pt x="2662" y="13606"/>
                </a:cubicBezTo>
                <a:cubicBezTo>
                  <a:pt x="3698" y="11793"/>
                  <a:pt x="4978" y="10112"/>
                  <a:pt x="6290" y="8706"/>
                </a:cubicBezTo>
                <a:cubicBezTo>
                  <a:pt x="8226" y="6618"/>
                  <a:pt x="10402" y="4759"/>
                  <a:pt x="12719" y="3307"/>
                </a:cubicBezTo>
                <a:cubicBezTo>
                  <a:pt x="13583" y="2808"/>
                  <a:pt x="14445" y="2400"/>
                  <a:pt x="15380" y="2172"/>
                </a:cubicBezTo>
                <a:cubicBezTo>
                  <a:pt x="15656" y="2126"/>
                  <a:pt x="15966" y="2126"/>
                  <a:pt x="16277" y="2126"/>
                </a:cubicBezTo>
                <a:cubicBezTo>
                  <a:pt x="16416" y="2126"/>
                  <a:pt x="16556" y="2172"/>
                  <a:pt x="16657" y="2263"/>
                </a:cubicBezTo>
                <a:cubicBezTo>
                  <a:pt x="16692" y="2309"/>
                  <a:pt x="16796" y="2309"/>
                  <a:pt x="16831" y="2355"/>
                </a:cubicBezTo>
                <a:cubicBezTo>
                  <a:pt x="16866" y="2400"/>
                  <a:pt x="16933" y="2446"/>
                  <a:pt x="16968" y="2446"/>
                </a:cubicBezTo>
                <a:cubicBezTo>
                  <a:pt x="17003" y="2538"/>
                  <a:pt x="17003" y="2583"/>
                  <a:pt x="17037" y="2625"/>
                </a:cubicBezTo>
                <a:cubicBezTo>
                  <a:pt x="17037" y="2671"/>
                  <a:pt x="17107" y="2762"/>
                  <a:pt x="17107" y="2808"/>
                </a:cubicBezTo>
                <a:lnTo>
                  <a:pt x="17107" y="3037"/>
                </a:lnTo>
                <a:cubicBezTo>
                  <a:pt x="17107" y="3216"/>
                  <a:pt x="17037" y="3399"/>
                  <a:pt x="17003" y="3490"/>
                </a:cubicBezTo>
                <a:cubicBezTo>
                  <a:pt x="16866" y="3898"/>
                  <a:pt x="16692" y="4214"/>
                  <a:pt x="16521" y="4576"/>
                </a:cubicBezTo>
                <a:cubicBezTo>
                  <a:pt x="15897" y="5666"/>
                  <a:pt x="15101" y="6618"/>
                  <a:pt x="14274" y="7525"/>
                </a:cubicBezTo>
                <a:cubicBezTo>
                  <a:pt x="13409" y="8432"/>
                  <a:pt x="12544" y="9297"/>
                  <a:pt x="11648" y="10067"/>
                </a:cubicBezTo>
                <a:cubicBezTo>
                  <a:pt x="10748" y="10882"/>
                  <a:pt x="9851" y="11610"/>
                  <a:pt x="8847" y="12155"/>
                </a:cubicBezTo>
                <a:cubicBezTo>
                  <a:pt x="8226" y="12516"/>
                  <a:pt x="7604" y="12833"/>
                  <a:pt x="6948" y="13016"/>
                </a:cubicBezTo>
                <a:cubicBezTo>
                  <a:pt x="7120" y="12745"/>
                  <a:pt x="7294" y="12516"/>
                  <a:pt x="7500" y="12200"/>
                </a:cubicBezTo>
                <a:cubicBezTo>
                  <a:pt x="7950" y="11655"/>
                  <a:pt x="8435" y="11156"/>
                  <a:pt x="8881" y="10611"/>
                </a:cubicBezTo>
                <a:cubicBezTo>
                  <a:pt x="10298" y="9160"/>
                  <a:pt x="11819" y="7845"/>
                  <a:pt x="13340" y="6527"/>
                </a:cubicBezTo>
                <a:cubicBezTo>
                  <a:pt x="13685" y="6256"/>
                  <a:pt x="13824" y="5666"/>
                  <a:pt x="13615" y="5121"/>
                </a:cubicBezTo>
                <a:cubicBezTo>
                  <a:pt x="13459" y="4828"/>
                  <a:pt x="13197" y="4664"/>
                  <a:pt x="12930" y="4664"/>
                </a:cubicBezTo>
                <a:cubicBezTo>
                  <a:pt x="12788" y="4664"/>
                  <a:pt x="12643" y="4709"/>
                  <a:pt x="12510" y="4805"/>
                </a:cubicBezTo>
                <a:cubicBezTo>
                  <a:pt x="10507" y="6481"/>
                  <a:pt x="8501" y="8253"/>
                  <a:pt x="6739" y="10341"/>
                </a:cubicBezTo>
                <a:lnTo>
                  <a:pt x="5843" y="11564"/>
                </a:lnTo>
                <a:cubicBezTo>
                  <a:pt x="5599" y="11880"/>
                  <a:pt x="5393" y="12200"/>
                  <a:pt x="5253" y="12608"/>
                </a:cubicBezTo>
                <a:cubicBezTo>
                  <a:pt x="5013" y="13244"/>
                  <a:pt x="4978" y="14151"/>
                  <a:pt x="5428" y="14650"/>
                </a:cubicBezTo>
                <a:cubicBezTo>
                  <a:pt x="5634" y="14875"/>
                  <a:pt x="5875" y="15012"/>
                  <a:pt x="6084" y="15058"/>
                </a:cubicBezTo>
                <a:cubicBezTo>
                  <a:pt x="6223" y="15058"/>
                  <a:pt x="6324" y="15104"/>
                  <a:pt x="6499" y="15104"/>
                </a:cubicBezTo>
                <a:cubicBezTo>
                  <a:pt x="6670" y="15104"/>
                  <a:pt x="6844" y="15058"/>
                  <a:pt x="7015" y="15058"/>
                </a:cubicBezTo>
                <a:cubicBezTo>
                  <a:pt x="7639" y="14966"/>
                  <a:pt x="8191" y="14650"/>
                  <a:pt x="8745" y="14376"/>
                </a:cubicBezTo>
                <a:cubicBezTo>
                  <a:pt x="10022" y="13740"/>
                  <a:pt x="11163" y="12924"/>
                  <a:pt x="12303" y="11880"/>
                </a:cubicBezTo>
                <a:cubicBezTo>
                  <a:pt x="13374" y="10928"/>
                  <a:pt x="14445" y="9884"/>
                  <a:pt x="15450" y="8798"/>
                </a:cubicBezTo>
                <a:cubicBezTo>
                  <a:pt x="16001" y="8207"/>
                  <a:pt x="16521" y="7571"/>
                  <a:pt x="17003" y="6893"/>
                </a:cubicBezTo>
                <a:cubicBezTo>
                  <a:pt x="17452" y="6256"/>
                  <a:pt x="17867" y="5574"/>
                  <a:pt x="18178" y="4850"/>
                </a:cubicBezTo>
                <a:cubicBezTo>
                  <a:pt x="18419" y="4214"/>
                  <a:pt x="18663" y="3444"/>
                  <a:pt x="18593" y="2671"/>
                </a:cubicBezTo>
                <a:cubicBezTo>
                  <a:pt x="18558" y="1947"/>
                  <a:pt x="18317" y="1311"/>
                  <a:pt x="17902" y="812"/>
                </a:cubicBezTo>
                <a:cubicBezTo>
                  <a:pt x="17432" y="232"/>
                  <a:pt x="16785" y="0"/>
                  <a:pt x="16120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tIns="91439" bIns="91439" anchor="ctr"/>
          <a:lstStyle/>
          <a:p>
            <a:pPr algn="l"/>
          </a:p>
        </p:txBody>
      </p:sp>
      <p:sp>
        <p:nvSpPr>
          <p:cNvPr id="811" name="Slide Number"/>
          <p:cNvSpPr txBox="1"/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itle Text"/>
          <p:cNvSpPr txBox="1"/>
          <p:nvPr>
            <p:ph type="title"/>
          </p:nvPr>
        </p:nvSpPr>
        <p:spPr>
          <a:xfrm>
            <a:off x="3068540" y="157820"/>
            <a:ext cx="18267461" cy="246684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9" name="Body Level One…"/>
          <p:cNvSpPr txBox="1"/>
          <p:nvPr>
            <p:ph type="body" idx="1"/>
          </p:nvPr>
        </p:nvSpPr>
        <p:spPr>
          <a:xfrm>
            <a:off x="2381250" y="3893344"/>
            <a:ext cx="19621500" cy="8072439"/>
          </a:xfrm>
          <a:prstGeom prst="rect">
            <a:avLst/>
          </a:prstGeom>
        </p:spPr>
        <p:txBody>
          <a:bodyPr/>
          <a:lstStyle>
            <a:lvl1pPr>
              <a:buClrTx/>
              <a:buFontTx/>
              <a:buBlip>
                <a:blip r:embed="rId2"/>
              </a:buBlip>
            </a:lvl1pPr>
            <a:lvl2pPr>
              <a:buClrTx/>
              <a:buFontTx/>
              <a:buBlip>
                <a:blip r:embed="rId2"/>
              </a:buBlip>
            </a:lvl2pPr>
            <a:lvl3pPr>
              <a:buClrTx/>
              <a:buFontTx/>
              <a:buBlip>
                <a:blip r:embed="rId2"/>
              </a:buBlip>
            </a:lvl3pPr>
            <a:lvl4pPr>
              <a:buClrTx/>
              <a:buFontTx/>
              <a:buBlip>
                <a:blip r:embed="rId2"/>
              </a:buBlip>
            </a:lvl4pPr>
            <a:lvl5pPr>
              <a:buClrTx/>
              <a:buFontTx/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itle Text"/>
          <p:cNvSpPr txBox="1"/>
          <p:nvPr>
            <p:ph type="title"/>
          </p:nvPr>
        </p:nvSpPr>
        <p:spPr>
          <a:xfrm>
            <a:off x="2381250" y="5072062"/>
            <a:ext cx="19621500" cy="357187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lide Number"/>
          <p:cNvSpPr txBox="1"/>
          <p:nvPr>
            <p:ph type="sldNum" sz="quarter" idx="2"/>
          </p:nvPr>
        </p:nvSpPr>
        <p:spPr>
          <a:xfrm>
            <a:off x="3962400" y="12835870"/>
            <a:ext cx="504548" cy="4839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Title Text"/>
          <p:cNvSpPr txBox="1"/>
          <p:nvPr>
            <p:ph type="title"/>
          </p:nvPr>
        </p:nvSpPr>
        <p:spPr>
          <a:xfrm>
            <a:off x="4381500" y="3438525"/>
            <a:ext cx="15621000" cy="3486150"/>
          </a:xfrm>
          <a:prstGeom prst="rect">
            <a:avLst/>
          </a:prstGeom>
        </p:spPr>
        <p:txBody>
          <a:bodyPr lIns="38100" tIns="38100" rIns="38100" bIns="38100"/>
          <a:lstStyle>
            <a:lvl1pPr algn="ctr" defTabSz="825500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0" name="Body Level One…"/>
          <p:cNvSpPr txBox="1"/>
          <p:nvPr>
            <p:ph type="body" sz="quarter" idx="1"/>
          </p:nvPr>
        </p:nvSpPr>
        <p:spPr>
          <a:xfrm>
            <a:off x="4381500" y="7019925"/>
            <a:ext cx="15621000" cy="1190625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 defTabSz="825500">
              <a:spcBef>
                <a:spcPts val="0"/>
              </a:spcBef>
              <a:buClrTx/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1" name="Slide Number"/>
          <p:cNvSpPr txBox="1"/>
          <p:nvPr>
            <p:ph type="sldNum" sz="quarter" idx="2"/>
          </p:nvPr>
        </p:nvSpPr>
        <p:spPr>
          <a:xfrm>
            <a:off x="11973318" y="11525250"/>
            <a:ext cx="427839" cy="435661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ctr" defTabSz="82550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Text"/>
          <p:cNvSpPr txBox="1"/>
          <p:nvPr>
            <p:ph type="title"/>
          </p:nvPr>
        </p:nvSpPr>
        <p:spPr>
          <a:xfrm>
            <a:off x="3068540" y="157820"/>
            <a:ext cx="18267461" cy="246684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0" name="Body Level One…"/>
          <p:cNvSpPr txBox="1"/>
          <p:nvPr>
            <p:ph type="body" idx="1"/>
          </p:nvPr>
        </p:nvSpPr>
        <p:spPr>
          <a:xfrm>
            <a:off x="3057144" y="2971800"/>
            <a:ext cx="18269713" cy="830580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Text"/>
          <p:cNvSpPr txBox="1"/>
          <p:nvPr>
            <p:ph type="title"/>
          </p:nvPr>
        </p:nvSpPr>
        <p:spPr>
          <a:xfrm>
            <a:off x="3048000" y="2971800"/>
            <a:ext cx="18288002" cy="5867400"/>
          </a:xfrm>
          <a:prstGeom prst="rect">
            <a:avLst/>
          </a:prstGeom>
        </p:spPr>
        <p:txBody>
          <a:bodyPr/>
          <a:lstStyle>
            <a:lvl1pPr>
              <a:defRPr sz="10400"/>
            </a:lvl1pPr>
          </a:lstStyle>
          <a:p>
            <a:pPr/>
            <a:r>
              <a:t>Title Text</a:t>
            </a:r>
          </a:p>
        </p:txBody>
      </p:sp>
      <p:sp>
        <p:nvSpPr>
          <p:cNvPr id="269" name="Body Level One…"/>
          <p:cNvSpPr txBox="1"/>
          <p:nvPr>
            <p:ph type="body" sz="quarter" idx="1"/>
          </p:nvPr>
        </p:nvSpPr>
        <p:spPr>
          <a:xfrm>
            <a:off x="3051174" y="8908067"/>
            <a:ext cx="18288001" cy="23695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8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48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48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48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Text"/>
          <p:cNvSpPr txBox="1"/>
          <p:nvPr>
            <p:ph type="title"/>
          </p:nvPr>
        </p:nvSpPr>
        <p:spPr>
          <a:xfrm>
            <a:off x="3068540" y="157820"/>
            <a:ext cx="18267461" cy="246684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8" name="Body Level One…"/>
          <p:cNvSpPr txBox="1"/>
          <p:nvPr>
            <p:ph type="body" sz="half" idx="1"/>
          </p:nvPr>
        </p:nvSpPr>
        <p:spPr>
          <a:xfrm>
            <a:off x="12365735" y="2971800"/>
            <a:ext cx="8961121" cy="824788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/>
          <p:nvPr>
            <p:ph type="title"/>
          </p:nvPr>
        </p:nvSpPr>
        <p:spPr>
          <a:xfrm>
            <a:off x="3068540" y="157820"/>
            <a:ext cx="18267461" cy="246684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7" name="Body Level One…"/>
          <p:cNvSpPr txBox="1"/>
          <p:nvPr>
            <p:ph type="body" sz="quarter" idx="1"/>
          </p:nvPr>
        </p:nvSpPr>
        <p:spPr>
          <a:xfrm>
            <a:off x="12365735" y="2752036"/>
            <a:ext cx="8961121" cy="153619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عنصر نائب للنص 4"/>
          <p:cNvSpPr/>
          <p:nvPr>
            <p:ph type="body" sz="quarter" idx="21"/>
          </p:nvPr>
        </p:nvSpPr>
        <p:spPr>
          <a:xfrm>
            <a:off x="3068541" y="2752036"/>
            <a:ext cx="8961121" cy="1536193"/>
          </a:xfrm>
          <a:prstGeom prst="rect">
            <a:avLst/>
          </a:prstGeom>
          <a:ln w="12700"/>
        </p:spPr>
        <p:txBody>
          <a:bodyPr anchor="ctr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</a:pP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شكل حر 92"/>
          <p:cNvSpPr/>
          <p:nvPr/>
        </p:nvSpPr>
        <p:spPr>
          <a:xfrm flipH="1">
            <a:off x="6685247" y="7777167"/>
            <a:ext cx="400902" cy="2002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26" h="21600" fill="norm" stroke="1" extrusionOk="0">
                <a:moveTo>
                  <a:pt x="9287" y="20037"/>
                </a:moveTo>
                <a:cubicBezTo>
                  <a:pt x="9287" y="17650"/>
                  <a:pt x="9287" y="17650"/>
                  <a:pt x="9287" y="17650"/>
                </a:cubicBezTo>
                <a:cubicBezTo>
                  <a:pt x="7551" y="17445"/>
                  <a:pt x="-549" y="16251"/>
                  <a:pt x="30" y="14112"/>
                </a:cubicBezTo>
                <a:cubicBezTo>
                  <a:pt x="6587" y="14770"/>
                  <a:pt x="8708" y="16005"/>
                  <a:pt x="9287" y="16869"/>
                </a:cubicBezTo>
                <a:cubicBezTo>
                  <a:pt x="9287" y="13783"/>
                  <a:pt x="9287" y="13783"/>
                  <a:pt x="9287" y="13783"/>
                </a:cubicBezTo>
                <a:cubicBezTo>
                  <a:pt x="7551" y="13536"/>
                  <a:pt x="-549" y="12384"/>
                  <a:pt x="30" y="10245"/>
                </a:cubicBezTo>
                <a:cubicBezTo>
                  <a:pt x="6394" y="10903"/>
                  <a:pt x="8515" y="12096"/>
                  <a:pt x="9094" y="12919"/>
                </a:cubicBezTo>
                <a:cubicBezTo>
                  <a:pt x="9094" y="8805"/>
                  <a:pt x="9094" y="8805"/>
                  <a:pt x="9094" y="8805"/>
                </a:cubicBezTo>
                <a:cubicBezTo>
                  <a:pt x="6587" y="8475"/>
                  <a:pt x="222" y="7323"/>
                  <a:pt x="801" y="5390"/>
                </a:cubicBezTo>
                <a:cubicBezTo>
                  <a:pt x="5815" y="5925"/>
                  <a:pt x="7937" y="6747"/>
                  <a:pt x="9094" y="7529"/>
                </a:cubicBezTo>
                <a:cubicBezTo>
                  <a:pt x="9094" y="4814"/>
                  <a:pt x="9094" y="4814"/>
                  <a:pt x="9094" y="4814"/>
                </a:cubicBezTo>
                <a:cubicBezTo>
                  <a:pt x="6780" y="4485"/>
                  <a:pt x="-163" y="3333"/>
                  <a:pt x="415" y="1358"/>
                </a:cubicBezTo>
                <a:cubicBezTo>
                  <a:pt x="5815" y="1893"/>
                  <a:pt x="8130" y="2880"/>
                  <a:pt x="9094" y="3621"/>
                </a:cubicBezTo>
                <a:cubicBezTo>
                  <a:pt x="9094" y="2304"/>
                  <a:pt x="9094" y="2304"/>
                  <a:pt x="9094" y="2304"/>
                </a:cubicBezTo>
                <a:cubicBezTo>
                  <a:pt x="10637" y="2304"/>
                  <a:pt x="10637" y="2304"/>
                  <a:pt x="10637" y="2304"/>
                </a:cubicBezTo>
                <a:cubicBezTo>
                  <a:pt x="11794" y="1522"/>
                  <a:pt x="14108" y="535"/>
                  <a:pt x="19315" y="0"/>
                </a:cubicBezTo>
                <a:cubicBezTo>
                  <a:pt x="19894" y="1934"/>
                  <a:pt x="13337" y="3086"/>
                  <a:pt x="10830" y="3456"/>
                </a:cubicBezTo>
                <a:cubicBezTo>
                  <a:pt x="10830" y="6665"/>
                  <a:pt x="10830" y="6665"/>
                  <a:pt x="10830" y="6665"/>
                </a:cubicBezTo>
                <a:cubicBezTo>
                  <a:pt x="11601" y="5842"/>
                  <a:pt x="13530" y="4485"/>
                  <a:pt x="19894" y="3826"/>
                </a:cubicBezTo>
                <a:cubicBezTo>
                  <a:pt x="20665" y="6007"/>
                  <a:pt x="12565" y="7159"/>
                  <a:pt x="10830" y="7365"/>
                </a:cubicBezTo>
                <a:cubicBezTo>
                  <a:pt x="10830" y="10862"/>
                  <a:pt x="10830" y="10862"/>
                  <a:pt x="10830" y="10862"/>
                </a:cubicBezTo>
                <a:cubicBezTo>
                  <a:pt x="11987" y="10080"/>
                  <a:pt x="14108" y="8969"/>
                  <a:pt x="19701" y="8393"/>
                </a:cubicBezTo>
                <a:cubicBezTo>
                  <a:pt x="20280" y="10409"/>
                  <a:pt x="13144" y="11602"/>
                  <a:pt x="10830" y="11931"/>
                </a:cubicBezTo>
                <a:cubicBezTo>
                  <a:pt x="10830" y="15264"/>
                  <a:pt x="10830" y="15264"/>
                  <a:pt x="10830" y="15264"/>
                </a:cubicBezTo>
                <a:cubicBezTo>
                  <a:pt x="11987" y="14441"/>
                  <a:pt x="14301" y="13454"/>
                  <a:pt x="19701" y="12878"/>
                </a:cubicBezTo>
                <a:cubicBezTo>
                  <a:pt x="20280" y="14853"/>
                  <a:pt x="13337" y="16005"/>
                  <a:pt x="10830" y="16334"/>
                </a:cubicBezTo>
                <a:cubicBezTo>
                  <a:pt x="11022" y="20242"/>
                  <a:pt x="11022" y="20242"/>
                  <a:pt x="11022" y="20242"/>
                </a:cubicBezTo>
                <a:cubicBezTo>
                  <a:pt x="11408" y="19502"/>
                  <a:pt x="12951" y="17856"/>
                  <a:pt x="20280" y="17074"/>
                </a:cubicBezTo>
                <a:cubicBezTo>
                  <a:pt x="21051" y="19378"/>
                  <a:pt x="11987" y="20530"/>
                  <a:pt x="11022" y="20654"/>
                </a:cubicBezTo>
                <a:cubicBezTo>
                  <a:pt x="11022" y="21600"/>
                  <a:pt x="11022" y="21600"/>
                  <a:pt x="11022" y="21600"/>
                </a:cubicBezTo>
                <a:cubicBezTo>
                  <a:pt x="9287" y="21600"/>
                  <a:pt x="9287" y="21600"/>
                  <a:pt x="9287" y="21600"/>
                </a:cubicBezTo>
                <a:cubicBezTo>
                  <a:pt x="9287" y="21312"/>
                  <a:pt x="9287" y="21312"/>
                  <a:pt x="9287" y="21312"/>
                </a:cubicBezTo>
                <a:cubicBezTo>
                  <a:pt x="6780" y="20983"/>
                  <a:pt x="222" y="19831"/>
                  <a:pt x="801" y="17856"/>
                </a:cubicBezTo>
                <a:cubicBezTo>
                  <a:pt x="6008" y="18391"/>
                  <a:pt x="8130" y="19296"/>
                  <a:pt x="9287" y="20037"/>
                </a:cubicBezTo>
                <a:close/>
              </a:path>
            </a:pathLst>
          </a:custGeom>
          <a:solidFill>
            <a:srgbClr val="C7CC62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sp>
        <p:nvSpPr>
          <p:cNvPr id="297" name="شكل حر 50"/>
          <p:cNvSpPr/>
          <p:nvPr/>
        </p:nvSpPr>
        <p:spPr>
          <a:xfrm flipH="1">
            <a:off x="3657" y="8382000"/>
            <a:ext cx="10819922" cy="533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9491" y="9"/>
                </a:moveTo>
                <a:cubicBezTo>
                  <a:pt x="20212" y="-16"/>
                  <a:pt x="20919" y="9"/>
                  <a:pt x="21600" y="108"/>
                </a:cubicBezTo>
                <a:cubicBezTo>
                  <a:pt x="21600" y="108"/>
                  <a:pt x="21600" y="108"/>
                  <a:pt x="21600" y="21584"/>
                </a:cubicBezTo>
                <a:lnTo>
                  <a:pt x="15376" y="21584"/>
                </a:lnTo>
                <a:cubicBezTo>
                  <a:pt x="10065" y="18663"/>
                  <a:pt x="3293" y="14978"/>
                  <a:pt x="0" y="13378"/>
                </a:cubicBezTo>
                <a:cubicBezTo>
                  <a:pt x="4098" y="6768"/>
                  <a:pt x="12642" y="406"/>
                  <a:pt x="19491" y="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sp>
        <p:nvSpPr>
          <p:cNvPr id="298" name="شكل حر 51"/>
          <p:cNvSpPr/>
          <p:nvPr/>
        </p:nvSpPr>
        <p:spPr>
          <a:xfrm flipH="1">
            <a:off x="1553697" y="9144000"/>
            <a:ext cx="22830554" cy="4572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3" fill="norm" stroke="1" extrusionOk="0">
                <a:moveTo>
                  <a:pt x="6025" y="9"/>
                </a:moveTo>
                <a:cubicBezTo>
                  <a:pt x="10729" y="-267"/>
                  <a:pt x="16668" y="5498"/>
                  <a:pt x="21600" y="21333"/>
                </a:cubicBezTo>
                <a:lnTo>
                  <a:pt x="0" y="21333"/>
                </a:lnTo>
                <a:lnTo>
                  <a:pt x="0" y="4786"/>
                </a:lnTo>
                <a:cubicBezTo>
                  <a:pt x="1464" y="1931"/>
                  <a:pt x="3578" y="153"/>
                  <a:pt x="6025" y="9"/>
                </a:cubicBezTo>
                <a:close/>
              </a:path>
            </a:pathLst>
          </a:custGeom>
          <a:solidFill>
            <a:srgbClr val="C7CC63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grpSp>
        <p:nvGrpSpPr>
          <p:cNvPr id="382" name="مجموعة 69"/>
          <p:cNvGrpSpPr/>
          <p:nvPr/>
        </p:nvGrpSpPr>
        <p:grpSpPr>
          <a:xfrm>
            <a:off x="2136563" y="1917307"/>
            <a:ext cx="2741022" cy="8003490"/>
            <a:chOff x="0" y="0"/>
            <a:chExt cx="2741021" cy="8003488"/>
          </a:xfrm>
        </p:grpSpPr>
        <p:sp>
          <p:nvSpPr>
            <p:cNvPr id="299" name="شكل حر 70"/>
            <p:cNvSpPr/>
            <p:nvPr/>
          </p:nvSpPr>
          <p:spPr>
            <a:xfrm>
              <a:off x="1582856" y="534536"/>
              <a:ext cx="60319" cy="2801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4" y="0"/>
                  </a:moveTo>
                  <a:lnTo>
                    <a:pt x="0" y="21600"/>
                  </a:lnTo>
                  <a:lnTo>
                    <a:pt x="17876" y="21600"/>
                  </a:lnTo>
                  <a:lnTo>
                    <a:pt x="21600" y="0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0" name="شكل حر 71"/>
            <p:cNvSpPr/>
            <p:nvPr/>
          </p:nvSpPr>
          <p:spPr>
            <a:xfrm>
              <a:off x="1233824" y="2038310"/>
              <a:ext cx="296933" cy="515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606"/>
                    <a:pt x="87" y="0"/>
                  </a:cubicBezTo>
                  <a:cubicBezTo>
                    <a:pt x="20099" y="6171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1" name="شكل حر 72"/>
            <p:cNvSpPr/>
            <p:nvPr/>
          </p:nvSpPr>
          <p:spPr>
            <a:xfrm>
              <a:off x="1666788" y="1601529"/>
              <a:ext cx="296600" cy="51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2" name="شكل حر 73"/>
            <p:cNvSpPr/>
            <p:nvPr/>
          </p:nvSpPr>
          <p:spPr>
            <a:xfrm>
              <a:off x="1233824" y="2647723"/>
              <a:ext cx="296933" cy="52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333"/>
                    <a:pt x="87" y="0"/>
                  </a:cubicBezTo>
                  <a:cubicBezTo>
                    <a:pt x="20099" y="6258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3" name="شكل حر 74"/>
            <p:cNvSpPr/>
            <p:nvPr/>
          </p:nvSpPr>
          <p:spPr>
            <a:xfrm>
              <a:off x="1666788" y="2215102"/>
              <a:ext cx="296600" cy="51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264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4" name="شكل حر 75"/>
            <p:cNvSpPr/>
            <p:nvPr/>
          </p:nvSpPr>
          <p:spPr>
            <a:xfrm>
              <a:off x="1666788" y="2903552"/>
              <a:ext cx="296600" cy="52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333"/>
                    <a:pt x="19074" y="0"/>
                  </a:cubicBezTo>
                  <a:cubicBezTo>
                    <a:pt x="-1255" y="6258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5" name="شكل حر 76"/>
            <p:cNvSpPr/>
            <p:nvPr/>
          </p:nvSpPr>
          <p:spPr>
            <a:xfrm>
              <a:off x="1233824" y="1349860"/>
              <a:ext cx="296933" cy="52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535"/>
                    <a:pt x="87" y="0"/>
                  </a:cubicBezTo>
                  <a:cubicBezTo>
                    <a:pt x="20099" y="6460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6" name="شكل حر 77"/>
            <p:cNvSpPr/>
            <p:nvPr/>
          </p:nvSpPr>
          <p:spPr>
            <a:xfrm>
              <a:off x="1666788" y="917239"/>
              <a:ext cx="296600" cy="52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7" name="شكل حر 78"/>
            <p:cNvSpPr/>
            <p:nvPr/>
          </p:nvSpPr>
          <p:spPr>
            <a:xfrm>
              <a:off x="1233824" y="692609"/>
              <a:ext cx="296933" cy="51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468"/>
                    <a:pt x="87" y="0"/>
                  </a:cubicBezTo>
                  <a:cubicBezTo>
                    <a:pt x="20099" y="6317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8" name="شكل حر 79"/>
            <p:cNvSpPr/>
            <p:nvPr/>
          </p:nvSpPr>
          <p:spPr>
            <a:xfrm>
              <a:off x="1283742" y="199671"/>
              <a:ext cx="296933" cy="52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468"/>
                    <a:pt x="87" y="0"/>
                  </a:cubicBezTo>
                  <a:cubicBezTo>
                    <a:pt x="20099" y="6317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9" name="شكل حر 80"/>
            <p:cNvSpPr/>
            <p:nvPr/>
          </p:nvSpPr>
          <p:spPr>
            <a:xfrm>
              <a:off x="1666788" y="259988"/>
              <a:ext cx="296600" cy="51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0" name="شكل حر 81"/>
            <p:cNvSpPr/>
            <p:nvPr/>
          </p:nvSpPr>
          <p:spPr>
            <a:xfrm>
              <a:off x="272514" y="519977"/>
              <a:ext cx="43679" cy="218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" y="0"/>
                  </a:moveTo>
                  <a:lnTo>
                    <a:pt x="0" y="21600"/>
                  </a:lnTo>
                  <a:lnTo>
                    <a:pt x="19543" y="21600"/>
                  </a:lnTo>
                  <a:lnTo>
                    <a:pt x="21600" y="0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1" name="شكل حر 82"/>
            <p:cNvSpPr/>
            <p:nvPr/>
          </p:nvSpPr>
          <p:spPr>
            <a:xfrm>
              <a:off x="0" y="1688885"/>
              <a:ext cx="233563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488"/>
                    <a:pt x="91" y="0"/>
                  </a:cubicBezTo>
                  <a:cubicBezTo>
                    <a:pt x="20061" y="6322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2" name="شكل حر 83"/>
            <p:cNvSpPr/>
            <p:nvPr/>
          </p:nvSpPr>
          <p:spPr>
            <a:xfrm>
              <a:off x="341175" y="1349860"/>
              <a:ext cx="227138" cy="40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313"/>
                    <a:pt x="19123" y="0"/>
                  </a:cubicBezTo>
                  <a:cubicBezTo>
                    <a:pt x="-1231" y="650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3" name="شكل حر 84"/>
            <p:cNvSpPr/>
            <p:nvPr/>
          </p:nvSpPr>
          <p:spPr>
            <a:xfrm>
              <a:off x="0" y="2165184"/>
              <a:ext cx="233563" cy="40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24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4" name="شكل حر 85"/>
            <p:cNvSpPr/>
            <p:nvPr/>
          </p:nvSpPr>
          <p:spPr>
            <a:xfrm>
              <a:off x="341175" y="1826159"/>
              <a:ext cx="227138" cy="40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488"/>
                    <a:pt x="19123" y="0"/>
                  </a:cubicBezTo>
                  <a:cubicBezTo>
                    <a:pt x="-1231" y="6322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5" name="شكل حر 86"/>
            <p:cNvSpPr/>
            <p:nvPr/>
          </p:nvSpPr>
          <p:spPr>
            <a:xfrm>
              <a:off x="341175" y="2362776"/>
              <a:ext cx="227138" cy="40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313"/>
                    <a:pt x="19123" y="0"/>
                  </a:cubicBezTo>
                  <a:cubicBezTo>
                    <a:pt x="-1231" y="624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6" name="شكل حر 87"/>
            <p:cNvSpPr/>
            <p:nvPr/>
          </p:nvSpPr>
          <p:spPr>
            <a:xfrm>
              <a:off x="0" y="1158509"/>
              <a:ext cx="233563" cy="40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7" name="شكل حر 88"/>
            <p:cNvSpPr/>
            <p:nvPr/>
          </p:nvSpPr>
          <p:spPr>
            <a:xfrm>
              <a:off x="341175" y="819483"/>
              <a:ext cx="227138" cy="40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573"/>
                    <a:pt x="19123" y="0"/>
                  </a:cubicBezTo>
                  <a:cubicBezTo>
                    <a:pt x="-1231" y="624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8" name="شكل حر 89"/>
            <p:cNvSpPr/>
            <p:nvPr/>
          </p:nvSpPr>
          <p:spPr>
            <a:xfrm>
              <a:off x="0" y="642691"/>
              <a:ext cx="233563" cy="40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9" name="شكل حر 90"/>
            <p:cNvSpPr/>
            <p:nvPr/>
          </p:nvSpPr>
          <p:spPr>
            <a:xfrm>
              <a:off x="0" y="166392"/>
              <a:ext cx="233563" cy="40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57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0" name="شكل حر 91"/>
            <p:cNvSpPr/>
            <p:nvPr/>
          </p:nvSpPr>
          <p:spPr>
            <a:xfrm>
              <a:off x="341175" y="309906"/>
              <a:ext cx="227138" cy="40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488"/>
                    <a:pt x="19123" y="0"/>
                  </a:cubicBezTo>
                  <a:cubicBezTo>
                    <a:pt x="-1231" y="6322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1" name="شكل حر 92"/>
            <p:cNvSpPr/>
            <p:nvPr/>
          </p:nvSpPr>
          <p:spPr>
            <a:xfrm>
              <a:off x="126318" y="3169780"/>
              <a:ext cx="516712" cy="2581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6" h="21600" fill="norm" stroke="1" extrusionOk="0">
                  <a:moveTo>
                    <a:pt x="9287" y="20037"/>
                  </a:moveTo>
                  <a:cubicBezTo>
                    <a:pt x="9287" y="17650"/>
                    <a:pt x="9287" y="17650"/>
                    <a:pt x="9287" y="17650"/>
                  </a:cubicBezTo>
                  <a:cubicBezTo>
                    <a:pt x="7551" y="17445"/>
                    <a:pt x="-549" y="16251"/>
                    <a:pt x="30" y="14112"/>
                  </a:cubicBezTo>
                  <a:cubicBezTo>
                    <a:pt x="6587" y="14770"/>
                    <a:pt x="8708" y="16005"/>
                    <a:pt x="9287" y="16869"/>
                  </a:cubicBezTo>
                  <a:cubicBezTo>
                    <a:pt x="9287" y="13783"/>
                    <a:pt x="9287" y="13783"/>
                    <a:pt x="9287" y="13783"/>
                  </a:cubicBezTo>
                  <a:cubicBezTo>
                    <a:pt x="7551" y="13536"/>
                    <a:pt x="-549" y="12384"/>
                    <a:pt x="30" y="10245"/>
                  </a:cubicBezTo>
                  <a:cubicBezTo>
                    <a:pt x="6394" y="10903"/>
                    <a:pt x="8515" y="12096"/>
                    <a:pt x="9094" y="12919"/>
                  </a:cubicBezTo>
                  <a:cubicBezTo>
                    <a:pt x="9094" y="8805"/>
                    <a:pt x="9094" y="8805"/>
                    <a:pt x="9094" y="8805"/>
                  </a:cubicBezTo>
                  <a:cubicBezTo>
                    <a:pt x="6587" y="8475"/>
                    <a:pt x="222" y="7323"/>
                    <a:pt x="801" y="5390"/>
                  </a:cubicBezTo>
                  <a:cubicBezTo>
                    <a:pt x="5815" y="5925"/>
                    <a:pt x="7937" y="6747"/>
                    <a:pt x="9094" y="7529"/>
                  </a:cubicBezTo>
                  <a:cubicBezTo>
                    <a:pt x="9094" y="4814"/>
                    <a:pt x="9094" y="4814"/>
                    <a:pt x="9094" y="4814"/>
                  </a:cubicBezTo>
                  <a:cubicBezTo>
                    <a:pt x="6780" y="4485"/>
                    <a:pt x="-163" y="3333"/>
                    <a:pt x="415" y="1358"/>
                  </a:cubicBezTo>
                  <a:cubicBezTo>
                    <a:pt x="5815" y="1893"/>
                    <a:pt x="8130" y="2880"/>
                    <a:pt x="9094" y="3621"/>
                  </a:cubicBezTo>
                  <a:cubicBezTo>
                    <a:pt x="9094" y="2304"/>
                    <a:pt x="9094" y="2304"/>
                    <a:pt x="9094" y="2304"/>
                  </a:cubicBezTo>
                  <a:cubicBezTo>
                    <a:pt x="10637" y="2304"/>
                    <a:pt x="10637" y="2304"/>
                    <a:pt x="10637" y="2304"/>
                  </a:cubicBezTo>
                  <a:cubicBezTo>
                    <a:pt x="11794" y="1522"/>
                    <a:pt x="14108" y="535"/>
                    <a:pt x="19315" y="0"/>
                  </a:cubicBezTo>
                  <a:cubicBezTo>
                    <a:pt x="19894" y="1934"/>
                    <a:pt x="13337" y="3086"/>
                    <a:pt x="10830" y="3456"/>
                  </a:cubicBezTo>
                  <a:cubicBezTo>
                    <a:pt x="10830" y="6665"/>
                    <a:pt x="10830" y="6665"/>
                    <a:pt x="10830" y="6665"/>
                  </a:cubicBezTo>
                  <a:cubicBezTo>
                    <a:pt x="11601" y="5842"/>
                    <a:pt x="13530" y="4485"/>
                    <a:pt x="19894" y="3826"/>
                  </a:cubicBezTo>
                  <a:cubicBezTo>
                    <a:pt x="20665" y="6007"/>
                    <a:pt x="12565" y="7159"/>
                    <a:pt x="10830" y="7365"/>
                  </a:cubicBezTo>
                  <a:cubicBezTo>
                    <a:pt x="10830" y="10862"/>
                    <a:pt x="10830" y="10862"/>
                    <a:pt x="10830" y="10862"/>
                  </a:cubicBezTo>
                  <a:cubicBezTo>
                    <a:pt x="11987" y="10080"/>
                    <a:pt x="14108" y="8969"/>
                    <a:pt x="19701" y="8393"/>
                  </a:cubicBezTo>
                  <a:cubicBezTo>
                    <a:pt x="20280" y="10409"/>
                    <a:pt x="13144" y="11602"/>
                    <a:pt x="10830" y="11931"/>
                  </a:cubicBezTo>
                  <a:cubicBezTo>
                    <a:pt x="10830" y="15264"/>
                    <a:pt x="10830" y="15264"/>
                    <a:pt x="10830" y="15264"/>
                  </a:cubicBezTo>
                  <a:cubicBezTo>
                    <a:pt x="11987" y="14441"/>
                    <a:pt x="14301" y="13454"/>
                    <a:pt x="19701" y="12878"/>
                  </a:cubicBezTo>
                  <a:cubicBezTo>
                    <a:pt x="20280" y="14853"/>
                    <a:pt x="13337" y="16005"/>
                    <a:pt x="10830" y="16334"/>
                  </a:cubicBezTo>
                  <a:cubicBezTo>
                    <a:pt x="11022" y="20242"/>
                    <a:pt x="11022" y="20242"/>
                    <a:pt x="11022" y="20242"/>
                  </a:cubicBezTo>
                  <a:cubicBezTo>
                    <a:pt x="11408" y="19502"/>
                    <a:pt x="12951" y="17856"/>
                    <a:pt x="20280" y="17074"/>
                  </a:cubicBezTo>
                  <a:cubicBezTo>
                    <a:pt x="21051" y="19378"/>
                    <a:pt x="11987" y="20530"/>
                    <a:pt x="11022" y="20654"/>
                  </a:cubicBezTo>
                  <a:cubicBezTo>
                    <a:pt x="11022" y="21600"/>
                    <a:pt x="11022" y="21600"/>
                    <a:pt x="11022" y="21600"/>
                  </a:cubicBezTo>
                  <a:cubicBezTo>
                    <a:pt x="9287" y="21600"/>
                    <a:pt x="9287" y="21600"/>
                    <a:pt x="9287" y="21600"/>
                  </a:cubicBezTo>
                  <a:cubicBezTo>
                    <a:pt x="9287" y="21312"/>
                    <a:pt x="9287" y="21312"/>
                    <a:pt x="9287" y="21312"/>
                  </a:cubicBezTo>
                  <a:cubicBezTo>
                    <a:pt x="6780" y="20983"/>
                    <a:pt x="222" y="19831"/>
                    <a:pt x="801" y="17856"/>
                  </a:cubicBezTo>
                  <a:cubicBezTo>
                    <a:pt x="6008" y="18391"/>
                    <a:pt x="8130" y="19296"/>
                    <a:pt x="9287" y="20037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2" name="شكل حر 93"/>
            <p:cNvSpPr/>
            <p:nvPr/>
          </p:nvSpPr>
          <p:spPr>
            <a:xfrm>
              <a:off x="1221315" y="2377335"/>
              <a:ext cx="739846" cy="3714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6" h="21600" fill="norm" stroke="1" extrusionOk="0">
                  <a:moveTo>
                    <a:pt x="10971" y="20029"/>
                  </a:moveTo>
                  <a:cubicBezTo>
                    <a:pt x="10971" y="17629"/>
                    <a:pt x="10971" y="17629"/>
                    <a:pt x="10971" y="17629"/>
                  </a:cubicBezTo>
                  <a:cubicBezTo>
                    <a:pt x="12726" y="17429"/>
                    <a:pt x="20961" y="16229"/>
                    <a:pt x="20286" y="14086"/>
                  </a:cubicBezTo>
                  <a:cubicBezTo>
                    <a:pt x="13806" y="14771"/>
                    <a:pt x="11646" y="16000"/>
                    <a:pt x="10971" y="16829"/>
                  </a:cubicBezTo>
                  <a:cubicBezTo>
                    <a:pt x="10971" y="13743"/>
                    <a:pt x="10971" y="13743"/>
                    <a:pt x="10971" y="13743"/>
                  </a:cubicBezTo>
                  <a:cubicBezTo>
                    <a:pt x="12861" y="13543"/>
                    <a:pt x="20961" y="12371"/>
                    <a:pt x="20286" y="10229"/>
                  </a:cubicBezTo>
                  <a:cubicBezTo>
                    <a:pt x="13941" y="10886"/>
                    <a:pt x="11916" y="12086"/>
                    <a:pt x="11241" y="12914"/>
                  </a:cubicBezTo>
                  <a:cubicBezTo>
                    <a:pt x="11241" y="8829"/>
                    <a:pt x="11241" y="8829"/>
                    <a:pt x="11241" y="8829"/>
                  </a:cubicBezTo>
                  <a:cubicBezTo>
                    <a:pt x="13806" y="8457"/>
                    <a:pt x="20151" y="7314"/>
                    <a:pt x="19611" y="5400"/>
                  </a:cubicBezTo>
                  <a:cubicBezTo>
                    <a:pt x="14616" y="5914"/>
                    <a:pt x="12456" y="6743"/>
                    <a:pt x="11241" y="7514"/>
                  </a:cubicBezTo>
                  <a:cubicBezTo>
                    <a:pt x="11241" y="4829"/>
                    <a:pt x="11241" y="4829"/>
                    <a:pt x="11241" y="4829"/>
                  </a:cubicBezTo>
                  <a:cubicBezTo>
                    <a:pt x="13536" y="4486"/>
                    <a:pt x="20421" y="3343"/>
                    <a:pt x="19881" y="1343"/>
                  </a:cubicBezTo>
                  <a:cubicBezTo>
                    <a:pt x="14616" y="1886"/>
                    <a:pt x="12186" y="2857"/>
                    <a:pt x="11241" y="3629"/>
                  </a:cubicBezTo>
                  <a:cubicBezTo>
                    <a:pt x="9621" y="2314"/>
                    <a:pt x="9621" y="2314"/>
                    <a:pt x="9621" y="2314"/>
                  </a:cubicBezTo>
                  <a:cubicBezTo>
                    <a:pt x="8676" y="1514"/>
                    <a:pt x="6246" y="543"/>
                    <a:pt x="1116" y="0"/>
                  </a:cubicBezTo>
                  <a:cubicBezTo>
                    <a:pt x="306" y="1914"/>
                    <a:pt x="7056" y="3086"/>
                    <a:pt x="9486" y="3457"/>
                  </a:cubicBezTo>
                  <a:cubicBezTo>
                    <a:pt x="9486" y="6686"/>
                    <a:pt x="9486" y="6686"/>
                    <a:pt x="9486" y="6686"/>
                  </a:cubicBezTo>
                  <a:cubicBezTo>
                    <a:pt x="8811" y="5829"/>
                    <a:pt x="6921" y="4486"/>
                    <a:pt x="306" y="3800"/>
                  </a:cubicBezTo>
                  <a:cubicBezTo>
                    <a:pt x="-369" y="5971"/>
                    <a:pt x="7731" y="7143"/>
                    <a:pt x="9486" y="7371"/>
                  </a:cubicBezTo>
                  <a:cubicBezTo>
                    <a:pt x="9486" y="10857"/>
                    <a:pt x="9486" y="10857"/>
                    <a:pt x="9486" y="10857"/>
                  </a:cubicBezTo>
                  <a:cubicBezTo>
                    <a:pt x="8406" y="10057"/>
                    <a:pt x="6246" y="8971"/>
                    <a:pt x="711" y="8371"/>
                  </a:cubicBezTo>
                  <a:cubicBezTo>
                    <a:pt x="36" y="10400"/>
                    <a:pt x="7191" y="11571"/>
                    <a:pt x="9486" y="11914"/>
                  </a:cubicBezTo>
                  <a:cubicBezTo>
                    <a:pt x="9486" y="15229"/>
                    <a:pt x="9486" y="15229"/>
                    <a:pt x="9486" y="15229"/>
                  </a:cubicBezTo>
                  <a:cubicBezTo>
                    <a:pt x="8406" y="14429"/>
                    <a:pt x="5976" y="13429"/>
                    <a:pt x="711" y="12857"/>
                  </a:cubicBezTo>
                  <a:cubicBezTo>
                    <a:pt x="36" y="14829"/>
                    <a:pt x="7056" y="16000"/>
                    <a:pt x="9486" y="16343"/>
                  </a:cubicBezTo>
                  <a:cubicBezTo>
                    <a:pt x="9351" y="20200"/>
                    <a:pt x="9351" y="20200"/>
                    <a:pt x="9351" y="20200"/>
                  </a:cubicBezTo>
                  <a:cubicBezTo>
                    <a:pt x="8946" y="19486"/>
                    <a:pt x="7461" y="17857"/>
                    <a:pt x="36" y="17057"/>
                  </a:cubicBezTo>
                  <a:cubicBezTo>
                    <a:pt x="-639" y="19343"/>
                    <a:pt x="8271" y="20514"/>
                    <a:pt x="9351" y="20600"/>
                  </a:cubicBezTo>
                  <a:cubicBezTo>
                    <a:pt x="9351" y="21600"/>
                    <a:pt x="9351" y="21600"/>
                    <a:pt x="9351" y="21600"/>
                  </a:cubicBezTo>
                  <a:cubicBezTo>
                    <a:pt x="10971" y="21600"/>
                    <a:pt x="10971" y="21600"/>
                    <a:pt x="10971" y="21600"/>
                  </a:cubicBezTo>
                  <a:cubicBezTo>
                    <a:pt x="10971" y="21314"/>
                    <a:pt x="10971" y="21314"/>
                    <a:pt x="10971" y="21314"/>
                  </a:cubicBezTo>
                  <a:cubicBezTo>
                    <a:pt x="13536" y="20943"/>
                    <a:pt x="20151" y="19800"/>
                    <a:pt x="19611" y="17857"/>
                  </a:cubicBezTo>
                  <a:cubicBezTo>
                    <a:pt x="14481" y="18371"/>
                    <a:pt x="12186" y="19257"/>
                    <a:pt x="10971" y="20029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3" name="شكل حر 94"/>
            <p:cNvSpPr/>
            <p:nvPr/>
          </p:nvSpPr>
          <p:spPr>
            <a:xfrm>
              <a:off x="92735" y="5590794"/>
              <a:ext cx="656706" cy="116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1600" fill="norm" stroke="1" extrusionOk="0">
                  <a:moveTo>
                    <a:pt x="18985" y="21600"/>
                  </a:moveTo>
                  <a:cubicBezTo>
                    <a:pt x="18985" y="21600"/>
                    <a:pt x="-1478" y="14491"/>
                    <a:pt x="85" y="0"/>
                  </a:cubicBezTo>
                  <a:cubicBezTo>
                    <a:pt x="20122" y="6289"/>
                    <a:pt x="18985" y="21600"/>
                    <a:pt x="1898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4" name="شكل حر 95"/>
            <p:cNvSpPr/>
            <p:nvPr/>
          </p:nvSpPr>
          <p:spPr>
            <a:xfrm>
              <a:off x="197637" y="5732228"/>
              <a:ext cx="634373" cy="1077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fill="norm" stroke="1" extrusionOk="0">
                  <a:moveTo>
                    <a:pt x="20930" y="21404"/>
                  </a:moveTo>
                  <a:cubicBezTo>
                    <a:pt x="20428" y="21305"/>
                    <a:pt x="20428" y="20913"/>
                    <a:pt x="20093" y="20618"/>
                  </a:cubicBezTo>
                  <a:cubicBezTo>
                    <a:pt x="19926" y="20618"/>
                    <a:pt x="20093" y="20618"/>
                    <a:pt x="20093" y="20520"/>
                  </a:cubicBezTo>
                  <a:cubicBezTo>
                    <a:pt x="19423" y="20324"/>
                    <a:pt x="19256" y="19833"/>
                    <a:pt x="19088" y="19440"/>
                  </a:cubicBezTo>
                  <a:cubicBezTo>
                    <a:pt x="19088" y="19440"/>
                    <a:pt x="19088" y="19440"/>
                    <a:pt x="19088" y="19440"/>
                  </a:cubicBezTo>
                  <a:cubicBezTo>
                    <a:pt x="19088" y="19342"/>
                    <a:pt x="18921" y="19342"/>
                    <a:pt x="18753" y="19342"/>
                  </a:cubicBezTo>
                  <a:cubicBezTo>
                    <a:pt x="18921" y="19342"/>
                    <a:pt x="18921" y="19342"/>
                    <a:pt x="18921" y="19342"/>
                  </a:cubicBezTo>
                  <a:cubicBezTo>
                    <a:pt x="18753" y="19342"/>
                    <a:pt x="18753" y="19244"/>
                    <a:pt x="18586" y="19244"/>
                  </a:cubicBezTo>
                  <a:cubicBezTo>
                    <a:pt x="18586" y="19047"/>
                    <a:pt x="18753" y="19047"/>
                    <a:pt x="18753" y="19047"/>
                  </a:cubicBezTo>
                  <a:cubicBezTo>
                    <a:pt x="18586" y="18949"/>
                    <a:pt x="18586" y="18949"/>
                    <a:pt x="18586" y="18949"/>
                  </a:cubicBezTo>
                  <a:cubicBezTo>
                    <a:pt x="18251" y="18949"/>
                    <a:pt x="18419" y="18753"/>
                    <a:pt x="18084" y="18655"/>
                  </a:cubicBezTo>
                  <a:cubicBezTo>
                    <a:pt x="18084" y="18655"/>
                    <a:pt x="18084" y="18655"/>
                    <a:pt x="18084" y="18655"/>
                  </a:cubicBezTo>
                  <a:cubicBezTo>
                    <a:pt x="17749" y="18458"/>
                    <a:pt x="17581" y="18065"/>
                    <a:pt x="17247" y="17967"/>
                  </a:cubicBezTo>
                  <a:cubicBezTo>
                    <a:pt x="17247" y="17869"/>
                    <a:pt x="17247" y="17869"/>
                    <a:pt x="17247" y="17869"/>
                  </a:cubicBezTo>
                  <a:cubicBezTo>
                    <a:pt x="17247" y="17869"/>
                    <a:pt x="17079" y="17869"/>
                    <a:pt x="17079" y="17771"/>
                  </a:cubicBezTo>
                  <a:cubicBezTo>
                    <a:pt x="17079" y="17673"/>
                    <a:pt x="16912" y="17673"/>
                    <a:pt x="16912" y="17575"/>
                  </a:cubicBezTo>
                  <a:cubicBezTo>
                    <a:pt x="16912" y="17575"/>
                    <a:pt x="16912" y="17575"/>
                    <a:pt x="16912" y="17575"/>
                  </a:cubicBezTo>
                  <a:cubicBezTo>
                    <a:pt x="16744" y="17575"/>
                    <a:pt x="16912" y="17476"/>
                    <a:pt x="16744" y="17476"/>
                  </a:cubicBezTo>
                  <a:cubicBezTo>
                    <a:pt x="16744" y="17280"/>
                    <a:pt x="16744" y="17280"/>
                    <a:pt x="16744" y="17280"/>
                  </a:cubicBezTo>
                  <a:cubicBezTo>
                    <a:pt x="16409" y="17280"/>
                    <a:pt x="16744" y="17280"/>
                    <a:pt x="16744" y="17182"/>
                  </a:cubicBezTo>
                  <a:cubicBezTo>
                    <a:pt x="16409" y="17280"/>
                    <a:pt x="16409" y="17280"/>
                    <a:pt x="16409" y="17280"/>
                  </a:cubicBezTo>
                  <a:cubicBezTo>
                    <a:pt x="16409" y="17182"/>
                    <a:pt x="16409" y="17182"/>
                    <a:pt x="16409" y="17084"/>
                  </a:cubicBezTo>
                  <a:cubicBezTo>
                    <a:pt x="16409" y="17084"/>
                    <a:pt x="16409" y="17084"/>
                    <a:pt x="16409" y="17084"/>
                  </a:cubicBezTo>
                  <a:cubicBezTo>
                    <a:pt x="16242" y="16985"/>
                    <a:pt x="16242" y="16887"/>
                    <a:pt x="16074" y="16985"/>
                  </a:cubicBezTo>
                  <a:cubicBezTo>
                    <a:pt x="16242" y="16887"/>
                    <a:pt x="16242" y="17084"/>
                    <a:pt x="16409" y="16985"/>
                  </a:cubicBezTo>
                  <a:cubicBezTo>
                    <a:pt x="15907" y="16691"/>
                    <a:pt x="15740" y="16298"/>
                    <a:pt x="15405" y="16004"/>
                  </a:cubicBezTo>
                  <a:cubicBezTo>
                    <a:pt x="15405" y="15905"/>
                    <a:pt x="15405" y="15905"/>
                    <a:pt x="15405" y="15905"/>
                  </a:cubicBezTo>
                  <a:cubicBezTo>
                    <a:pt x="15237" y="15807"/>
                    <a:pt x="15237" y="15807"/>
                    <a:pt x="15237" y="15807"/>
                  </a:cubicBezTo>
                  <a:cubicBezTo>
                    <a:pt x="15237" y="15611"/>
                    <a:pt x="15237" y="15611"/>
                    <a:pt x="15237" y="15611"/>
                  </a:cubicBezTo>
                  <a:cubicBezTo>
                    <a:pt x="15237" y="15513"/>
                    <a:pt x="15070" y="15611"/>
                    <a:pt x="14735" y="15513"/>
                  </a:cubicBezTo>
                  <a:cubicBezTo>
                    <a:pt x="15070" y="15513"/>
                    <a:pt x="15070" y="15513"/>
                    <a:pt x="15070" y="15513"/>
                  </a:cubicBezTo>
                  <a:cubicBezTo>
                    <a:pt x="14735" y="15415"/>
                    <a:pt x="14735" y="15316"/>
                    <a:pt x="14735" y="15316"/>
                  </a:cubicBezTo>
                  <a:cubicBezTo>
                    <a:pt x="14735" y="15316"/>
                    <a:pt x="14735" y="15316"/>
                    <a:pt x="14735" y="15316"/>
                  </a:cubicBezTo>
                  <a:cubicBezTo>
                    <a:pt x="14735" y="15316"/>
                    <a:pt x="14735" y="15218"/>
                    <a:pt x="14567" y="15218"/>
                  </a:cubicBezTo>
                  <a:cubicBezTo>
                    <a:pt x="14735" y="15218"/>
                    <a:pt x="14735" y="15218"/>
                    <a:pt x="14735" y="15218"/>
                  </a:cubicBezTo>
                  <a:cubicBezTo>
                    <a:pt x="14735" y="15120"/>
                    <a:pt x="14567" y="15218"/>
                    <a:pt x="14567" y="15120"/>
                  </a:cubicBezTo>
                  <a:cubicBezTo>
                    <a:pt x="14567" y="15120"/>
                    <a:pt x="14567" y="15120"/>
                    <a:pt x="14567" y="15120"/>
                  </a:cubicBezTo>
                  <a:cubicBezTo>
                    <a:pt x="14400" y="15022"/>
                    <a:pt x="14233" y="14924"/>
                    <a:pt x="14233" y="14727"/>
                  </a:cubicBezTo>
                  <a:cubicBezTo>
                    <a:pt x="14233" y="14727"/>
                    <a:pt x="14233" y="14727"/>
                    <a:pt x="14233" y="14727"/>
                  </a:cubicBezTo>
                  <a:cubicBezTo>
                    <a:pt x="14065" y="14629"/>
                    <a:pt x="14065" y="14629"/>
                    <a:pt x="13898" y="14531"/>
                  </a:cubicBezTo>
                  <a:cubicBezTo>
                    <a:pt x="13898" y="14433"/>
                    <a:pt x="14065" y="14531"/>
                    <a:pt x="13898" y="14433"/>
                  </a:cubicBezTo>
                  <a:cubicBezTo>
                    <a:pt x="13730" y="14433"/>
                    <a:pt x="13730" y="14236"/>
                    <a:pt x="13730" y="14335"/>
                  </a:cubicBezTo>
                  <a:cubicBezTo>
                    <a:pt x="13730" y="14236"/>
                    <a:pt x="13563" y="14138"/>
                    <a:pt x="13563" y="14040"/>
                  </a:cubicBezTo>
                  <a:cubicBezTo>
                    <a:pt x="13563" y="14040"/>
                    <a:pt x="13563" y="13942"/>
                    <a:pt x="13730" y="14040"/>
                  </a:cubicBezTo>
                  <a:cubicBezTo>
                    <a:pt x="13730" y="13942"/>
                    <a:pt x="13730" y="13942"/>
                    <a:pt x="13730" y="13942"/>
                  </a:cubicBezTo>
                  <a:cubicBezTo>
                    <a:pt x="13730" y="13942"/>
                    <a:pt x="13730" y="14040"/>
                    <a:pt x="13730" y="13942"/>
                  </a:cubicBezTo>
                  <a:cubicBezTo>
                    <a:pt x="13730" y="13942"/>
                    <a:pt x="13563" y="13844"/>
                    <a:pt x="13563" y="13844"/>
                  </a:cubicBezTo>
                  <a:cubicBezTo>
                    <a:pt x="13228" y="13745"/>
                    <a:pt x="13060" y="13745"/>
                    <a:pt x="13060" y="13647"/>
                  </a:cubicBezTo>
                  <a:cubicBezTo>
                    <a:pt x="13060" y="13647"/>
                    <a:pt x="13060" y="13549"/>
                    <a:pt x="13228" y="13549"/>
                  </a:cubicBezTo>
                  <a:cubicBezTo>
                    <a:pt x="12726" y="13549"/>
                    <a:pt x="12726" y="13549"/>
                    <a:pt x="12726" y="13549"/>
                  </a:cubicBezTo>
                  <a:cubicBezTo>
                    <a:pt x="12726" y="13451"/>
                    <a:pt x="12893" y="13451"/>
                    <a:pt x="12726" y="13451"/>
                  </a:cubicBezTo>
                  <a:cubicBezTo>
                    <a:pt x="12726" y="13451"/>
                    <a:pt x="12726" y="13451"/>
                    <a:pt x="12558" y="13451"/>
                  </a:cubicBezTo>
                  <a:cubicBezTo>
                    <a:pt x="12726" y="13451"/>
                    <a:pt x="12558" y="13255"/>
                    <a:pt x="12558" y="13255"/>
                  </a:cubicBezTo>
                  <a:cubicBezTo>
                    <a:pt x="12726" y="13255"/>
                    <a:pt x="12726" y="13255"/>
                    <a:pt x="12726" y="13255"/>
                  </a:cubicBezTo>
                  <a:cubicBezTo>
                    <a:pt x="12558" y="13255"/>
                    <a:pt x="12558" y="13255"/>
                    <a:pt x="12558" y="13255"/>
                  </a:cubicBezTo>
                  <a:cubicBezTo>
                    <a:pt x="12558" y="13058"/>
                    <a:pt x="12558" y="13058"/>
                    <a:pt x="12558" y="13058"/>
                  </a:cubicBezTo>
                  <a:cubicBezTo>
                    <a:pt x="12558" y="13058"/>
                    <a:pt x="12558" y="12960"/>
                    <a:pt x="12391" y="13058"/>
                  </a:cubicBezTo>
                  <a:cubicBezTo>
                    <a:pt x="12558" y="13058"/>
                    <a:pt x="12558" y="13058"/>
                    <a:pt x="12558" y="13058"/>
                  </a:cubicBezTo>
                  <a:cubicBezTo>
                    <a:pt x="12391" y="13058"/>
                    <a:pt x="12391" y="12960"/>
                    <a:pt x="12223" y="12960"/>
                  </a:cubicBezTo>
                  <a:cubicBezTo>
                    <a:pt x="12391" y="12960"/>
                    <a:pt x="12391" y="12960"/>
                    <a:pt x="12391" y="12960"/>
                  </a:cubicBezTo>
                  <a:cubicBezTo>
                    <a:pt x="12223" y="12862"/>
                    <a:pt x="12056" y="12764"/>
                    <a:pt x="11721" y="12665"/>
                  </a:cubicBezTo>
                  <a:cubicBezTo>
                    <a:pt x="11721" y="12764"/>
                    <a:pt x="12056" y="12665"/>
                    <a:pt x="12056" y="12764"/>
                  </a:cubicBezTo>
                  <a:cubicBezTo>
                    <a:pt x="12056" y="12665"/>
                    <a:pt x="11553" y="12567"/>
                    <a:pt x="11553" y="12469"/>
                  </a:cubicBezTo>
                  <a:cubicBezTo>
                    <a:pt x="11386" y="12469"/>
                    <a:pt x="11386" y="12469"/>
                    <a:pt x="11386" y="12469"/>
                  </a:cubicBezTo>
                  <a:cubicBezTo>
                    <a:pt x="11386" y="12469"/>
                    <a:pt x="11553" y="12371"/>
                    <a:pt x="11386" y="12371"/>
                  </a:cubicBezTo>
                  <a:cubicBezTo>
                    <a:pt x="11553" y="12371"/>
                    <a:pt x="11386" y="12371"/>
                    <a:pt x="11386" y="12175"/>
                  </a:cubicBezTo>
                  <a:cubicBezTo>
                    <a:pt x="11386" y="12175"/>
                    <a:pt x="11386" y="12175"/>
                    <a:pt x="11386" y="12175"/>
                  </a:cubicBezTo>
                  <a:cubicBezTo>
                    <a:pt x="11386" y="12175"/>
                    <a:pt x="11051" y="11978"/>
                    <a:pt x="11051" y="11880"/>
                  </a:cubicBezTo>
                  <a:cubicBezTo>
                    <a:pt x="11051" y="11880"/>
                    <a:pt x="10884" y="11880"/>
                    <a:pt x="10884" y="11782"/>
                  </a:cubicBezTo>
                  <a:cubicBezTo>
                    <a:pt x="10884" y="11782"/>
                    <a:pt x="10884" y="11782"/>
                    <a:pt x="10884" y="11782"/>
                  </a:cubicBezTo>
                  <a:cubicBezTo>
                    <a:pt x="10884" y="11684"/>
                    <a:pt x="10884" y="11684"/>
                    <a:pt x="10884" y="11684"/>
                  </a:cubicBezTo>
                  <a:cubicBezTo>
                    <a:pt x="10716" y="11684"/>
                    <a:pt x="11219" y="11880"/>
                    <a:pt x="11051" y="11880"/>
                  </a:cubicBezTo>
                  <a:cubicBezTo>
                    <a:pt x="11051" y="11782"/>
                    <a:pt x="10716" y="11782"/>
                    <a:pt x="10884" y="11782"/>
                  </a:cubicBezTo>
                  <a:cubicBezTo>
                    <a:pt x="10884" y="11684"/>
                    <a:pt x="10716" y="11684"/>
                    <a:pt x="10716" y="11585"/>
                  </a:cubicBezTo>
                  <a:cubicBezTo>
                    <a:pt x="10716" y="11585"/>
                    <a:pt x="10884" y="11585"/>
                    <a:pt x="10884" y="11487"/>
                  </a:cubicBezTo>
                  <a:cubicBezTo>
                    <a:pt x="10716" y="11487"/>
                    <a:pt x="10716" y="11487"/>
                    <a:pt x="10716" y="11487"/>
                  </a:cubicBezTo>
                  <a:cubicBezTo>
                    <a:pt x="10549" y="11291"/>
                    <a:pt x="10549" y="11291"/>
                    <a:pt x="10549" y="11291"/>
                  </a:cubicBezTo>
                  <a:cubicBezTo>
                    <a:pt x="10549" y="11487"/>
                    <a:pt x="10549" y="11291"/>
                    <a:pt x="10549" y="11291"/>
                  </a:cubicBezTo>
                  <a:cubicBezTo>
                    <a:pt x="10381" y="11291"/>
                    <a:pt x="10381" y="11291"/>
                    <a:pt x="10381" y="11291"/>
                  </a:cubicBezTo>
                  <a:cubicBezTo>
                    <a:pt x="10549" y="11193"/>
                    <a:pt x="10549" y="11193"/>
                    <a:pt x="10549" y="11193"/>
                  </a:cubicBezTo>
                  <a:cubicBezTo>
                    <a:pt x="10381" y="11193"/>
                    <a:pt x="10381" y="11193"/>
                    <a:pt x="10381" y="11193"/>
                  </a:cubicBezTo>
                  <a:cubicBezTo>
                    <a:pt x="10381" y="11193"/>
                    <a:pt x="10381" y="11193"/>
                    <a:pt x="10381" y="11193"/>
                  </a:cubicBezTo>
                  <a:cubicBezTo>
                    <a:pt x="10214" y="11193"/>
                    <a:pt x="10214" y="11095"/>
                    <a:pt x="10047" y="11095"/>
                  </a:cubicBezTo>
                  <a:cubicBezTo>
                    <a:pt x="10047" y="10996"/>
                    <a:pt x="9879" y="10898"/>
                    <a:pt x="10047" y="10800"/>
                  </a:cubicBezTo>
                  <a:cubicBezTo>
                    <a:pt x="9879" y="10702"/>
                    <a:pt x="9712" y="10702"/>
                    <a:pt x="9712" y="10604"/>
                  </a:cubicBezTo>
                  <a:cubicBezTo>
                    <a:pt x="9712" y="10604"/>
                    <a:pt x="9712" y="10702"/>
                    <a:pt x="9879" y="10604"/>
                  </a:cubicBezTo>
                  <a:cubicBezTo>
                    <a:pt x="9712" y="10604"/>
                    <a:pt x="9712" y="10604"/>
                    <a:pt x="9712" y="10604"/>
                  </a:cubicBezTo>
                  <a:cubicBezTo>
                    <a:pt x="9712" y="10407"/>
                    <a:pt x="9712" y="10407"/>
                    <a:pt x="9712" y="10407"/>
                  </a:cubicBezTo>
                  <a:cubicBezTo>
                    <a:pt x="9544" y="10309"/>
                    <a:pt x="9544" y="10407"/>
                    <a:pt x="9544" y="10407"/>
                  </a:cubicBezTo>
                  <a:cubicBezTo>
                    <a:pt x="9544" y="10309"/>
                    <a:pt x="9209" y="10211"/>
                    <a:pt x="9209" y="10113"/>
                  </a:cubicBezTo>
                  <a:cubicBezTo>
                    <a:pt x="9377" y="10113"/>
                    <a:pt x="9377" y="10211"/>
                    <a:pt x="9377" y="10113"/>
                  </a:cubicBezTo>
                  <a:cubicBezTo>
                    <a:pt x="9544" y="10015"/>
                    <a:pt x="9209" y="10015"/>
                    <a:pt x="9209" y="9916"/>
                  </a:cubicBezTo>
                  <a:cubicBezTo>
                    <a:pt x="9209" y="10015"/>
                    <a:pt x="9209" y="10015"/>
                    <a:pt x="9209" y="10015"/>
                  </a:cubicBezTo>
                  <a:cubicBezTo>
                    <a:pt x="9209" y="9916"/>
                    <a:pt x="9042" y="9916"/>
                    <a:pt x="9209" y="9916"/>
                  </a:cubicBezTo>
                  <a:cubicBezTo>
                    <a:pt x="9042" y="9916"/>
                    <a:pt x="9209" y="9818"/>
                    <a:pt x="9042" y="9916"/>
                  </a:cubicBezTo>
                  <a:cubicBezTo>
                    <a:pt x="9042" y="9720"/>
                    <a:pt x="8372" y="9425"/>
                    <a:pt x="8540" y="9327"/>
                  </a:cubicBezTo>
                  <a:cubicBezTo>
                    <a:pt x="8540" y="9327"/>
                    <a:pt x="8540" y="9229"/>
                    <a:pt x="8372" y="9229"/>
                  </a:cubicBezTo>
                  <a:cubicBezTo>
                    <a:pt x="8372" y="9327"/>
                    <a:pt x="8540" y="9327"/>
                    <a:pt x="8540" y="9327"/>
                  </a:cubicBezTo>
                  <a:cubicBezTo>
                    <a:pt x="8372" y="9327"/>
                    <a:pt x="8372" y="9327"/>
                    <a:pt x="8372" y="9327"/>
                  </a:cubicBezTo>
                  <a:cubicBezTo>
                    <a:pt x="8372" y="9229"/>
                    <a:pt x="8372" y="9229"/>
                    <a:pt x="8540" y="9229"/>
                  </a:cubicBezTo>
                  <a:cubicBezTo>
                    <a:pt x="8540" y="9229"/>
                    <a:pt x="8205" y="9229"/>
                    <a:pt x="8205" y="9131"/>
                  </a:cubicBezTo>
                  <a:cubicBezTo>
                    <a:pt x="8205" y="9131"/>
                    <a:pt x="8205" y="9131"/>
                    <a:pt x="8205" y="9033"/>
                  </a:cubicBezTo>
                  <a:cubicBezTo>
                    <a:pt x="8037" y="9033"/>
                    <a:pt x="8037" y="9033"/>
                    <a:pt x="8037" y="9033"/>
                  </a:cubicBezTo>
                  <a:cubicBezTo>
                    <a:pt x="8037" y="8935"/>
                    <a:pt x="8037" y="8935"/>
                    <a:pt x="8205" y="8935"/>
                  </a:cubicBezTo>
                  <a:cubicBezTo>
                    <a:pt x="8037" y="8836"/>
                    <a:pt x="8037" y="8836"/>
                    <a:pt x="8037" y="8836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836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7870" y="8640"/>
                    <a:pt x="7870" y="8640"/>
                    <a:pt x="7870" y="8640"/>
                  </a:cubicBezTo>
                  <a:cubicBezTo>
                    <a:pt x="7870" y="8542"/>
                    <a:pt x="7870" y="8542"/>
                    <a:pt x="7870" y="8542"/>
                  </a:cubicBezTo>
                  <a:cubicBezTo>
                    <a:pt x="7702" y="8542"/>
                    <a:pt x="7702" y="8542"/>
                    <a:pt x="7702" y="8542"/>
                  </a:cubicBezTo>
                  <a:cubicBezTo>
                    <a:pt x="7702" y="8542"/>
                    <a:pt x="7535" y="8444"/>
                    <a:pt x="7702" y="8444"/>
                  </a:cubicBezTo>
                  <a:cubicBezTo>
                    <a:pt x="7702" y="8542"/>
                    <a:pt x="7702" y="8542"/>
                    <a:pt x="7702" y="8542"/>
                  </a:cubicBezTo>
                  <a:cubicBezTo>
                    <a:pt x="7702" y="8444"/>
                    <a:pt x="7870" y="8444"/>
                    <a:pt x="7702" y="8444"/>
                  </a:cubicBezTo>
                  <a:cubicBezTo>
                    <a:pt x="7702" y="8345"/>
                    <a:pt x="7535" y="8444"/>
                    <a:pt x="7535" y="8345"/>
                  </a:cubicBezTo>
                  <a:cubicBezTo>
                    <a:pt x="7702" y="8345"/>
                    <a:pt x="7702" y="8345"/>
                    <a:pt x="7702" y="8345"/>
                  </a:cubicBezTo>
                  <a:cubicBezTo>
                    <a:pt x="7702" y="8345"/>
                    <a:pt x="7702" y="8345"/>
                    <a:pt x="7702" y="8345"/>
                  </a:cubicBezTo>
                  <a:cubicBezTo>
                    <a:pt x="7535" y="8345"/>
                    <a:pt x="7535" y="8345"/>
                    <a:pt x="7535" y="8345"/>
                  </a:cubicBezTo>
                  <a:cubicBezTo>
                    <a:pt x="7535" y="8345"/>
                    <a:pt x="7535" y="8345"/>
                    <a:pt x="7535" y="8345"/>
                  </a:cubicBezTo>
                  <a:cubicBezTo>
                    <a:pt x="7535" y="8345"/>
                    <a:pt x="7535" y="8247"/>
                    <a:pt x="7367" y="8247"/>
                  </a:cubicBezTo>
                  <a:cubicBezTo>
                    <a:pt x="7367" y="8149"/>
                    <a:pt x="7367" y="8149"/>
                    <a:pt x="7367" y="8051"/>
                  </a:cubicBezTo>
                  <a:cubicBezTo>
                    <a:pt x="7367" y="8051"/>
                    <a:pt x="7367" y="8051"/>
                    <a:pt x="7367" y="8051"/>
                  </a:cubicBezTo>
                  <a:cubicBezTo>
                    <a:pt x="7200" y="7953"/>
                    <a:pt x="7200" y="7953"/>
                    <a:pt x="7200" y="7953"/>
                  </a:cubicBezTo>
                  <a:cubicBezTo>
                    <a:pt x="7200" y="7953"/>
                    <a:pt x="7200" y="7953"/>
                    <a:pt x="7200" y="7953"/>
                  </a:cubicBezTo>
                  <a:cubicBezTo>
                    <a:pt x="7033" y="7855"/>
                    <a:pt x="7033" y="7855"/>
                    <a:pt x="7033" y="7855"/>
                  </a:cubicBezTo>
                  <a:cubicBezTo>
                    <a:pt x="7033" y="7756"/>
                    <a:pt x="7200" y="7756"/>
                    <a:pt x="7033" y="7658"/>
                  </a:cubicBezTo>
                  <a:cubicBezTo>
                    <a:pt x="6865" y="7658"/>
                    <a:pt x="6865" y="7658"/>
                    <a:pt x="6865" y="7658"/>
                  </a:cubicBezTo>
                  <a:cubicBezTo>
                    <a:pt x="6865" y="7560"/>
                    <a:pt x="6530" y="7462"/>
                    <a:pt x="6530" y="7364"/>
                  </a:cubicBezTo>
                  <a:cubicBezTo>
                    <a:pt x="6530" y="7364"/>
                    <a:pt x="6530" y="7364"/>
                    <a:pt x="6530" y="7364"/>
                  </a:cubicBezTo>
                  <a:cubicBezTo>
                    <a:pt x="6363" y="7265"/>
                    <a:pt x="6028" y="6971"/>
                    <a:pt x="6028" y="6873"/>
                  </a:cubicBezTo>
                  <a:cubicBezTo>
                    <a:pt x="6195" y="6873"/>
                    <a:pt x="6195" y="6775"/>
                    <a:pt x="6195" y="6775"/>
                  </a:cubicBezTo>
                  <a:cubicBezTo>
                    <a:pt x="6028" y="6775"/>
                    <a:pt x="6195" y="6676"/>
                    <a:pt x="6028" y="6775"/>
                  </a:cubicBezTo>
                  <a:cubicBezTo>
                    <a:pt x="6028" y="6775"/>
                    <a:pt x="6028" y="6775"/>
                    <a:pt x="6028" y="6873"/>
                  </a:cubicBezTo>
                  <a:cubicBezTo>
                    <a:pt x="5860" y="6775"/>
                    <a:pt x="5860" y="6578"/>
                    <a:pt x="5860" y="6578"/>
                  </a:cubicBezTo>
                  <a:cubicBezTo>
                    <a:pt x="5860" y="6578"/>
                    <a:pt x="5860" y="6578"/>
                    <a:pt x="5860" y="6578"/>
                  </a:cubicBezTo>
                  <a:cubicBezTo>
                    <a:pt x="5860" y="6578"/>
                    <a:pt x="5860" y="6480"/>
                    <a:pt x="5693" y="6480"/>
                  </a:cubicBezTo>
                  <a:cubicBezTo>
                    <a:pt x="5693" y="6480"/>
                    <a:pt x="5693" y="6480"/>
                    <a:pt x="5693" y="6480"/>
                  </a:cubicBezTo>
                  <a:cubicBezTo>
                    <a:pt x="5693" y="6480"/>
                    <a:pt x="5693" y="6480"/>
                    <a:pt x="5693" y="6480"/>
                  </a:cubicBezTo>
                  <a:cubicBezTo>
                    <a:pt x="5693" y="6382"/>
                    <a:pt x="5358" y="6480"/>
                    <a:pt x="5358" y="6382"/>
                  </a:cubicBezTo>
                  <a:cubicBezTo>
                    <a:pt x="5693" y="6382"/>
                    <a:pt x="5693" y="6382"/>
                    <a:pt x="5693" y="6382"/>
                  </a:cubicBezTo>
                  <a:cubicBezTo>
                    <a:pt x="5358" y="6284"/>
                    <a:pt x="5191" y="6284"/>
                    <a:pt x="5191" y="6087"/>
                  </a:cubicBezTo>
                  <a:cubicBezTo>
                    <a:pt x="5191" y="5989"/>
                    <a:pt x="5191" y="5989"/>
                    <a:pt x="5191" y="5989"/>
                  </a:cubicBezTo>
                  <a:cubicBezTo>
                    <a:pt x="5023" y="5989"/>
                    <a:pt x="5023" y="5989"/>
                    <a:pt x="5023" y="5989"/>
                  </a:cubicBezTo>
                  <a:cubicBezTo>
                    <a:pt x="5023" y="5891"/>
                    <a:pt x="5023" y="5891"/>
                    <a:pt x="5023" y="5891"/>
                  </a:cubicBezTo>
                  <a:cubicBezTo>
                    <a:pt x="4688" y="5793"/>
                    <a:pt x="4521" y="5498"/>
                    <a:pt x="4353" y="5204"/>
                  </a:cubicBezTo>
                  <a:cubicBezTo>
                    <a:pt x="4353" y="5204"/>
                    <a:pt x="4353" y="5204"/>
                    <a:pt x="4353" y="5204"/>
                  </a:cubicBezTo>
                  <a:cubicBezTo>
                    <a:pt x="4353" y="5204"/>
                    <a:pt x="4353" y="5204"/>
                    <a:pt x="4353" y="5204"/>
                  </a:cubicBezTo>
                  <a:cubicBezTo>
                    <a:pt x="4353" y="5204"/>
                    <a:pt x="4353" y="5105"/>
                    <a:pt x="4521" y="5204"/>
                  </a:cubicBezTo>
                  <a:cubicBezTo>
                    <a:pt x="4521" y="5105"/>
                    <a:pt x="4353" y="5105"/>
                    <a:pt x="4186" y="5007"/>
                  </a:cubicBezTo>
                  <a:cubicBezTo>
                    <a:pt x="4186" y="5105"/>
                    <a:pt x="4353" y="5105"/>
                    <a:pt x="4186" y="5105"/>
                  </a:cubicBezTo>
                  <a:cubicBezTo>
                    <a:pt x="4186" y="5105"/>
                    <a:pt x="4186" y="5007"/>
                    <a:pt x="3851" y="5007"/>
                  </a:cubicBezTo>
                  <a:cubicBezTo>
                    <a:pt x="3851" y="4909"/>
                    <a:pt x="4186" y="4909"/>
                    <a:pt x="4186" y="4909"/>
                  </a:cubicBezTo>
                  <a:cubicBezTo>
                    <a:pt x="3851" y="4909"/>
                    <a:pt x="3851" y="4909"/>
                    <a:pt x="3851" y="4909"/>
                  </a:cubicBezTo>
                  <a:cubicBezTo>
                    <a:pt x="4186" y="4811"/>
                    <a:pt x="4521" y="5007"/>
                    <a:pt x="4521" y="4811"/>
                  </a:cubicBezTo>
                  <a:cubicBezTo>
                    <a:pt x="4521" y="4811"/>
                    <a:pt x="4521" y="4811"/>
                    <a:pt x="4521" y="4811"/>
                  </a:cubicBezTo>
                  <a:cubicBezTo>
                    <a:pt x="4521" y="4713"/>
                    <a:pt x="4688" y="4909"/>
                    <a:pt x="4688" y="4811"/>
                  </a:cubicBezTo>
                  <a:cubicBezTo>
                    <a:pt x="4521" y="4713"/>
                    <a:pt x="4353" y="4713"/>
                    <a:pt x="4353" y="4811"/>
                  </a:cubicBezTo>
                  <a:cubicBezTo>
                    <a:pt x="4186" y="4713"/>
                    <a:pt x="3851" y="4811"/>
                    <a:pt x="3851" y="4713"/>
                  </a:cubicBezTo>
                  <a:cubicBezTo>
                    <a:pt x="3851" y="4713"/>
                    <a:pt x="3851" y="4811"/>
                    <a:pt x="4186" y="4811"/>
                  </a:cubicBezTo>
                  <a:cubicBezTo>
                    <a:pt x="4186" y="4713"/>
                    <a:pt x="3851" y="4713"/>
                    <a:pt x="3851" y="4615"/>
                  </a:cubicBezTo>
                  <a:cubicBezTo>
                    <a:pt x="3851" y="4713"/>
                    <a:pt x="3684" y="4713"/>
                    <a:pt x="3684" y="4615"/>
                  </a:cubicBezTo>
                  <a:cubicBezTo>
                    <a:pt x="3684" y="4615"/>
                    <a:pt x="3684" y="4615"/>
                    <a:pt x="3684" y="4615"/>
                  </a:cubicBezTo>
                  <a:cubicBezTo>
                    <a:pt x="3684" y="4615"/>
                    <a:pt x="3684" y="4615"/>
                    <a:pt x="3684" y="4615"/>
                  </a:cubicBezTo>
                  <a:cubicBezTo>
                    <a:pt x="3516" y="4615"/>
                    <a:pt x="3684" y="4615"/>
                    <a:pt x="3516" y="4615"/>
                  </a:cubicBezTo>
                  <a:cubicBezTo>
                    <a:pt x="3516" y="4418"/>
                    <a:pt x="3684" y="4615"/>
                    <a:pt x="3684" y="4418"/>
                  </a:cubicBezTo>
                  <a:cubicBezTo>
                    <a:pt x="3684" y="4418"/>
                    <a:pt x="3516" y="4320"/>
                    <a:pt x="3349" y="4418"/>
                  </a:cubicBezTo>
                  <a:cubicBezTo>
                    <a:pt x="3516" y="4320"/>
                    <a:pt x="3516" y="4320"/>
                    <a:pt x="3516" y="4320"/>
                  </a:cubicBezTo>
                  <a:cubicBezTo>
                    <a:pt x="3516" y="4320"/>
                    <a:pt x="3349" y="4320"/>
                    <a:pt x="3516" y="4222"/>
                  </a:cubicBezTo>
                  <a:cubicBezTo>
                    <a:pt x="3349" y="4222"/>
                    <a:pt x="3349" y="4222"/>
                    <a:pt x="3349" y="4222"/>
                  </a:cubicBezTo>
                  <a:cubicBezTo>
                    <a:pt x="3349" y="4222"/>
                    <a:pt x="3349" y="4222"/>
                    <a:pt x="3349" y="4124"/>
                  </a:cubicBezTo>
                  <a:cubicBezTo>
                    <a:pt x="3181" y="4025"/>
                    <a:pt x="3181" y="4025"/>
                    <a:pt x="3181" y="4025"/>
                  </a:cubicBezTo>
                  <a:cubicBezTo>
                    <a:pt x="3181" y="4025"/>
                    <a:pt x="3181" y="3927"/>
                    <a:pt x="3014" y="3927"/>
                  </a:cubicBezTo>
                  <a:cubicBezTo>
                    <a:pt x="3014" y="4025"/>
                    <a:pt x="3181" y="4025"/>
                    <a:pt x="3181" y="4124"/>
                  </a:cubicBezTo>
                  <a:cubicBezTo>
                    <a:pt x="3181" y="4025"/>
                    <a:pt x="3014" y="4025"/>
                    <a:pt x="3014" y="3927"/>
                  </a:cubicBezTo>
                  <a:cubicBezTo>
                    <a:pt x="3014" y="3927"/>
                    <a:pt x="3014" y="3927"/>
                    <a:pt x="3014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679" y="3927"/>
                    <a:pt x="3014" y="3927"/>
                    <a:pt x="2847" y="3829"/>
                  </a:cubicBezTo>
                  <a:cubicBezTo>
                    <a:pt x="3014" y="3829"/>
                    <a:pt x="3014" y="3829"/>
                    <a:pt x="3014" y="3829"/>
                  </a:cubicBezTo>
                  <a:cubicBezTo>
                    <a:pt x="3014" y="3829"/>
                    <a:pt x="3014" y="3829"/>
                    <a:pt x="2847" y="3731"/>
                  </a:cubicBezTo>
                  <a:cubicBezTo>
                    <a:pt x="2847" y="3731"/>
                    <a:pt x="2679" y="3731"/>
                    <a:pt x="2679" y="3829"/>
                  </a:cubicBezTo>
                  <a:cubicBezTo>
                    <a:pt x="2512" y="3731"/>
                    <a:pt x="2679" y="3731"/>
                    <a:pt x="2512" y="3731"/>
                  </a:cubicBezTo>
                  <a:cubicBezTo>
                    <a:pt x="2679" y="3731"/>
                    <a:pt x="2679" y="3731"/>
                    <a:pt x="2679" y="3731"/>
                  </a:cubicBezTo>
                  <a:cubicBezTo>
                    <a:pt x="2847" y="3731"/>
                    <a:pt x="2847" y="3535"/>
                    <a:pt x="2679" y="3535"/>
                  </a:cubicBezTo>
                  <a:cubicBezTo>
                    <a:pt x="2679" y="3436"/>
                    <a:pt x="2512" y="3436"/>
                    <a:pt x="2512" y="3535"/>
                  </a:cubicBezTo>
                  <a:cubicBezTo>
                    <a:pt x="2512" y="3436"/>
                    <a:pt x="2512" y="3436"/>
                    <a:pt x="2512" y="3436"/>
                  </a:cubicBezTo>
                  <a:cubicBezTo>
                    <a:pt x="2512" y="3338"/>
                    <a:pt x="2512" y="3436"/>
                    <a:pt x="2344" y="3436"/>
                  </a:cubicBezTo>
                  <a:cubicBezTo>
                    <a:pt x="2512" y="3338"/>
                    <a:pt x="2512" y="3240"/>
                    <a:pt x="2512" y="3240"/>
                  </a:cubicBezTo>
                  <a:cubicBezTo>
                    <a:pt x="2679" y="3240"/>
                    <a:pt x="2679" y="3240"/>
                    <a:pt x="2679" y="3240"/>
                  </a:cubicBezTo>
                  <a:cubicBezTo>
                    <a:pt x="2679" y="3240"/>
                    <a:pt x="2679" y="3240"/>
                    <a:pt x="2679" y="3240"/>
                  </a:cubicBezTo>
                  <a:cubicBezTo>
                    <a:pt x="2679" y="3240"/>
                    <a:pt x="2679" y="3240"/>
                    <a:pt x="2847" y="3240"/>
                  </a:cubicBezTo>
                  <a:cubicBezTo>
                    <a:pt x="2679" y="3142"/>
                    <a:pt x="2679" y="3142"/>
                    <a:pt x="2679" y="3142"/>
                  </a:cubicBezTo>
                  <a:cubicBezTo>
                    <a:pt x="2512" y="3240"/>
                    <a:pt x="2344" y="3142"/>
                    <a:pt x="2177" y="3240"/>
                  </a:cubicBezTo>
                  <a:cubicBezTo>
                    <a:pt x="2009" y="3142"/>
                    <a:pt x="2512" y="3044"/>
                    <a:pt x="2177" y="2945"/>
                  </a:cubicBezTo>
                  <a:cubicBezTo>
                    <a:pt x="2177" y="3044"/>
                    <a:pt x="2009" y="2945"/>
                    <a:pt x="2009" y="3044"/>
                  </a:cubicBezTo>
                  <a:cubicBezTo>
                    <a:pt x="2009" y="2945"/>
                    <a:pt x="1842" y="3044"/>
                    <a:pt x="1842" y="2945"/>
                  </a:cubicBezTo>
                  <a:cubicBezTo>
                    <a:pt x="2009" y="2945"/>
                    <a:pt x="2009" y="2847"/>
                    <a:pt x="2177" y="2847"/>
                  </a:cubicBezTo>
                  <a:cubicBezTo>
                    <a:pt x="2009" y="2847"/>
                    <a:pt x="2177" y="2945"/>
                    <a:pt x="2177" y="2945"/>
                  </a:cubicBezTo>
                  <a:cubicBezTo>
                    <a:pt x="2177" y="2945"/>
                    <a:pt x="2344" y="2945"/>
                    <a:pt x="2177" y="2847"/>
                  </a:cubicBezTo>
                  <a:cubicBezTo>
                    <a:pt x="2177" y="2651"/>
                    <a:pt x="2177" y="2651"/>
                    <a:pt x="2009" y="2651"/>
                  </a:cubicBezTo>
                  <a:cubicBezTo>
                    <a:pt x="2009" y="2847"/>
                    <a:pt x="2177" y="2847"/>
                    <a:pt x="2009" y="2847"/>
                  </a:cubicBezTo>
                  <a:cubicBezTo>
                    <a:pt x="1842" y="2651"/>
                    <a:pt x="2009" y="2553"/>
                    <a:pt x="1842" y="2651"/>
                  </a:cubicBezTo>
                  <a:cubicBezTo>
                    <a:pt x="1842" y="2651"/>
                    <a:pt x="1842" y="2847"/>
                    <a:pt x="1674" y="2847"/>
                  </a:cubicBezTo>
                  <a:cubicBezTo>
                    <a:pt x="1674" y="2651"/>
                    <a:pt x="1674" y="2651"/>
                    <a:pt x="1674" y="2651"/>
                  </a:cubicBezTo>
                  <a:cubicBezTo>
                    <a:pt x="1674" y="2651"/>
                    <a:pt x="1674" y="2651"/>
                    <a:pt x="1674" y="2651"/>
                  </a:cubicBezTo>
                  <a:cubicBezTo>
                    <a:pt x="1674" y="2553"/>
                    <a:pt x="1507" y="2651"/>
                    <a:pt x="1507" y="2553"/>
                  </a:cubicBezTo>
                  <a:cubicBezTo>
                    <a:pt x="1507" y="2553"/>
                    <a:pt x="1507" y="2553"/>
                    <a:pt x="1507" y="2553"/>
                  </a:cubicBezTo>
                  <a:cubicBezTo>
                    <a:pt x="1674" y="2553"/>
                    <a:pt x="1674" y="2651"/>
                    <a:pt x="1842" y="2553"/>
                  </a:cubicBezTo>
                  <a:cubicBezTo>
                    <a:pt x="1674" y="2553"/>
                    <a:pt x="1674" y="2553"/>
                    <a:pt x="1674" y="2553"/>
                  </a:cubicBezTo>
                  <a:cubicBezTo>
                    <a:pt x="1674" y="2553"/>
                    <a:pt x="1674" y="2553"/>
                    <a:pt x="1674" y="2553"/>
                  </a:cubicBezTo>
                  <a:cubicBezTo>
                    <a:pt x="1674" y="2553"/>
                    <a:pt x="1842" y="2455"/>
                    <a:pt x="1674" y="2356"/>
                  </a:cubicBezTo>
                  <a:cubicBezTo>
                    <a:pt x="1507" y="2356"/>
                    <a:pt x="1507" y="2356"/>
                    <a:pt x="1507" y="2455"/>
                  </a:cubicBezTo>
                  <a:cubicBezTo>
                    <a:pt x="1340" y="2356"/>
                    <a:pt x="1340" y="2258"/>
                    <a:pt x="1340" y="2258"/>
                  </a:cubicBezTo>
                  <a:cubicBezTo>
                    <a:pt x="1340" y="2258"/>
                    <a:pt x="1340" y="2160"/>
                    <a:pt x="1340" y="2160"/>
                  </a:cubicBezTo>
                  <a:cubicBezTo>
                    <a:pt x="1507" y="2356"/>
                    <a:pt x="1507" y="2356"/>
                    <a:pt x="1507" y="2356"/>
                  </a:cubicBezTo>
                  <a:cubicBezTo>
                    <a:pt x="1674" y="2258"/>
                    <a:pt x="1674" y="2455"/>
                    <a:pt x="1842" y="2455"/>
                  </a:cubicBezTo>
                  <a:cubicBezTo>
                    <a:pt x="1674" y="2356"/>
                    <a:pt x="1842" y="2258"/>
                    <a:pt x="2009" y="2258"/>
                  </a:cubicBezTo>
                  <a:cubicBezTo>
                    <a:pt x="2009" y="2258"/>
                    <a:pt x="1842" y="2258"/>
                    <a:pt x="1842" y="2160"/>
                  </a:cubicBezTo>
                  <a:cubicBezTo>
                    <a:pt x="1674" y="2258"/>
                    <a:pt x="1842" y="2258"/>
                    <a:pt x="1674" y="2258"/>
                  </a:cubicBezTo>
                  <a:cubicBezTo>
                    <a:pt x="1674" y="2160"/>
                    <a:pt x="1507" y="2062"/>
                    <a:pt x="1340" y="2062"/>
                  </a:cubicBezTo>
                  <a:cubicBezTo>
                    <a:pt x="1507" y="2062"/>
                    <a:pt x="1507" y="2062"/>
                    <a:pt x="1507" y="2062"/>
                  </a:cubicBezTo>
                  <a:cubicBezTo>
                    <a:pt x="1340" y="1964"/>
                    <a:pt x="1340" y="1865"/>
                    <a:pt x="1340" y="1669"/>
                  </a:cubicBezTo>
                  <a:cubicBezTo>
                    <a:pt x="1340" y="1865"/>
                    <a:pt x="1172" y="1571"/>
                    <a:pt x="1172" y="1669"/>
                  </a:cubicBezTo>
                  <a:cubicBezTo>
                    <a:pt x="1172" y="1767"/>
                    <a:pt x="1172" y="1865"/>
                    <a:pt x="1005" y="1865"/>
                  </a:cubicBezTo>
                  <a:cubicBezTo>
                    <a:pt x="1005" y="1767"/>
                    <a:pt x="1005" y="1767"/>
                    <a:pt x="1005" y="1767"/>
                  </a:cubicBezTo>
                  <a:cubicBezTo>
                    <a:pt x="1005" y="1767"/>
                    <a:pt x="1172" y="1669"/>
                    <a:pt x="1005" y="1669"/>
                  </a:cubicBezTo>
                  <a:cubicBezTo>
                    <a:pt x="1172" y="1767"/>
                    <a:pt x="1172" y="1669"/>
                    <a:pt x="1340" y="1571"/>
                  </a:cubicBezTo>
                  <a:cubicBezTo>
                    <a:pt x="1172" y="1571"/>
                    <a:pt x="1340" y="1571"/>
                    <a:pt x="1340" y="1473"/>
                  </a:cubicBezTo>
                  <a:cubicBezTo>
                    <a:pt x="1172" y="1473"/>
                    <a:pt x="1005" y="1375"/>
                    <a:pt x="670" y="1276"/>
                  </a:cubicBezTo>
                  <a:cubicBezTo>
                    <a:pt x="670" y="1178"/>
                    <a:pt x="502" y="1178"/>
                    <a:pt x="335" y="982"/>
                  </a:cubicBezTo>
                  <a:cubicBezTo>
                    <a:pt x="335" y="884"/>
                    <a:pt x="502" y="884"/>
                    <a:pt x="502" y="785"/>
                  </a:cubicBezTo>
                  <a:cubicBezTo>
                    <a:pt x="502" y="785"/>
                    <a:pt x="502" y="884"/>
                    <a:pt x="335" y="785"/>
                  </a:cubicBezTo>
                  <a:cubicBezTo>
                    <a:pt x="502" y="785"/>
                    <a:pt x="502" y="785"/>
                    <a:pt x="502" y="785"/>
                  </a:cubicBezTo>
                  <a:cubicBezTo>
                    <a:pt x="335" y="785"/>
                    <a:pt x="335" y="589"/>
                    <a:pt x="335" y="589"/>
                  </a:cubicBezTo>
                  <a:cubicBezTo>
                    <a:pt x="335" y="589"/>
                    <a:pt x="335" y="589"/>
                    <a:pt x="335" y="589"/>
                  </a:cubicBezTo>
                  <a:cubicBezTo>
                    <a:pt x="335" y="589"/>
                    <a:pt x="335" y="589"/>
                    <a:pt x="335" y="589"/>
                  </a:cubicBezTo>
                  <a:cubicBezTo>
                    <a:pt x="335" y="589"/>
                    <a:pt x="335" y="491"/>
                    <a:pt x="335" y="589"/>
                  </a:cubicBezTo>
                  <a:cubicBezTo>
                    <a:pt x="335" y="491"/>
                    <a:pt x="335" y="491"/>
                    <a:pt x="335" y="491"/>
                  </a:cubicBezTo>
                  <a:cubicBezTo>
                    <a:pt x="335" y="491"/>
                    <a:pt x="335" y="491"/>
                    <a:pt x="335" y="491"/>
                  </a:cubicBezTo>
                  <a:cubicBezTo>
                    <a:pt x="167" y="491"/>
                    <a:pt x="167" y="393"/>
                    <a:pt x="0" y="29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5" y="98"/>
                    <a:pt x="335" y="98"/>
                    <a:pt x="335" y="98"/>
                  </a:cubicBezTo>
                  <a:cubicBezTo>
                    <a:pt x="335" y="295"/>
                    <a:pt x="167" y="98"/>
                    <a:pt x="167" y="98"/>
                  </a:cubicBezTo>
                  <a:cubicBezTo>
                    <a:pt x="0" y="295"/>
                    <a:pt x="167" y="393"/>
                    <a:pt x="335" y="393"/>
                  </a:cubicBezTo>
                  <a:cubicBezTo>
                    <a:pt x="167" y="295"/>
                    <a:pt x="167" y="295"/>
                    <a:pt x="167" y="295"/>
                  </a:cubicBezTo>
                  <a:cubicBezTo>
                    <a:pt x="335" y="295"/>
                    <a:pt x="335" y="295"/>
                    <a:pt x="335" y="295"/>
                  </a:cubicBezTo>
                  <a:cubicBezTo>
                    <a:pt x="335" y="295"/>
                    <a:pt x="335" y="295"/>
                    <a:pt x="335" y="295"/>
                  </a:cubicBezTo>
                  <a:cubicBezTo>
                    <a:pt x="335" y="295"/>
                    <a:pt x="335" y="295"/>
                    <a:pt x="335" y="393"/>
                  </a:cubicBezTo>
                  <a:cubicBezTo>
                    <a:pt x="335" y="393"/>
                    <a:pt x="335" y="393"/>
                    <a:pt x="335" y="393"/>
                  </a:cubicBezTo>
                  <a:cubicBezTo>
                    <a:pt x="335" y="393"/>
                    <a:pt x="502" y="393"/>
                    <a:pt x="502" y="491"/>
                  </a:cubicBezTo>
                  <a:cubicBezTo>
                    <a:pt x="502" y="491"/>
                    <a:pt x="670" y="589"/>
                    <a:pt x="1005" y="687"/>
                  </a:cubicBezTo>
                  <a:cubicBezTo>
                    <a:pt x="670" y="687"/>
                    <a:pt x="502" y="589"/>
                    <a:pt x="502" y="589"/>
                  </a:cubicBezTo>
                  <a:cubicBezTo>
                    <a:pt x="502" y="687"/>
                    <a:pt x="502" y="687"/>
                    <a:pt x="502" y="687"/>
                  </a:cubicBezTo>
                  <a:cubicBezTo>
                    <a:pt x="670" y="687"/>
                    <a:pt x="1005" y="687"/>
                    <a:pt x="1005" y="785"/>
                  </a:cubicBezTo>
                  <a:cubicBezTo>
                    <a:pt x="1005" y="785"/>
                    <a:pt x="1005" y="785"/>
                    <a:pt x="1005" y="785"/>
                  </a:cubicBezTo>
                  <a:cubicBezTo>
                    <a:pt x="1005" y="884"/>
                    <a:pt x="1172" y="785"/>
                    <a:pt x="1172" y="884"/>
                  </a:cubicBezTo>
                  <a:cubicBezTo>
                    <a:pt x="1340" y="1178"/>
                    <a:pt x="1340" y="1178"/>
                    <a:pt x="1507" y="1276"/>
                  </a:cubicBezTo>
                  <a:cubicBezTo>
                    <a:pt x="1340" y="1375"/>
                    <a:pt x="1340" y="1375"/>
                    <a:pt x="1340" y="1375"/>
                  </a:cubicBezTo>
                  <a:cubicBezTo>
                    <a:pt x="1507" y="1375"/>
                    <a:pt x="1674" y="1571"/>
                    <a:pt x="1842" y="1571"/>
                  </a:cubicBezTo>
                  <a:cubicBezTo>
                    <a:pt x="1842" y="1767"/>
                    <a:pt x="2177" y="1865"/>
                    <a:pt x="2009" y="1964"/>
                  </a:cubicBezTo>
                  <a:cubicBezTo>
                    <a:pt x="2344" y="2160"/>
                    <a:pt x="2679" y="2356"/>
                    <a:pt x="2847" y="2553"/>
                  </a:cubicBezTo>
                  <a:cubicBezTo>
                    <a:pt x="2679" y="2553"/>
                    <a:pt x="2679" y="2553"/>
                    <a:pt x="2679" y="2553"/>
                  </a:cubicBezTo>
                  <a:cubicBezTo>
                    <a:pt x="2847" y="2553"/>
                    <a:pt x="2679" y="2651"/>
                    <a:pt x="2679" y="2651"/>
                  </a:cubicBezTo>
                  <a:cubicBezTo>
                    <a:pt x="2847" y="2553"/>
                    <a:pt x="2847" y="2651"/>
                    <a:pt x="3014" y="2651"/>
                  </a:cubicBezTo>
                  <a:cubicBezTo>
                    <a:pt x="3014" y="2945"/>
                    <a:pt x="3349" y="3044"/>
                    <a:pt x="3516" y="3142"/>
                  </a:cubicBezTo>
                  <a:cubicBezTo>
                    <a:pt x="3349" y="3142"/>
                    <a:pt x="3349" y="3142"/>
                    <a:pt x="3349" y="3142"/>
                  </a:cubicBezTo>
                  <a:cubicBezTo>
                    <a:pt x="3684" y="3240"/>
                    <a:pt x="3684" y="3240"/>
                    <a:pt x="3684" y="3436"/>
                  </a:cubicBezTo>
                  <a:cubicBezTo>
                    <a:pt x="3684" y="3436"/>
                    <a:pt x="3684" y="3436"/>
                    <a:pt x="3684" y="3535"/>
                  </a:cubicBezTo>
                  <a:cubicBezTo>
                    <a:pt x="3684" y="3535"/>
                    <a:pt x="3684" y="3535"/>
                    <a:pt x="3851" y="3731"/>
                  </a:cubicBezTo>
                  <a:cubicBezTo>
                    <a:pt x="4186" y="3829"/>
                    <a:pt x="4186" y="3927"/>
                    <a:pt x="4353" y="3927"/>
                  </a:cubicBezTo>
                  <a:cubicBezTo>
                    <a:pt x="4688" y="4222"/>
                    <a:pt x="4688" y="4615"/>
                    <a:pt x="5191" y="4713"/>
                  </a:cubicBezTo>
                  <a:cubicBezTo>
                    <a:pt x="5023" y="4811"/>
                    <a:pt x="5023" y="4811"/>
                    <a:pt x="5023" y="4811"/>
                  </a:cubicBezTo>
                  <a:cubicBezTo>
                    <a:pt x="5693" y="5007"/>
                    <a:pt x="5860" y="5400"/>
                    <a:pt x="6028" y="5596"/>
                  </a:cubicBezTo>
                  <a:cubicBezTo>
                    <a:pt x="5860" y="5695"/>
                    <a:pt x="5860" y="5695"/>
                    <a:pt x="5860" y="5695"/>
                  </a:cubicBezTo>
                  <a:cubicBezTo>
                    <a:pt x="5860" y="5695"/>
                    <a:pt x="6028" y="5793"/>
                    <a:pt x="6195" y="5793"/>
                  </a:cubicBezTo>
                  <a:cubicBezTo>
                    <a:pt x="6195" y="5891"/>
                    <a:pt x="6363" y="5891"/>
                    <a:pt x="6363" y="5891"/>
                  </a:cubicBezTo>
                  <a:cubicBezTo>
                    <a:pt x="6363" y="5989"/>
                    <a:pt x="6530" y="5989"/>
                    <a:pt x="6530" y="5989"/>
                  </a:cubicBezTo>
                  <a:cubicBezTo>
                    <a:pt x="6698" y="6284"/>
                    <a:pt x="6698" y="6382"/>
                    <a:pt x="6865" y="6480"/>
                  </a:cubicBezTo>
                  <a:cubicBezTo>
                    <a:pt x="6865" y="6480"/>
                    <a:pt x="6865" y="6480"/>
                    <a:pt x="6865" y="6480"/>
                  </a:cubicBezTo>
                  <a:cubicBezTo>
                    <a:pt x="6698" y="6480"/>
                    <a:pt x="6698" y="6480"/>
                    <a:pt x="6698" y="6480"/>
                  </a:cubicBezTo>
                  <a:cubicBezTo>
                    <a:pt x="6865" y="6578"/>
                    <a:pt x="6865" y="6578"/>
                    <a:pt x="7033" y="6578"/>
                  </a:cubicBezTo>
                  <a:cubicBezTo>
                    <a:pt x="7033" y="6676"/>
                    <a:pt x="7535" y="6873"/>
                    <a:pt x="7535" y="7167"/>
                  </a:cubicBezTo>
                  <a:cubicBezTo>
                    <a:pt x="7535" y="6971"/>
                    <a:pt x="7535" y="7167"/>
                    <a:pt x="7702" y="7167"/>
                  </a:cubicBezTo>
                  <a:cubicBezTo>
                    <a:pt x="7702" y="7265"/>
                    <a:pt x="7870" y="7364"/>
                    <a:pt x="8037" y="7462"/>
                  </a:cubicBezTo>
                  <a:cubicBezTo>
                    <a:pt x="7870" y="7462"/>
                    <a:pt x="7870" y="7462"/>
                    <a:pt x="7870" y="7462"/>
                  </a:cubicBezTo>
                  <a:cubicBezTo>
                    <a:pt x="8037" y="7560"/>
                    <a:pt x="8037" y="7462"/>
                    <a:pt x="8037" y="7462"/>
                  </a:cubicBezTo>
                  <a:cubicBezTo>
                    <a:pt x="8205" y="7658"/>
                    <a:pt x="8205" y="7953"/>
                    <a:pt x="8540" y="8149"/>
                  </a:cubicBezTo>
                  <a:cubicBezTo>
                    <a:pt x="9042" y="8542"/>
                    <a:pt x="9209" y="8935"/>
                    <a:pt x="9544" y="9229"/>
                  </a:cubicBezTo>
                  <a:cubicBezTo>
                    <a:pt x="9544" y="9229"/>
                    <a:pt x="9544" y="9229"/>
                    <a:pt x="9544" y="9229"/>
                  </a:cubicBezTo>
                  <a:cubicBezTo>
                    <a:pt x="9712" y="9229"/>
                    <a:pt x="9712" y="9425"/>
                    <a:pt x="9879" y="9425"/>
                  </a:cubicBezTo>
                  <a:cubicBezTo>
                    <a:pt x="9879" y="9524"/>
                    <a:pt x="10047" y="9720"/>
                    <a:pt x="9879" y="9720"/>
                  </a:cubicBezTo>
                  <a:cubicBezTo>
                    <a:pt x="10047" y="9720"/>
                    <a:pt x="10047" y="9916"/>
                    <a:pt x="10381" y="9916"/>
                  </a:cubicBezTo>
                  <a:cubicBezTo>
                    <a:pt x="10381" y="9916"/>
                    <a:pt x="10381" y="9916"/>
                    <a:pt x="10381" y="9916"/>
                  </a:cubicBezTo>
                  <a:cubicBezTo>
                    <a:pt x="10381" y="10113"/>
                    <a:pt x="10549" y="10211"/>
                    <a:pt x="10716" y="10309"/>
                  </a:cubicBezTo>
                  <a:cubicBezTo>
                    <a:pt x="10549" y="10309"/>
                    <a:pt x="10549" y="10309"/>
                    <a:pt x="10549" y="10309"/>
                  </a:cubicBezTo>
                  <a:cubicBezTo>
                    <a:pt x="10549" y="10407"/>
                    <a:pt x="10884" y="10407"/>
                    <a:pt x="10716" y="10604"/>
                  </a:cubicBezTo>
                  <a:cubicBezTo>
                    <a:pt x="10716" y="10604"/>
                    <a:pt x="10716" y="10604"/>
                    <a:pt x="10716" y="10407"/>
                  </a:cubicBezTo>
                  <a:cubicBezTo>
                    <a:pt x="11051" y="10800"/>
                    <a:pt x="11386" y="11095"/>
                    <a:pt x="11553" y="11291"/>
                  </a:cubicBezTo>
                  <a:cubicBezTo>
                    <a:pt x="11721" y="11684"/>
                    <a:pt x="11386" y="11487"/>
                    <a:pt x="11721" y="11585"/>
                  </a:cubicBezTo>
                  <a:cubicBezTo>
                    <a:pt x="11553" y="11684"/>
                    <a:pt x="11721" y="11585"/>
                    <a:pt x="11721" y="11585"/>
                  </a:cubicBezTo>
                  <a:cubicBezTo>
                    <a:pt x="12056" y="11684"/>
                    <a:pt x="11553" y="11782"/>
                    <a:pt x="11721" y="11782"/>
                  </a:cubicBezTo>
                  <a:cubicBezTo>
                    <a:pt x="12056" y="11782"/>
                    <a:pt x="12056" y="11880"/>
                    <a:pt x="12056" y="11782"/>
                  </a:cubicBezTo>
                  <a:cubicBezTo>
                    <a:pt x="12056" y="11978"/>
                    <a:pt x="12056" y="11978"/>
                    <a:pt x="12223" y="11978"/>
                  </a:cubicBezTo>
                  <a:cubicBezTo>
                    <a:pt x="12223" y="12076"/>
                    <a:pt x="12223" y="12076"/>
                    <a:pt x="12223" y="12076"/>
                  </a:cubicBezTo>
                  <a:cubicBezTo>
                    <a:pt x="12558" y="12076"/>
                    <a:pt x="12558" y="12371"/>
                    <a:pt x="12726" y="12469"/>
                  </a:cubicBezTo>
                  <a:cubicBezTo>
                    <a:pt x="13563" y="13058"/>
                    <a:pt x="14233" y="13647"/>
                    <a:pt x="14735" y="14335"/>
                  </a:cubicBezTo>
                  <a:cubicBezTo>
                    <a:pt x="15572" y="15120"/>
                    <a:pt x="16074" y="15611"/>
                    <a:pt x="16912" y="16396"/>
                  </a:cubicBezTo>
                  <a:cubicBezTo>
                    <a:pt x="16912" y="16691"/>
                    <a:pt x="16912" y="16691"/>
                    <a:pt x="17079" y="16789"/>
                  </a:cubicBezTo>
                  <a:cubicBezTo>
                    <a:pt x="17079" y="16789"/>
                    <a:pt x="17079" y="16691"/>
                    <a:pt x="17079" y="16789"/>
                  </a:cubicBezTo>
                  <a:cubicBezTo>
                    <a:pt x="17079" y="16691"/>
                    <a:pt x="17079" y="16887"/>
                    <a:pt x="17079" y="16887"/>
                  </a:cubicBezTo>
                  <a:cubicBezTo>
                    <a:pt x="17414" y="17084"/>
                    <a:pt x="17581" y="17280"/>
                    <a:pt x="17916" y="17575"/>
                  </a:cubicBezTo>
                  <a:cubicBezTo>
                    <a:pt x="17916" y="17575"/>
                    <a:pt x="17749" y="17575"/>
                    <a:pt x="17749" y="17673"/>
                  </a:cubicBezTo>
                  <a:cubicBezTo>
                    <a:pt x="17916" y="17673"/>
                    <a:pt x="17916" y="17673"/>
                    <a:pt x="17916" y="17673"/>
                  </a:cubicBezTo>
                  <a:cubicBezTo>
                    <a:pt x="17916" y="17673"/>
                    <a:pt x="17916" y="17673"/>
                    <a:pt x="17916" y="17673"/>
                  </a:cubicBezTo>
                  <a:cubicBezTo>
                    <a:pt x="17916" y="17673"/>
                    <a:pt x="18084" y="17771"/>
                    <a:pt x="18084" y="17673"/>
                  </a:cubicBezTo>
                  <a:cubicBezTo>
                    <a:pt x="18753" y="18360"/>
                    <a:pt x="19256" y="18949"/>
                    <a:pt x="19926" y="19636"/>
                  </a:cubicBezTo>
                  <a:cubicBezTo>
                    <a:pt x="19926" y="19735"/>
                    <a:pt x="20260" y="19931"/>
                    <a:pt x="20428" y="20127"/>
                  </a:cubicBezTo>
                  <a:cubicBezTo>
                    <a:pt x="20595" y="20716"/>
                    <a:pt x="20930" y="21207"/>
                    <a:pt x="21600" y="21502"/>
                  </a:cubicBezTo>
                  <a:cubicBezTo>
                    <a:pt x="21600" y="21502"/>
                    <a:pt x="21433" y="21600"/>
                    <a:pt x="20930" y="2140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5" name="شكل حر 96"/>
            <p:cNvSpPr/>
            <p:nvPr/>
          </p:nvSpPr>
          <p:spPr>
            <a:xfrm>
              <a:off x="849533" y="308041"/>
              <a:ext cx="355961" cy="904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4" h="21157" fill="norm" stroke="1" extrusionOk="0">
                  <a:moveTo>
                    <a:pt x="10892" y="17"/>
                  </a:moveTo>
                  <a:cubicBezTo>
                    <a:pt x="8688" y="-443"/>
                    <a:pt x="-2553" y="8634"/>
                    <a:pt x="533" y="21157"/>
                  </a:cubicBezTo>
                  <a:cubicBezTo>
                    <a:pt x="4500" y="20583"/>
                    <a:pt x="14859" y="12885"/>
                    <a:pt x="14859" y="12885"/>
                  </a:cubicBezTo>
                  <a:cubicBezTo>
                    <a:pt x="14859" y="12885"/>
                    <a:pt x="19047" y="1625"/>
                    <a:pt x="10892" y="17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6" name="شكل حر 97"/>
            <p:cNvSpPr/>
            <p:nvPr/>
          </p:nvSpPr>
          <p:spPr>
            <a:xfrm>
              <a:off x="1004642" y="314066"/>
              <a:ext cx="205824" cy="77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4" h="21600" fill="norm" stroke="1" extrusionOk="0">
                  <a:moveTo>
                    <a:pt x="7776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96" y="18161"/>
                    <a:pt x="15552" y="15271"/>
                  </a:cubicBezTo>
                  <a:cubicBezTo>
                    <a:pt x="18576" y="12107"/>
                    <a:pt x="21600" y="1651"/>
                    <a:pt x="7776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7" name="شكل حر 98"/>
            <p:cNvSpPr/>
            <p:nvPr/>
          </p:nvSpPr>
          <p:spPr>
            <a:xfrm>
              <a:off x="892439" y="3182533"/>
              <a:ext cx="386071" cy="101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0" h="21204" fill="norm" stroke="1" extrusionOk="0">
                  <a:moveTo>
                    <a:pt x="10863" y="13"/>
                  </a:moveTo>
                  <a:cubicBezTo>
                    <a:pt x="8845" y="-396"/>
                    <a:pt x="-2662" y="8613"/>
                    <a:pt x="568" y="21204"/>
                  </a:cubicBezTo>
                  <a:cubicBezTo>
                    <a:pt x="4202" y="20590"/>
                    <a:pt x="14901" y="12912"/>
                    <a:pt x="14901" y="12912"/>
                  </a:cubicBezTo>
                  <a:cubicBezTo>
                    <a:pt x="14901" y="12912"/>
                    <a:pt x="18938" y="1651"/>
                    <a:pt x="10863" y="13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8" name="شكل حر 99"/>
            <p:cNvSpPr/>
            <p:nvPr/>
          </p:nvSpPr>
          <p:spPr>
            <a:xfrm>
              <a:off x="1062879" y="3182260"/>
              <a:ext cx="221371" cy="86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76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00" y="18286"/>
                    <a:pt x="15200" y="15341"/>
                  </a:cubicBezTo>
                  <a:cubicBezTo>
                    <a:pt x="18400" y="12273"/>
                    <a:pt x="21600" y="1595"/>
                    <a:pt x="760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9" name="شكل حر 100"/>
            <p:cNvSpPr/>
            <p:nvPr/>
          </p:nvSpPr>
          <p:spPr>
            <a:xfrm>
              <a:off x="849553" y="5796507"/>
              <a:ext cx="393082" cy="102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09" h="21301" fill="norm" stroke="1" extrusionOk="0">
                  <a:moveTo>
                    <a:pt x="11107" y="8"/>
                  </a:moveTo>
                  <a:cubicBezTo>
                    <a:pt x="8707" y="-299"/>
                    <a:pt x="-2493" y="8710"/>
                    <a:pt x="507" y="21301"/>
                  </a:cubicBezTo>
                  <a:cubicBezTo>
                    <a:pt x="4507" y="20584"/>
                    <a:pt x="14907" y="13009"/>
                    <a:pt x="14907" y="13009"/>
                  </a:cubicBezTo>
                  <a:cubicBezTo>
                    <a:pt x="14907" y="13009"/>
                    <a:pt x="19107" y="1748"/>
                    <a:pt x="11107" y="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0" name="شكل حر 101"/>
            <p:cNvSpPr/>
            <p:nvPr/>
          </p:nvSpPr>
          <p:spPr>
            <a:xfrm>
              <a:off x="1023361" y="5800864"/>
              <a:ext cx="224755" cy="86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5" h="21600" fill="norm" stroke="1" extrusionOk="0">
                  <a:moveTo>
                    <a:pt x="80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00" y="18286"/>
                    <a:pt x="15600" y="15464"/>
                  </a:cubicBezTo>
                  <a:cubicBezTo>
                    <a:pt x="18800" y="12395"/>
                    <a:pt x="21600" y="1718"/>
                    <a:pt x="800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1" name="شكل حر 102"/>
            <p:cNvSpPr/>
            <p:nvPr/>
          </p:nvSpPr>
          <p:spPr>
            <a:xfrm>
              <a:off x="286433" y="2701613"/>
              <a:ext cx="387219" cy="1017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70" h="21299" fill="norm" stroke="1" extrusionOk="0">
                  <a:moveTo>
                    <a:pt x="4807" y="8"/>
                  </a:moveTo>
                  <a:cubicBezTo>
                    <a:pt x="7007" y="-301"/>
                    <a:pt x="18407" y="8750"/>
                    <a:pt x="15207" y="21299"/>
                  </a:cubicBezTo>
                  <a:cubicBezTo>
                    <a:pt x="11407" y="20682"/>
                    <a:pt x="1207" y="12865"/>
                    <a:pt x="1207" y="12865"/>
                  </a:cubicBezTo>
                  <a:cubicBezTo>
                    <a:pt x="1207" y="12865"/>
                    <a:pt x="-3193" y="1756"/>
                    <a:pt x="4807" y="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2" name="شكل حر 103"/>
            <p:cNvSpPr/>
            <p:nvPr/>
          </p:nvSpPr>
          <p:spPr>
            <a:xfrm>
              <a:off x="278382" y="2705960"/>
              <a:ext cx="218763" cy="86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9" h="21600" fill="norm" stroke="1" extrusionOk="0">
                  <a:moveTo>
                    <a:pt x="10289" y="0"/>
                  </a:moveTo>
                  <a:cubicBezTo>
                    <a:pt x="17889" y="21600"/>
                    <a:pt x="17889" y="21600"/>
                    <a:pt x="17889" y="21600"/>
                  </a:cubicBezTo>
                  <a:cubicBezTo>
                    <a:pt x="17889" y="21600"/>
                    <a:pt x="6289" y="18305"/>
                    <a:pt x="3089" y="15132"/>
                  </a:cubicBezTo>
                  <a:cubicBezTo>
                    <a:pt x="-511" y="12203"/>
                    <a:pt x="-3711" y="1708"/>
                    <a:pt x="10289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3" name="شكل حر 104"/>
            <p:cNvSpPr/>
            <p:nvPr/>
          </p:nvSpPr>
          <p:spPr>
            <a:xfrm>
              <a:off x="113182" y="4234693"/>
              <a:ext cx="655048" cy="116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9" h="21600" fill="norm" stroke="1" extrusionOk="0">
                  <a:moveTo>
                    <a:pt x="19097" y="21600"/>
                  </a:moveTo>
                  <a:cubicBezTo>
                    <a:pt x="19097" y="21600"/>
                    <a:pt x="-1359" y="14400"/>
                    <a:pt x="71" y="0"/>
                  </a:cubicBezTo>
                  <a:cubicBezTo>
                    <a:pt x="20241" y="6289"/>
                    <a:pt x="19097" y="21600"/>
                    <a:pt x="1909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4" name="شكل حر 105"/>
            <p:cNvSpPr/>
            <p:nvPr/>
          </p:nvSpPr>
          <p:spPr>
            <a:xfrm>
              <a:off x="837028" y="3384011"/>
              <a:ext cx="657248" cy="116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8" y="21600"/>
                  </a:moveTo>
                  <a:cubicBezTo>
                    <a:pt x="8" y="21600"/>
                    <a:pt x="20607" y="14491"/>
                    <a:pt x="19033" y="0"/>
                  </a:cubicBezTo>
                  <a:cubicBezTo>
                    <a:pt x="-993" y="6289"/>
                    <a:pt x="8" y="21600"/>
                    <a:pt x="8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5" name="شكل حر 106"/>
            <p:cNvSpPr/>
            <p:nvPr/>
          </p:nvSpPr>
          <p:spPr>
            <a:xfrm>
              <a:off x="783469" y="4631956"/>
              <a:ext cx="650652" cy="1168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0" h="21600" fill="norm" stroke="1" extrusionOk="0">
                  <a:moveTo>
                    <a:pt x="12" y="21600"/>
                  </a:moveTo>
                  <a:cubicBezTo>
                    <a:pt x="12" y="21600"/>
                    <a:pt x="20468" y="14430"/>
                    <a:pt x="18894" y="0"/>
                  </a:cubicBezTo>
                  <a:cubicBezTo>
                    <a:pt x="-1132" y="6353"/>
                    <a:pt x="12" y="21600"/>
                    <a:pt x="1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6" name="شكل حر 107"/>
            <p:cNvSpPr/>
            <p:nvPr/>
          </p:nvSpPr>
          <p:spPr>
            <a:xfrm>
              <a:off x="787084" y="5948538"/>
              <a:ext cx="655812" cy="1168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8" h="21600" fill="norm" stroke="1" extrusionOk="0">
                  <a:moveTo>
                    <a:pt x="9" y="21600"/>
                  </a:moveTo>
                  <a:cubicBezTo>
                    <a:pt x="9" y="21600"/>
                    <a:pt x="20594" y="14430"/>
                    <a:pt x="19289" y="0"/>
                  </a:cubicBezTo>
                  <a:cubicBezTo>
                    <a:pt x="-1006" y="6353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7" name="شكل حر 108"/>
            <p:cNvSpPr/>
            <p:nvPr/>
          </p:nvSpPr>
          <p:spPr>
            <a:xfrm>
              <a:off x="82387" y="2843234"/>
              <a:ext cx="657248" cy="115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19111" y="21600"/>
                  </a:moveTo>
                  <a:cubicBezTo>
                    <a:pt x="19111" y="21600"/>
                    <a:pt x="-1488" y="14431"/>
                    <a:pt x="86" y="0"/>
                  </a:cubicBezTo>
                  <a:cubicBezTo>
                    <a:pt x="20112" y="6250"/>
                    <a:pt x="19111" y="21600"/>
                    <a:pt x="19111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8" name="شكل حر 109"/>
            <p:cNvSpPr/>
            <p:nvPr/>
          </p:nvSpPr>
          <p:spPr>
            <a:xfrm>
              <a:off x="865520" y="1876077"/>
              <a:ext cx="662243" cy="116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3" h="21600" fill="norm" stroke="1" extrusionOk="0">
                  <a:moveTo>
                    <a:pt x="5" y="21600"/>
                  </a:moveTo>
                  <a:cubicBezTo>
                    <a:pt x="5" y="21600"/>
                    <a:pt x="20741" y="14461"/>
                    <a:pt x="19301" y="0"/>
                  </a:cubicBezTo>
                  <a:cubicBezTo>
                    <a:pt x="-859" y="6315"/>
                    <a:pt x="5" y="21600"/>
                    <a:pt x="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9" name="شكل حر 110"/>
            <p:cNvSpPr/>
            <p:nvPr/>
          </p:nvSpPr>
          <p:spPr>
            <a:xfrm>
              <a:off x="82387" y="1370659"/>
              <a:ext cx="657248" cy="116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19111" y="21600"/>
                  </a:moveTo>
                  <a:cubicBezTo>
                    <a:pt x="19111" y="21600"/>
                    <a:pt x="-1488" y="14491"/>
                    <a:pt x="86" y="0"/>
                  </a:cubicBezTo>
                  <a:cubicBezTo>
                    <a:pt x="20112" y="6380"/>
                    <a:pt x="19111" y="21600"/>
                    <a:pt x="19111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0" name="شكل حر 111"/>
            <p:cNvSpPr/>
            <p:nvPr/>
          </p:nvSpPr>
          <p:spPr>
            <a:xfrm>
              <a:off x="49057" y="0"/>
              <a:ext cx="656706" cy="116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1600" fill="norm" stroke="1" extrusionOk="0">
                  <a:moveTo>
                    <a:pt x="18985" y="21600"/>
                  </a:moveTo>
                  <a:cubicBezTo>
                    <a:pt x="18985" y="21600"/>
                    <a:pt x="-1478" y="14521"/>
                    <a:pt x="85" y="0"/>
                  </a:cubicBezTo>
                  <a:cubicBezTo>
                    <a:pt x="20122" y="6353"/>
                    <a:pt x="18985" y="21600"/>
                    <a:pt x="1898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1" name="شكل حر 112"/>
            <p:cNvSpPr/>
            <p:nvPr/>
          </p:nvSpPr>
          <p:spPr>
            <a:xfrm>
              <a:off x="803004" y="524136"/>
              <a:ext cx="592021" cy="104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7" y="21600"/>
                  </a:moveTo>
                  <a:cubicBezTo>
                    <a:pt x="7" y="21600"/>
                    <a:pt x="20654" y="14570"/>
                    <a:pt x="19066" y="0"/>
                  </a:cubicBezTo>
                  <a:cubicBezTo>
                    <a:pt x="-946" y="6419"/>
                    <a:pt x="7" y="21600"/>
                    <a:pt x="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2" name="شكل حر 113"/>
            <p:cNvSpPr/>
            <p:nvPr/>
          </p:nvSpPr>
          <p:spPr>
            <a:xfrm>
              <a:off x="849298" y="3384011"/>
              <a:ext cx="621244" cy="1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76" y="21229"/>
                  </a:moveTo>
                  <a:cubicBezTo>
                    <a:pt x="76" y="20951"/>
                    <a:pt x="756" y="20673"/>
                    <a:pt x="756" y="20395"/>
                  </a:cubicBezTo>
                  <a:cubicBezTo>
                    <a:pt x="756" y="20395"/>
                    <a:pt x="926" y="20395"/>
                    <a:pt x="926" y="20395"/>
                  </a:cubicBezTo>
                  <a:cubicBezTo>
                    <a:pt x="1097" y="19931"/>
                    <a:pt x="1437" y="19653"/>
                    <a:pt x="1947" y="19375"/>
                  </a:cubicBezTo>
                  <a:cubicBezTo>
                    <a:pt x="1947" y="19375"/>
                    <a:pt x="1947" y="19375"/>
                    <a:pt x="1947" y="19375"/>
                  </a:cubicBezTo>
                  <a:cubicBezTo>
                    <a:pt x="2117" y="19190"/>
                    <a:pt x="2117" y="19097"/>
                    <a:pt x="2117" y="19097"/>
                  </a:cubicBezTo>
                  <a:cubicBezTo>
                    <a:pt x="2117" y="19097"/>
                    <a:pt x="2117" y="19097"/>
                    <a:pt x="2457" y="19097"/>
                  </a:cubicBezTo>
                  <a:cubicBezTo>
                    <a:pt x="2117" y="19097"/>
                    <a:pt x="2457" y="19004"/>
                    <a:pt x="2457" y="19004"/>
                  </a:cubicBezTo>
                  <a:cubicBezTo>
                    <a:pt x="2457" y="18912"/>
                    <a:pt x="2457" y="19004"/>
                    <a:pt x="2457" y="18912"/>
                  </a:cubicBezTo>
                  <a:cubicBezTo>
                    <a:pt x="2457" y="18912"/>
                    <a:pt x="2457" y="18912"/>
                    <a:pt x="2457" y="18912"/>
                  </a:cubicBezTo>
                  <a:cubicBezTo>
                    <a:pt x="2457" y="18726"/>
                    <a:pt x="2797" y="18633"/>
                    <a:pt x="2797" y="18448"/>
                  </a:cubicBezTo>
                  <a:cubicBezTo>
                    <a:pt x="2797" y="18448"/>
                    <a:pt x="2797" y="18448"/>
                    <a:pt x="2797" y="18448"/>
                  </a:cubicBezTo>
                  <a:cubicBezTo>
                    <a:pt x="2967" y="18170"/>
                    <a:pt x="3308" y="17892"/>
                    <a:pt x="3478" y="17614"/>
                  </a:cubicBezTo>
                  <a:cubicBezTo>
                    <a:pt x="3478" y="17614"/>
                    <a:pt x="3478" y="17614"/>
                    <a:pt x="3648" y="17614"/>
                  </a:cubicBezTo>
                  <a:cubicBezTo>
                    <a:pt x="3478" y="17614"/>
                    <a:pt x="3648" y="17521"/>
                    <a:pt x="3648" y="17428"/>
                  </a:cubicBezTo>
                  <a:cubicBezTo>
                    <a:pt x="3818" y="17428"/>
                    <a:pt x="3648" y="17243"/>
                    <a:pt x="3818" y="17243"/>
                  </a:cubicBezTo>
                  <a:cubicBezTo>
                    <a:pt x="3818" y="17243"/>
                    <a:pt x="3818" y="17243"/>
                    <a:pt x="3818" y="17243"/>
                  </a:cubicBezTo>
                  <a:cubicBezTo>
                    <a:pt x="3818" y="17243"/>
                    <a:pt x="3988" y="17243"/>
                    <a:pt x="3818" y="17150"/>
                  </a:cubicBezTo>
                  <a:cubicBezTo>
                    <a:pt x="3988" y="17150"/>
                    <a:pt x="3988" y="17150"/>
                    <a:pt x="3988" y="17150"/>
                  </a:cubicBezTo>
                  <a:cubicBezTo>
                    <a:pt x="3988" y="17058"/>
                    <a:pt x="4158" y="17058"/>
                    <a:pt x="4158" y="16965"/>
                  </a:cubicBezTo>
                  <a:cubicBezTo>
                    <a:pt x="4158" y="16965"/>
                    <a:pt x="4158" y="16965"/>
                    <a:pt x="4158" y="16965"/>
                  </a:cubicBezTo>
                  <a:cubicBezTo>
                    <a:pt x="4158" y="16965"/>
                    <a:pt x="4328" y="16965"/>
                    <a:pt x="4328" y="16779"/>
                  </a:cubicBezTo>
                  <a:cubicBezTo>
                    <a:pt x="4328" y="16779"/>
                    <a:pt x="4328" y="16779"/>
                    <a:pt x="4328" y="16779"/>
                  </a:cubicBezTo>
                  <a:cubicBezTo>
                    <a:pt x="4328" y="16687"/>
                    <a:pt x="4498" y="16594"/>
                    <a:pt x="4328" y="16594"/>
                  </a:cubicBezTo>
                  <a:cubicBezTo>
                    <a:pt x="4498" y="16594"/>
                    <a:pt x="4328" y="16687"/>
                    <a:pt x="4498" y="16687"/>
                  </a:cubicBezTo>
                  <a:cubicBezTo>
                    <a:pt x="4838" y="16409"/>
                    <a:pt x="5008" y="16038"/>
                    <a:pt x="5519" y="15667"/>
                  </a:cubicBezTo>
                  <a:cubicBezTo>
                    <a:pt x="5689" y="15667"/>
                    <a:pt x="5689" y="15667"/>
                    <a:pt x="5689" y="15667"/>
                  </a:cubicBezTo>
                  <a:cubicBezTo>
                    <a:pt x="5689" y="15574"/>
                    <a:pt x="5859" y="15482"/>
                    <a:pt x="5859" y="15482"/>
                  </a:cubicBezTo>
                  <a:cubicBezTo>
                    <a:pt x="5689" y="15482"/>
                    <a:pt x="5859" y="15482"/>
                    <a:pt x="5859" y="15482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5859" y="15296"/>
                    <a:pt x="5859" y="15296"/>
                    <a:pt x="6029" y="15111"/>
                  </a:cubicBezTo>
                  <a:cubicBezTo>
                    <a:pt x="6029" y="15111"/>
                    <a:pt x="6029" y="15111"/>
                    <a:pt x="6029" y="15111"/>
                  </a:cubicBezTo>
                  <a:cubicBezTo>
                    <a:pt x="6029" y="15018"/>
                    <a:pt x="6199" y="15018"/>
                    <a:pt x="6199" y="14925"/>
                  </a:cubicBezTo>
                  <a:cubicBezTo>
                    <a:pt x="6199" y="14925"/>
                    <a:pt x="6199" y="14925"/>
                    <a:pt x="6199" y="14925"/>
                  </a:cubicBezTo>
                  <a:cubicBezTo>
                    <a:pt x="6369" y="14833"/>
                    <a:pt x="6199" y="14925"/>
                    <a:pt x="6199" y="14833"/>
                  </a:cubicBezTo>
                  <a:cubicBezTo>
                    <a:pt x="6369" y="14833"/>
                    <a:pt x="6369" y="14833"/>
                    <a:pt x="6369" y="14833"/>
                  </a:cubicBezTo>
                  <a:cubicBezTo>
                    <a:pt x="6369" y="14740"/>
                    <a:pt x="6539" y="14647"/>
                    <a:pt x="6539" y="14555"/>
                  </a:cubicBezTo>
                  <a:cubicBezTo>
                    <a:pt x="6539" y="14555"/>
                    <a:pt x="6539" y="14555"/>
                    <a:pt x="6539" y="14555"/>
                  </a:cubicBezTo>
                  <a:cubicBezTo>
                    <a:pt x="6709" y="14462"/>
                    <a:pt x="6709" y="14276"/>
                    <a:pt x="7049" y="14184"/>
                  </a:cubicBezTo>
                  <a:cubicBezTo>
                    <a:pt x="7049" y="14184"/>
                    <a:pt x="7049" y="14276"/>
                    <a:pt x="7049" y="14184"/>
                  </a:cubicBezTo>
                  <a:cubicBezTo>
                    <a:pt x="7049" y="14184"/>
                    <a:pt x="7219" y="14091"/>
                    <a:pt x="7049" y="14091"/>
                  </a:cubicBezTo>
                  <a:cubicBezTo>
                    <a:pt x="7049" y="13998"/>
                    <a:pt x="7219" y="13906"/>
                    <a:pt x="7219" y="13813"/>
                  </a:cubicBezTo>
                  <a:cubicBezTo>
                    <a:pt x="7219" y="13813"/>
                    <a:pt x="7560" y="13813"/>
                    <a:pt x="7389" y="13906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906"/>
                    <a:pt x="7560" y="13906"/>
                    <a:pt x="7560" y="13906"/>
                  </a:cubicBezTo>
                  <a:cubicBezTo>
                    <a:pt x="7730" y="13720"/>
                    <a:pt x="7730" y="13720"/>
                    <a:pt x="7730" y="13720"/>
                  </a:cubicBezTo>
                  <a:cubicBezTo>
                    <a:pt x="7730" y="13627"/>
                    <a:pt x="7560" y="13535"/>
                    <a:pt x="7730" y="13442"/>
                  </a:cubicBezTo>
                  <a:cubicBezTo>
                    <a:pt x="7900" y="13442"/>
                    <a:pt x="7900" y="13442"/>
                    <a:pt x="7900" y="13442"/>
                  </a:cubicBezTo>
                  <a:cubicBezTo>
                    <a:pt x="7730" y="13257"/>
                    <a:pt x="7730" y="13257"/>
                    <a:pt x="7730" y="13257"/>
                  </a:cubicBezTo>
                  <a:cubicBezTo>
                    <a:pt x="7730" y="13164"/>
                    <a:pt x="7900" y="13257"/>
                    <a:pt x="7900" y="13164"/>
                  </a:cubicBezTo>
                  <a:cubicBezTo>
                    <a:pt x="7900" y="13164"/>
                    <a:pt x="7900" y="13164"/>
                    <a:pt x="7900" y="13164"/>
                  </a:cubicBezTo>
                  <a:cubicBezTo>
                    <a:pt x="7900" y="13164"/>
                    <a:pt x="7900" y="12979"/>
                    <a:pt x="8070" y="12979"/>
                  </a:cubicBezTo>
                  <a:cubicBezTo>
                    <a:pt x="8240" y="12979"/>
                    <a:pt x="8070" y="13071"/>
                    <a:pt x="8240" y="13071"/>
                  </a:cubicBezTo>
                  <a:cubicBezTo>
                    <a:pt x="8240" y="12979"/>
                    <a:pt x="8240" y="12979"/>
                    <a:pt x="8240" y="12886"/>
                  </a:cubicBezTo>
                  <a:cubicBezTo>
                    <a:pt x="8240" y="12886"/>
                    <a:pt x="8240" y="12886"/>
                    <a:pt x="8240" y="12886"/>
                  </a:cubicBezTo>
                  <a:cubicBezTo>
                    <a:pt x="8240" y="12886"/>
                    <a:pt x="8240" y="12700"/>
                    <a:pt x="8240" y="12886"/>
                  </a:cubicBezTo>
                  <a:cubicBezTo>
                    <a:pt x="8240" y="12886"/>
                    <a:pt x="8240" y="12886"/>
                    <a:pt x="8240" y="12886"/>
                  </a:cubicBezTo>
                  <a:cubicBezTo>
                    <a:pt x="8240" y="12886"/>
                    <a:pt x="8240" y="12700"/>
                    <a:pt x="8240" y="12608"/>
                  </a:cubicBezTo>
                  <a:cubicBezTo>
                    <a:pt x="8240" y="12608"/>
                    <a:pt x="8240" y="12608"/>
                    <a:pt x="8240" y="12700"/>
                  </a:cubicBezTo>
                  <a:cubicBezTo>
                    <a:pt x="8240" y="12515"/>
                    <a:pt x="8240" y="12422"/>
                    <a:pt x="8580" y="12330"/>
                  </a:cubicBezTo>
                  <a:cubicBezTo>
                    <a:pt x="8240" y="12330"/>
                    <a:pt x="8580" y="12422"/>
                    <a:pt x="8580" y="12422"/>
                  </a:cubicBezTo>
                  <a:cubicBezTo>
                    <a:pt x="8750" y="12330"/>
                    <a:pt x="8750" y="12237"/>
                    <a:pt x="8920" y="12144"/>
                  </a:cubicBezTo>
                  <a:cubicBezTo>
                    <a:pt x="8920" y="12144"/>
                    <a:pt x="8750" y="12144"/>
                    <a:pt x="8920" y="12144"/>
                  </a:cubicBezTo>
                  <a:cubicBezTo>
                    <a:pt x="8920" y="12052"/>
                    <a:pt x="8920" y="12052"/>
                    <a:pt x="8920" y="12052"/>
                  </a:cubicBezTo>
                  <a:cubicBezTo>
                    <a:pt x="9090" y="12052"/>
                    <a:pt x="9090" y="11866"/>
                    <a:pt x="9090" y="11866"/>
                  </a:cubicBezTo>
                  <a:cubicBezTo>
                    <a:pt x="9090" y="11773"/>
                    <a:pt x="9090" y="11866"/>
                    <a:pt x="9090" y="11866"/>
                  </a:cubicBezTo>
                  <a:cubicBezTo>
                    <a:pt x="9090" y="11773"/>
                    <a:pt x="9260" y="11681"/>
                    <a:pt x="9430" y="11495"/>
                  </a:cubicBezTo>
                  <a:cubicBezTo>
                    <a:pt x="9430" y="11403"/>
                    <a:pt x="9430" y="11403"/>
                    <a:pt x="9430" y="11403"/>
                  </a:cubicBezTo>
                  <a:cubicBezTo>
                    <a:pt x="9430" y="11403"/>
                    <a:pt x="9430" y="11403"/>
                    <a:pt x="9430" y="11403"/>
                  </a:cubicBezTo>
                  <a:cubicBezTo>
                    <a:pt x="9430" y="11403"/>
                    <a:pt x="9430" y="11310"/>
                    <a:pt x="9430" y="11310"/>
                  </a:cubicBezTo>
                  <a:cubicBezTo>
                    <a:pt x="9430" y="11217"/>
                    <a:pt x="9430" y="11588"/>
                    <a:pt x="9430" y="11495"/>
                  </a:cubicBezTo>
                  <a:cubicBezTo>
                    <a:pt x="9430" y="11495"/>
                    <a:pt x="9430" y="11310"/>
                    <a:pt x="9430" y="11403"/>
                  </a:cubicBezTo>
                  <a:cubicBezTo>
                    <a:pt x="9430" y="11310"/>
                    <a:pt x="9430" y="11217"/>
                    <a:pt x="9600" y="11217"/>
                  </a:cubicBezTo>
                  <a:cubicBezTo>
                    <a:pt x="9600" y="11217"/>
                    <a:pt x="9600" y="11310"/>
                    <a:pt x="9771" y="11217"/>
                  </a:cubicBezTo>
                  <a:cubicBezTo>
                    <a:pt x="9771" y="11124"/>
                    <a:pt x="9771" y="11217"/>
                    <a:pt x="9771" y="11124"/>
                  </a:cubicBezTo>
                  <a:cubicBezTo>
                    <a:pt x="9771" y="11032"/>
                    <a:pt x="9771" y="11032"/>
                    <a:pt x="9771" y="11032"/>
                  </a:cubicBezTo>
                  <a:cubicBezTo>
                    <a:pt x="9600" y="11032"/>
                    <a:pt x="9771" y="11032"/>
                    <a:pt x="9771" y="11032"/>
                  </a:cubicBezTo>
                  <a:cubicBezTo>
                    <a:pt x="9771" y="11032"/>
                    <a:pt x="9771" y="10846"/>
                    <a:pt x="10111" y="10939"/>
                  </a:cubicBezTo>
                  <a:cubicBezTo>
                    <a:pt x="10281" y="10939"/>
                    <a:pt x="10281" y="10939"/>
                    <a:pt x="10281" y="10939"/>
                  </a:cubicBezTo>
                  <a:cubicBezTo>
                    <a:pt x="10111" y="10846"/>
                    <a:pt x="10111" y="10846"/>
                    <a:pt x="10111" y="10846"/>
                  </a:cubicBezTo>
                  <a:cubicBezTo>
                    <a:pt x="10111" y="10846"/>
                    <a:pt x="10111" y="10846"/>
                    <a:pt x="10281" y="10846"/>
                  </a:cubicBezTo>
                  <a:cubicBezTo>
                    <a:pt x="10111" y="10754"/>
                    <a:pt x="10281" y="10754"/>
                    <a:pt x="10281" y="10661"/>
                  </a:cubicBezTo>
                  <a:cubicBezTo>
                    <a:pt x="10451" y="10568"/>
                    <a:pt x="10451" y="10476"/>
                    <a:pt x="10621" y="10476"/>
                  </a:cubicBezTo>
                  <a:cubicBezTo>
                    <a:pt x="10621" y="10383"/>
                    <a:pt x="10621" y="10383"/>
                    <a:pt x="10621" y="10197"/>
                  </a:cubicBezTo>
                  <a:cubicBezTo>
                    <a:pt x="10621" y="10383"/>
                    <a:pt x="10621" y="10383"/>
                    <a:pt x="10621" y="10383"/>
                  </a:cubicBezTo>
                  <a:cubicBezTo>
                    <a:pt x="10621" y="10197"/>
                    <a:pt x="10621" y="10197"/>
                    <a:pt x="10621" y="10197"/>
                  </a:cubicBezTo>
                  <a:cubicBezTo>
                    <a:pt x="10621" y="10197"/>
                    <a:pt x="10791" y="10105"/>
                    <a:pt x="10961" y="10105"/>
                  </a:cubicBezTo>
                  <a:cubicBezTo>
                    <a:pt x="10961" y="10012"/>
                    <a:pt x="10791" y="10012"/>
                    <a:pt x="10791" y="10012"/>
                  </a:cubicBezTo>
                  <a:cubicBezTo>
                    <a:pt x="10961" y="10012"/>
                    <a:pt x="10791" y="9827"/>
                    <a:pt x="11131" y="9827"/>
                  </a:cubicBezTo>
                  <a:cubicBezTo>
                    <a:pt x="11131" y="9827"/>
                    <a:pt x="10961" y="9827"/>
                    <a:pt x="11131" y="9827"/>
                  </a:cubicBezTo>
                  <a:cubicBezTo>
                    <a:pt x="11301" y="9827"/>
                    <a:pt x="11131" y="9734"/>
                    <a:pt x="11301" y="9734"/>
                  </a:cubicBezTo>
                  <a:cubicBezTo>
                    <a:pt x="11131" y="9734"/>
                    <a:pt x="11131" y="9734"/>
                    <a:pt x="11131" y="9734"/>
                  </a:cubicBezTo>
                  <a:cubicBezTo>
                    <a:pt x="11301" y="9641"/>
                    <a:pt x="11131" y="9548"/>
                    <a:pt x="11301" y="9548"/>
                  </a:cubicBezTo>
                  <a:cubicBezTo>
                    <a:pt x="11301" y="9548"/>
                    <a:pt x="11471" y="9363"/>
                    <a:pt x="11301" y="9363"/>
                  </a:cubicBezTo>
                  <a:cubicBezTo>
                    <a:pt x="11641" y="9270"/>
                    <a:pt x="11641" y="9085"/>
                    <a:pt x="11982" y="9085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812" y="8992"/>
                    <a:pt x="11982" y="9085"/>
                    <a:pt x="11982" y="9085"/>
                  </a:cubicBezTo>
                  <a:cubicBezTo>
                    <a:pt x="11982" y="8992"/>
                    <a:pt x="11812" y="8992"/>
                    <a:pt x="11812" y="8992"/>
                  </a:cubicBezTo>
                  <a:cubicBezTo>
                    <a:pt x="11982" y="8992"/>
                    <a:pt x="11982" y="8900"/>
                    <a:pt x="11982" y="8992"/>
                  </a:cubicBezTo>
                  <a:cubicBezTo>
                    <a:pt x="12152" y="8900"/>
                    <a:pt x="11982" y="8807"/>
                    <a:pt x="12152" y="8714"/>
                  </a:cubicBezTo>
                  <a:cubicBezTo>
                    <a:pt x="12152" y="8714"/>
                    <a:pt x="12152" y="8714"/>
                    <a:pt x="12152" y="8714"/>
                  </a:cubicBezTo>
                  <a:cubicBezTo>
                    <a:pt x="12152" y="8529"/>
                    <a:pt x="12152" y="8529"/>
                    <a:pt x="12152" y="8529"/>
                  </a:cubicBezTo>
                  <a:cubicBezTo>
                    <a:pt x="12322" y="8529"/>
                    <a:pt x="12322" y="8529"/>
                    <a:pt x="12492" y="8529"/>
                  </a:cubicBezTo>
                  <a:cubicBezTo>
                    <a:pt x="12492" y="8529"/>
                    <a:pt x="12492" y="8529"/>
                    <a:pt x="12492" y="8436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492" y="8436"/>
                    <a:pt x="12662" y="8436"/>
                    <a:pt x="12662" y="8343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662" y="8436"/>
                    <a:pt x="12662" y="8343"/>
                    <a:pt x="1283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492" y="8343"/>
                    <a:pt x="12662" y="8343"/>
                    <a:pt x="12662" y="8251"/>
                  </a:cubicBezTo>
                  <a:cubicBezTo>
                    <a:pt x="12662" y="8343"/>
                    <a:pt x="12662" y="8251"/>
                    <a:pt x="12832" y="8158"/>
                  </a:cubicBezTo>
                  <a:cubicBezTo>
                    <a:pt x="12832" y="8158"/>
                    <a:pt x="12662" y="8158"/>
                    <a:pt x="12832" y="8065"/>
                  </a:cubicBezTo>
                  <a:cubicBezTo>
                    <a:pt x="12832" y="8158"/>
                    <a:pt x="12832" y="8065"/>
                    <a:pt x="12832" y="8065"/>
                  </a:cubicBezTo>
                  <a:cubicBezTo>
                    <a:pt x="12832" y="8065"/>
                    <a:pt x="12832" y="8065"/>
                    <a:pt x="12832" y="8158"/>
                  </a:cubicBezTo>
                  <a:cubicBezTo>
                    <a:pt x="12832" y="8158"/>
                    <a:pt x="12832" y="8158"/>
                    <a:pt x="12832" y="8065"/>
                  </a:cubicBezTo>
                  <a:cubicBezTo>
                    <a:pt x="12832" y="8065"/>
                    <a:pt x="12832" y="8065"/>
                    <a:pt x="12832" y="7973"/>
                  </a:cubicBezTo>
                  <a:cubicBezTo>
                    <a:pt x="12832" y="8065"/>
                    <a:pt x="12832" y="8065"/>
                    <a:pt x="12832" y="8065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880"/>
                    <a:pt x="13172" y="7880"/>
                    <a:pt x="12832" y="7787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342" y="7694"/>
                    <a:pt x="13342" y="7602"/>
                    <a:pt x="13342" y="7602"/>
                  </a:cubicBezTo>
                  <a:cubicBezTo>
                    <a:pt x="13342" y="7602"/>
                    <a:pt x="13342" y="7602"/>
                    <a:pt x="13342" y="7602"/>
                  </a:cubicBezTo>
                  <a:cubicBezTo>
                    <a:pt x="13342" y="7509"/>
                    <a:pt x="13342" y="7509"/>
                    <a:pt x="13342" y="7416"/>
                  </a:cubicBezTo>
                  <a:cubicBezTo>
                    <a:pt x="13512" y="7416"/>
                    <a:pt x="13682" y="7509"/>
                    <a:pt x="13682" y="7416"/>
                  </a:cubicBezTo>
                  <a:cubicBezTo>
                    <a:pt x="13682" y="7324"/>
                    <a:pt x="13682" y="7324"/>
                    <a:pt x="13512" y="7324"/>
                  </a:cubicBezTo>
                  <a:cubicBezTo>
                    <a:pt x="13682" y="7324"/>
                    <a:pt x="13682" y="7138"/>
                    <a:pt x="14023" y="7045"/>
                  </a:cubicBezTo>
                  <a:cubicBezTo>
                    <a:pt x="14023" y="7045"/>
                    <a:pt x="13852" y="7045"/>
                    <a:pt x="13852" y="6860"/>
                  </a:cubicBezTo>
                  <a:cubicBezTo>
                    <a:pt x="14023" y="6767"/>
                    <a:pt x="14023" y="6582"/>
                    <a:pt x="14363" y="6582"/>
                  </a:cubicBezTo>
                  <a:cubicBezTo>
                    <a:pt x="14363" y="6582"/>
                    <a:pt x="14363" y="6582"/>
                    <a:pt x="14363" y="6582"/>
                  </a:cubicBezTo>
                  <a:cubicBezTo>
                    <a:pt x="14363" y="6489"/>
                    <a:pt x="14533" y="6582"/>
                    <a:pt x="14363" y="6489"/>
                  </a:cubicBezTo>
                  <a:cubicBezTo>
                    <a:pt x="14363" y="6489"/>
                    <a:pt x="14363" y="6489"/>
                    <a:pt x="14193" y="6489"/>
                  </a:cubicBezTo>
                  <a:cubicBezTo>
                    <a:pt x="14363" y="6397"/>
                    <a:pt x="14533" y="6211"/>
                    <a:pt x="14533" y="6211"/>
                  </a:cubicBezTo>
                  <a:cubicBezTo>
                    <a:pt x="14533" y="6211"/>
                    <a:pt x="14533" y="6211"/>
                    <a:pt x="14533" y="6211"/>
                  </a:cubicBezTo>
                  <a:cubicBezTo>
                    <a:pt x="14873" y="6211"/>
                    <a:pt x="14873" y="6026"/>
                    <a:pt x="14873" y="6026"/>
                  </a:cubicBezTo>
                  <a:cubicBezTo>
                    <a:pt x="14873" y="6026"/>
                    <a:pt x="14873" y="6026"/>
                    <a:pt x="14873" y="6026"/>
                  </a:cubicBezTo>
                  <a:cubicBezTo>
                    <a:pt x="15043" y="6026"/>
                    <a:pt x="15043" y="6026"/>
                    <a:pt x="15043" y="6026"/>
                  </a:cubicBezTo>
                  <a:cubicBezTo>
                    <a:pt x="15043" y="6026"/>
                    <a:pt x="14873" y="6026"/>
                    <a:pt x="15043" y="5933"/>
                  </a:cubicBezTo>
                  <a:cubicBezTo>
                    <a:pt x="15043" y="5933"/>
                    <a:pt x="15043" y="5933"/>
                    <a:pt x="15043" y="5933"/>
                  </a:cubicBezTo>
                  <a:cubicBezTo>
                    <a:pt x="15043" y="5840"/>
                    <a:pt x="15043" y="5748"/>
                    <a:pt x="15213" y="5748"/>
                  </a:cubicBezTo>
                  <a:cubicBezTo>
                    <a:pt x="15213" y="5748"/>
                    <a:pt x="15213" y="5748"/>
                    <a:pt x="15213" y="5748"/>
                  </a:cubicBezTo>
                  <a:cubicBezTo>
                    <a:pt x="15213" y="5655"/>
                    <a:pt x="15213" y="5655"/>
                    <a:pt x="15213" y="5655"/>
                  </a:cubicBezTo>
                  <a:cubicBezTo>
                    <a:pt x="15213" y="5562"/>
                    <a:pt x="15383" y="5470"/>
                    <a:pt x="15383" y="5470"/>
                  </a:cubicBezTo>
                  <a:cubicBezTo>
                    <a:pt x="15383" y="5284"/>
                    <a:pt x="15723" y="5006"/>
                    <a:pt x="15893" y="4821"/>
                  </a:cubicBezTo>
                  <a:cubicBezTo>
                    <a:pt x="15893" y="4821"/>
                    <a:pt x="15893" y="4821"/>
                    <a:pt x="15893" y="4821"/>
                  </a:cubicBezTo>
                  <a:cubicBezTo>
                    <a:pt x="16063" y="4821"/>
                    <a:pt x="15893" y="4821"/>
                    <a:pt x="15893" y="4821"/>
                  </a:cubicBezTo>
                  <a:cubicBezTo>
                    <a:pt x="15893" y="4821"/>
                    <a:pt x="16063" y="4821"/>
                    <a:pt x="16063" y="4821"/>
                  </a:cubicBezTo>
                  <a:cubicBezTo>
                    <a:pt x="16234" y="4821"/>
                    <a:pt x="16063" y="4728"/>
                    <a:pt x="16063" y="4728"/>
                  </a:cubicBezTo>
                  <a:cubicBezTo>
                    <a:pt x="16063" y="4635"/>
                    <a:pt x="16063" y="4728"/>
                    <a:pt x="16063" y="4728"/>
                  </a:cubicBezTo>
                  <a:cubicBezTo>
                    <a:pt x="16063" y="4728"/>
                    <a:pt x="16234" y="4635"/>
                    <a:pt x="16063" y="4450"/>
                  </a:cubicBezTo>
                  <a:cubicBezTo>
                    <a:pt x="16234" y="4450"/>
                    <a:pt x="16234" y="4635"/>
                    <a:pt x="16234" y="4635"/>
                  </a:cubicBezTo>
                  <a:cubicBezTo>
                    <a:pt x="16234" y="4450"/>
                    <a:pt x="16234" y="4450"/>
                    <a:pt x="16234" y="4450"/>
                  </a:cubicBezTo>
                  <a:cubicBezTo>
                    <a:pt x="16404" y="4450"/>
                    <a:pt x="16404" y="4728"/>
                    <a:pt x="16574" y="4728"/>
                  </a:cubicBezTo>
                  <a:cubicBezTo>
                    <a:pt x="16574" y="4728"/>
                    <a:pt x="16574" y="4728"/>
                    <a:pt x="16574" y="4728"/>
                  </a:cubicBezTo>
                  <a:cubicBezTo>
                    <a:pt x="16744" y="4728"/>
                    <a:pt x="16574" y="4821"/>
                    <a:pt x="16744" y="4728"/>
                  </a:cubicBezTo>
                  <a:cubicBezTo>
                    <a:pt x="16744" y="4728"/>
                    <a:pt x="16744" y="4635"/>
                    <a:pt x="16574" y="4635"/>
                  </a:cubicBezTo>
                  <a:cubicBezTo>
                    <a:pt x="16574" y="4450"/>
                    <a:pt x="16404" y="4450"/>
                    <a:pt x="16574" y="4264"/>
                  </a:cubicBezTo>
                  <a:cubicBezTo>
                    <a:pt x="16574" y="4264"/>
                    <a:pt x="16404" y="4357"/>
                    <a:pt x="16574" y="4450"/>
                  </a:cubicBezTo>
                  <a:cubicBezTo>
                    <a:pt x="16744" y="4357"/>
                    <a:pt x="16574" y="4264"/>
                    <a:pt x="16744" y="4264"/>
                  </a:cubicBezTo>
                  <a:cubicBezTo>
                    <a:pt x="16574" y="4264"/>
                    <a:pt x="16574" y="4172"/>
                    <a:pt x="16574" y="4172"/>
                  </a:cubicBezTo>
                  <a:cubicBezTo>
                    <a:pt x="16574" y="4172"/>
                    <a:pt x="16574" y="4264"/>
                    <a:pt x="16744" y="4172"/>
                  </a:cubicBezTo>
                  <a:cubicBezTo>
                    <a:pt x="16574" y="4172"/>
                    <a:pt x="16744" y="4172"/>
                    <a:pt x="16574" y="4172"/>
                  </a:cubicBezTo>
                  <a:cubicBezTo>
                    <a:pt x="16404" y="4079"/>
                    <a:pt x="16744" y="4079"/>
                    <a:pt x="16574" y="4079"/>
                  </a:cubicBezTo>
                  <a:cubicBezTo>
                    <a:pt x="16744" y="4079"/>
                    <a:pt x="16744" y="4172"/>
                    <a:pt x="16914" y="4172"/>
                  </a:cubicBezTo>
                  <a:cubicBezTo>
                    <a:pt x="16744" y="4079"/>
                    <a:pt x="16914" y="3986"/>
                    <a:pt x="16744" y="3986"/>
                  </a:cubicBezTo>
                  <a:cubicBezTo>
                    <a:pt x="16744" y="3986"/>
                    <a:pt x="16744" y="3986"/>
                    <a:pt x="16914" y="3986"/>
                  </a:cubicBezTo>
                  <a:cubicBezTo>
                    <a:pt x="16914" y="3986"/>
                    <a:pt x="16744" y="3894"/>
                    <a:pt x="17084" y="3894"/>
                  </a:cubicBezTo>
                  <a:cubicBezTo>
                    <a:pt x="16914" y="3801"/>
                    <a:pt x="16914" y="3801"/>
                    <a:pt x="16914" y="3801"/>
                  </a:cubicBezTo>
                  <a:cubicBezTo>
                    <a:pt x="17084" y="3801"/>
                    <a:pt x="17084" y="3801"/>
                    <a:pt x="17084" y="3801"/>
                  </a:cubicBezTo>
                  <a:cubicBezTo>
                    <a:pt x="17084" y="3801"/>
                    <a:pt x="17084" y="3523"/>
                    <a:pt x="17254" y="3615"/>
                  </a:cubicBezTo>
                  <a:cubicBezTo>
                    <a:pt x="17254" y="3615"/>
                    <a:pt x="17424" y="3523"/>
                    <a:pt x="17254" y="3523"/>
                  </a:cubicBezTo>
                  <a:cubicBezTo>
                    <a:pt x="17084" y="3523"/>
                    <a:pt x="17254" y="3615"/>
                    <a:pt x="17084" y="3615"/>
                  </a:cubicBezTo>
                  <a:cubicBezTo>
                    <a:pt x="17254" y="3523"/>
                    <a:pt x="17084" y="3523"/>
                    <a:pt x="17084" y="3523"/>
                  </a:cubicBezTo>
                  <a:cubicBezTo>
                    <a:pt x="17254" y="3523"/>
                    <a:pt x="17254" y="3523"/>
                    <a:pt x="17254" y="3523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337"/>
                    <a:pt x="17424" y="3430"/>
                    <a:pt x="17424" y="3337"/>
                  </a:cubicBezTo>
                  <a:cubicBezTo>
                    <a:pt x="17424" y="3430"/>
                    <a:pt x="17424" y="3430"/>
                    <a:pt x="17424" y="3430"/>
                  </a:cubicBezTo>
                  <a:cubicBezTo>
                    <a:pt x="17424" y="3430"/>
                    <a:pt x="17424" y="3430"/>
                    <a:pt x="17424" y="3337"/>
                  </a:cubicBezTo>
                  <a:cubicBezTo>
                    <a:pt x="17424" y="3245"/>
                    <a:pt x="17424" y="3245"/>
                    <a:pt x="17424" y="3245"/>
                  </a:cubicBezTo>
                  <a:cubicBezTo>
                    <a:pt x="17424" y="3152"/>
                    <a:pt x="17424" y="3245"/>
                    <a:pt x="17424" y="3152"/>
                  </a:cubicBezTo>
                  <a:cubicBezTo>
                    <a:pt x="17424" y="3245"/>
                    <a:pt x="17424" y="3245"/>
                    <a:pt x="17424" y="3245"/>
                  </a:cubicBezTo>
                  <a:cubicBezTo>
                    <a:pt x="17424" y="3245"/>
                    <a:pt x="17764" y="3245"/>
                    <a:pt x="17764" y="3152"/>
                  </a:cubicBezTo>
                  <a:cubicBezTo>
                    <a:pt x="17764" y="3152"/>
                    <a:pt x="17764" y="3059"/>
                    <a:pt x="17424" y="3059"/>
                  </a:cubicBezTo>
                  <a:cubicBezTo>
                    <a:pt x="17764" y="3059"/>
                    <a:pt x="17764" y="3059"/>
                    <a:pt x="17764" y="3059"/>
                  </a:cubicBezTo>
                  <a:cubicBezTo>
                    <a:pt x="17764" y="2967"/>
                    <a:pt x="17424" y="3059"/>
                    <a:pt x="17764" y="2967"/>
                  </a:cubicBezTo>
                  <a:cubicBezTo>
                    <a:pt x="17764" y="2967"/>
                    <a:pt x="17934" y="2967"/>
                    <a:pt x="18104" y="2967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3059"/>
                    <a:pt x="18275" y="2967"/>
                    <a:pt x="18275" y="3059"/>
                  </a:cubicBezTo>
                  <a:cubicBezTo>
                    <a:pt x="18445" y="2967"/>
                    <a:pt x="18445" y="2967"/>
                    <a:pt x="18445" y="2967"/>
                  </a:cubicBezTo>
                  <a:cubicBezTo>
                    <a:pt x="18104" y="2967"/>
                    <a:pt x="18275" y="2781"/>
                    <a:pt x="18104" y="2688"/>
                  </a:cubicBezTo>
                  <a:cubicBezTo>
                    <a:pt x="18104" y="2596"/>
                    <a:pt x="18445" y="2781"/>
                    <a:pt x="18445" y="2596"/>
                  </a:cubicBezTo>
                  <a:cubicBezTo>
                    <a:pt x="18275" y="2596"/>
                    <a:pt x="18275" y="2503"/>
                    <a:pt x="18275" y="2596"/>
                  </a:cubicBezTo>
                  <a:cubicBezTo>
                    <a:pt x="18275" y="2503"/>
                    <a:pt x="18104" y="2503"/>
                    <a:pt x="18275" y="2410"/>
                  </a:cubicBezTo>
                  <a:cubicBezTo>
                    <a:pt x="18275" y="2503"/>
                    <a:pt x="18445" y="2410"/>
                    <a:pt x="18445" y="2503"/>
                  </a:cubicBezTo>
                  <a:cubicBezTo>
                    <a:pt x="18445" y="2503"/>
                    <a:pt x="18445" y="2503"/>
                    <a:pt x="18445" y="2596"/>
                  </a:cubicBezTo>
                  <a:cubicBezTo>
                    <a:pt x="18445" y="2596"/>
                    <a:pt x="18615" y="2596"/>
                    <a:pt x="18615" y="2503"/>
                  </a:cubicBezTo>
                  <a:cubicBezTo>
                    <a:pt x="18615" y="2503"/>
                    <a:pt x="18615" y="2410"/>
                    <a:pt x="18615" y="2410"/>
                  </a:cubicBezTo>
                  <a:cubicBezTo>
                    <a:pt x="18615" y="2410"/>
                    <a:pt x="18615" y="2503"/>
                    <a:pt x="18445" y="2410"/>
                  </a:cubicBezTo>
                  <a:cubicBezTo>
                    <a:pt x="18615" y="2318"/>
                    <a:pt x="18615" y="2318"/>
                    <a:pt x="1861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615" y="2225"/>
                    <a:pt x="18445" y="2318"/>
                    <a:pt x="18445" y="2225"/>
                  </a:cubicBezTo>
                  <a:cubicBezTo>
                    <a:pt x="18615" y="2132"/>
                    <a:pt x="18615" y="2132"/>
                    <a:pt x="18615" y="2132"/>
                  </a:cubicBezTo>
                  <a:cubicBezTo>
                    <a:pt x="18615" y="2225"/>
                    <a:pt x="18445" y="2318"/>
                    <a:pt x="18615" y="2318"/>
                  </a:cubicBezTo>
                  <a:cubicBezTo>
                    <a:pt x="18615" y="2318"/>
                    <a:pt x="18615" y="2225"/>
                    <a:pt x="18615" y="2225"/>
                  </a:cubicBezTo>
                  <a:cubicBezTo>
                    <a:pt x="18615" y="2225"/>
                    <a:pt x="18615" y="2225"/>
                    <a:pt x="18615" y="2225"/>
                  </a:cubicBezTo>
                  <a:cubicBezTo>
                    <a:pt x="18615" y="2225"/>
                    <a:pt x="18955" y="2225"/>
                    <a:pt x="18785" y="2132"/>
                  </a:cubicBezTo>
                  <a:cubicBezTo>
                    <a:pt x="18785" y="1947"/>
                    <a:pt x="18785" y="2132"/>
                    <a:pt x="18785" y="1947"/>
                  </a:cubicBezTo>
                  <a:cubicBezTo>
                    <a:pt x="18785" y="1854"/>
                    <a:pt x="18785" y="1854"/>
                    <a:pt x="18785" y="1761"/>
                  </a:cubicBezTo>
                  <a:cubicBezTo>
                    <a:pt x="18955" y="1761"/>
                    <a:pt x="18955" y="1669"/>
                    <a:pt x="18955" y="1761"/>
                  </a:cubicBezTo>
                  <a:cubicBezTo>
                    <a:pt x="18785" y="1947"/>
                    <a:pt x="18785" y="1947"/>
                    <a:pt x="18785" y="1947"/>
                  </a:cubicBezTo>
                  <a:cubicBezTo>
                    <a:pt x="19125" y="1947"/>
                    <a:pt x="18785" y="2132"/>
                    <a:pt x="18955" y="2225"/>
                  </a:cubicBezTo>
                  <a:cubicBezTo>
                    <a:pt x="18955" y="2132"/>
                    <a:pt x="19125" y="2225"/>
                    <a:pt x="19125" y="2225"/>
                  </a:cubicBezTo>
                  <a:cubicBezTo>
                    <a:pt x="19465" y="2132"/>
                    <a:pt x="19465" y="2132"/>
                    <a:pt x="19465" y="2132"/>
                  </a:cubicBezTo>
                  <a:cubicBezTo>
                    <a:pt x="19125" y="2132"/>
                    <a:pt x="19125" y="2132"/>
                    <a:pt x="18955" y="2132"/>
                  </a:cubicBezTo>
                  <a:cubicBezTo>
                    <a:pt x="19125" y="1947"/>
                    <a:pt x="19125" y="1761"/>
                    <a:pt x="19125" y="1761"/>
                  </a:cubicBezTo>
                  <a:cubicBezTo>
                    <a:pt x="19465" y="1669"/>
                    <a:pt x="19465" y="1761"/>
                    <a:pt x="19465" y="1761"/>
                  </a:cubicBezTo>
                  <a:cubicBezTo>
                    <a:pt x="19465" y="1669"/>
                    <a:pt x="19635" y="1669"/>
                    <a:pt x="19805" y="1576"/>
                  </a:cubicBezTo>
                  <a:cubicBezTo>
                    <a:pt x="19635" y="1576"/>
                    <a:pt x="19805" y="1391"/>
                    <a:pt x="19805" y="1391"/>
                  </a:cubicBezTo>
                  <a:cubicBezTo>
                    <a:pt x="19635" y="1483"/>
                    <a:pt x="19465" y="1483"/>
                    <a:pt x="19465" y="1483"/>
                  </a:cubicBezTo>
                  <a:cubicBezTo>
                    <a:pt x="19465" y="1391"/>
                    <a:pt x="19465" y="1483"/>
                    <a:pt x="19635" y="1483"/>
                  </a:cubicBezTo>
                  <a:cubicBezTo>
                    <a:pt x="19465" y="1391"/>
                    <a:pt x="19805" y="1391"/>
                    <a:pt x="19635" y="1298"/>
                  </a:cubicBezTo>
                  <a:cubicBezTo>
                    <a:pt x="19635" y="1483"/>
                    <a:pt x="19805" y="1391"/>
                    <a:pt x="19805" y="1483"/>
                  </a:cubicBezTo>
                  <a:cubicBezTo>
                    <a:pt x="19805" y="1391"/>
                    <a:pt x="19805" y="1483"/>
                    <a:pt x="19975" y="1391"/>
                  </a:cubicBezTo>
                  <a:cubicBezTo>
                    <a:pt x="19975" y="1298"/>
                    <a:pt x="19975" y="1112"/>
                    <a:pt x="19975" y="1112"/>
                  </a:cubicBezTo>
                  <a:cubicBezTo>
                    <a:pt x="20315" y="1020"/>
                    <a:pt x="20315" y="834"/>
                    <a:pt x="20315" y="742"/>
                  </a:cubicBezTo>
                  <a:cubicBezTo>
                    <a:pt x="20486" y="742"/>
                    <a:pt x="20656" y="834"/>
                    <a:pt x="20656" y="742"/>
                  </a:cubicBezTo>
                  <a:cubicBezTo>
                    <a:pt x="20656" y="742"/>
                    <a:pt x="20486" y="742"/>
                    <a:pt x="20656" y="742"/>
                  </a:cubicBezTo>
                  <a:cubicBezTo>
                    <a:pt x="20656" y="742"/>
                    <a:pt x="20656" y="742"/>
                    <a:pt x="20656" y="742"/>
                  </a:cubicBezTo>
                  <a:cubicBezTo>
                    <a:pt x="20656" y="649"/>
                    <a:pt x="20996" y="556"/>
                    <a:pt x="20826" y="464"/>
                  </a:cubicBezTo>
                  <a:cubicBezTo>
                    <a:pt x="20826" y="556"/>
                    <a:pt x="20826" y="556"/>
                    <a:pt x="20826" y="556"/>
                  </a:cubicBezTo>
                  <a:cubicBezTo>
                    <a:pt x="20826" y="556"/>
                    <a:pt x="20826" y="556"/>
                    <a:pt x="20826" y="464"/>
                  </a:cubicBezTo>
                  <a:cubicBezTo>
                    <a:pt x="20996" y="556"/>
                    <a:pt x="20996" y="464"/>
                    <a:pt x="20996" y="556"/>
                  </a:cubicBezTo>
                  <a:cubicBezTo>
                    <a:pt x="21166" y="556"/>
                    <a:pt x="21166" y="464"/>
                    <a:pt x="21166" y="371"/>
                  </a:cubicBezTo>
                  <a:cubicBezTo>
                    <a:pt x="20996" y="371"/>
                    <a:pt x="20996" y="371"/>
                    <a:pt x="20996" y="371"/>
                  </a:cubicBezTo>
                  <a:cubicBezTo>
                    <a:pt x="20996" y="278"/>
                    <a:pt x="21166" y="185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336" y="0"/>
                    <a:pt x="21336" y="0"/>
                    <a:pt x="21336" y="0"/>
                  </a:cubicBezTo>
                  <a:cubicBezTo>
                    <a:pt x="21506" y="93"/>
                    <a:pt x="21506" y="0"/>
                    <a:pt x="21506" y="0"/>
                  </a:cubicBezTo>
                  <a:cubicBezTo>
                    <a:pt x="21506" y="185"/>
                    <a:pt x="21506" y="185"/>
                    <a:pt x="21506" y="185"/>
                  </a:cubicBezTo>
                  <a:cubicBezTo>
                    <a:pt x="21506" y="278"/>
                    <a:pt x="21506" y="93"/>
                    <a:pt x="21336" y="93"/>
                  </a:cubicBezTo>
                  <a:cubicBezTo>
                    <a:pt x="21336" y="93"/>
                    <a:pt x="21166" y="278"/>
                    <a:pt x="21336" y="278"/>
                  </a:cubicBezTo>
                  <a:cubicBezTo>
                    <a:pt x="21336" y="278"/>
                    <a:pt x="21336" y="278"/>
                    <a:pt x="21336" y="185"/>
                  </a:cubicBezTo>
                  <a:cubicBezTo>
                    <a:pt x="21506" y="185"/>
                    <a:pt x="21336" y="278"/>
                    <a:pt x="21506" y="278"/>
                  </a:cubicBezTo>
                  <a:cubicBezTo>
                    <a:pt x="21506" y="278"/>
                    <a:pt x="21506" y="278"/>
                    <a:pt x="21506" y="278"/>
                  </a:cubicBezTo>
                  <a:cubicBezTo>
                    <a:pt x="21506" y="371"/>
                    <a:pt x="21506" y="371"/>
                    <a:pt x="21336" y="464"/>
                  </a:cubicBezTo>
                  <a:cubicBezTo>
                    <a:pt x="21336" y="371"/>
                    <a:pt x="21336" y="464"/>
                    <a:pt x="21336" y="371"/>
                  </a:cubicBezTo>
                  <a:cubicBezTo>
                    <a:pt x="21336" y="464"/>
                    <a:pt x="21336" y="464"/>
                    <a:pt x="21336" y="556"/>
                  </a:cubicBezTo>
                  <a:cubicBezTo>
                    <a:pt x="21166" y="556"/>
                    <a:pt x="21166" y="742"/>
                    <a:pt x="20996" y="834"/>
                  </a:cubicBezTo>
                  <a:cubicBezTo>
                    <a:pt x="20996" y="742"/>
                    <a:pt x="20996" y="649"/>
                    <a:pt x="20996" y="649"/>
                  </a:cubicBezTo>
                  <a:cubicBezTo>
                    <a:pt x="20826" y="649"/>
                    <a:pt x="20996" y="649"/>
                    <a:pt x="20826" y="742"/>
                  </a:cubicBezTo>
                  <a:cubicBezTo>
                    <a:pt x="20826" y="742"/>
                    <a:pt x="20996" y="834"/>
                    <a:pt x="20996" y="927"/>
                  </a:cubicBezTo>
                  <a:cubicBezTo>
                    <a:pt x="20826" y="927"/>
                    <a:pt x="20826" y="927"/>
                    <a:pt x="20826" y="927"/>
                  </a:cubicBezTo>
                  <a:cubicBezTo>
                    <a:pt x="20826" y="927"/>
                    <a:pt x="20996" y="1020"/>
                    <a:pt x="20826" y="1112"/>
                  </a:cubicBezTo>
                  <a:cubicBezTo>
                    <a:pt x="20656" y="1112"/>
                    <a:pt x="20486" y="1391"/>
                    <a:pt x="20315" y="1483"/>
                  </a:cubicBezTo>
                  <a:cubicBezTo>
                    <a:pt x="20315" y="1483"/>
                    <a:pt x="20315" y="1483"/>
                    <a:pt x="20315" y="1483"/>
                  </a:cubicBezTo>
                  <a:cubicBezTo>
                    <a:pt x="20315" y="1576"/>
                    <a:pt x="20145" y="1669"/>
                    <a:pt x="20145" y="1669"/>
                  </a:cubicBezTo>
                  <a:cubicBezTo>
                    <a:pt x="19975" y="1761"/>
                    <a:pt x="19975" y="2132"/>
                    <a:pt x="19805" y="2132"/>
                  </a:cubicBezTo>
                  <a:cubicBezTo>
                    <a:pt x="19635" y="2318"/>
                    <a:pt x="19465" y="2503"/>
                    <a:pt x="19125" y="2781"/>
                  </a:cubicBezTo>
                  <a:cubicBezTo>
                    <a:pt x="18955" y="2688"/>
                    <a:pt x="18955" y="2688"/>
                    <a:pt x="18955" y="2688"/>
                  </a:cubicBezTo>
                  <a:cubicBezTo>
                    <a:pt x="18955" y="2781"/>
                    <a:pt x="18955" y="2688"/>
                    <a:pt x="18785" y="2781"/>
                  </a:cubicBezTo>
                  <a:cubicBezTo>
                    <a:pt x="18955" y="2688"/>
                    <a:pt x="18955" y="2967"/>
                    <a:pt x="18955" y="2967"/>
                  </a:cubicBezTo>
                  <a:cubicBezTo>
                    <a:pt x="18785" y="2967"/>
                    <a:pt x="18615" y="3152"/>
                    <a:pt x="18615" y="3245"/>
                  </a:cubicBezTo>
                  <a:cubicBezTo>
                    <a:pt x="18615" y="3245"/>
                    <a:pt x="18615" y="3245"/>
                    <a:pt x="18615" y="3245"/>
                  </a:cubicBezTo>
                  <a:cubicBezTo>
                    <a:pt x="18615" y="3430"/>
                    <a:pt x="18615" y="3523"/>
                    <a:pt x="18445" y="3523"/>
                  </a:cubicBezTo>
                  <a:cubicBezTo>
                    <a:pt x="18275" y="3523"/>
                    <a:pt x="18275" y="3523"/>
                    <a:pt x="18275" y="3523"/>
                  </a:cubicBezTo>
                  <a:cubicBezTo>
                    <a:pt x="18275" y="3801"/>
                    <a:pt x="18275" y="3801"/>
                    <a:pt x="18275" y="3894"/>
                  </a:cubicBezTo>
                  <a:cubicBezTo>
                    <a:pt x="18104" y="3986"/>
                    <a:pt x="17934" y="4079"/>
                    <a:pt x="17764" y="4172"/>
                  </a:cubicBezTo>
                  <a:cubicBezTo>
                    <a:pt x="17764" y="4357"/>
                    <a:pt x="17254" y="4728"/>
                    <a:pt x="17084" y="5006"/>
                  </a:cubicBezTo>
                  <a:cubicBezTo>
                    <a:pt x="17084" y="4913"/>
                    <a:pt x="17084" y="4913"/>
                    <a:pt x="17084" y="4913"/>
                  </a:cubicBezTo>
                  <a:cubicBezTo>
                    <a:pt x="16914" y="5284"/>
                    <a:pt x="16404" y="5562"/>
                    <a:pt x="16234" y="5840"/>
                  </a:cubicBezTo>
                  <a:cubicBezTo>
                    <a:pt x="16063" y="5748"/>
                    <a:pt x="16063" y="5748"/>
                    <a:pt x="16063" y="5748"/>
                  </a:cubicBezTo>
                  <a:cubicBezTo>
                    <a:pt x="16063" y="5840"/>
                    <a:pt x="16063" y="5933"/>
                    <a:pt x="16063" y="5933"/>
                  </a:cubicBezTo>
                  <a:cubicBezTo>
                    <a:pt x="16063" y="6026"/>
                    <a:pt x="16063" y="6211"/>
                    <a:pt x="15893" y="6211"/>
                  </a:cubicBezTo>
                  <a:cubicBezTo>
                    <a:pt x="15723" y="6304"/>
                    <a:pt x="15893" y="6304"/>
                    <a:pt x="15723" y="6397"/>
                  </a:cubicBezTo>
                  <a:cubicBezTo>
                    <a:pt x="15553" y="6489"/>
                    <a:pt x="15553" y="6582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675"/>
                    <a:pt x="15213" y="6767"/>
                    <a:pt x="15383" y="6767"/>
                  </a:cubicBezTo>
                  <a:cubicBezTo>
                    <a:pt x="15213" y="6860"/>
                    <a:pt x="15213" y="7231"/>
                    <a:pt x="14873" y="7324"/>
                  </a:cubicBezTo>
                  <a:cubicBezTo>
                    <a:pt x="14873" y="7324"/>
                    <a:pt x="14873" y="7324"/>
                    <a:pt x="14873" y="7324"/>
                  </a:cubicBezTo>
                  <a:cubicBezTo>
                    <a:pt x="14873" y="7509"/>
                    <a:pt x="14363" y="7602"/>
                    <a:pt x="14363" y="7694"/>
                  </a:cubicBezTo>
                  <a:cubicBezTo>
                    <a:pt x="14363" y="7694"/>
                    <a:pt x="14363" y="7694"/>
                    <a:pt x="14193" y="7694"/>
                  </a:cubicBezTo>
                  <a:cubicBezTo>
                    <a:pt x="14193" y="7787"/>
                    <a:pt x="14363" y="7694"/>
                    <a:pt x="14363" y="7787"/>
                  </a:cubicBezTo>
                  <a:cubicBezTo>
                    <a:pt x="14193" y="8065"/>
                    <a:pt x="13852" y="8158"/>
                    <a:pt x="13682" y="8436"/>
                  </a:cubicBezTo>
                  <a:cubicBezTo>
                    <a:pt x="13512" y="8807"/>
                    <a:pt x="12832" y="9085"/>
                    <a:pt x="12662" y="9363"/>
                  </a:cubicBezTo>
                  <a:cubicBezTo>
                    <a:pt x="12662" y="9363"/>
                    <a:pt x="12662" y="9363"/>
                    <a:pt x="12662" y="9363"/>
                  </a:cubicBezTo>
                  <a:cubicBezTo>
                    <a:pt x="12662" y="9641"/>
                    <a:pt x="12322" y="9641"/>
                    <a:pt x="12322" y="9827"/>
                  </a:cubicBezTo>
                  <a:cubicBezTo>
                    <a:pt x="12322" y="9827"/>
                    <a:pt x="12322" y="9827"/>
                    <a:pt x="12152" y="9827"/>
                  </a:cubicBezTo>
                  <a:cubicBezTo>
                    <a:pt x="12152" y="9919"/>
                    <a:pt x="11812" y="10012"/>
                    <a:pt x="11812" y="10197"/>
                  </a:cubicBezTo>
                  <a:cubicBezTo>
                    <a:pt x="11812" y="10197"/>
                    <a:pt x="11812" y="10197"/>
                    <a:pt x="11812" y="10197"/>
                  </a:cubicBezTo>
                  <a:cubicBezTo>
                    <a:pt x="11641" y="10383"/>
                    <a:pt x="11641" y="10383"/>
                    <a:pt x="11471" y="10568"/>
                  </a:cubicBezTo>
                  <a:cubicBezTo>
                    <a:pt x="11471" y="10476"/>
                    <a:pt x="11471" y="10476"/>
                    <a:pt x="11471" y="10476"/>
                  </a:cubicBezTo>
                  <a:cubicBezTo>
                    <a:pt x="11301" y="10476"/>
                    <a:pt x="11471" y="10661"/>
                    <a:pt x="11301" y="10661"/>
                  </a:cubicBezTo>
                  <a:cubicBezTo>
                    <a:pt x="11301" y="10661"/>
                    <a:pt x="11301" y="10661"/>
                    <a:pt x="11301" y="10661"/>
                  </a:cubicBezTo>
                  <a:cubicBezTo>
                    <a:pt x="10961" y="10939"/>
                    <a:pt x="10791" y="11310"/>
                    <a:pt x="10621" y="11588"/>
                  </a:cubicBezTo>
                  <a:cubicBezTo>
                    <a:pt x="10281" y="11681"/>
                    <a:pt x="10281" y="11495"/>
                    <a:pt x="10281" y="11681"/>
                  </a:cubicBezTo>
                  <a:cubicBezTo>
                    <a:pt x="10281" y="11681"/>
                    <a:pt x="10281" y="11681"/>
                    <a:pt x="10281" y="11681"/>
                  </a:cubicBezTo>
                  <a:cubicBezTo>
                    <a:pt x="10281" y="11773"/>
                    <a:pt x="9771" y="11773"/>
                    <a:pt x="9771" y="11773"/>
                  </a:cubicBezTo>
                  <a:cubicBezTo>
                    <a:pt x="10111" y="11866"/>
                    <a:pt x="10111" y="11866"/>
                    <a:pt x="10111" y="11866"/>
                  </a:cubicBezTo>
                  <a:cubicBezTo>
                    <a:pt x="9771" y="12052"/>
                    <a:pt x="9600" y="12052"/>
                    <a:pt x="9600" y="12237"/>
                  </a:cubicBezTo>
                  <a:cubicBezTo>
                    <a:pt x="9430" y="12237"/>
                    <a:pt x="9430" y="12237"/>
                    <a:pt x="9430" y="12237"/>
                  </a:cubicBezTo>
                  <a:cubicBezTo>
                    <a:pt x="9600" y="12330"/>
                    <a:pt x="9430" y="12422"/>
                    <a:pt x="9430" y="12608"/>
                  </a:cubicBezTo>
                  <a:cubicBezTo>
                    <a:pt x="8920" y="13257"/>
                    <a:pt x="8240" y="13998"/>
                    <a:pt x="7560" y="14647"/>
                  </a:cubicBezTo>
                  <a:cubicBezTo>
                    <a:pt x="7049" y="15389"/>
                    <a:pt x="6199" y="15945"/>
                    <a:pt x="5519" y="16594"/>
                  </a:cubicBezTo>
                  <a:cubicBezTo>
                    <a:pt x="5178" y="16687"/>
                    <a:pt x="5178" y="16687"/>
                    <a:pt x="5008" y="16965"/>
                  </a:cubicBezTo>
                  <a:cubicBezTo>
                    <a:pt x="5008" y="16965"/>
                    <a:pt x="5008" y="16965"/>
                    <a:pt x="5008" y="16965"/>
                  </a:cubicBezTo>
                  <a:cubicBezTo>
                    <a:pt x="5008" y="16965"/>
                    <a:pt x="4838" y="17058"/>
                    <a:pt x="4838" y="17150"/>
                  </a:cubicBezTo>
                  <a:cubicBezTo>
                    <a:pt x="4838" y="17243"/>
                    <a:pt x="4668" y="17521"/>
                    <a:pt x="4328" y="17892"/>
                  </a:cubicBezTo>
                  <a:cubicBezTo>
                    <a:pt x="4328" y="17799"/>
                    <a:pt x="4328" y="17799"/>
                    <a:pt x="4158" y="17799"/>
                  </a:cubicBezTo>
                  <a:cubicBezTo>
                    <a:pt x="4328" y="17892"/>
                    <a:pt x="4328" y="17892"/>
                    <a:pt x="4328" y="17892"/>
                  </a:cubicBezTo>
                  <a:cubicBezTo>
                    <a:pt x="4158" y="17892"/>
                    <a:pt x="4158" y="17892"/>
                    <a:pt x="4158" y="17892"/>
                  </a:cubicBezTo>
                  <a:cubicBezTo>
                    <a:pt x="4158" y="17892"/>
                    <a:pt x="4158" y="17892"/>
                    <a:pt x="4328" y="17892"/>
                  </a:cubicBezTo>
                  <a:cubicBezTo>
                    <a:pt x="3648" y="18541"/>
                    <a:pt x="2797" y="19097"/>
                    <a:pt x="2117" y="19746"/>
                  </a:cubicBezTo>
                  <a:cubicBezTo>
                    <a:pt x="1947" y="19839"/>
                    <a:pt x="1777" y="20117"/>
                    <a:pt x="1607" y="20395"/>
                  </a:cubicBezTo>
                  <a:cubicBezTo>
                    <a:pt x="1097" y="20673"/>
                    <a:pt x="416" y="21136"/>
                    <a:pt x="76" y="21600"/>
                  </a:cubicBezTo>
                  <a:cubicBezTo>
                    <a:pt x="76" y="21600"/>
                    <a:pt x="-94" y="21507"/>
                    <a:pt x="76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3" name="شكل حر 114"/>
            <p:cNvSpPr/>
            <p:nvPr/>
          </p:nvSpPr>
          <p:spPr>
            <a:xfrm>
              <a:off x="884656" y="1915595"/>
              <a:ext cx="621245" cy="114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76" y="21229"/>
                  </a:moveTo>
                  <a:cubicBezTo>
                    <a:pt x="76" y="20951"/>
                    <a:pt x="586" y="20673"/>
                    <a:pt x="586" y="20302"/>
                  </a:cubicBezTo>
                  <a:cubicBezTo>
                    <a:pt x="756" y="20302"/>
                    <a:pt x="756" y="20302"/>
                    <a:pt x="756" y="20302"/>
                  </a:cubicBezTo>
                  <a:cubicBezTo>
                    <a:pt x="926" y="19931"/>
                    <a:pt x="1607" y="19561"/>
                    <a:pt x="1947" y="19282"/>
                  </a:cubicBezTo>
                  <a:cubicBezTo>
                    <a:pt x="1947" y="19282"/>
                    <a:pt x="1947" y="19282"/>
                    <a:pt x="1947" y="19282"/>
                  </a:cubicBezTo>
                  <a:cubicBezTo>
                    <a:pt x="2117" y="19282"/>
                    <a:pt x="2117" y="19097"/>
                    <a:pt x="2117" y="19097"/>
                  </a:cubicBezTo>
                  <a:cubicBezTo>
                    <a:pt x="2117" y="19097"/>
                    <a:pt x="2117" y="19097"/>
                    <a:pt x="2287" y="19097"/>
                  </a:cubicBezTo>
                  <a:cubicBezTo>
                    <a:pt x="2117" y="19097"/>
                    <a:pt x="2287" y="19097"/>
                    <a:pt x="2287" y="19004"/>
                  </a:cubicBezTo>
                  <a:cubicBezTo>
                    <a:pt x="2457" y="19004"/>
                    <a:pt x="2457" y="19004"/>
                    <a:pt x="2457" y="19004"/>
                  </a:cubicBezTo>
                  <a:cubicBezTo>
                    <a:pt x="2457" y="18819"/>
                    <a:pt x="2457" y="18819"/>
                    <a:pt x="2457" y="18819"/>
                  </a:cubicBezTo>
                  <a:cubicBezTo>
                    <a:pt x="2287" y="18633"/>
                    <a:pt x="2797" y="18541"/>
                    <a:pt x="2797" y="18448"/>
                  </a:cubicBezTo>
                  <a:cubicBezTo>
                    <a:pt x="2797" y="18448"/>
                    <a:pt x="2797" y="18448"/>
                    <a:pt x="2797" y="18448"/>
                  </a:cubicBezTo>
                  <a:cubicBezTo>
                    <a:pt x="2967" y="18170"/>
                    <a:pt x="3308" y="17799"/>
                    <a:pt x="3478" y="17614"/>
                  </a:cubicBezTo>
                  <a:cubicBezTo>
                    <a:pt x="3478" y="17614"/>
                    <a:pt x="3478" y="17706"/>
                    <a:pt x="3648" y="17706"/>
                  </a:cubicBezTo>
                  <a:cubicBezTo>
                    <a:pt x="3478" y="17614"/>
                    <a:pt x="3648" y="17521"/>
                    <a:pt x="3648" y="17428"/>
                  </a:cubicBezTo>
                  <a:cubicBezTo>
                    <a:pt x="3818" y="17428"/>
                    <a:pt x="3648" y="17336"/>
                    <a:pt x="3818" y="17150"/>
                  </a:cubicBezTo>
                  <a:cubicBezTo>
                    <a:pt x="3818" y="17150"/>
                    <a:pt x="3818" y="17150"/>
                    <a:pt x="3818" y="17150"/>
                  </a:cubicBezTo>
                  <a:cubicBezTo>
                    <a:pt x="3818" y="17150"/>
                    <a:pt x="3818" y="17150"/>
                    <a:pt x="3818" y="17058"/>
                  </a:cubicBezTo>
                  <a:cubicBezTo>
                    <a:pt x="3818" y="17058"/>
                    <a:pt x="3818" y="17058"/>
                    <a:pt x="3818" y="17058"/>
                  </a:cubicBezTo>
                  <a:cubicBezTo>
                    <a:pt x="3818" y="16965"/>
                    <a:pt x="4158" y="17058"/>
                    <a:pt x="4158" y="16965"/>
                  </a:cubicBezTo>
                  <a:cubicBezTo>
                    <a:pt x="4158" y="16965"/>
                    <a:pt x="4158" y="16965"/>
                    <a:pt x="4158" y="16965"/>
                  </a:cubicBezTo>
                  <a:cubicBezTo>
                    <a:pt x="4158" y="16872"/>
                    <a:pt x="4328" y="16872"/>
                    <a:pt x="4328" y="16779"/>
                  </a:cubicBezTo>
                  <a:cubicBezTo>
                    <a:pt x="4328" y="16779"/>
                    <a:pt x="4328" y="16779"/>
                    <a:pt x="4328" y="16779"/>
                  </a:cubicBezTo>
                  <a:cubicBezTo>
                    <a:pt x="4328" y="16687"/>
                    <a:pt x="4498" y="16687"/>
                    <a:pt x="4328" y="16594"/>
                  </a:cubicBezTo>
                  <a:cubicBezTo>
                    <a:pt x="4498" y="16594"/>
                    <a:pt x="4328" y="16779"/>
                    <a:pt x="4498" y="16687"/>
                  </a:cubicBezTo>
                  <a:cubicBezTo>
                    <a:pt x="4838" y="16316"/>
                    <a:pt x="5008" y="15945"/>
                    <a:pt x="5349" y="15760"/>
                  </a:cubicBezTo>
                  <a:cubicBezTo>
                    <a:pt x="5349" y="15667"/>
                    <a:pt x="5689" y="15667"/>
                    <a:pt x="5689" y="15667"/>
                  </a:cubicBezTo>
                  <a:cubicBezTo>
                    <a:pt x="5689" y="15667"/>
                    <a:pt x="5859" y="15482"/>
                    <a:pt x="5859" y="15389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6029" y="15296"/>
                    <a:pt x="5859" y="15296"/>
                    <a:pt x="6029" y="15296"/>
                  </a:cubicBezTo>
                  <a:cubicBezTo>
                    <a:pt x="6029" y="15296"/>
                    <a:pt x="6029" y="15296"/>
                    <a:pt x="6029" y="15296"/>
                  </a:cubicBezTo>
                  <a:cubicBezTo>
                    <a:pt x="6029" y="15296"/>
                    <a:pt x="6029" y="15203"/>
                    <a:pt x="6199" y="15111"/>
                  </a:cubicBezTo>
                  <a:cubicBezTo>
                    <a:pt x="6199" y="15203"/>
                    <a:pt x="6199" y="15203"/>
                    <a:pt x="6199" y="15203"/>
                  </a:cubicBezTo>
                  <a:cubicBezTo>
                    <a:pt x="6199" y="15111"/>
                    <a:pt x="6199" y="15018"/>
                    <a:pt x="6199" y="14925"/>
                  </a:cubicBezTo>
                  <a:cubicBezTo>
                    <a:pt x="6199" y="15018"/>
                    <a:pt x="6199" y="15018"/>
                    <a:pt x="6199" y="15018"/>
                  </a:cubicBezTo>
                  <a:cubicBezTo>
                    <a:pt x="6369" y="14925"/>
                    <a:pt x="6199" y="14925"/>
                    <a:pt x="6199" y="14833"/>
                  </a:cubicBezTo>
                  <a:cubicBezTo>
                    <a:pt x="6199" y="14833"/>
                    <a:pt x="6369" y="14833"/>
                    <a:pt x="6369" y="14925"/>
                  </a:cubicBezTo>
                  <a:cubicBezTo>
                    <a:pt x="6369" y="14647"/>
                    <a:pt x="6539" y="14647"/>
                    <a:pt x="6539" y="14555"/>
                  </a:cubicBezTo>
                  <a:cubicBezTo>
                    <a:pt x="6539" y="14555"/>
                    <a:pt x="6539" y="14555"/>
                    <a:pt x="6539" y="14555"/>
                  </a:cubicBezTo>
                  <a:cubicBezTo>
                    <a:pt x="6709" y="14462"/>
                    <a:pt x="6709" y="14369"/>
                    <a:pt x="6879" y="14276"/>
                  </a:cubicBezTo>
                  <a:cubicBezTo>
                    <a:pt x="6879" y="14184"/>
                    <a:pt x="7049" y="14276"/>
                    <a:pt x="7049" y="14184"/>
                  </a:cubicBezTo>
                  <a:cubicBezTo>
                    <a:pt x="6879" y="14184"/>
                    <a:pt x="7389" y="13998"/>
                    <a:pt x="7049" y="13998"/>
                  </a:cubicBezTo>
                  <a:cubicBezTo>
                    <a:pt x="7049" y="13998"/>
                    <a:pt x="7389" y="13813"/>
                    <a:pt x="7389" y="13720"/>
                  </a:cubicBezTo>
                  <a:cubicBezTo>
                    <a:pt x="7389" y="13813"/>
                    <a:pt x="7560" y="13720"/>
                    <a:pt x="7389" y="13813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813"/>
                    <a:pt x="7730" y="13720"/>
                    <a:pt x="7730" y="13627"/>
                  </a:cubicBezTo>
                  <a:cubicBezTo>
                    <a:pt x="7730" y="13535"/>
                    <a:pt x="7560" y="13442"/>
                    <a:pt x="7730" y="13349"/>
                  </a:cubicBezTo>
                  <a:cubicBezTo>
                    <a:pt x="7730" y="13442"/>
                    <a:pt x="7900" y="13349"/>
                    <a:pt x="7900" y="13442"/>
                  </a:cubicBezTo>
                  <a:cubicBezTo>
                    <a:pt x="7730" y="13257"/>
                    <a:pt x="7730" y="13257"/>
                    <a:pt x="7730" y="13257"/>
                  </a:cubicBezTo>
                  <a:cubicBezTo>
                    <a:pt x="7900" y="13257"/>
                    <a:pt x="7900" y="13257"/>
                    <a:pt x="7900" y="13257"/>
                  </a:cubicBezTo>
                  <a:cubicBezTo>
                    <a:pt x="7900" y="13164"/>
                    <a:pt x="7900" y="13164"/>
                    <a:pt x="7900" y="13164"/>
                  </a:cubicBezTo>
                  <a:cubicBezTo>
                    <a:pt x="7900" y="13164"/>
                    <a:pt x="7900" y="12886"/>
                    <a:pt x="8070" y="12979"/>
                  </a:cubicBezTo>
                  <a:cubicBezTo>
                    <a:pt x="8240" y="12979"/>
                    <a:pt x="8070" y="12979"/>
                    <a:pt x="8240" y="12979"/>
                  </a:cubicBezTo>
                  <a:cubicBezTo>
                    <a:pt x="8240" y="12886"/>
                    <a:pt x="8240" y="12886"/>
                    <a:pt x="8240" y="12793"/>
                  </a:cubicBezTo>
                  <a:cubicBezTo>
                    <a:pt x="8240" y="12793"/>
                    <a:pt x="8240" y="12793"/>
                    <a:pt x="8240" y="12793"/>
                  </a:cubicBezTo>
                  <a:cubicBezTo>
                    <a:pt x="8410" y="12793"/>
                    <a:pt x="8410" y="12700"/>
                    <a:pt x="8240" y="12700"/>
                  </a:cubicBezTo>
                  <a:cubicBezTo>
                    <a:pt x="8240" y="12700"/>
                    <a:pt x="8410" y="12700"/>
                    <a:pt x="8240" y="12793"/>
                  </a:cubicBezTo>
                  <a:cubicBezTo>
                    <a:pt x="8240" y="12700"/>
                    <a:pt x="8240" y="12700"/>
                    <a:pt x="8410" y="12608"/>
                  </a:cubicBezTo>
                  <a:cubicBezTo>
                    <a:pt x="8410" y="12700"/>
                    <a:pt x="8410" y="12700"/>
                    <a:pt x="8410" y="12700"/>
                  </a:cubicBezTo>
                  <a:cubicBezTo>
                    <a:pt x="8410" y="12608"/>
                    <a:pt x="8410" y="12515"/>
                    <a:pt x="8580" y="12330"/>
                  </a:cubicBezTo>
                  <a:cubicBezTo>
                    <a:pt x="8410" y="12330"/>
                    <a:pt x="8580" y="12422"/>
                    <a:pt x="8580" y="12422"/>
                  </a:cubicBezTo>
                  <a:cubicBezTo>
                    <a:pt x="8750" y="12330"/>
                    <a:pt x="8750" y="12144"/>
                    <a:pt x="8920" y="12052"/>
                  </a:cubicBezTo>
                  <a:cubicBezTo>
                    <a:pt x="8920" y="12052"/>
                    <a:pt x="8750" y="12052"/>
                    <a:pt x="8920" y="12052"/>
                  </a:cubicBezTo>
                  <a:cubicBezTo>
                    <a:pt x="8920" y="11959"/>
                    <a:pt x="8920" y="12052"/>
                    <a:pt x="9090" y="11959"/>
                  </a:cubicBezTo>
                  <a:cubicBezTo>
                    <a:pt x="9090" y="11959"/>
                    <a:pt x="9090" y="11959"/>
                    <a:pt x="9090" y="11866"/>
                  </a:cubicBezTo>
                  <a:cubicBezTo>
                    <a:pt x="9090" y="11866"/>
                    <a:pt x="9090" y="11866"/>
                    <a:pt x="9090" y="11959"/>
                  </a:cubicBezTo>
                  <a:cubicBezTo>
                    <a:pt x="9090" y="11866"/>
                    <a:pt x="9260" y="11588"/>
                    <a:pt x="9430" y="11495"/>
                  </a:cubicBezTo>
                  <a:cubicBezTo>
                    <a:pt x="9430" y="11495"/>
                    <a:pt x="9430" y="11495"/>
                    <a:pt x="9430" y="11310"/>
                  </a:cubicBezTo>
                  <a:cubicBezTo>
                    <a:pt x="9600" y="11495"/>
                    <a:pt x="9600" y="11495"/>
                    <a:pt x="9600" y="11495"/>
                  </a:cubicBezTo>
                  <a:cubicBezTo>
                    <a:pt x="9600" y="11310"/>
                    <a:pt x="9600" y="11217"/>
                    <a:pt x="9600" y="11310"/>
                  </a:cubicBezTo>
                  <a:cubicBezTo>
                    <a:pt x="9600" y="11217"/>
                    <a:pt x="9430" y="11588"/>
                    <a:pt x="9600" y="11495"/>
                  </a:cubicBezTo>
                  <a:cubicBezTo>
                    <a:pt x="9600" y="11310"/>
                    <a:pt x="9600" y="11310"/>
                    <a:pt x="9600" y="11310"/>
                  </a:cubicBezTo>
                  <a:cubicBezTo>
                    <a:pt x="9600" y="11310"/>
                    <a:pt x="9600" y="11217"/>
                    <a:pt x="9600" y="11124"/>
                  </a:cubicBezTo>
                  <a:cubicBezTo>
                    <a:pt x="9600" y="11124"/>
                    <a:pt x="9600" y="11217"/>
                    <a:pt x="9771" y="11217"/>
                  </a:cubicBezTo>
                  <a:cubicBezTo>
                    <a:pt x="9771" y="11124"/>
                    <a:pt x="9771" y="11124"/>
                    <a:pt x="9771" y="11032"/>
                  </a:cubicBezTo>
                  <a:cubicBezTo>
                    <a:pt x="9771" y="11032"/>
                    <a:pt x="9771" y="11032"/>
                    <a:pt x="9771" y="11032"/>
                  </a:cubicBezTo>
                  <a:cubicBezTo>
                    <a:pt x="9771" y="10939"/>
                    <a:pt x="9771" y="10939"/>
                    <a:pt x="9771" y="10939"/>
                  </a:cubicBezTo>
                  <a:cubicBezTo>
                    <a:pt x="9771" y="10939"/>
                    <a:pt x="9771" y="10846"/>
                    <a:pt x="9941" y="10846"/>
                  </a:cubicBezTo>
                  <a:cubicBezTo>
                    <a:pt x="10281" y="10939"/>
                    <a:pt x="10281" y="10939"/>
                    <a:pt x="10281" y="10939"/>
                  </a:cubicBezTo>
                  <a:cubicBezTo>
                    <a:pt x="10281" y="10846"/>
                    <a:pt x="9941" y="10846"/>
                    <a:pt x="9941" y="10846"/>
                  </a:cubicBezTo>
                  <a:cubicBezTo>
                    <a:pt x="9941" y="10846"/>
                    <a:pt x="9941" y="10846"/>
                    <a:pt x="10281" y="10846"/>
                  </a:cubicBezTo>
                  <a:cubicBezTo>
                    <a:pt x="9941" y="10754"/>
                    <a:pt x="10281" y="10754"/>
                    <a:pt x="10281" y="10661"/>
                  </a:cubicBezTo>
                  <a:cubicBezTo>
                    <a:pt x="10451" y="10661"/>
                    <a:pt x="10451" y="10383"/>
                    <a:pt x="10621" y="10383"/>
                  </a:cubicBezTo>
                  <a:cubicBezTo>
                    <a:pt x="10621" y="10290"/>
                    <a:pt x="10621" y="10197"/>
                    <a:pt x="10621" y="10197"/>
                  </a:cubicBezTo>
                  <a:cubicBezTo>
                    <a:pt x="10621" y="10197"/>
                    <a:pt x="10621" y="10197"/>
                    <a:pt x="10791" y="10197"/>
                  </a:cubicBezTo>
                  <a:cubicBezTo>
                    <a:pt x="10791" y="10197"/>
                    <a:pt x="10791" y="10197"/>
                    <a:pt x="10791" y="10197"/>
                  </a:cubicBezTo>
                  <a:cubicBezTo>
                    <a:pt x="10791" y="10197"/>
                    <a:pt x="10791" y="10197"/>
                    <a:pt x="10961" y="10105"/>
                  </a:cubicBezTo>
                  <a:cubicBezTo>
                    <a:pt x="10961" y="10012"/>
                    <a:pt x="10791" y="10012"/>
                    <a:pt x="10791" y="10012"/>
                  </a:cubicBezTo>
                  <a:cubicBezTo>
                    <a:pt x="10961" y="10012"/>
                    <a:pt x="10791" y="9827"/>
                    <a:pt x="11131" y="9827"/>
                  </a:cubicBezTo>
                  <a:cubicBezTo>
                    <a:pt x="11131" y="9827"/>
                    <a:pt x="11131" y="9919"/>
                    <a:pt x="11131" y="9827"/>
                  </a:cubicBezTo>
                  <a:cubicBezTo>
                    <a:pt x="11301" y="9827"/>
                    <a:pt x="11131" y="9734"/>
                    <a:pt x="11301" y="9548"/>
                  </a:cubicBezTo>
                  <a:cubicBezTo>
                    <a:pt x="11131" y="9548"/>
                    <a:pt x="11131" y="9548"/>
                    <a:pt x="11131" y="9548"/>
                  </a:cubicBezTo>
                  <a:cubicBezTo>
                    <a:pt x="11301" y="9548"/>
                    <a:pt x="11131" y="9456"/>
                    <a:pt x="11301" y="9548"/>
                  </a:cubicBezTo>
                  <a:cubicBezTo>
                    <a:pt x="11301" y="9456"/>
                    <a:pt x="11471" y="9456"/>
                    <a:pt x="11301" y="9456"/>
                  </a:cubicBezTo>
                  <a:cubicBezTo>
                    <a:pt x="11812" y="9270"/>
                    <a:pt x="11812" y="9085"/>
                    <a:pt x="11982" y="8992"/>
                  </a:cubicBezTo>
                  <a:cubicBezTo>
                    <a:pt x="11982" y="8900"/>
                    <a:pt x="11982" y="8900"/>
                    <a:pt x="11982" y="8900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982" y="8900"/>
                    <a:pt x="11982" y="8900"/>
                    <a:pt x="11982" y="8992"/>
                  </a:cubicBezTo>
                  <a:cubicBezTo>
                    <a:pt x="12322" y="8900"/>
                    <a:pt x="11982" y="8807"/>
                    <a:pt x="12152" y="8714"/>
                  </a:cubicBezTo>
                  <a:cubicBezTo>
                    <a:pt x="12152" y="8714"/>
                    <a:pt x="12152" y="8714"/>
                    <a:pt x="12322" y="8621"/>
                  </a:cubicBezTo>
                  <a:cubicBezTo>
                    <a:pt x="12152" y="8529"/>
                    <a:pt x="12152" y="8529"/>
                    <a:pt x="12152" y="8529"/>
                  </a:cubicBezTo>
                  <a:cubicBezTo>
                    <a:pt x="12322" y="8436"/>
                    <a:pt x="12322" y="8529"/>
                    <a:pt x="12492" y="8529"/>
                  </a:cubicBezTo>
                  <a:cubicBezTo>
                    <a:pt x="12492" y="8436"/>
                    <a:pt x="12492" y="8436"/>
                    <a:pt x="12492" y="8436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492" y="8436"/>
                    <a:pt x="12662" y="8343"/>
                    <a:pt x="1266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662" y="8343"/>
                    <a:pt x="12832" y="8343"/>
                    <a:pt x="1283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492" y="8343"/>
                    <a:pt x="12662" y="8343"/>
                    <a:pt x="12662" y="8343"/>
                  </a:cubicBezTo>
                  <a:cubicBezTo>
                    <a:pt x="12662" y="8343"/>
                    <a:pt x="12662" y="8251"/>
                    <a:pt x="12832" y="8251"/>
                  </a:cubicBezTo>
                  <a:cubicBezTo>
                    <a:pt x="12832" y="8158"/>
                    <a:pt x="12832" y="8158"/>
                    <a:pt x="12832" y="8158"/>
                  </a:cubicBezTo>
                  <a:cubicBezTo>
                    <a:pt x="12832" y="8158"/>
                    <a:pt x="12832" y="7973"/>
                    <a:pt x="12832" y="8158"/>
                  </a:cubicBezTo>
                  <a:cubicBezTo>
                    <a:pt x="12832" y="8158"/>
                    <a:pt x="12832" y="8158"/>
                    <a:pt x="12832" y="8158"/>
                  </a:cubicBezTo>
                  <a:cubicBezTo>
                    <a:pt x="13002" y="8158"/>
                    <a:pt x="13002" y="8158"/>
                    <a:pt x="13002" y="8158"/>
                  </a:cubicBezTo>
                  <a:cubicBezTo>
                    <a:pt x="13002" y="7973"/>
                    <a:pt x="12832" y="7973"/>
                    <a:pt x="12832" y="7880"/>
                  </a:cubicBezTo>
                  <a:cubicBezTo>
                    <a:pt x="12832" y="7973"/>
                    <a:pt x="13002" y="7973"/>
                    <a:pt x="13002" y="7973"/>
                  </a:cubicBezTo>
                  <a:cubicBezTo>
                    <a:pt x="13002" y="7973"/>
                    <a:pt x="13002" y="7973"/>
                    <a:pt x="13002" y="7973"/>
                  </a:cubicBezTo>
                  <a:cubicBezTo>
                    <a:pt x="13002" y="7880"/>
                    <a:pt x="13002" y="7880"/>
                    <a:pt x="13002" y="7880"/>
                  </a:cubicBezTo>
                  <a:cubicBezTo>
                    <a:pt x="13002" y="7880"/>
                    <a:pt x="13002" y="7880"/>
                    <a:pt x="13002" y="7880"/>
                  </a:cubicBezTo>
                  <a:cubicBezTo>
                    <a:pt x="13002" y="7880"/>
                    <a:pt x="13172" y="7787"/>
                    <a:pt x="13002" y="7694"/>
                  </a:cubicBezTo>
                  <a:cubicBezTo>
                    <a:pt x="13002" y="7694"/>
                    <a:pt x="13172" y="7694"/>
                    <a:pt x="13172" y="7694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342" y="7694"/>
                    <a:pt x="13342" y="7694"/>
                    <a:pt x="13342" y="7602"/>
                  </a:cubicBezTo>
                  <a:cubicBezTo>
                    <a:pt x="13342" y="7602"/>
                    <a:pt x="13342" y="7602"/>
                    <a:pt x="13342" y="7602"/>
                  </a:cubicBezTo>
                  <a:cubicBezTo>
                    <a:pt x="13342" y="7602"/>
                    <a:pt x="13512" y="7509"/>
                    <a:pt x="13342" y="7509"/>
                  </a:cubicBezTo>
                  <a:cubicBezTo>
                    <a:pt x="13512" y="7416"/>
                    <a:pt x="13682" y="7509"/>
                    <a:pt x="13682" y="7416"/>
                  </a:cubicBezTo>
                  <a:cubicBezTo>
                    <a:pt x="13682" y="7416"/>
                    <a:pt x="13682" y="7324"/>
                    <a:pt x="13512" y="7324"/>
                  </a:cubicBezTo>
                  <a:cubicBezTo>
                    <a:pt x="13682" y="7231"/>
                    <a:pt x="13682" y="7045"/>
                    <a:pt x="14023" y="6953"/>
                  </a:cubicBezTo>
                  <a:cubicBezTo>
                    <a:pt x="14023" y="6953"/>
                    <a:pt x="13852" y="6953"/>
                    <a:pt x="14023" y="6953"/>
                  </a:cubicBezTo>
                  <a:cubicBezTo>
                    <a:pt x="14193" y="6767"/>
                    <a:pt x="14193" y="6582"/>
                    <a:pt x="14363" y="6489"/>
                  </a:cubicBezTo>
                  <a:cubicBezTo>
                    <a:pt x="14363" y="6582"/>
                    <a:pt x="14363" y="6489"/>
                    <a:pt x="14363" y="6489"/>
                  </a:cubicBezTo>
                  <a:cubicBezTo>
                    <a:pt x="14703" y="6489"/>
                    <a:pt x="14703" y="6489"/>
                    <a:pt x="14703" y="6489"/>
                  </a:cubicBezTo>
                  <a:cubicBezTo>
                    <a:pt x="14363" y="6397"/>
                    <a:pt x="14363" y="6397"/>
                    <a:pt x="14193" y="6489"/>
                  </a:cubicBezTo>
                  <a:cubicBezTo>
                    <a:pt x="14363" y="6304"/>
                    <a:pt x="14703" y="6211"/>
                    <a:pt x="14703" y="6211"/>
                  </a:cubicBezTo>
                  <a:cubicBezTo>
                    <a:pt x="14703" y="6118"/>
                    <a:pt x="14703" y="6118"/>
                    <a:pt x="14703" y="6118"/>
                  </a:cubicBezTo>
                  <a:cubicBezTo>
                    <a:pt x="14873" y="6211"/>
                    <a:pt x="14873" y="6118"/>
                    <a:pt x="14873" y="6026"/>
                  </a:cubicBezTo>
                  <a:cubicBezTo>
                    <a:pt x="14873" y="6026"/>
                    <a:pt x="14873" y="6026"/>
                    <a:pt x="14873" y="6026"/>
                  </a:cubicBezTo>
                  <a:cubicBezTo>
                    <a:pt x="15043" y="6026"/>
                    <a:pt x="15043" y="6026"/>
                    <a:pt x="15043" y="6026"/>
                  </a:cubicBezTo>
                  <a:cubicBezTo>
                    <a:pt x="15043" y="5933"/>
                    <a:pt x="14873" y="5933"/>
                    <a:pt x="15043" y="5933"/>
                  </a:cubicBezTo>
                  <a:cubicBezTo>
                    <a:pt x="15043" y="5933"/>
                    <a:pt x="15043" y="5933"/>
                    <a:pt x="15043" y="5933"/>
                  </a:cubicBezTo>
                  <a:cubicBezTo>
                    <a:pt x="15043" y="5840"/>
                    <a:pt x="15043" y="5748"/>
                    <a:pt x="15213" y="5748"/>
                  </a:cubicBezTo>
                  <a:cubicBezTo>
                    <a:pt x="15383" y="5748"/>
                    <a:pt x="15383" y="5748"/>
                    <a:pt x="15383" y="5748"/>
                  </a:cubicBezTo>
                  <a:cubicBezTo>
                    <a:pt x="15383" y="5748"/>
                    <a:pt x="15383" y="5655"/>
                    <a:pt x="15213" y="5655"/>
                  </a:cubicBezTo>
                  <a:cubicBezTo>
                    <a:pt x="15383" y="5655"/>
                    <a:pt x="15383" y="5470"/>
                    <a:pt x="15383" y="5470"/>
                  </a:cubicBezTo>
                  <a:cubicBezTo>
                    <a:pt x="15383" y="5191"/>
                    <a:pt x="15723" y="5006"/>
                    <a:pt x="15893" y="4821"/>
                  </a:cubicBezTo>
                  <a:cubicBezTo>
                    <a:pt x="15893" y="4821"/>
                    <a:pt x="15893" y="4821"/>
                    <a:pt x="15893" y="4821"/>
                  </a:cubicBezTo>
                  <a:cubicBezTo>
                    <a:pt x="16063" y="4821"/>
                    <a:pt x="15893" y="4821"/>
                    <a:pt x="15893" y="4821"/>
                  </a:cubicBezTo>
                  <a:cubicBezTo>
                    <a:pt x="15893" y="4821"/>
                    <a:pt x="16063" y="4728"/>
                    <a:pt x="16063" y="4821"/>
                  </a:cubicBezTo>
                  <a:cubicBezTo>
                    <a:pt x="16404" y="4728"/>
                    <a:pt x="16063" y="4728"/>
                    <a:pt x="16404" y="4542"/>
                  </a:cubicBezTo>
                  <a:cubicBezTo>
                    <a:pt x="16063" y="4542"/>
                    <a:pt x="16404" y="4728"/>
                    <a:pt x="16063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574" y="4450"/>
                    <a:pt x="16574" y="4728"/>
                    <a:pt x="16574" y="4728"/>
                  </a:cubicBezTo>
                  <a:cubicBezTo>
                    <a:pt x="16574" y="4542"/>
                    <a:pt x="16574" y="4542"/>
                    <a:pt x="16574" y="4542"/>
                  </a:cubicBezTo>
                  <a:cubicBezTo>
                    <a:pt x="16744" y="4542"/>
                    <a:pt x="16574" y="4821"/>
                    <a:pt x="16744" y="4728"/>
                  </a:cubicBezTo>
                  <a:cubicBezTo>
                    <a:pt x="16744" y="4542"/>
                    <a:pt x="16744" y="4542"/>
                    <a:pt x="16574" y="4542"/>
                  </a:cubicBezTo>
                  <a:cubicBezTo>
                    <a:pt x="16574" y="4450"/>
                    <a:pt x="16574" y="4450"/>
                    <a:pt x="16574" y="4357"/>
                  </a:cubicBezTo>
                  <a:cubicBezTo>
                    <a:pt x="16574" y="4357"/>
                    <a:pt x="16574" y="4450"/>
                    <a:pt x="16574" y="4450"/>
                  </a:cubicBezTo>
                  <a:cubicBezTo>
                    <a:pt x="16744" y="4450"/>
                    <a:pt x="16574" y="4357"/>
                    <a:pt x="16744" y="4264"/>
                  </a:cubicBezTo>
                  <a:cubicBezTo>
                    <a:pt x="16574" y="4357"/>
                    <a:pt x="16574" y="4264"/>
                    <a:pt x="16574" y="4172"/>
                  </a:cubicBezTo>
                  <a:cubicBezTo>
                    <a:pt x="16574" y="4172"/>
                    <a:pt x="16574" y="4264"/>
                    <a:pt x="16744" y="4172"/>
                  </a:cubicBezTo>
                  <a:cubicBezTo>
                    <a:pt x="16574" y="4172"/>
                    <a:pt x="16744" y="4079"/>
                    <a:pt x="16574" y="4172"/>
                  </a:cubicBezTo>
                  <a:cubicBezTo>
                    <a:pt x="16574" y="4079"/>
                    <a:pt x="16744" y="4079"/>
                    <a:pt x="16574" y="3986"/>
                  </a:cubicBezTo>
                  <a:cubicBezTo>
                    <a:pt x="16744" y="3986"/>
                    <a:pt x="16744" y="4172"/>
                    <a:pt x="16914" y="4079"/>
                  </a:cubicBezTo>
                  <a:cubicBezTo>
                    <a:pt x="16744" y="4079"/>
                    <a:pt x="16914" y="3894"/>
                    <a:pt x="16744" y="3894"/>
                  </a:cubicBezTo>
                  <a:cubicBezTo>
                    <a:pt x="16744" y="3894"/>
                    <a:pt x="16914" y="3894"/>
                    <a:pt x="16914" y="3986"/>
                  </a:cubicBezTo>
                  <a:cubicBezTo>
                    <a:pt x="16914" y="3894"/>
                    <a:pt x="16744" y="3801"/>
                    <a:pt x="17084" y="3801"/>
                  </a:cubicBezTo>
                  <a:cubicBezTo>
                    <a:pt x="16914" y="3801"/>
                    <a:pt x="16914" y="3801"/>
                    <a:pt x="16914" y="3801"/>
                  </a:cubicBezTo>
                  <a:cubicBezTo>
                    <a:pt x="17084" y="3801"/>
                    <a:pt x="17084" y="3801"/>
                    <a:pt x="17084" y="3801"/>
                  </a:cubicBezTo>
                  <a:cubicBezTo>
                    <a:pt x="17084" y="3708"/>
                    <a:pt x="17084" y="3615"/>
                    <a:pt x="17254" y="3615"/>
                  </a:cubicBezTo>
                  <a:cubicBezTo>
                    <a:pt x="17254" y="3615"/>
                    <a:pt x="17424" y="3523"/>
                    <a:pt x="17254" y="3523"/>
                  </a:cubicBezTo>
                  <a:cubicBezTo>
                    <a:pt x="17084" y="3615"/>
                    <a:pt x="17254" y="3615"/>
                    <a:pt x="17084" y="3615"/>
                  </a:cubicBezTo>
                  <a:cubicBezTo>
                    <a:pt x="17254" y="3615"/>
                    <a:pt x="17084" y="3523"/>
                    <a:pt x="17084" y="3430"/>
                  </a:cubicBezTo>
                  <a:cubicBezTo>
                    <a:pt x="17254" y="3523"/>
                    <a:pt x="17254" y="3523"/>
                    <a:pt x="17254" y="3523"/>
                  </a:cubicBezTo>
                  <a:cubicBezTo>
                    <a:pt x="17254" y="3430"/>
                    <a:pt x="17254" y="3430"/>
                    <a:pt x="17254" y="3337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337"/>
                    <a:pt x="17254" y="3337"/>
                    <a:pt x="17254" y="3337"/>
                  </a:cubicBezTo>
                  <a:cubicBezTo>
                    <a:pt x="17254" y="3245"/>
                    <a:pt x="17424" y="3337"/>
                    <a:pt x="17424" y="3245"/>
                  </a:cubicBezTo>
                  <a:cubicBezTo>
                    <a:pt x="17424" y="3337"/>
                    <a:pt x="17424" y="3337"/>
                    <a:pt x="17424" y="3337"/>
                  </a:cubicBezTo>
                  <a:cubicBezTo>
                    <a:pt x="17594" y="3337"/>
                    <a:pt x="17594" y="3337"/>
                    <a:pt x="17594" y="3337"/>
                  </a:cubicBezTo>
                  <a:cubicBezTo>
                    <a:pt x="17594" y="3245"/>
                    <a:pt x="17424" y="3245"/>
                    <a:pt x="17424" y="3245"/>
                  </a:cubicBezTo>
                  <a:cubicBezTo>
                    <a:pt x="17424" y="3245"/>
                    <a:pt x="17594" y="3245"/>
                    <a:pt x="17424" y="3245"/>
                  </a:cubicBezTo>
                  <a:cubicBezTo>
                    <a:pt x="17594" y="3245"/>
                    <a:pt x="17594" y="3245"/>
                    <a:pt x="17594" y="3245"/>
                  </a:cubicBezTo>
                  <a:cubicBezTo>
                    <a:pt x="17594" y="3245"/>
                    <a:pt x="17764" y="3245"/>
                    <a:pt x="17764" y="3245"/>
                  </a:cubicBezTo>
                  <a:cubicBezTo>
                    <a:pt x="17764" y="3152"/>
                    <a:pt x="17764" y="2967"/>
                    <a:pt x="17594" y="3152"/>
                  </a:cubicBezTo>
                  <a:cubicBezTo>
                    <a:pt x="17594" y="2967"/>
                    <a:pt x="17764" y="2967"/>
                    <a:pt x="17764" y="3152"/>
                  </a:cubicBezTo>
                  <a:cubicBezTo>
                    <a:pt x="17764" y="2967"/>
                    <a:pt x="17594" y="2967"/>
                    <a:pt x="17764" y="2967"/>
                  </a:cubicBezTo>
                  <a:cubicBezTo>
                    <a:pt x="17764" y="2967"/>
                    <a:pt x="17934" y="2874"/>
                    <a:pt x="18104" y="2874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2874"/>
                    <a:pt x="18104" y="2874"/>
                    <a:pt x="18104" y="2874"/>
                  </a:cubicBezTo>
                  <a:cubicBezTo>
                    <a:pt x="18275" y="2967"/>
                    <a:pt x="18275" y="2874"/>
                    <a:pt x="18275" y="2967"/>
                  </a:cubicBezTo>
                  <a:cubicBezTo>
                    <a:pt x="18445" y="2967"/>
                    <a:pt x="18445" y="2874"/>
                    <a:pt x="18445" y="2874"/>
                  </a:cubicBezTo>
                  <a:cubicBezTo>
                    <a:pt x="18104" y="2874"/>
                    <a:pt x="18275" y="2688"/>
                    <a:pt x="18104" y="2688"/>
                  </a:cubicBezTo>
                  <a:cubicBezTo>
                    <a:pt x="18104" y="2596"/>
                    <a:pt x="18445" y="2688"/>
                    <a:pt x="18445" y="2596"/>
                  </a:cubicBezTo>
                  <a:cubicBezTo>
                    <a:pt x="18275" y="2596"/>
                    <a:pt x="18275" y="2503"/>
                    <a:pt x="18275" y="2596"/>
                  </a:cubicBezTo>
                  <a:cubicBezTo>
                    <a:pt x="18275" y="2503"/>
                    <a:pt x="18104" y="2503"/>
                    <a:pt x="18275" y="2410"/>
                  </a:cubicBezTo>
                  <a:cubicBezTo>
                    <a:pt x="18275" y="2503"/>
                    <a:pt x="18445" y="2410"/>
                    <a:pt x="18445" y="2503"/>
                  </a:cubicBezTo>
                  <a:cubicBezTo>
                    <a:pt x="18445" y="2596"/>
                    <a:pt x="18445" y="2596"/>
                    <a:pt x="18445" y="2596"/>
                  </a:cubicBezTo>
                  <a:cubicBezTo>
                    <a:pt x="18445" y="2596"/>
                    <a:pt x="18615" y="2596"/>
                    <a:pt x="18615" y="2596"/>
                  </a:cubicBezTo>
                  <a:cubicBezTo>
                    <a:pt x="18615" y="2503"/>
                    <a:pt x="18785" y="2503"/>
                    <a:pt x="18615" y="2503"/>
                  </a:cubicBezTo>
                  <a:cubicBezTo>
                    <a:pt x="18615" y="2410"/>
                    <a:pt x="18615" y="2503"/>
                    <a:pt x="18445" y="2503"/>
                  </a:cubicBezTo>
                  <a:cubicBezTo>
                    <a:pt x="18615" y="2410"/>
                    <a:pt x="18785" y="2410"/>
                    <a:pt x="18615" y="2318"/>
                  </a:cubicBezTo>
                  <a:cubicBezTo>
                    <a:pt x="18615" y="2410"/>
                    <a:pt x="18445" y="2318"/>
                    <a:pt x="18445" y="2318"/>
                  </a:cubicBezTo>
                  <a:cubicBezTo>
                    <a:pt x="18445" y="2225"/>
                    <a:pt x="18445" y="2225"/>
                    <a:pt x="18445" y="2225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615" y="2225"/>
                    <a:pt x="18445" y="2225"/>
                    <a:pt x="18445" y="2039"/>
                  </a:cubicBezTo>
                  <a:cubicBezTo>
                    <a:pt x="18615" y="2039"/>
                    <a:pt x="18615" y="2039"/>
                    <a:pt x="18615" y="2039"/>
                  </a:cubicBezTo>
                  <a:cubicBezTo>
                    <a:pt x="18785" y="2039"/>
                    <a:pt x="18445" y="2225"/>
                    <a:pt x="18615" y="2318"/>
                  </a:cubicBezTo>
                  <a:cubicBezTo>
                    <a:pt x="18785" y="2225"/>
                    <a:pt x="18615" y="2039"/>
                    <a:pt x="18785" y="2039"/>
                  </a:cubicBezTo>
                  <a:cubicBezTo>
                    <a:pt x="18785" y="2039"/>
                    <a:pt x="18785" y="2039"/>
                    <a:pt x="18785" y="2225"/>
                  </a:cubicBezTo>
                  <a:cubicBezTo>
                    <a:pt x="18785" y="2039"/>
                    <a:pt x="18955" y="2225"/>
                    <a:pt x="18785" y="1947"/>
                  </a:cubicBezTo>
                  <a:cubicBezTo>
                    <a:pt x="18785" y="1947"/>
                    <a:pt x="18785" y="1947"/>
                    <a:pt x="18785" y="1947"/>
                  </a:cubicBezTo>
                  <a:cubicBezTo>
                    <a:pt x="18785" y="1947"/>
                    <a:pt x="18785" y="1854"/>
                    <a:pt x="18785" y="1761"/>
                  </a:cubicBezTo>
                  <a:cubicBezTo>
                    <a:pt x="18955" y="1854"/>
                    <a:pt x="18955" y="1669"/>
                    <a:pt x="19295" y="1761"/>
                  </a:cubicBezTo>
                  <a:cubicBezTo>
                    <a:pt x="18955" y="1761"/>
                    <a:pt x="18785" y="1947"/>
                    <a:pt x="18785" y="1947"/>
                  </a:cubicBezTo>
                  <a:cubicBezTo>
                    <a:pt x="19295" y="1947"/>
                    <a:pt x="18785" y="2039"/>
                    <a:pt x="18955" y="2039"/>
                  </a:cubicBezTo>
                  <a:cubicBezTo>
                    <a:pt x="18955" y="1947"/>
                    <a:pt x="19295" y="2039"/>
                    <a:pt x="19465" y="2039"/>
                  </a:cubicBezTo>
                  <a:cubicBezTo>
                    <a:pt x="19465" y="2039"/>
                    <a:pt x="19465" y="2039"/>
                    <a:pt x="19465" y="1947"/>
                  </a:cubicBezTo>
                  <a:cubicBezTo>
                    <a:pt x="19295" y="1947"/>
                    <a:pt x="19295" y="1947"/>
                    <a:pt x="18955" y="1947"/>
                  </a:cubicBezTo>
                  <a:cubicBezTo>
                    <a:pt x="19295" y="1947"/>
                    <a:pt x="19295" y="1854"/>
                    <a:pt x="19295" y="1761"/>
                  </a:cubicBezTo>
                  <a:cubicBezTo>
                    <a:pt x="19465" y="1761"/>
                    <a:pt x="19465" y="1761"/>
                    <a:pt x="19465" y="1854"/>
                  </a:cubicBezTo>
                  <a:cubicBezTo>
                    <a:pt x="19465" y="1669"/>
                    <a:pt x="19635" y="1576"/>
                    <a:pt x="19805" y="1483"/>
                  </a:cubicBezTo>
                  <a:cubicBezTo>
                    <a:pt x="19635" y="1483"/>
                    <a:pt x="19975" y="1391"/>
                    <a:pt x="19805" y="1391"/>
                  </a:cubicBezTo>
                  <a:cubicBezTo>
                    <a:pt x="19635" y="1391"/>
                    <a:pt x="19465" y="1391"/>
                    <a:pt x="19465" y="1391"/>
                  </a:cubicBezTo>
                  <a:cubicBezTo>
                    <a:pt x="19465" y="1391"/>
                    <a:pt x="19465" y="1391"/>
                    <a:pt x="19635" y="1391"/>
                  </a:cubicBezTo>
                  <a:cubicBezTo>
                    <a:pt x="19465" y="1298"/>
                    <a:pt x="19805" y="1391"/>
                    <a:pt x="19635" y="1298"/>
                  </a:cubicBezTo>
                  <a:cubicBezTo>
                    <a:pt x="19635" y="1391"/>
                    <a:pt x="19805" y="1391"/>
                    <a:pt x="19975" y="1391"/>
                  </a:cubicBezTo>
                  <a:cubicBezTo>
                    <a:pt x="19975" y="1298"/>
                    <a:pt x="19975" y="1391"/>
                    <a:pt x="19975" y="1391"/>
                  </a:cubicBezTo>
                  <a:cubicBezTo>
                    <a:pt x="19975" y="1298"/>
                    <a:pt x="19975" y="1205"/>
                    <a:pt x="19975" y="1112"/>
                  </a:cubicBezTo>
                  <a:cubicBezTo>
                    <a:pt x="20315" y="1020"/>
                    <a:pt x="20315" y="834"/>
                    <a:pt x="20486" y="742"/>
                  </a:cubicBezTo>
                  <a:cubicBezTo>
                    <a:pt x="20486" y="742"/>
                    <a:pt x="20826" y="742"/>
                    <a:pt x="20826" y="742"/>
                  </a:cubicBezTo>
                  <a:cubicBezTo>
                    <a:pt x="20826" y="742"/>
                    <a:pt x="20486" y="742"/>
                    <a:pt x="20826" y="742"/>
                  </a:cubicBezTo>
                  <a:cubicBezTo>
                    <a:pt x="20826" y="742"/>
                    <a:pt x="20826" y="742"/>
                    <a:pt x="20826" y="742"/>
                  </a:cubicBezTo>
                  <a:cubicBezTo>
                    <a:pt x="20826" y="742"/>
                    <a:pt x="21166" y="649"/>
                    <a:pt x="20996" y="556"/>
                  </a:cubicBezTo>
                  <a:cubicBezTo>
                    <a:pt x="20996" y="556"/>
                    <a:pt x="20996" y="556"/>
                    <a:pt x="20996" y="556"/>
                  </a:cubicBezTo>
                  <a:cubicBezTo>
                    <a:pt x="20996" y="556"/>
                    <a:pt x="20996" y="556"/>
                    <a:pt x="20996" y="556"/>
                  </a:cubicBezTo>
                  <a:cubicBezTo>
                    <a:pt x="21166" y="556"/>
                    <a:pt x="21166" y="556"/>
                    <a:pt x="21166" y="556"/>
                  </a:cubicBezTo>
                  <a:cubicBezTo>
                    <a:pt x="21166" y="556"/>
                    <a:pt x="21166" y="371"/>
                    <a:pt x="21166" y="278"/>
                  </a:cubicBezTo>
                  <a:cubicBezTo>
                    <a:pt x="21166" y="278"/>
                    <a:pt x="21166" y="278"/>
                    <a:pt x="21166" y="278"/>
                  </a:cubicBezTo>
                  <a:cubicBezTo>
                    <a:pt x="21166" y="185"/>
                    <a:pt x="21166" y="185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506" y="93"/>
                    <a:pt x="21506" y="93"/>
                    <a:pt x="21506" y="0"/>
                  </a:cubicBezTo>
                  <a:cubicBezTo>
                    <a:pt x="21506" y="185"/>
                    <a:pt x="21506" y="185"/>
                    <a:pt x="21506" y="185"/>
                  </a:cubicBezTo>
                  <a:cubicBezTo>
                    <a:pt x="21506" y="185"/>
                    <a:pt x="21506" y="93"/>
                    <a:pt x="21336" y="93"/>
                  </a:cubicBezTo>
                  <a:cubicBezTo>
                    <a:pt x="21336" y="185"/>
                    <a:pt x="21336" y="185"/>
                    <a:pt x="21336" y="185"/>
                  </a:cubicBezTo>
                  <a:cubicBezTo>
                    <a:pt x="21336" y="185"/>
                    <a:pt x="21336" y="185"/>
                    <a:pt x="21336" y="185"/>
                  </a:cubicBezTo>
                  <a:cubicBezTo>
                    <a:pt x="21506" y="185"/>
                    <a:pt x="21336" y="185"/>
                    <a:pt x="21506" y="278"/>
                  </a:cubicBezTo>
                  <a:cubicBezTo>
                    <a:pt x="21506" y="278"/>
                    <a:pt x="21506" y="278"/>
                    <a:pt x="21506" y="185"/>
                  </a:cubicBezTo>
                  <a:cubicBezTo>
                    <a:pt x="21506" y="278"/>
                    <a:pt x="21506" y="278"/>
                    <a:pt x="21336" y="371"/>
                  </a:cubicBezTo>
                  <a:cubicBezTo>
                    <a:pt x="21336" y="278"/>
                    <a:pt x="21336" y="371"/>
                    <a:pt x="21336" y="371"/>
                  </a:cubicBezTo>
                  <a:cubicBezTo>
                    <a:pt x="21336" y="371"/>
                    <a:pt x="21336" y="556"/>
                    <a:pt x="21336" y="649"/>
                  </a:cubicBezTo>
                  <a:cubicBezTo>
                    <a:pt x="21166" y="649"/>
                    <a:pt x="21166" y="742"/>
                    <a:pt x="21166" y="742"/>
                  </a:cubicBezTo>
                  <a:cubicBezTo>
                    <a:pt x="21166" y="742"/>
                    <a:pt x="21166" y="742"/>
                    <a:pt x="21166" y="649"/>
                  </a:cubicBezTo>
                  <a:cubicBezTo>
                    <a:pt x="20996" y="742"/>
                    <a:pt x="21166" y="742"/>
                    <a:pt x="20996" y="742"/>
                  </a:cubicBezTo>
                  <a:cubicBezTo>
                    <a:pt x="20996" y="742"/>
                    <a:pt x="21166" y="742"/>
                    <a:pt x="21166" y="834"/>
                  </a:cubicBezTo>
                  <a:cubicBezTo>
                    <a:pt x="20996" y="834"/>
                    <a:pt x="20996" y="834"/>
                    <a:pt x="20996" y="834"/>
                  </a:cubicBezTo>
                  <a:cubicBezTo>
                    <a:pt x="20996" y="927"/>
                    <a:pt x="21166" y="927"/>
                    <a:pt x="20996" y="1020"/>
                  </a:cubicBezTo>
                  <a:cubicBezTo>
                    <a:pt x="20826" y="1112"/>
                    <a:pt x="20486" y="1298"/>
                    <a:pt x="20315" y="1391"/>
                  </a:cubicBezTo>
                  <a:cubicBezTo>
                    <a:pt x="20315" y="1391"/>
                    <a:pt x="20315" y="1391"/>
                    <a:pt x="20315" y="1391"/>
                  </a:cubicBezTo>
                  <a:cubicBezTo>
                    <a:pt x="20315" y="1483"/>
                    <a:pt x="20145" y="1576"/>
                    <a:pt x="20145" y="1669"/>
                  </a:cubicBezTo>
                  <a:cubicBezTo>
                    <a:pt x="19975" y="1854"/>
                    <a:pt x="19975" y="1947"/>
                    <a:pt x="19805" y="1947"/>
                  </a:cubicBezTo>
                  <a:cubicBezTo>
                    <a:pt x="19635" y="2318"/>
                    <a:pt x="19465" y="2596"/>
                    <a:pt x="19295" y="2688"/>
                  </a:cubicBezTo>
                  <a:cubicBezTo>
                    <a:pt x="18955" y="2596"/>
                    <a:pt x="18955" y="2596"/>
                    <a:pt x="18955" y="2596"/>
                  </a:cubicBezTo>
                  <a:cubicBezTo>
                    <a:pt x="18955" y="2688"/>
                    <a:pt x="18955" y="2688"/>
                    <a:pt x="18955" y="2688"/>
                  </a:cubicBezTo>
                  <a:cubicBezTo>
                    <a:pt x="18955" y="2688"/>
                    <a:pt x="18955" y="2781"/>
                    <a:pt x="18955" y="2874"/>
                  </a:cubicBezTo>
                  <a:cubicBezTo>
                    <a:pt x="18785" y="2967"/>
                    <a:pt x="18785" y="3245"/>
                    <a:pt x="18785" y="3245"/>
                  </a:cubicBezTo>
                  <a:cubicBezTo>
                    <a:pt x="18785" y="3245"/>
                    <a:pt x="18785" y="3245"/>
                    <a:pt x="18785" y="3245"/>
                  </a:cubicBezTo>
                  <a:cubicBezTo>
                    <a:pt x="18785" y="3337"/>
                    <a:pt x="18615" y="3430"/>
                    <a:pt x="18445" y="3523"/>
                  </a:cubicBezTo>
                  <a:cubicBezTo>
                    <a:pt x="18275" y="3523"/>
                    <a:pt x="18275" y="3523"/>
                    <a:pt x="18275" y="3615"/>
                  </a:cubicBezTo>
                  <a:cubicBezTo>
                    <a:pt x="18275" y="3708"/>
                    <a:pt x="18275" y="3708"/>
                    <a:pt x="18275" y="3894"/>
                  </a:cubicBezTo>
                  <a:cubicBezTo>
                    <a:pt x="18104" y="3894"/>
                    <a:pt x="17934" y="4079"/>
                    <a:pt x="17934" y="4079"/>
                  </a:cubicBezTo>
                  <a:cubicBezTo>
                    <a:pt x="17764" y="4450"/>
                    <a:pt x="17254" y="4728"/>
                    <a:pt x="17084" y="5006"/>
                  </a:cubicBezTo>
                  <a:cubicBezTo>
                    <a:pt x="17084" y="5006"/>
                    <a:pt x="17084" y="5006"/>
                    <a:pt x="17084" y="5006"/>
                  </a:cubicBezTo>
                  <a:cubicBezTo>
                    <a:pt x="16914" y="5284"/>
                    <a:pt x="16574" y="5655"/>
                    <a:pt x="16404" y="5840"/>
                  </a:cubicBezTo>
                  <a:cubicBezTo>
                    <a:pt x="16063" y="5748"/>
                    <a:pt x="16063" y="5748"/>
                    <a:pt x="16063" y="5748"/>
                  </a:cubicBezTo>
                  <a:cubicBezTo>
                    <a:pt x="16063" y="5933"/>
                    <a:pt x="16063" y="5933"/>
                    <a:pt x="16063" y="5933"/>
                  </a:cubicBezTo>
                  <a:cubicBezTo>
                    <a:pt x="16063" y="6026"/>
                    <a:pt x="16063" y="6118"/>
                    <a:pt x="15893" y="6118"/>
                  </a:cubicBezTo>
                  <a:cubicBezTo>
                    <a:pt x="15723" y="6211"/>
                    <a:pt x="15893" y="6211"/>
                    <a:pt x="15723" y="6304"/>
                  </a:cubicBezTo>
                  <a:cubicBezTo>
                    <a:pt x="15553" y="6489"/>
                    <a:pt x="15553" y="6489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582"/>
                    <a:pt x="15383" y="6582"/>
                    <a:pt x="15383" y="6582"/>
                  </a:cubicBezTo>
                  <a:cubicBezTo>
                    <a:pt x="15383" y="6675"/>
                    <a:pt x="15213" y="6767"/>
                    <a:pt x="15383" y="6767"/>
                  </a:cubicBezTo>
                  <a:cubicBezTo>
                    <a:pt x="15213" y="6953"/>
                    <a:pt x="15213" y="7231"/>
                    <a:pt x="14873" y="7324"/>
                  </a:cubicBezTo>
                  <a:cubicBezTo>
                    <a:pt x="15043" y="7324"/>
                    <a:pt x="14873" y="7324"/>
                    <a:pt x="14873" y="7416"/>
                  </a:cubicBezTo>
                  <a:cubicBezTo>
                    <a:pt x="14873" y="7509"/>
                    <a:pt x="14363" y="7602"/>
                    <a:pt x="14363" y="7694"/>
                  </a:cubicBezTo>
                  <a:cubicBezTo>
                    <a:pt x="14363" y="7694"/>
                    <a:pt x="14363" y="7694"/>
                    <a:pt x="14193" y="7694"/>
                  </a:cubicBezTo>
                  <a:cubicBezTo>
                    <a:pt x="14363" y="7694"/>
                    <a:pt x="14363" y="7694"/>
                    <a:pt x="14363" y="7694"/>
                  </a:cubicBezTo>
                  <a:cubicBezTo>
                    <a:pt x="14193" y="7973"/>
                    <a:pt x="13852" y="8251"/>
                    <a:pt x="13682" y="8343"/>
                  </a:cubicBezTo>
                  <a:cubicBezTo>
                    <a:pt x="13512" y="8714"/>
                    <a:pt x="13002" y="9085"/>
                    <a:pt x="12662" y="9456"/>
                  </a:cubicBezTo>
                  <a:cubicBezTo>
                    <a:pt x="12662" y="9363"/>
                    <a:pt x="12662" y="9363"/>
                    <a:pt x="12662" y="9363"/>
                  </a:cubicBezTo>
                  <a:cubicBezTo>
                    <a:pt x="12662" y="9548"/>
                    <a:pt x="12322" y="9548"/>
                    <a:pt x="12322" y="9734"/>
                  </a:cubicBezTo>
                  <a:cubicBezTo>
                    <a:pt x="12322" y="9827"/>
                    <a:pt x="12322" y="9919"/>
                    <a:pt x="12152" y="9827"/>
                  </a:cubicBezTo>
                  <a:cubicBezTo>
                    <a:pt x="12152" y="9919"/>
                    <a:pt x="11982" y="10105"/>
                    <a:pt x="11982" y="10197"/>
                  </a:cubicBezTo>
                  <a:cubicBezTo>
                    <a:pt x="11982" y="10197"/>
                    <a:pt x="11982" y="10197"/>
                    <a:pt x="11982" y="10197"/>
                  </a:cubicBezTo>
                  <a:cubicBezTo>
                    <a:pt x="11812" y="10197"/>
                    <a:pt x="11812" y="10383"/>
                    <a:pt x="11471" y="10476"/>
                  </a:cubicBezTo>
                  <a:cubicBezTo>
                    <a:pt x="11471" y="10383"/>
                    <a:pt x="11471" y="10383"/>
                    <a:pt x="11471" y="10383"/>
                  </a:cubicBezTo>
                  <a:cubicBezTo>
                    <a:pt x="11301" y="10476"/>
                    <a:pt x="11471" y="10661"/>
                    <a:pt x="11301" y="10661"/>
                  </a:cubicBezTo>
                  <a:cubicBezTo>
                    <a:pt x="11301" y="10661"/>
                    <a:pt x="11301" y="10661"/>
                    <a:pt x="11301" y="10661"/>
                  </a:cubicBezTo>
                  <a:cubicBezTo>
                    <a:pt x="10961" y="10846"/>
                    <a:pt x="10791" y="11217"/>
                    <a:pt x="10621" y="11588"/>
                  </a:cubicBezTo>
                  <a:cubicBezTo>
                    <a:pt x="10281" y="11773"/>
                    <a:pt x="10281" y="11495"/>
                    <a:pt x="10281" y="11681"/>
                  </a:cubicBezTo>
                  <a:cubicBezTo>
                    <a:pt x="10281" y="11681"/>
                    <a:pt x="10281" y="11773"/>
                    <a:pt x="10281" y="11681"/>
                  </a:cubicBezTo>
                  <a:cubicBezTo>
                    <a:pt x="10281" y="11773"/>
                    <a:pt x="9771" y="11773"/>
                    <a:pt x="9771" y="11866"/>
                  </a:cubicBezTo>
                  <a:cubicBezTo>
                    <a:pt x="9941" y="11866"/>
                    <a:pt x="9941" y="11866"/>
                    <a:pt x="9941" y="11959"/>
                  </a:cubicBezTo>
                  <a:cubicBezTo>
                    <a:pt x="9771" y="12052"/>
                    <a:pt x="9600" y="12052"/>
                    <a:pt x="9600" y="12144"/>
                  </a:cubicBezTo>
                  <a:cubicBezTo>
                    <a:pt x="9600" y="12144"/>
                    <a:pt x="9600" y="12144"/>
                    <a:pt x="9600" y="12144"/>
                  </a:cubicBezTo>
                  <a:cubicBezTo>
                    <a:pt x="9600" y="12330"/>
                    <a:pt x="9430" y="12422"/>
                    <a:pt x="9600" y="12608"/>
                  </a:cubicBezTo>
                  <a:cubicBezTo>
                    <a:pt x="8920" y="13349"/>
                    <a:pt x="8240" y="13998"/>
                    <a:pt x="7560" y="14647"/>
                  </a:cubicBezTo>
                  <a:cubicBezTo>
                    <a:pt x="6879" y="15296"/>
                    <a:pt x="6199" y="15945"/>
                    <a:pt x="5349" y="16594"/>
                  </a:cubicBezTo>
                  <a:cubicBezTo>
                    <a:pt x="5178" y="16687"/>
                    <a:pt x="5178" y="16687"/>
                    <a:pt x="5008" y="16872"/>
                  </a:cubicBezTo>
                  <a:cubicBezTo>
                    <a:pt x="5008" y="16872"/>
                    <a:pt x="5008" y="16872"/>
                    <a:pt x="5008" y="16872"/>
                  </a:cubicBezTo>
                  <a:cubicBezTo>
                    <a:pt x="5008" y="16965"/>
                    <a:pt x="5008" y="16965"/>
                    <a:pt x="5008" y="17058"/>
                  </a:cubicBezTo>
                  <a:cubicBezTo>
                    <a:pt x="4838" y="17336"/>
                    <a:pt x="4668" y="17521"/>
                    <a:pt x="4328" y="17799"/>
                  </a:cubicBezTo>
                  <a:cubicBezTo>
                    <a:pt x="4328" y="17799"/>
                    <a:pt x="4328" y="17706"/>
                    <a:pt x="4158" y="17799"/>
                  </a:cubicBezTo>
                  <a:cubicBezTo>
                    <a:pt x="4328" y="17799"/>
                    <a:pt x="4328" y="17799"/>
                    <a:pt x="4328" y="17799"/>
                  </a:cubicBezTo>
                  <a:cubicBezTo>
                    <a:pt x="4158" y="17799"/>
                    <a:pt x="4158" y="17799"/>
                    <a:pt x="4158" y="17799"/>
                  </a:cubicBezTo>
                  <a:cubicBezTo>
                    <a:pt x="4158" y="17799"/>
                    <a:pt x="4158" y="17892"/>
                    <a:pt x="4328" y="17799"/>
                  </a:cubicBezTo>
                  <a:cubicBezTo>
                    <a:pt x="3648" y="18541"/>
                    <a:pt x="2797" y="19097"/>
                    <a:pt x="2117" y="19653"/>
                  </a:cubicBezTo>
                  <a:cubicBezTo>
                    <a:pt x="1947" y="19931"/>
                    <a:pt x="1777" y="20117"/>
                    <a:pt x="1607" y="20302"/>
                  </a:cubicBezTo>
                  <a:cubicBezTo>
                    <a:pt x="926" y="20766"/>
                    <a:pt x="416" y="21044"/>
                    <a:pt x="76" y="21600"/>
                  </a:cubicBezTo>
                  <a:cubicBezTo>
                    <a:pt x="76" y="21600"/>
                    <a:pt x="-94" y="21415"/>
                    <a:pt x="76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4" name="شكل حر 115"/>
            <p:cNvSpPr/>
            <p:nvPr/>
          </p:nvSpPr>
          <p:spPr>
            <a:xfrm>
              <a:off x="816017" y="540776"/>
              <a:ext cx="556770" cy="102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84" y="21187"/>
                  </a:moveTo>
                  <a:cubicBezTo>
                    <a:pt x="84" y="20877"/>
                    <a:pt x="653" y="20670"/>
                    <a:pt x="653" y="20256"/>
                  </a:cubicBezTo>
                  <a:cubicBezTo>
                    <a:pt x="653" y="20153"/>
                    <a:pt x="653" y="20256"/>
                    <a:pt x="1032" y="20153"/>
                  </a:cubicBezTo>
                  <a:cubicBezTo>
                    <a:pt x="1032" y="19946"/>
                    <a:pt x="1600" y="19533"/>
                    <a:pt x="1979" y="19223"/>
                  </a:cubicBezTo>
                  <a:cubicBezTo>
                    <a:pt x="1979" y="19223"/>
                    <a:pt x="1979" y="19223"/>
                    <a:pt x="1979" y="19223"/>
                  </a:cubicBezTo>
                  <a:cubicBezTo>
                    <a:pt x="1979" y="19223"/>
                    <a:pt x="1979" y="19120"/>
                    <a:pt x="2169" y="19016"/>
                  </a:cubicBezTo>
                  <a:cubicBezTo>
                    <a:pt x="2169" y="19120"/>
                    <a:pt x="2169" y="19120"/>
                    <a:pt x="2169" y="19120"/>
                  </a:cubicBezTo>
                  <a:cubicBezTo>
                    <a:pt x="2169" y="19016"/>
                    <a:pt x="2169" y="18913"/>
                    <a:pt x="2169" y="18913"/>
                  </a:cubicBezTo>
                  <a:cubicBezTo>
                    <a:pt x="2358" y="18913"/>
                    <a:pt x="2358" y="18913"/>
                    <a:pt x="2358" y="18913"/>
                  </a:cubicBezTo>
                  <a:cubicBezTo>
                    <a:pt x="2358" y="18810"/>
                    <a:pt x="2358" y="18810"/>
                    <a:pt x="2358" y="18810"/>
                  </a:cubicBezTo>
                  <a:cubicBezTo>
                    <a:pt x="2169" y="18603"/>
                    <a:pt x="2927" y="18500"/>
                    <a:pt x="2927" y="18396"/>
                  </a:cubicBezTo>
                  <a:cubicBezTo>
                    <a:pt x="2927" y="18396"/>
                    <a:pt x="2927" y="18396"/>
                    <a:pt x="2927" y="18396"/>
                  </a:cubicBezTo>
                  <a:cubicBezTo>
                    <a:pt x="2927" y="18086"/>
                    <a:pt x="3116" y="17879"/>
                    <a:pt x="3306" y="17673"/>
                  </a:cubicBezTo>
                  <a:cubicBezTo>
                    <a:pt x="3495" y="17673"/>
                    <a:pt x="3495" y="17673"/>
                    <a:pt x="3495" y="17673"/>
                  </a:cubicBezTo>
                  <a:cubicBezTo>
                    <a:pt x="3495" y="17673"/>
                    <a:pt x="3495" y="17466"/>
                    <a:pt x="3495" y="17363"/>
                  </a:cubicBezTo>
                  <a:cubicBezTo>
                    <a:pt x="3684" y="17363"/>
                    <a:pt x="3495" y="17156"/>
                    <a:pt x="3684" y="17156"/>
                  </a:cubicBezTo>
                  <a:cubicBezTo>
                    <a:pt x="3684" y="17156"/>
                    <a:pt x="3684" y="17156"/>
                    <a:pt x="3684" y="17156"/>
                  </a:cubicBezTo>
                  <a:cubicBezTo>
                    <a:pt x="3684" y="17156"/>
                    <a:pt x="3874" y="17156"/>
                    <a:pt x="3874" y="17053"/>
                  </a:cubicBezTo>
                  <a:cubicBezTo>
                    <a:pt x="3874" y="17053"/>
                    <a:pt x="3874" y="17053"/>
                    <a:pt x="3874" y="17053"/>
                  </a:cubicBezTo>
                  <a:cubicBezTo>
                    <a:pt x="3874" y="16949"/>
                    <a:pt x="4063" y="17053"/>
                    <a:pt x="4063" y="16949"/>
                  </a:cubicBezTo>
                  <a:cubicBezTo>
                    <a:pt x="4063" y="16949"/>
                    <a:pt x="4063" y="16949"/>
                    <a:pt x="4063" y="16949"/>
                  </a:cubicBezTo>
                  <a:cubicBezTo>
                    <a:pt x="4063" y="16846"/>
                    <a:pt x="4253" y="16846"/>
                    <a:pt x="4253" y="16846"/>
                  </a:cubicBezTo>
                  <a:cubicBezTo>
                    <a:pt x="4253" y="16846"/>
                    <a:pt x="4253" y="16846"/>
                    <a:pt x="4253" y="16846"/>
                  </a:cubicBezTo>
                  <a:cubicBezTo>
                    <a:pt x="4253" y="16536"/>
                    <a:pt x="4442" y="16536"/>
                    <a:pt x="4253" y="16536"/>
                  </a:cubicBezTo>
                  <a:cubicBezTo>
                    <a:pt x="4442" y="16536"/>
                    <a:pt x="4253" y="16743"/>
                    <a:pt x="4442" y="16743"/>
                  </a:cubicBezTo>
                  <a:cubicBezTo>
                    <a:pt x="4632" y="16329"/>
                    <a:pt x="5011" y="16019"/>
                    <a:pt x="5390" y="15606"/>
                  </a:cubicBezTo>
                  <a:cubicBezTo>
                    <a:pt x="5579" y="15606"/>
                    <a:pt x="5579" y="15606"/>
                    <a:pt x="5579" y="15606"/>
                  </a:cubicBezTo>
                  <a:cubicBezTo>
                    <a:pt x="5579" y="15502"/>
                    <a:pt x="5579" y="15502"/>
                    <a:pt x="5579" y="15399"/>
                  </a:cubicBezTo>
                  <a:cubicBezTo>
                    <a:pt x="5579" y="15399"/>
                    <a:pt x="5579" y="15399"/>
                    <a:pt x="5579" y="15399"/>
                  </a:cubicBezTo>
                  <a:cubicBezTo>
                    <a:pt x="5769" y="15296"/>
                    <a:pt x="5579" y="15296"/>
                    <a:pt x="5769" y="15192"/>
                  </a:cubicBezTo>
                  <a:cubicBezTo>
                    <a:pt x="5769" y="15296"/>
                    <a:pt x="5769" y="15296"/>
                    <a:pt x="5769" y="15296"/>
                  </a:cubicBezTo>
                  <a:cubicBezTo>
                    <a:pt x="5769" y="15192"/>
                    <a:pt x="5769" y="15089"/>
                    <a:pt x="6148" y="15089"/>
                  </a:cubicBezTo>
                  <a:cubicBezTo>
                    <a:pt x="6148" y="15089"/>
                    <a:pt x="6148" y="15089"/>
                    <a:pt x="6148" y="15089"/>
                  </a:cubicBezTo>
                  <a:cubicBezTo>
                    <a:pt x="6148" y="15089"/>
                    <a:pt x="6337" y="15089"/>
                    <a:pt x="6337" y="14986"/>
                  </a:cubicBezTo>
                  <a:cubicBezTo>
                    <a:pt x="6337" y="14986"/>
                    <a:pt x="6337" y="14986"/>
                    <a:pt x="6337" y="14986"/>
                  </a:cubicBezTo>
                  <a:cubicBezTo>
                    <a:pt x="6527" y="14882"/>
                    <a:pt x="6148" y="14882"/>
                    <a:pt x="6337" y="14882"/>
                  </a:cubicBezTo>
                  <a:cubicBezTo>
                    <a:pt x="6337" y="14882"/>
                    <a:pt x="6337" y="14882"/>
                    <a:pt x="6337" y="14882"/>
                  </a:cubicBezTo>
                  <a:cubicBezTo>
                    <a:pt x="6337" y="14676"/>
                    <a:pt x="6527" y="14572"/>
                    <a:pt x="6527" y="14469"/>
                  </a:cubicBezTo>
                  <a:cubicBezTo>
                    <a:pt x="6716" y="14469"/>
                    <a:pt x="6716" y="14469"/>
                    <a:pt x="6716" y="14469"/>
                  </a:cubicBezTo>
                  <a:cubicBezTo>
                    <a:pt x="6716" y="14469"/>
                    <a:pt x="6906" y="14366"/>
                    <a:pt x="6906" y="14262"/>
                  </a:cubicBezTo>
                  <a:cubicBezTo>
                    <a:pt x="6906" y="14159"/>
                    <a:pt x="6906" y="14262"/>
                    <a:pt x="6906" y="14159"/>
                  </a:cubicBezTo>
                  <a:cubicBezTo>
                    <a:pt x="6906" y="14159"/>
                    <a:pt x="7095" y="14056"/>
                    <a:pt x="6906" y="14056"/>
                  </a:cubicBezTo>
                  <a:cubicBezTo>
                    <a:pt x="6906" y="13952"/>
                    <a:pt x="7095" y="13745"/>
                    <a:pt x="7095" y="13745"/>
                  </a:cubicBezTo>
                  <a:cubicBezTo>
                    <a:pt x="7095" y="13745"/>
                    <a:pt x="7474" y="13745"/>
                    <a:pt x="7284" y="13745"/>
                  </a:cubicBezTo>
                  <a:cubicBezTo>
                    <a:pt x="7474" y="13745"/>
                    <a:pt x="7474" y="13745"/>
                    <a:pt x="7474" y="13745"/>
                  </a:cubicBezTo>
                  <a:cubicBezTo>
                    <a:pt x="7474" y="13745"/>
                    <a:pt x="7474" y="13745"/>
                    <a:pt x="7474" y="13745"/>
                  </a:cubicBezTo>
                  <a:cubicBezTo>
                    <a:pt x="7474" y="13745"/>
                    <a:pt x="7474" y="13745"/>
                    <a:pt x="7853" y="13642"/>
                  </a:cubicBezTo>
                  <a:cubicBezTo>
                    <a:pt x="7853" y="13539"/>
                    <a:pt x="7474" y="13435"/>
                    <a:pt x="7853" y="13332"/>
                  </a:cubicBezTo>
                  <a:cubicBezTo>
                    <a:pt x="7853" y="13435"/>
                    <a:pt x="8042" y="13332"/>
                    <a:pt x="8042" y="13435"/>
                  </a:cubicBezTo>
                  <a:cubicBezTo>
                    <a:pt x="7853" y="13229"/>
                    <a:pt x="7853" y="13229"/>
                    <a:pt x="7853" y="13229"/>
                  </a:cubicBezTo>
                  <a:cubicBezTo>
                    <a:pt x="7853" y="13125"/>
                    <a:pt x="8042" y="13229"/>
                    <a:pt x="8042" y="13125"/>
                  </a:cubicBezTo>
                  <a:cubicBezTo>
                    <a:pt x="7853" y="13125"/>
                    <a:pt x="7853" y="13125"/>
                    <a:pt x="7853" y="13125"/>
                  </a:cubicBezTo>
                  <a:cubicBezTo>
                    <a:pt x="7853" y="13022"/>
                    <a:pt x="8042" y="13022"/>
                    <a:pt x="8042" y="13022"/>
                  </a:cubicBezTo>
                  <a:cubicBezTo>
                    <a:pt x="8042" y="13022"/>
                    <a:pt x="8042" y="13022"/>
                    <a:pt x="8042" y="13022"/>
                  </a:cubicBezTo>
                  <a:cubicBezTo>
                    <a:pt x="8042" y="13022"/>
                    <a:pt x="8042" y="13022"/>
                    <a:pt x="8232" y="12815"/>
                  </a:cubicBezTo>
                  <a:cubicBezTo>
                    <a:pt x="8232" y="12815"/>
                    <a:pt x="8232" y="12815"/>
                    <a:pt x="8232" y="12815"/>
                  </a:cubicBezTo>
                  <a:cubicBezTo>
                    <a:pt x="8232" y="12815"/>
                    <a:pt x="8232" y="12712"/>
                    <a:pt x="8042" y="12712"/>
                  </a:cubicBezTo>
                  <a:cubicBezTo>
                    <a:pt x="8042" y="12712"/>
                    <a:pt x="8232" y="12712"/>
                    <a:pt x="8042" y="12815"/>
                  </a:cubicBezTo>
                  <a:cubicBezTo>
                    <a:pt x="8042" y="12712"/>
                    <a:pt x="8042" y="12609"/>
                    <a:pt x="8232" y="12609"/>
                  </a:cubicBezTo>
                  <a:cubicBezTo>
                    <a:pt x="8232" y="12609"/>
                    <a:pt x="8232" y="12609"/>
                    <a:pt x="8232" y="12609"/>
                  </a:cubicBezTo>
                  <a:cubicBezTo>
                    <a:pt x="8232" y="12505"/>
                    <a:pt x="8232" y="12402"/>
                    <a:pt x="8421" y="12299"/>
                  </a:cubicBezTo>
                  <a:cubicBezTo>
                    <a:pt x="8232" y="12299"/>
                    <a:pt x="8421" y="12299"/>
                    <a:pt x="8421" y="12402"/>
                  </a:cubicBezTo>
                  <a:cubicBezTo>
                    <a:pt x="8611" y="12299"/>
                    <a:pt x="8611" y="12195"/>
                    <a:pt x="8800" y="12092"/>
                  </a:cubicBezTo>
                  <a:cubicBezTo>
                    <a:pt x="8611" y="12092"/>
                    <a:pt x="8611" y="12092"/>
                    <a:pt x="8611" y="12092"/>
                  </a:cubicBezTo>
                  <a:cubicBezTo>
                    <a:pt x="8800" y="11885"/>
                    <a:pt x="8800" y="12092"/>
                    <a:pt x="8800" y="11885"/>
                  </a:cubicBezTo>
                  <a:cubicBezTo>
                    <a:pt x="8990" y="11885"/>
                    <a:pt x="8990" y="11885"/>
                    <a:pt x="8990" y="11782"/>
                  </a:cubicBezTo>
                  <a:cubicBezTo>
                    <a:pt x="8990" y="11782"/>
                    <a:pt x="8990" y="11782"/>
                    <a:pt x="8990" y="11782"/>
                  </a:cubicBezTo>
                  <a:cubicBezTo>
                    <a:pt x="8990" y="11782"/>
                    <a:pt x="9179" y="11575"/>
                    <a:pt x="9369" y="11472"/>
                  </a:cubicBezTo>
                  <a:cubicBezTo>
                    <a:pt x="9179" y="11472"/>
                    <a:pt x="9179" y="11368"/>
                    <a:pt x="9369" y="11368"/>
                  </a:cubicBezTo>
                  <a:cubicBezTo>
                    <a:pt x="9369" y="11368"/>
                    <a:pt x="9369" y="11368"/>
                    <a:pt x="9369" y="11368"/>
                  </a:cubicBezTo>
                  <a:cubicBezTo>
                    <a:pt x="9369" y="11368"/>
                    <a:pt x="9369" y="11265"/>
                    <a:pt x="9558" y="11265"/>
                  </a:cubicBezTo>
                  <a:cubicBezTo>
                    <a:pt x="9558" y="11162"/>
                    <a:pt x="9369" y="11575"/>
                    <a:pt x="9369" y="11472"/>
                  </a:cubicBezTo>
                  <a:cubicBezTo>
                    <a:pt x="9558" y="11472"/>
                    <a:pt x="9369" y="11265"/>
                    <a:pt x="9558" y="11368"/>
                  </a:cubicBezTo>
                  <a:cubicBezTo>
                    <a:pt x="9558" y="11265"/>
                    <a:pt x="9558" y="11162"/>
                    <a:pt x="9558" y="11162"/>
                  </a:cubicBezTo>
                  <a:cubicBezTo>
                    <a:pt x="9558" y="11162"/>
                    <a:pt x="9748" y="11265"/>
                    <a:pt x="9748" y="11162"/>
                  </a:cubicBezTo>
                  <a:cubicBezTo>
                    <a:pt x="9748" y="11058"/>
                    <a:pt x="9748" y="11162"/>
                    <a:pt x="9748" y="11058"/>
                  </a:cubicBezTo>
                  <a:cubicBezTo>
                    <a:pt x="9748" y="11058"/>
                    <a:pt x="9748" y="11058"/>
                    <a:pt x="9748" y="11058"/>
                  </a:cubicBezTo>
                  <a:cubicBezTo>
                    <a:pt x="9748" y="10955"/>
                    <a:pt x="9937" y="10955"/>
                    <a:pt x="9748" y="10955"/>
                  </a:cubicBezTo>
                  <a:cubicBezTo>
                    <a:pt x="9748" y="10955"/>
                    <a:pt x="9748" y="10852"/>
                    <a:pt x="9937" y="10852"/>
                  </a:cubicBezTo>
                  <a:cubicBezTo>
                    <a:pt x="10127" y="10955"/>
                    <a:pt x="10127" y="10955"/>
                    <a:pt x="10127" y="10955"/>
                  </a:cubicBezTo>
                  <a:cubicBezTo>
                    <a:pt x="10127" y="10852"/>
                    <a:pt x="9937" y="10852"/>
                    <a:pt x="9937" y="10748"/>
                  </a:cubicBezTo>
                  <a:cubicBezTo>
                    <a:pt x="10127" y="10748"/>
                    <a:pt x="10127" y="10748"/>
                    <a:pt x="10127" y="10748"/>
                  </a:cubicBezTo>
                  <a:cubicBezTo>
                    <a:pt x="9937" y="10748"/>
                    <a:pt x="10127" y="10645"/>
                    <a:pt x="10127" y="10645"/>
                  </a:cubicBezTo>
                  <a:cubicBezTo>
                    <a:pt x="10127" y="10542"/>
                    <a:pt x="10316" y="10438"/>
                    <a:pt x="10506" y="10438"/>
                  </a:cubicBezTo>
                  <a:cubicBezTo>
                    <a:pt x="10506" y="10335"/>
                    <a:pt x="10506" y="10232"/>
                    <a:pt x="10506" y="10232"/>
                  </a:cubicBezTo>
                  <a:cubicBezTo>
                    <a:pt x="10506" y="10232"/>
                    <a:pt x="10506" y="10232"/>
                    <a:pt x="10506" y="10232"/>
                  </a:cubicBezTo>
                  <a:cubicBezTo>
                    <a:pt x="10695" y="10232"/>
                    <a:pt x="10695" y="10232"/>
                    <a:pt x="10695" y="10232"/>
                  </a:cubicBezTo>
                  <a:cubicBezTo>
                    <a:pt x="10695" y="10232"/>
                    <a:pt x="10695" y="10232"/>
                    <a:pt x="10695" y="10025"/>
                  </a:cubicBezTo>
                  <a:cubicBezTo>
                    <a:pt x="10695" y="10025"/>
                    <a:pt x="10695" y="9922"/>
                    <a:pt x="10695" y="9922"/>
                  </a:cubicBezTo>
                  <a:cubicBezTo>
                    <a:pt x="11074" y="9922"/>
                    <a:pt x="10695" y="9715"/>
                    <a:pt x="11074" y="9715"/>
                  </a:cubicBezTo>
                  <a:cubicBezTo>
                    <a:pt x="11074" y="9818"/>
                    <a:pt x="11074" y="9818"/>
                    <a:pt x="11074" y="9818"/>
                  </a:cubicBezTo>
                  <a:cubicBezTo>
                    <a:pt x="11453" y="9818"/>
                    <a:pt x="11074" y="9611"/>
                    <a:pt x="11263" y="9611"/>
                  </a:cubicBezTo>
                  <a:cubicBezTo>
                    <a:pt x="11074" y="9611"/>
                    <a:pt x="11074" y="9611"/>
                    <a:pt x="11074" y="9611"/>
                  </a:cubicBezTo>
                  <a:cubicBezTo>
                    <a:pt x="11263" y="9611"/>
                    <a:pt x="11263" y="9508"/>
                    <a:pt x="11263" y="9508"/>
                  </a:cubicBezTo>
                  <a:cubicBezTo>
                    <a:pt x="11263" y="9508"/>
                    <a:pt x="11453" y="9508"/>
                    <a:pt x="11263" y="9405"/>
                  </a:cubicBezTo>
                  <a:cubicBezTo>
                    <a:pt x="11642" y="9301"/>
                    <a:pt x="11642" y="8991"/>
                    <a:pt x="11832" y="8991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2021" y="8888"/>
                    <a:pt x="11832" y="8785"/>
                    <a:pt x="12021" y="8681"/>
                  </a:cubicBezTo>
                  <a:cubicBezTo>
                    <a:pt x="12021" y="8681"/>
                    <a:pt x="12021" y="8681"/>
                    <a:pt x="12021" y="8681"/>
                  </a:cubicBezTo>
                  <a:cubicBezTo>
                    <a:pt x="12021" y="8578"/>
                    <a:pt x="12021" y="8578"/>
                    <a:pt x="12021" y="8578"/>
                  </a:cubicBezTo>
                  <a:cubicBezTo>
                    <a:pt x="12211" y="8475"/>
                    <a:pt x="12211" y="8578"/>
                    <a:pt x="12400" y="8578"/>
                  </a:cubicBezTo>
                  <a:cubicBezTo>
                    <a:pt x="12400" y="8475"/>
                    <a:pt x="12400" y="8475"/>
                    <a:pt x="12400" y="8475"/>
                  </a:cubicBezTo>
                  <a:cubicBezTo>
                    <a:pt x="12779" y="8475"/>
                    <a:pt x="12779" y="8475"/>
                    <a:pt x="12779" y="8475"/>
                  </a:cubicBezTo>
                  <a:cubicBezTo>
                    <a:pt x="12400" y="8475"/>
                    <a:pt x="12779" y="8371"/>
                    <a:pt x="12779" y="8371"/>
                  </a:cubicBezTo>
                  <a:cubicBezTo>
                    <a:pt x="12779" y="8371"/>
                    <a:pt x="12779" y="8371"/>
                    <a:pt x="12779" y="8371"/>
                  </a:cubicBezTo>
                  <a:cubicBezTo>
                    <a:pt x="12779" y="8371"/>
                    <a:pt x="12779" y="8371"/>
                    <a:pt x="12779" y="8268"/>
                  </a:cubicBezTo>
                  <a:cubicBezTo>
                    <a:pt x="12400" y="8371"/>
                    <a:pt x="12400" y="8371"/>
                    <a:pt x="12400" y="8371"/>
                  </a:cubicBezTo>
                  <a:cubicBezTo>
                    <a:pt x="12400" y="8268"/>
                    <a:pt x="12400" y="8268"/>
                    <a:pt x="12400" y="8268"/>
                  </a:cubicBezTo>
                  <a:cubicBezTo>
                    <a:pt x="12779" y="8268"/>
                    <a:pt x="12779" y="8165"/>
                    <a:pt x="12779" y="8165"/>
                  </a:cubicBezTo>
                  <a:cubicBezTo>
                    <a:pt x="12779" y="8061"/>
                    <a:pt x="12779" y="8061"/>
                    <a:pt x="12779" y="8061"/>
                  </a:cubicBezTo>
                  <a:cubicBezTo>
                    <a:pt x="12779" y="8061"/>
                    <a:pt x="12779" y="7958"/>
                    <a:pt x="12969" y="8061"/>
                  </a:cubicBezTo>
                  <a:cubicBezTo>
                    <a:pt x="12969" y="8061"/>
                    <a:pt x="12779" y="8061"/>
                    <a:pt x="12779" y="8165"/>
                  </a:cubicBezTo>
                  <a:cubicBezTo>
                    <a:pt x="12969" y="8061"/>
                    <a:pt x="12969" y="8165"/>
                    <a:pt x="12969" y="8061"/>
                  </a:cubicBezTo>
                  <a:cubicBezTo>
                    <a:pt x="12969" y="7958"/>
                    <a:pt x="12779" y="7958"/>
                    <a:pt x="12969" y="7958"/>
                  </a:cubicBezTo>
                  <a:cubicBezTo>
                    <a:pt x="12969" y="7958"/>
                    <a:pt x="12969" y="7958"/>
                    <a:pt x="12969" y="8061"/>
                  </a:cubicBezTo>
                  <a:cubicBezTo>
                    <a:pt x="13158" y="7958"/>
                    <a:pt x="13158" y="7958"/>
                    <a:pt x="13158" y="7958"/>
                  </a:cubicBezTo>
                  <a:cubicBezTo>
                    <a:pt x="12969" y="7958"/>
                    <a:pt x="12969" y="7958"/>
                    <a:pt x="12969" y="7958"/>
                  </a:cubicBezTo>
                  <a:cubicBezTo>
                    <a:pt x="12969" y="7958"/>
                    <a:pt x="12969" y="7958"/>
                    <a:pt x="12969" y="7958"/>
                  </a:cubicBezTo>
                  <a:cubicBezTo>
                    <a:pt x="12969" y="7855"/>
                    <a:pt x="13158" y="7855"/>
                    <a:pt x="12969" y="7751"/>
                  </a:cubicBezTo>
                  <a:cubicBezTo>
                    <a:pt x="13158" y="7751"/>
                    <a:pt x="13158" y="7751"/>
                    <a:pt x="13158" y="7648"/>
                  </a:cubicBezTo>
                  <a:cubicBezTo>
                    <a:pt x="13158" y="7648"/>
                    <a:pt x="13158" y="7648"/>
                    <a:pt x="13158" y="7648"/>
                  </a:cubicBezTo>
                  <a:cubicBezTo>
                    <a:pt x="13158" y="7648"/>
                    <a:pt x="13158" y="7544"/>
                    <a:pt x="13158" y="7544"/>
                  </a:cubicBezTo>
                  <a:cubicBezTo>
                    <a:pt x="13158" y="7544"/>
                    <a:pt x="13158" y="7544"/>
                    <a:pt x="13158" y="7544"/>
                  </a:cubicBezTo>
                  <a:cubicBezTo>
                    <a:pt x="13158" y="7544"/>
                    <a:pt x="13158" y="7544"/>
                    <a:pt x="13158" y="7544"/>
                  </a:cubicBezTo>
                  <a:cubicBezTo>
                    <a:pt x="13348" y="7441"/>
                    <a:pt x="13537" y="7544"/>
                    <a:pt x="13537" y="7441"/>
                  </a:cubicBezTo>
                  <a:cubicBezTo>
                    <a:pt x="13537" y="7441"/>
                    <a:pt x="13537" y="7234"/>
                    <a:pt x="13348" y="7234"/>
                  </a:cubicBezTo>
                  <a:cubicBezTo>
                    <a:pt x="13537" y="7131"/>
                    <a:pt x="13537" y="7028"/>
                    <a:pt x="13727" y="6924"/>
                  </a:cubicBezTo>
                  <a:cubicBezTo>
                    <a:pt x="13727" y="6924"/>
                    <a:pt x="13727" y="6924"/>
                    <a:pt x="13727" y="6821"/>
                  </a:cubicBezTo>
                  <a:cubicBezTo>
                    <a:pt x="13916" y="6821"/>
                    <a:pt x="13916" y="6614"/>
                    <a:pt x="14295" y="6511"/>
                  </a:cubicBezTo>
                  <a:cubicBezTo>
                    <a:pt x="14295" y="6614"/>
                    <a:pt x="14295" y="6511"/>
                    <a:pt x="14484" y="6614"/>
                  </a:cubicBezTo>
                  <a:cubicBezTo>
                    <a:pt x="14484" y="6511"/>
                    <a:pt x="14484" y="6511"/>
                    <a:pt x="14484" y="6511"/>
                  </a:cubicBezTo>
                  <a:cubicBezTo>
                    <a:pt x="14295" y="6511"/>
                    <a:pt x="14295" y="6408"/>
                    <a:pt x="14295" y="6511"/>
                  </a:cubicBezTo>
                  <a:cubicBezTo>
                    <a:pt x="14295" y="6408"/>
                    <a:pt x="14484" y="6098"/>
                    <a:pt x="14484" y="6098"/>
                  </a:cubicBezTo>
                  <a:cubicBezTo>
                    <a:pt x="14484" y="6098"/>
                    <a:pt x="14484" y="6098"/>
                    <a:pt x="14484" y="6098"/>
                  </a:cubicBezTo>
                  <a:cubicBezTo>
                    <a:pt x="14674" y="6098"/>
                    <a:pt x="14674" y="6098"/>
                    <a:pt x="14674" y="6098"/>
                  </a:cubicBezTo>
                  <a:cubicBezTo>
                    <a:pt x="14674" y="5994"/>
                    <a:pt x="14674" y="5994"/>
                    <a:pt x="14674" y="5994"/>
                  </a:cubicBezTo>
                  <a:cubicBezTo>
                    <a:pt x="14863" y="5994"/>
                    <a:pt x="14863" y="5994"/>
                    <a:pt x="14863" y="5994"/>
                  </a:cubicBezTo>
                  <a:cubicBezTo>
                    <a:pt x="14863" y="5994"/>
                    <a:pt x="14674" y="5994"/>
                    <a:pt x="14674" y="5891"/>
                  </a:cubicBezTo>
                  <a:cubicBezTo>
                    <a:pt x="14863" y="5891"/>
                    <a:pt x="14863" y="5891"/>
                    <a:pt x="14863" y="5891"/>
                  </a:cubicBezTo>
                  <a:cubicBezTo>
                    <a:pt x="14863" y="5891"/>
                    <a:pt x="14863" y="5788"/>
                    <a:pt x="14863" y="5684"/>
                  </a:cubicBezTo>
                  <a:cubicBezTo>
                    <a:pt x="15053" y="5684"/>
                    <a:pt x="15053" y="5684"/>
                    <a:pt x="15053" y="5684"/>
                  </a:cubicBezTo>
                  <a:cubicBezTo>
                    <a:pt x="15053" y="5684"/>
                    <a:pt x="15053" y="5581"/>
                    <a:pt x="15053" y="5684"/>
                  </a:cubicBezTo>
                  <a:cubicBezTo>
                    <a:pt x="15242" y="5581"/>
                    <a:pt x="15242" y="5478"/>
                    <a:pt x="15432" y="5478"/>
                  </a:cubicBezTo>
                  <a:cubicBezTo>
                    <a:pt x="15432" y="5271"/>
                    <a:pt x="15621" y="4961"/>
                    <a:pt x="15621" y="4754"/>
                  </a:cubicBezTo>
                  <a:cubicBezTo>
                    <a:pt x="15621" y="4754"/>
                    <a:pt x="15621" y="4754"/>
                    <a:pt x="15621" y="4754"/>
                  </a:cubicBezTo>
                  <a:cubicBezTo>
                    <a:pt x="16000" y="4754"/>
                    <a:pt x="15621" y="4754"/>
                    <a:pt x="15621" y="4754"/>
                  </a:cubicBezTo>
                  <a:cubicBezTo>
                    <a:pt x="16000" y="4754"/>
                    <a:pt x="16000" y="4754"/>
                    <a:pt x="16000" y="4754"/>
                  </a:cubicBezTo>
                  <a:cubicBezTo>
                    <a:pt x="16190" y="4754"/>
                    <a:pt x="16000" y="4754"/>
                    <a:pt x="16190" y="4651"/>
                  </a:cubicBezTo>
                  <a:cubicBezTo>
                    <a:pt x="16000" y="4651"/>
                    <a:pt x="16190" y="4754"/>
                    <a:pt x="16000" y="4651"/>
                  </a:cubicBezTo>
                  <a:cubicBezTo>
                    <a:pt x="16000" y="4651"/>
                    <a:pt x="16190" y="4651"/>
                    <a:pt x="16190" y="4547"/>
                  </a:cubicBezTo>
                  <a:cubicBezTo>
                    <a:pt x="16190" y="4547"/>
                    <a:pt x="16190" y="4547"/>
                    <a:pt x="16190" y="4651"/>
                  </a:cubicBezTo>
                  <a:cubicBezTo>
                    <a:pt x="16190" y="4547"/>
                    <a:pt x="16190" y="4547"/>
                    <a:pt x="16190" y="4547"/>
                  </a:cubicBezTo>
                  <a:cubicBezTo>
                    <a:pt x="16379" y="4547"/>
                    <a:pt x="16379" y="4754"/>
                    <a:pt x="16569" y="4754"/>
                  </a:cubicBezTo>
                  <a:cubicBezTo>
                    <a:pt x="16569" y="4754"/>
                    <a:pt x="16569" y="4754"/>
                    <a:pt x="16569" y="4754"/>
                  </a:cubicBezTo>
                  <a:cubicBezTo>
                    <a:pt x="16758" y="4651"/>
                    <a:pt x="16569" y="4754"/>
                    <a:pt x="16758" y="4754"/>
                  </a:cubicBezTo>
                  <a:cubicBezTo>
                    <a:pt x="16758" y="4651"/>
                    <a:pt x="16758" y="4651"/>
                    <a:pt x="16569" y="4651"/>
                  </a:cubicBezTo>
                  <a:cubicBezTo>
                    <a:pt x="16569" y="4547"/>
                    <a:pt x="16379" y="4547"/>
                    <a:pt x="16379" y="4341"/>
                  </a:cubicBezTo>
                  <a:cubicBezTo>
                    <a:pt x="16569" y="4237"/>
                    <a:pt x="16379" y="4341"/>
                    <a:pt x="16569" y="4341"/>
                  </a:cubicBezTo>
                  <a:cubicBezTo>
                    <a:pt x="16569" y="4237"/>
                    <a:pt x="16569" y="4237"/>
                    <a:pt x="16569" y="4237"/>
                  </a:cubicBezTo>
                  <a:cubicBezTo>
                    <a:pt x="16569" y="4237"/>
                    <a:pt x="16569" y="4237"/>
                    <a:pt x="16569" y="4134"/>
                  </a:cubicBezTo>
                  <a:cubicBezTo>
                    <a:pt x="16569" y="4134"/>
                    <a:pt x="16569" y="4237"/>
                    <a:pt x="16569" y="4134"/>
                  </a:cubicBezTo>
                  <a:cubicBezTo>
                    <a:pt x="16569" y="4031"/>
                    <a:pt x="16569" y="4031"/>
                    <a:pt x="16569" y="4031"/>
                  </a:cubicBezTo>
                  <a:cubicBezTo>
                    <a:pt x="16379" y="4031"/>
                    <a:pt x="16569" y="4031"/>
                    <a:pt x="16569" y="4031"/>
                  </a:cubicBezTo>
                  <a:cubicBezTo>
                    <a:pt x="16758" y="4031"/>
                    <a:pt x="16758" y="4134"/>
                    <a:pt x="16758" y="4031"/>
                  </a:cubicBezTo>
                  <a:cubicBezTo>
                    <a:pt x="16758" y="4031"/>
                    <a:pt x="16758" y="3927"/>
                    <a:pt x="16569" y="3927"/>
                  </a:cubicBezTo>
                  <a:cubicBezTo>
                    <a:pt x="16758" y="3927"/>
                    <a:pt x="16758" y="3927"/>
                    <a:pt x="16758" y="4031"/>
                  </a:cubicBezTo>
                  <a:cubicBezTo>
                    <a:pt x="16758" y="4031"/>
                    <a:pt x="16758" y="3824"/>
                    <a:pt x="16758" y="3927"/>
                  </a:cubicBezTo>
                  <a:cubicBezTo>
                    <a:pt x="16758" y="3824"/>
                    <a:pt x="16758" y="3824"/>
                    <a:pt x="16758" y="3824"/>
                  </a:cubicBezTo>
                  <a:cubicBezTo>
                    <a:pt x="16758" y="3824"/>
                    <a:pt x="16758" y="3824"/>
                    <a:pt x="16948" y="3824"/>
                  </a:cubicBezTo>
                  <a:cubicBezTo>
                    <a:pt x="16948" y="3721"/>
                    <a:pt x="16948" y="3617"/>
                    <a:pt x="16948" y="3721"/>
                  </a:cubicBezTo>
                  <a:cubicBezTo>
                    <a:pt x="16948" y="3617"/>
                    <a:pt x="17137" y="3617"/>
                    <a:pt x="16948" y="3617"/>
                  </a:cubicBezTo>
                  <a:cubicBezTo>
                    <a:pt x="16948" y="3617"/>
                    <a:pt x="16948" y="3617"/>
                    <a:pt x="16758" y="3617"/>
                  </a:cubicBezTo>
                  <a:cubicBezTo>
                    <a:pt x="16948" y="3617"/>
                    <a:pt x="16948" y="3411"/>
                    <a:pt x="16948" y="3411"/>
                  </a:cubicBezTo>
                  <a:cubicBezTo>
                    <a:pt x="16948" y="3411"/>
                    <a:pt x="16948" y="3411"/>
                    <a:pt x="16948" y="3411"/>
                  </a:cubicBezTo>
                  <a:cubicBezTo>
                    <a:pt x="16948" y="3307"/>
                    <a:pt x="16948" y="3307"/>
                    <a:pt x="16948" y="3307"/>
                  </a:cubicBezTo>
                  <a:cubicBezTo>
                    <a:pt x="16948" y="3307"/>
                    <a:pt x="16948" y="3307"/>
                    <a:pt x="17137" y="3307"/>
                  </a:cubicBezTo>
                  <a:cubicBezTo>
                    <a:pt x="16948" y="3307"/>
                    <a:pt x="16948" y="3307"/>
                    <a:pt x="16948" y="3307"/>
                  </a:cubicBezTo>
                  <a:cubicBezTo>
                    <a:pt x="16948" y="3307"/>
                    <a:pt x="17137" y="3307"/>
                    <a:pt x="17137" y="3307"/>
                  </a:cubicBezTo>
                  <a:cubicBezTo>
                    <a:pt x="17327" y="3307"/>
                    <a:pt x="17327" y="3307"/>
                    <a:pt x="17327" y="3307"/>
                  </a:cubicBezTo>
                  <a:cubicBezTo>
                    <a:pt x="17327" y="3307"/>
                    <a:pt x="17327" y="3307"/>
                    <a:pt x="17327" y="3307"/>
                  </a:cubicBezTo>
                  <a:cubicBezTo>
                    <a:pt x="17137" y="3204"/>
                    <a:pt x="17137" y="3204"/>
                    <a:pt x="17137" y="3204"/>
                  </a:cubicBezTo>
                  <a:cubicBezTo>
                    <a:pt x="17137" y="3204"/>
                    <a:pt x="17327" y="3204"/>
                    <a:pt x="17327" y="3100"/>
                  </a:cubicBezTo>
                  <a:cubicBezTo>
                    <a:pt x="17327" y="3204"/>
                    <a:pt x="17327" y="3204"/>
                    <a:pt x="17327" y="3204"/>
                  </a:cubicBezTo>
                  <a:cubicBezTo>
                    <a:pt x="17327" y="3307"/>
                    <a:pt x="17706" y="3204"/>
                    <a:pt x="17706" y="3204"/>
                  </a:cubicBezTo>
                  <a:cubicBezTo>
                    <a:pt x="17706" y="3100"/>
                    <a:pt x="17706" y="2997"/>
                    <a:pt x="17327" y="3100"/>
                  </a:cubicBezTo>
                  <a:cubicBezTo>
                    <a:pt x="17327" y="3100"/>
                    <a:pt x="17706" y="2997"/>
                    <a:pt x="17706" y="3100"/>
                  </a:cubicBezTo>
                  <a:cubicBezTo>
                    <a:pt x="17706" y="2997"/>
                    <a:pt x="17706" y="2997"/>
                    <a:pt x="17706" y="2997"/>
                  </a:cubicBezTo>
                  <a:cubicBezTo>
                    <a:pt x="17706" y="2997"/>
                    <a:pt x="17895" y="2894"/>
                    <a:pt x="18084" y="2894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274" y="2997"/>
                    <a:pt x="18274" y="2997"/>
                    <a:pt x="18274" y="2894"/>
                  </a:cubicBezTo>
                  <a:cubicBezTo>
                    <a:pt x="18084" y="2894"/>
                    <a:pt x="18084" y="2687"/>
                    <a:pt x="18084" y="2687"/>
                  </a:cubicBezTo>
                  <a:cubicBezTo>
                    <a:pt x="18084" y="2687"/>
                    <a:pt x="18274" y="2790"/>
                    <a:pt x="18084" y="2687"/>
                  </a:cubicBezTo>
                  <a:cubicBezTo>
                    <a:pt x="18084" y="2687"/>
                    <a:pt x="18084" y="2480"/>
                    <a:pt x="18084" y="2687"/>
                  </a:cubicBezTo>
                  <a:cubicBezTo>
                    <a:pt x="18084" y="2480"/>
                    <a:pt x="18084" y="2480"/>
                    <a:pt x="18084" y="2377"/>
                  </a:cubicBezTo>
                  <a:cubicBezTo>
                    <a:pt x="18084" y="2480"/>
                    <a:pt x="18274" y="2377"/>
                    <a:pt x="18274" y="2480"/>
                  </a:cubicBezTo>
                  <a:cubicBezTo>
                    <a:pt x="18274" y="2687"/>
                    <a:pt x="18274" y="2687"/>
                    <a:pt x="18274" y="2687"/>
                  </a:cubicBezTo>
                  <a:cubicBezTo>
                    <a:pt x="18274" y="2687"/>
                    <a:pt x="18274" y="2687"/>
                    <a:pt x="18463" y="2687"/>
                  </a:cubicBezTo>
                  <a:cubicBezTo>
                    <a:pt x="18463" y="2480"/>
                    <a:pt x="18463" y="2480"/>
                    <a:pt x="18463" y="2377"/>
                  </a:cubicBezTo>
                  <a:cubicBezTo>
                    <a:pt x="18274" y="2377"/>
                    <a:pt x="18274" y="2480"/>
                    <a:pt x="18274" y="2377"/>
                  </a:cubicBezTo>
                  <a:cubicBezTo>
                    <a:pt x="18274" y="2377"/>
                    <a:pt x="18463" y="2377"/>
                    <a:pt x="18463" y="2274"/>
                  </a:cubicBezTo>
                  <a:cubicBezTo>
                    <a:pt x="18274" y="2377"/>
                    <a:pt x="18274" y="2274"/>
                    <a:pt x="18084" y="2274"/>
                  </a:cubicBezTo>
                  <a:cubicBezTo>
                    <a:pt x="18084" y="2170"/>
                    <a:pt x="18084" y="2170"/>
                    <a:pt x="18084" y="2170"/>
                  </a:cubicBezTo>
                  <a:cubicBezTo>
                    <a:pt x="18274" y="2274"/>
                    <a:pt x="18274" y="2274"/>
                    <a:pt x="18274" y="2274"/>
                  </a:cubicBezTo>
                  <a:cubicBezTo>
                    <a:pt x="18463" y="2170"/>
                    <a:pt x="18084" y="2170"/>
                    <a:pt x="18274" y="2067"/>
                  </a:cubicBezTo>
                  <a:cubicBezTo>
                    <a:pt x="18463" y="2067"/>
                    <a:pt x="18463" y="2067"/>
                    <a:pt x="18463" y="2067"/>
                  </a:cubicBezTo>
                  <a:cubicBezTo>
                    <a:pt x="18463" y="2170"/>
                    <a:pt x="18274" y="2170"/>
                    <a:pt x="18463" y="2274"/>
                  </a:cubicBezTo>
                  <a:cubicBezTo>
                    <a:pt x="18463" y="2170"/>
                    <a:pt x="18463" y="2170"/>
                    <a:pt x="18653" y="2067"/>
                  </a:cubicBezTo>
                  <a:cubicBezTo>
                    <a:pt x="18463" y="2170"/>
                    <a:pt x="18463" y="2170"/>
                    <a:pt x="18463" y="2170"/>
                  </a:cubicBezTo>
                  <a:cubicBezTo>
                    <a:pt x="18653" y="2067"/>
                    <a:pt x="18842" y="2170"/>
                    <a:pt x="18842" y="2067"/>
                  </a:cubicBezTo>
                  <a:cubicBezTo>
                    <a:pt x="18842" y="1964"/>
                    <a:pt x="18842" y="1964"/>
                    <a:pt x="18653" y="1964"/>
                  </a:cubicBezTo>
                  <a:cubicBezTo>
                    <a:pt x="18842" y="1964"/>
                    <a:pt x="18653" y="1964"/>
                    <a:pt x="18842" y="1860"/>
                  </a:cubicBezTo>
                  <a:cubicBezTo>
                    <a:pt x="18842" y="1860"/>
                    <a:pt x="18842" y="1757"/>
                    <a:pt x="19032" y="1860"/>
                  </a:cubicBezTo>
                  <a:cubicBezTo>
                    <a:pt x="18842" y="1860"/>
                    <a:pt x="18653" y="1964"/>
                    <a:pt x="18842" y="1964"/>
                  </a:cubicBezTo>
                  <a:cubicBezTo>
                    <a:pt x="19032" y="1964"/>
                    <a:pt x="18653" y="2067"/>
                    <a:pt x="18842" y="2170"/>
                  </a:cubicBezTo>
                  <a:cubicBezTo>
                    <a:pt x="18842" y="2067"/>
                    <a:pt x="19032" y="2067"/>
                    <a:pt x="19411" y="2067"/>
                  </a:cubicBezTo>
                  <a:cubicBezTo>
                    <a:pt x="19411" y="2067"/>
                    <a:pt x="19411" y="2067"/>
                    <a:pt x="19411" y="2067"/>
                  </a:cubicBezTo>
                  <a:cubicBezTo>
                    <a:pt x="19411" y="1964"/>
                    <a:pt x="19032" y="2067"/>
                    <a:pt x="19032" y="1964"/>
                  </a:cubicBezTo>
                  <a:cubicBezTo>
                    <a:pt x="19032" y="1964"/>
                    <a:pt x="19411" y="1860"/>
                    <a:pt x="19032" y="1860"/>
                  </a:cubicBezTo>
                  <a:cubicBezTo>
                    <a:pt x="19411" y="1860"/>
                    <a:pt x="19411" y="1860"/>
                    <a:pt x="19411" y="1860"/>
                  </a:cubicBezTo>
                  <a:cubicBezTo>
                    <a:pt x="19411" y="1757"/>
                    <a:pt x="19411" y="1550"/>
                    <a:pt x="19600" y="1447"/>
                  </a:cubicBezTo>
                  <a:cubicBezTo>
                    <a:pt x="19411" y="1447"/>
                    <a:pt x="19790" y="1344"/>
                    <a:pt x="19600" y="1344"/>
                  </a:cubicBezTo>
                  <a:cubicBezTo>
                    <a:pt x="19411" y="1344"/>
                    <a:pt x="19411" y="1344"/>
                    <a:pt x="19411" y="1344"/>
                  </a:cubicBezTo>
                  <a:cubicBezTo>
                    <a:pt x="19411" y="1344"/>
                    <a:pt x="19411" y="1344"/>
                    <a:pt x="19411" y="1344"/>
                  </a:cubicBezTo>
                  <a:cubicBezTo>
                    <a:pt x="19411" y="1240"/>
                    <a:pt x="19600" y="1344"/>
                    <a:pt x="19411" y="1240"/>
                  </a:cubicBezTo>
                  <a:cubicBezTo>
                    <a:pt x="19411" y="1344"/>
                    <a:pt x="19600" y="1344"/>
                    <a:pt x="19790" y="1344"/>
                  </a:cubicBezTo>
                  <a:cubicBezTo>
                    <a:pt x="19790" y="1240"/>
                    <a:pt x="19790" y="1447"/>
                    <a:pt x="19979" y="1344"/>
                  </a:cubicBezTo>
                  <a:cubicBezTo>
                    <a:pt x="19979" y="1240"/>
                    <a:pt x="19979" y="1240"/>
                    <a:pt x="19979" y="1137"/>
                  </a:cubicBezTo>
                  <a:cubicBezTo>
                    <a:pt x="20169" y="1033"/>
                    <a:pt x="20358" y="930"/>
                    <a:pt x="20358" y="827"/>
                  </a:cubicBezTo>
                  <a:cubicBezTo>
                    <a:pt x="20548" y="620"/>
                    <a:pt x="20548" y="827"/>
                    <a:pt x="20548" y="827"/>
                  </a:cubicBezTo>
                  <a:cubicBezTo>
                    <a:pt x="20548" y="620"/>
                    <a:pt x="20548" y="827"/>
                    <a:pt x="20548" y="620"/>
                  </a:cubicBezTo>
                  <a:cubicBezTo>
                    <a:pt x="20548" y="620"/>
                    <a:pt x="20548" y="620"/>
                    <a:pt x="20548" y="620"/>
                  </a:cubicBezTo>
                  <a:cubicBezTo>
                    <a:pt x="20548" y="620"/>
                    <a:pt x="20927" y="620"/>
                    <a:pt x="20548" y="517"/>
                  </a:cubicBezTo>
                  <a:cubicBezTo>
                    <a:pt x="20927" y="620"/>
                    <a:pt x="20927" y="620"/>
                    <a:pt x="20927" y="620"/>
                  </a:cubicBezTo>
                  <a:cubicBezTo>
                    <a:pt x="20927" y="517"/>
                    <a:pt x="20927" y="517"/>
                    <a:pt x="20927" y="517"/>
                  </a:cubicBezTo>
                  <a:cubicBezTo>
                    <a:pt x="20927" y="517"/>
                    <a:pt x="20927" y="517"/>
                    <a:pt x="20927" y="517"/>
                  </a:cubicBezTo>
                  <a:cubicBezTo>
                    <a:pt x="21116" y="517"/>
                    <a:pt x="21116" y="413"/>
                    <a:pt x="21116" y="413"/>
                  </a:cubicBezTo>
                  <a:cubicBezTo>
                    <a:pt x="21116" y="413"/>
                    <a:pt x="21116" y="413"/>
                    <a:pt x="21116" y="413"/>
                  </a:cubicBezTo>
                  <a:cubicBezTo>
                    <a:pt x="21116" y="310"/>
                    <a:pt x="21306" y="207"/>
                    <a:pt x="21306" y="103"/>
                  </a:cubicBezTo>
                  <a:cubicBezTo>
                    <a:pt x="21306" y="103"/>
                    <a:pt x="21306" y="103"/>
                    <a:pt x="21306" y="103"/>
                  </a:cubicBezTo>
                  <a:cubicBezTo>
                    <a:pt x="21306" y="103"/>
                    <a:pt x="21306" y="103"/>
                    <a:pt x="21306" y="103"/>
                  </a:cubicBezTo>
                  <a:cubicBezTo>
                    <a:pt x="21495" y="103"/>
                    <a:pt x="21495" y="103"/>
                    <a:pt x="21495" y="0"/>
                  </a:cubicBezTo>
                  <a:cubicBezTo>
                    <a:pt x="21495" y="207"/>
                    <a:pt x="21495" y="207"/>
                    <a:pt x="21495" y="207"/>
                  </a:cubicBezTo>
                  <a:cubicBezTo>
                    <a:pt x="21495" y="310"/>
                    <a:pt x="21495" y="207"/>
                    <a:pt x="21495" y="207"/>
                  </a:cubicBezTo>
                  <a:cubicBezTo>
                    <a:pt x="21306" y="207"/>
                    <a:pt x="21306" y="310"/>
                    <a:pt x="21306" y="310"/>
                  </a:cubicBezTo>
                  <a:cubicBezTo>
                    <a:pt x="21306" y="310"/>
                    <a:pt x="21306" y="310"/>
                    <a:pt x="21306" y="207"/>
                  </a:cubicBezTo>
                  <a:cubicBezTo>
                    <a:pt x="21495" y="207"/>
                    <a:pt x="21495" y="310"/>
                    <a:pt x="21495" y="310"/>
                  </a:cubicBezTo>
                  <a:cubicBezTo>
                    <a:pt x="21495" y="310"/>
                    <a:pt x="21495" y="310"/>
                    <a:pt x="21495" y="310"/>
                  </a:cubicBezTo>
                  <a:cubicBezTo>
                    <a:pt x="21495" y="413"/>
                    <a:pt x="21495" y="413"/>
                    <a:pt x="21495" y="413"/>
                  </a:cubicBezTo>
                  <a:cubicBezTo>
                    <a:pt x="21306" y="413"/>
                    <a:pt x="21306" y="413"/>
                    <a:pt x="21306" y="413"/>
                  </a:cubicBezTo>
                  <a:cubicBezTo>
                    <a:pt x="21495" y="517"/>
                    <a:pt x="21306" y="517"/>
                    <a:pt x="21306" y="620"/>
                  </a:cubicBezTo>
                  <a:cubicBezTo>
                    <a:pt x="21116" y="620"/>
                    <a:pt x="21306" y="620"/>
                    <a:pt x="21116" y="827"/>
                  </a:cubicBezTo>
                  <a:cubicBezTo>
                    <a:pt x="21116" y="827"/>
                    <a:pt x="20927" y="620"/>
                    <a:pt x="20927" y="620"/>
                  </a:cubicBezTo>
                  <a:cubicBezTo>
                    <a:pt x="20927" y="620"/>
                    <a:pt x="20927" y="620"/>
                    <a:pt x="20548" y="620"/>
                  </a:cubicBezTo>
                  <a:cubicBezTo>
                    <a:pt x="20927" y="827"/>
                    <a:pt x="20927" y="827"/>
                    <a:pt x="20927" y="930"/>
                  </a:cubicBezTo>
                  <a:cubicBezTo>
                    <a:pt x="20927" y="930"/>
                    <a:pt x="20927" y="930"/>
                    <a:pt x="20927" y="930"/>
                  </a:cubicBezTo>
                  <a:cubicBezTo>
                    <a:pt x="20927" y="1033"/>
                    <a:pt x="20927" y="1033"/>
                    <a:pt x="20927" y="1137"/>
                  </a:cubicBezTo>
                  <a:cubicBezTo>
                    <a:pt x="20548" y="1240"/>
                    <a:pt x="20548" y="1240"/>
                    <a:pt x="20358" y="1344"/>
                  </a:cubicBezTo>
                  <a:cubicBezTo>
                    <a:pt x="20358" y="1344"/>
                    <a:pt x="20358" y="1344"/>
                    <a:pt x="20358" y="1344"/>
                  </a:cubicBezTo>
                  <a:cubicBezTo>
                    <a:pt x="20358" y="1447"/>
                    <a:pt x="20169" y="1550"/>
                    <a:pt x="20169" y="1757"/>
                  </a:cubicBezTo>
                  <a:cubicBezTo>
                    <a:pt x="19979" y="1964"/>
                    <a:pt x="19979" y="2067"/>
                    <a:pt x="19790" y="2067"/>
                  </a:cubicBezTo>
                  <a:cubicBezTo>
                    <a:pt x="19600" y="2274"/>
                    <a:pt x="19411" y="2687"/>
                    <a:pt x="19032" y="2790"/>
                  </a:cubicBezTo>
                  <a:cubicBezTo>
                    <a:pt x="19032" y="2687"/>
                    <a:pt x="19032" y="2687"/>
                    <a:pt x="19032" y="2687"/>
                  </a:cubicBezTo>
                  <a:cubicBezTo>
                    <a:pt x="19032" y="2790"/>
                    <a:pt x="18842" y="2687"/>
                    <a:pt x="18842" y="2790"/>
                  </a:cubicBezTo>
                  <a:cubicBezTo>
                    <a:pt x="19032" y="2790"/>
                    <a:pt x="19032" y="2894"/>
                    <a:pt x="19032" y="2894"/>
                  </a:cubicBezTo>
                  <a:cubicBezTo>
                    <a:pt x="18842" y="2997"/>
                    <a:pt x="18653" y="3204"/>
                    <a:pt x="18653" y="3307"/>
                  </a:cubicBezTo>
                  <a:cubicBezTo>
                    <a:pt x="18653" y="3307"/>
                    <a:pt x="18653" y="3307"/>
                    <a:pt x="18653" y="3307"/>
                  </a:cubicBezTo>
                  <a:cubicBezTo>
                    <a:pt x="18653" y="3307"/>
                    <a:pt x="18463" y="3411"/>
                    <a:pt x="18274" y="3617"/>
                  </a:cubicBezTo>
                  <a:cubicBezTo>
                    <a:pt x="18274" y="3617"/>
                    <a:pt x="18084" y="3617"/>
                    <a:pt x="18084" y="3721"/>
                  </a:cubicBezTo>
                  <a:cubicBezTo>
                    <a:pt x="18084" y="3824"/>
                    <a:pt x="18084" y="3824"/>
                    <a:pt x="18084" y="3927"/>
                  </a:cubicBezTo>
                  <a:cubicBezTo>
                    <a:pt x="18084" y="4031"/>
                    <a:pt x="18084" y="4031"/>
                    <a:pt x="17895" y="4134"/>
                  </a:cubicBezTo>
                  <a:cubicBezTo>
                    <a:pt x="17895" y="4547"/>
                    <a:pt x="17137" y="4754"/>
                    <a:pt x="16948" y="4961"/>
                  </a:cubicBezTo>
                  <a:cubicBezTo>
                    <a:pt x="16948" y="4961"/>
                    <a:pt x="16948" y="4961"/>
                    <a:pt x="16948" y="4961"/>
                  </a:cubicBezTo>
                  <a:cubicBezTo>
                    <a:pt x="16758" y="5271"/>
                    <a:pt x="16569" y="5581"/>
                    <a:pt x="16379" y="5891"/>
                  </a:cubicBezTo>
                  <a:cubicBezTo>
                    <a:pt x="16190" y="5788"/>
                    <a:pt x="16190" y="5788"/>
                    <a:pt x="16190" y="5788"/>
                  </a:cubicBezTo>
                  <a:cubicBezTo>
                    <a:pt x="16000" y="5891"/>
                    <a:pt x="16000" y="5994"/>
                    <a:pt x="16190" y="5994"/>
                  </a:cubicBezTo>
                  <a:cubicBezTo>
                    <a:pt x="16190" y="6098"/>
                    <a:pt x="16190" y="6098"/>
                    <a:pt x="16000" y="6098"/>
                  </a:cubicBezTo>
                  <a:cubicBezTo>
                    <a:pt x="15621" y="6201"/>
                    <a:pt x="16000" y="6201"/>
                    <a:pt x="15621" y="6408"/>
                  </a:cubicBezTo>
                  <a:cubicBezTo>
                    <a:pt x="15621" y="6511"/>
                    <a:pt x="15621" y="6614"/>
                    <a:pt x="15432" y="6718"/>
                  </a:cubicBezTo>
                  <a:cubicBezTo>
                    <a:pt x="15621" y="6718"/>
                    <a:pt x="15621" y="6718"/>
                    <a:pt x="15621" y="6718"/>
                  </a:cubicBezTo>
                  <a:cubicBezTo>
                    <a:pt x="15432" y="6718"/>
                    <a:pt x="15432" y="6614"/>
                    <a:pt x="15432" y="6718"/>
                  </a:cubicBezTo>
                  <a:cubicBezTo>
                    <a:pt x="15432" y="6718"/>
                    <a:pt x="15242" y="6821"/>
                    <a:pt x="15432" y="6821"/>
                  </a:cubicBezTo>
                  <a:cubicBezTo>
                    <a:pt x="15053" y="6924"/>
                    <a:pt x="15053" y="7131"/>
                    <a:pt x="14863" y="7234"/>
                  </a:cubicBezTo>
                  <a:cubicBezTo>
                    <a:pt x="14863" y="7441"/>
                    <a:pt x="14863" y="7441"/>
                    <a:pt x="14863" y="7441"/>
                  </a:cubicBezTo>
                  <a:cubicBezTo>
                    <a:pt x="14674" y="7544"/>
                    <a:pt x="14484" y="7544"/>
                    <a:pt x="14484" y="7751"/>
                  </a:cubicBezTo>
                  <a:cubicBezTo>
                    <a:pt x="14484" y="7751"/>
                    <a:pt x="14484" y="7648"/>
                    <a:pt x="14295" y="7751"/>
                  </a:cubicBezTo>
                  <a:cubicBezTo>
                    <a:pt x="14484" y="7751"/>
                    <a:pt x="14484" y="7751"/>
                    <a:pt x="14484" y="7751"/>
                  </a:cubicBezTo>
                  <a:cubicBezTo>
                    <a:pt x="14295" y="8061"/>
                    <a:pt x="13916" y="8165"/>
                    <a:pt x="13727" y="8371"/>
                  </a:cubicBezTo>
                  <a:cubicBezTo>
                    <a:pt x="13348" y="8785"/>
                    <a:pt x="13158" y="8991"/>
                    <a:pt x="12779" y="9508"/>
                  </a:cubicBezTo>
                  <a:cubicBezTo>
                    <a:pt x="12779" y="9508"/>
                    <a:pt x="12779" y="9508"/>
                    <a:pt x="12779" y="9508"/>
                  </a:cubicBezTo>
                  <a:cubicBezTo>
                    <a:pt x="12779" y="9611"/>
                    <a:pt x="12211" y="9611"/>
                    <a:pt x="12400" y="9715"/>
                  </a:cubicBezTo>
                  <a:cubicBezTo>
                    <a:pt x="12211" y="9715"/>
                    <a:pt x="12211" y="9818"/>
                    <a:pt x="12211" y="9818"/>
                  </a:cubicBezTo>
                  <a:cubicBezTo>
                    <a:pt x="12211" y="9922"/>
                    <a:pt x="11832" y="10025"/>
                    <a:pt x="11832" y="10232"/>
                  </a:cubicBezTo>
                  <a:cubicBezTo>
                    <a:pt x="11832" y="10232"/>
                    <a:pt x="11832" y="10232"/>
                    <a:pt x="11832" y="10232"/>
                  </a:cubicBezTo>
                  <a:cubicBezTo>
                    <a:pt x="11832" y="10232"/>
                    <a:pt x="11832" y="10438"/>
                    <a:pt x="11642" y="10542"/>
                  </a:cubicBezTo>
                  <a:cubicBezTo>
                    <a:pt x="11642" y="10542"/>
                    <a:pt x="11642" y="10438"/>
                    <a:pt x="11453" y="10438"/>
                  </a:cubicBezTo>
                  <a:cubicBezTo>
                    <a:pt x="11453" y="10438"/>
                    <a:pt x="11642" y="10645"/>
                    <a:pt x="11453" y="10645"/>
                  </a:cubicBezTo>
                  <a:cubicBezTo>
                    <a:pt x="11263" y="10645"/>
                    <a:pt x="11453" y="10645"/>
                    <a:pt x="11453" y="10645"/>
                  </a:cubicBezTo>
                  <a:cubicBezTo>
                    <a:pt x="11074" y="10955"/>
                    <a:pt x="10695" y="11265"/>
                    <a:pt x="10506" y="11575"/>
                  </a:cubicBezTo>
                  <a:cubicBezTo>
                    <a:pt x="10316" y="11678"/>
                    <a:pt x="10316" y="11472"/>
                    <a:pt x="10127" y="11678"/>
                  </a:cubicBezTo>
                  <a:cubicBezTo>
                    <a:pt x="10127" y="11678"/>
                    <a:pt x="10316" y="11678"/>
                    <a:pt x="10127" y="11678"/>
                  </a:cubicBezTo>
                  <a:cubicBezTo>
                    <a:pt x="10127" y="11782"/>
                    <a:pt x="9937" y="11678"/>
                    <a:pt x="9937" y="11782"/>
                  </a:cubicBezTo>
                  <a:cubicBezTo>
                    <a:pt x="10127" y="11782"/>
                    <a:pt x="9937" y="11885"/>
                    <a:pt x="10127" y="11885"/>
                  </a:cubicBezTo>
                  <a:cubicBezTo>
                    <a:pt x="9748" y="12092"/>
                    <a:pt x="9748" y="12092"/>
                    <a:pt x="9748" y="12195"/>
                  </a:cubicBezTo>
                  <a:cubicBezTo>
                    <a:pt x="9558" y="12195"/>
                    <a:pt x="9558" y="12195"/>
                    <a:pt x="9558" y="12195"/>
                  </a:cubicBezTo>
                  <a:cubicBezTo>
                    <a:pt x="9748" y="12299"/>
                    <a:pt x="9369" y="12402"/>
                    <a:pt x="9558" y="12505"/>
                  </a:cubicBezTo>
                  <a:cubicBezTo>
                    <a:pt x="8800" y="13229"/>
                    <a:pt x="8232" y="13952"/>
                    <a:pt x="7474" y="14572"/>
                  </a:cubicBezTo>
                  <a:cubicBezTo>
                    <a:pt x="6906" y="15192"/>
                    <a:pt x="6337" y="15916"/>
                    <a:pt x="5579" y="16536"/>
                  </a:cubicBezTo>
                  <a:cubicBezTo>
                    <a:pt x="5200" y="16743"/>
                    <a:pt x="5200" y="16743"/>
                    <a:pt x="5200" y="16949"/>
                  </a:cubicBezTo>
                  <a:cubicBezTo>
                    <a:pt x="5200" y="16949"/>
                    <a:pt x="5200" y="16846"/>
                    <a:pt x="5011" y="16949"/>
                  </a:cubicBezTo>
                  <a:cubicBezTo>
                    <a:pt x="5200" y="16949"/>
                    <a:pt x="5011" y="17053"/>
                    <a:pt x="5011" y="17053"/>
                  </a:cubicBezTo>
                  <a:cubicBezTo>
                    <a:pt x="4821" y="17259"/>
                    <a:pt x="4632" y="17466"/>
                    <a:pt x="4253" y="17879"/>
                  </a:cubicBezTo>
                  <a:cubicBezTo>
                    <a:pt x="4442" y="17776"/>
                    <a:pt x="4253" y="17776"/>
                    <a:pt x="4253" y="17776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3684" y="18500"/>
                    <a:pt x="2927" y="19120"/>
                    <a:pt x="2169" y="19740"/>
                  </a:cubicBezTo>
                  <a:cubicBezTo>
                    <a:pt x="1979" y="19946"/>
                    <a:pt x="1790" y="20050"/>
                    <a:pt x="1790" y="20256"/>
                  </a:cubicBezTo>
                  <a:cubicBezTo>
                    <a:pt x="1221" y="20670"/>
                    <a:pt x="463" y="21083"/>
                    <a:pt x="84" y="21600"/>
                  </a:cubicBezTo>
                  <a:cubicBezTo>
                    <a:pt x="84" y="21600"/>
                    <a:pt x="-105" y="21393"/>
                    <a:pt x="84" y="2118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5" name="شكل حر 116"/>
            <p:cNvSpPr/>
            <p:nvPr/>
          </p:nvSpPr>
          <p:spPr>
            <a:xfrm>
              <a:off x="74922" y="76956"/>
              <a:ext cx="663492" cy="109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20960" y="21407"/>
                  </a:moveTo>
                  <a:cubicBezTo>
                    <a:pt x="20480" y="21214"/>
                    <a:pt x="20320" y="20732"/>
                    <a:pt x="19840" y="20539"/>
                  </a:cubicBezTo>
                  <a:cubicBezTo>
                    <a:pt x="19840" y="20539"/>
                    <a:pt x="20000" y="20539"/>
                    <a:pt x="20000" y="20539"/>
                  </a:cubicBezTo>
                  <a:cubicBezTo>
                    <a:pt x="19520" y="20250"/>
                    <a:pt x="19200" y="19864"/>
                    <a:pt x="19200" y="19286"/>
                  </a:cubicBezTo>
                  <a:cubicBezTo>
                    <a:pt x="19200" y="19286"/>
                    <a:pt x="19200" y="19286"/>
                    <a:pt x="19200" y="19286"/>
                  </a:cubicBezTo>
                  <a:cubicBezTo>
                    <a:pt x="18880" y="19286"/>
                    <a:pt x="18880" y="19286"/>
                    <a:pt x="18880" y="19286"/>
                  </a:cubicBezTo>
                  <a:cubicBezTo>
                    <a:pt x="18880" y="19189"/>
                    <a:pt x="18880" y="19286"/>
                    <a:pt x="19040" y="19189"/>
                  </a:cubicBezTo>
                  <a:cubicBezTo>
                    <a:pt x="18880" y="19189"/>
                    <a:pt x="18880" y="19093"/>
                    <a:pt x="18720" y="19093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240" y="18996"/>
                    <a:pt x="18240" y="18707"/>
                    <a:pt x="18080" y="18611"/>
                  </a:cubicBezTo>
                  <a:cubicBezTo>
                    <a:pt x="18080" y="18611"/>
                    <a:pt x="18080" y="18611"/>
                    <a:pt x="18080" y="18611"/>
                  </a:cubicBezTo>
                  <a:cubicBezTo>
                    <a:pt x="17920" y="18418"/>
                    <a:pt x="17600" y="18032"/>
                    <a:pt x="17280" y="17936"/>
                  </a:cubicBezTo>
                  <a:cubicBezTo>
                    <a:pt x="17280" y="17936"/>
                    <a:pt x="17440" y="17936"/>
                    <a:pt x="17440" y="17839"/>
                  </a:cubicBezTo>
                  <a:cubicBezTo>
                    <a:pt x="17280" y="17936"/>
                    <a:pt x="16960" y="17839"/>
                    <a:pt x="16960" y="17646"/>
                  </a:cubicBezTo>
                  <a:cubicBezTo>
                    <a:pt x="16960" y="17550"/>
                    <a:pt x="16960" y="17550"/>
                    <a:pt x="16800" y="17454"/>
                  </a:cubicBezTo>
                  <a:cubicBezTo>
                    <a:pt x="16960" y="17454"/>
                    <a:pt x="16960" y="17454"/>
                    <a:pt x="16960" y="17454"/>
                  </a:cubicBezTo>
                  <a:cubicBezTo>
                    <a:pt x="16800" y="17454"/>
                    <a:pt x="16800" y="17357"/>
                    <a:pt x="16640" y="17357"/>
                  </a:cubicBezTo>
                  <a:cubicBezTo>
                    <a:pt x="16800" y="17357"/>
                    <a:pt x="16800" y="17357"/>
                    <a:pt x="16800" y="17357"/>
                  </a:cubicBezTo>
                  <a:cubicBezTo>
                    <a:pt x="16640" y="17357"/>
                    <a:pt x="16640" y="17261"/>
                    <a:pt x="16640" y="17261"/>
                  </a:cubicBezTo>
                  <a:cubicBezTo>
                    <a:pt x="16640" y="17261"/>
                    <a:pt x="16640" y="17261"/>
                    <a:pt x="16640" y="17261"/>
                  </a:cubicBezTo>
                  <a:cubicBezTo>
                    <a:pt x="16480" y="17164"/>
                    <a:pt x="16480" y="17164"/>
                    <a:pt x="16480" y="17068"/>
                  </a:cubicBezTo>
                  <a:cubicBezTo>
                    <a:pt x="16480" y="17068"/>
                    <a:pt x="16480" y="17068"/>
                    <a:pt x="16480" y="17068"/>
                  </a:cubicBezTo>
                  <a:cubicBezTo>
                    <a:pt x="16320" y="16971"/>
                    <a:pt x="16320" y="16779"/>
                    <a:pt x="16320" y="16971"/>
                  </a:cubicBezTo>
                  <a:cubicBezTo>
                    <a:pt x="16320" y="16779"/>
                    <a:pt x="16320" y="17068"/>
                    <a:pt x="16480" y="16971"/>
                  </a:cubicBezTo>
                  <a:cubicBezTo>
                    <a:pt x="16000" y="16586"/>
                    <a:pt x="15680" y="16296"/>
                    <a:pt x="15360" y="15911"/>
                  </a:cubicBezTo>
                  <a:cubicBezTo>
                    <a:pt x="15360" y="15814"/>
                    <a:pt x="15360" y="15814"/>
                    <a:pt x="15360" y="15814"/>
                  </a:cubicBezTo>
                  <a:cubicBezTo>
                    <a:pt x="15360" y="15718"/>
                    <a:pt x="15200" y="15621"/>
                    <a:pt x="15040" y="15621"/>
                  </a:cubicBezTo>
                  <a:cubicBezTo>
                    <a:pt x="15200" y="15621"/>
                    <a:pt x="15200" y="15621"/>
                    <a:pt x="15200" y="15621"/>
                  </a:cubicBezTo>
                  <a:cubicBezTo>
                    <a:pt x="15040" y="15525"/>
                    <a:pt x="14880" y="15525"/>
                    <a:pt x="14880" y="15429"/>
                  </a:cubicBezTo>
                  <a:cubicBezTo>
                    <a:pt x="15040" y="15525"/>
                    <a:pt x="15040" y="15525"/>
                    <a:pt x="15040" y="15429"/>
                  </a:cubicBezTo>
                  <a:cubicBezTo>
                    <a:pt x="14880" y="15429"/>
                    <a:pt x="14880" y="15332"/>
                    <a:pt x="14880" y="15332"/>
                  </a:cubicBezTo>
                  <a:cubicBezTo>
                    <a:pt x="14880" y="15332"/>
                    <a:pt x="14880" y="15332"/>
                    <a:pt x="14880" y="15332"/>
                  </a:cubicBezTo>
                  <a:cubicBezTo>
                    <a:pt x="14880" y="15332"/>
                    <a:pt x="14880" y="15236"/>
                    <a:pt x="14720" y="15043"/>
                  </a:cubicBezTo>
                  <a:cubicBezTo>
                    <a:pt x="14880" y="15236"/>
                    <a:pt x="14880" y="15236"/>
                    <a:pt x="14880" y="15236"/>
                  </a:cubicBezTo>
                  <a:cubicBezTo>
                    <a:pt x="14720" y="14946"/>
                    <a:pt x="14720" y="15236"/>
                    <a:pt x="14560" y="15043"/>
                  </a:cubicBezTo>
                  <a:cubicBezTo>
                    <a:pt x="14720" y="15043"/>
                    <a:pt x="14720" y="15043"/>
                    <a:pt x="14720" y="14946"/>
                  </a:cubicBezTo>
                  <a:cubicBezTo>
                    <a:pt x="14560" y="14946"/>
                    <a:pt x="14400" y="14754"/>
                    <a:pt x="14080" y="14754"/>
                  </a:cubicBezTo>
                  <a:cubicBezTo>
                    <a:pt x="14080" y="14754"/>
                    <a:pt x="14080" y="14754"/>
                    <a:pt x="14080" y="14754"/>
                  </a:cubicBezTo>
                  <a:cubicBezTo>
                    <a:pt x="14080" y="14754"/>
                    <a:pt x="13920" y="14561"/>
                    <a:pt x="13760" y="14464"/>
                  </a:cubicBezTo>
                  <a:cubicBezTo>
                    <a:pt x="13760" y="14464"/>
                    <a:pt x="13920" y="14464"/>
                    <a:pt x="13920" y="14368"/>
                  </a:cubicBezTo>
                  <a:cubicBezTo>
                    <a:pt x="13760" y="14464"/>
                    <a:pt x="13760" y="14079"/>
                    <a:pt x="13760" y="14368"/>
                  </a:cubicBezTo>
                  <a:cubicBezTo>
                    <a:pt x="13600" y="14175"/>
                    <a:pt x="13600" y="14079"/>
                    <a:pt x="13440" y="13982"/>
                  </a:cubicBezTo>
                  <a:cubicBezTo>
                    <a:pt x="13600" y="14079"/>
                    <a:pt x="13600" y="13982"/>
                    <a:pt x="13600" y="13982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982"/>
                    <a:pt x="13760" y="13982"/>
                    <a:pt x="13760" y="13982"/>
                  </a:cubicBezTo>
                  <a:cubicBezTo>
                    <a:pt x="13760" y="13886"/>
                    <a:pt x="13600" y="13789"/>
                    <a:pt x="13600" y="13789"/>
                  </a:cubicBezTo>
                  <a:cubicBezTo>
                    <a:pt x="13440" y="13693"/>
                    <a:pt x="13280" y="13693"/>
                    <a:pt x="13120" y="13596"/>
                  </a:cubicBezTo>
                  <a:cubicBezTo>
                    <a:pt x="13280" y="13693"/>
                    <a:pt x="13280" y="13500"/>
                    <a:pt x="13280" y="13596"/>
                  </a:cubicBezTo>
                  <a:cubicBezTo>
                    <a:pt x="12960" y="13500"/>
                    <a:pt x="12960" y="13500"/>
                    <a:pt x="12960" y="13500"/>
                  </a:cubicBezTo>
                  <a:cubicBezTo>
                    <a:pt x="12640" y="13500"/>
                    <a:pt x="12960" y="13500"/>
                    <a:pt x="12960" y="13404"/>
                  </a:cubicBezTo>
                  <a:cubicBezTo>
                    <a:pt x="12640" y="13404"/>
                    <a:pt x="12640" y="13404"/>
                    <a:pt x="12640" y="13404"/>
                  </a:cubicBezTo>
                  <a:cubicBezTo>
                    <a:pt x="12640" y="13404"/>
                    <a:pt x="12640" y="13307"/>
                    <a:pt x="12640" y="13211"/>
                  </a:cubicBezTo>
                  <a:cubicBezTo>
                    <a:pt x="12640" y="13211"/>
                    <a:pt x="12640" y="13307"/>
                    <a:pt x="12640" y="13211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018"/>
                    <a:pt x="12480" y="12921"/>
                    <a:pt x="12480" y="13018"/>
                  </a:cubicBezTo>
                  <a:cubicBezTo>
                    <a:pt x="12480" y="13114"/>
                    <a:pt x="12480" y="13018"/>
                    <a:pt x="12480" y="13018"/>
                  </a:cubicBezTo>
                  <a:cubicBezTo>
                    <a:pt x="12320" y="13018"/>
                    <a:pt x="12320" y="13018"/>
                    <a:pt x="12160" y="12921"/>
                  </a:cubicBezTo>
                  <a:cubicBezTo>
                    <a:pt x="12320" y="12921"/>
                    <a:pt x="12320" y="12921"/>
                    <a:pt x="12320" y="12921"/>
                  </a:cubicBezTo>
                  <a:cubicBezTo>
                    <a:pt x="12160" y="12825"/>
                    <a:pt x="12000" y="12825"/>
                    <a:pt x="11840" y="12825"/>
                  </a:cubicBezTo>
                  <a:cubicBezTo>
                    <a:pt x="12000" y="12825"/>
                    <a:pt x="12000" y="12825"/>
                    <a:pt x="12000" y="12825"/>
                  </a:cubicBezTo>
                  <a:cubicBezTo>
                    <a:pt x="12000" y="12536"/>
                    <a:pt x="11680" y="12439"/>
                    <a:pt x="11680" y="12343"/>
                  </a:cubicBezTo>
                  <a:cubicBezTo>
                    <a:pt x="11680" y="12343"/>
                    <a:pt x="11680" y="12343"/>
                    <a:pt x="11680" y="12343"/>
                  </a:cubicBezTo>
                  <a:cubicBezTo>
                    <a:pt x="11680" y="12343"/>
                    <a:pt x="11680" y="12246"/>
                    <a:pt x="11680" y="12246"/>
                  </a:cubicBezTo>
                  <a:cubicBezTo>
                    <a:pt x="11680" y="12246"/>
                    <a:pt x="11680" y="12246"/>
                    <a:pt x="11680" y="12150"/>
                  </a:cubicBezTo>
                  <a:cubicBezTo>
                    <a:pt x="11360" y="12150"/>
                    <a:pt x="11680" y="12150"/>
                    <a:pt x="11680" y="12150"/>
                  </a:cubicBezTo>
                  <a:cubicBezTo>
                    <a:pt x="11360" y="12150"/>
                    <a:pt x="11040" y="12054"/>
                    <a:pt x="11040" y="11861"/>
                  </a:cubicBezTo>
                  <a:cubicBezTo>
                    <a:pt x="11040" y="11861"/>
                    <a:pt x="10880" y="11861"/>
                    <a:pt x="10880" y="11668"/>
                  </a:cubicBezTo>
                  <a:cubicBezTo>
                    <a:pt x="10880" y="11668"/>
                    <a:pt x="10880" y="11668"/>
                    <a:pt x="10880" y="11668"/>
                  </a:cubicBezTo>
                  <a:cubicBezTo>
                    <a:pt x="10880" y="11571"/>
                    <a:pt x="10880" y="11571"/>
                    <a:pt x="10880" y="11571"/>
                  </a:cubicBezTo>
                  <a:cubicBezTo>
                    <a:pt x="10720" y="11475"/>
                    <a:pt x="11200" y="11861"/>
                    <a:pt x="11040" y="11861"/>
                  </a:cubicBezTo>
                  <a:cubicBezTo>
                    <a:pt x="11040" y="11668"/>
                    <a:pt x="10720" y="11668"/>
                    <a:pt x="10880" y="11571"/>
                  </a:cubicBezTo>
                  <a:cubicBezTo>
                    <a:pt x="10880" y="11571"/>
                    <a:pt x="10720" y="11571"/>
                    <a:pt x="10720" y="11475"/>
                  </a:cubicBezTo>
                  <a:cubicBezTo>
                    <a:pt x="10720" y="11475"/>
                    <a:pt x="10880" y="11475"/>
                    <a:pt x="10880" y="11475"/>
                  </a:cubicBezTo>
                  <a:cubicBezTo>
                    <a:pt x="10720" y="11379"/>
                    <a:pt x="10720" y="11475"/>
                    <a:pt x="10720" y="11475"/>
                  </a:cubicBezTo>
                  <a:cubicBezTo>
                    <a:pt x="10560" y="11379"/>
                    <a:pt x="10560" y="11379"/>
                    <a:pt x="10560" y="11379"/>
                  </a:cubicBezTo>
                  <a:cubicBezTo>
                    <a:pt x="10560" y="11379"/>
                    <a:pt x="10560" y="11282"/>
                    <a:pt x="10560" y="11379"/>
                  </a:cubicBezTo>
                  <a:cubicBezTo>
                    <a:pt x="10560" y="11379"/>
                    <a:pt x="10400" y="11282"/>
                    <a:pt x="10560" y="11186"/>
                  </a:cubicBezTo>
                  <a:cubicBezTo>
                    <a:pt x="10560" y="11186"/>
                    <a:pt x="10560" y="11186"/>
                    <a:pt x="10560" y="11186"/>
                  </a:cubicBezTo>
                  <a:cubicBezTo>
                    <a:pt x="10560" y="11186"/>
                    <a:pt x="10560" y="11186"/>
                    <a:pt x="10400" y="11186"/>
                  </a:cubicBezTo>
                  <a:cubicBezTo>
                    <a:pt x="10560" y="11186"/>
                    <a:pt x="10560" y="11089"/>
                    <a:pt x="10560" y="11089"/>
                  </a:cubicBezTo>
                  <a:cubicBezTo>
                    <a:pt x="10400" y="11186"/>
                    <a:pt x="10400" y="10993"/>
                    <a:pt x="10240" y="10993"/>
                  </a:cubicBezTo>
                  <a:cubicBezTo>
                    <a:pt x="10240" y="10800"/>
                    <a:pt x="10080" y="10800"/>
                    <a:pt x="10080" y="10800"/>
                  </a:cubicBezTo>
                  <a:cubicBezTo>
                    <a:pt x="10080" y="10704"/>
                    <a:pt x="9760" y="10704"/>
                    <a:pt x="9760" y="10607"/>
                  </a:cubicBezTo>
                  <a:cubicBezTo>
                    <a:pt x="9760" y="10607"/>
                    <a:pt x="9760" y="10607"/>
                    <a:pt x="9760" y="10607"/>
                  </a:cubicBezTo>
                  <a:cubicBezTo>
                    <a:pt x="9760" y="10511"/>
                    <a:pt x="9760" y="10511"/>
                    <a:pt x="9760" y="10511"/>
                  </a:cubicBezTo>
                  <a:cubicBezTo>
                    <a:pt x="9760" y="10511"/>
                    <a:pt x="9760" y="10414"/>
                    <a:pt x="9760" y="10318"/>
                  </a:cubicBezTo>
                  <a:cubicBezTo>
                    <a:pt x="9600" y="10318"/>
                    <a:pt x="9600" y="10318"/>
                    <a:pt x="9440" y="10318"/>
                  </a:cubicBezTo>
                  <a:cubicBezTo>
                    <a:pt x="9600" y="10221"/>
                    <a:pt x="9440" y="10221"/>
                    <a:pt x="9440" y="10221"/>
                  </a:cubicBezTo>
                  <a:cubicBezTo>
                    <a:pt x="9440" y="10221"/>
                    <a:pt x="9440" y="10221"/>
                    <a:pt x="9440" y="10221"/>
                  </a:cubicBezTo>
                  <a:cubicBezTo>
                    <a:pt x="9600" y="10125"/>
                    <a:pt x="9440" y="10125"/>
                    <a:pt x="9440" y="9932"/>
                  </a:cubicBezTo>
                  <a:cubicBezTo>
                    <a:pt x="9280" y="9932"/>
                    <a:pt x="9280" y="9932"/>
                    <a:pt x="9280" y="9932"/>
                  </a:cubicBezTo>
                  <a:cubicBezTo>
                    <a:pt x="9120" y="9836"/>
                    <a:pt x="9120" y="9836"/>
                    <a:pt x="9120" y="9836"/>
                  </a:cubicBezTo>
                  <a:cubicBezTo>
                    <a:pt x="9120" y="9836"/>
                    <a:pt x="9120" y="9739"/>
                    <a:pt x="8960" y="9739"/>
                  </a:cubicBezTo>
                  <a:cubicBezTo>
                    <a:pt x="8960" y="9546"/>
                    <a:pt x="8640" y="9546"/>
                    <a:pt x="8800" y="9354"/>
                  </a:cubicBezTo>
                  <a:cubicBezTo>
                    <a:pt x="8640" y="9354"/>
                    <a:pt x="8640" y="9257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480" y="9257"/>
                    <a:pt x="8640" y="9257"/>
                  </a:cubicBezTo>
                  <a:cubicBezTo>
                    <a:pt x="8640" y="9064"/>
                    <a:pt x="8320" y="9257"/>
                    <a:pt x="8320" y="8968"/>
                  </a:cubicBezTo>
                  <a:cubicBezTo>
                    <a:pt x="8320" y="8968"/>
                    <a:pt x="8320" y="8968"/>
                    <a:pt x="8320" y="8968"/>
                  </a:cubicBezTo>
                  <a:cubicBezTo>
                    <a:pt x="8160" y="8871"/>
                    <a:pt x="8160" y="8871"/>
                    <a:pt x="8160" y="8871"/>
                  </a:cubicBezTo>
                  <a:cubicBezTo>
                    <a:pt x="8160" y="8871"/>
                    <a:pt x="8320" y="8871"/>
                    <a:pt x="8320" y="8871"/>
                  </a:cubicBezTo>
                  <a:cubicBezTo>
                    <a:pt x="8160" y="8775"/>
                    <a:pt x="8160" y="8775"/>
                    <a:pt x="8160" y="8775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775"/>
                    <a:pt x="8160" y="8679"/>
                    <a:pt x="800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000" y="8582"/>
                    <a:pt x="8000" y="8582"/>
                    <a:pt x="8000" y="8582"/>
                  </a:cubicBezTo>
                  <a:cubicBezTo>
                    <a:pt x="8000" y="8679"/>
                    <a:pt x="8000" y="8679"/>
                    <a:pt x="8000" y="8679"/>
                  </a:cubicBezTo>
                  <a:cubicBezTo>
                    <a:pt x="8000" y="8679"/>
                    <a:pt x="8000" y="8679"/>
                    <a:pt x="7840" y="8679"/>
                  </a:cubicBezTo>
                  <a:cubicBezTo>
                    <a:pt x="8000" y="8582"/>
                    <a:pt x="7840" y="8582"/>
                    <a:pt x="7840" y="8486"/>
                  </a:cubicBezTo>
                  <a:cubicBezTo>
                    <a:pt x="7680" y="8486"/>
                    <a:pt x="7680" y="8486"/>
                    <a:pt x="7680" y="8486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680" y="8389"/>
                    <a:pt x="7680" y="8486"/>
                    <a:pt x="7840" y="8486"/>
                  </a:cubicBezTo>
                  <a:cubicBezTo>
                    <a:pt x="7840" y="8389"/>
                    <a:pt x="7840" y="8389"/>
                    <a:pt x="7680" y="8389"/>
                  </a:cubicBezTo>
                  <a:cubicBezTo>
                    <a:pt x="7680" y="8389"/>
                    <a:pt x="7680" y="8389"/>
                    <a:pt x="7520" y="8293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293"/>
                    <a:pt x="7520" y="8293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196"/>
                    <a:pt x="7360" y="8196"/>
                  </a:cubicBezTo>
                  <a:cubicBezTo>
                    <a:pt x="7360" y="8100"/>
                    <a:pt x="7360" y="8100"/>
                    <a:pt x="7360" y="8004"/>
                  </a:cubicBezTo>
                  <a:cubicBezTo>
                    <a:pt x="7360" y="8004"/>
                    <a:pt x="7360" y="8004"/>
                    <a:pt x="7360" y="8004"/>
                  </a:cubicBezTo>
                  <a:cubicBezTo>
                    <a:pt x="7360" y="7907"/>
                    <a:pt x="7360" y="7907"/>
                    <a:pt x="7360" y="7907"/>
                  </a:cubicBezTo>
                  <a:cubicBezTo>
                    <a:pt x="7360" y="7907"/>
                    <a:pt x="7360" y="7907"/>
                    <a:pt x="7360" y="7907"/>
                  </a:cubicBezTo>
                  <a:cubicBezTo>
                    <a:pt x="7040" y="7811"/>
                    <a:pt x="7040" y="7811"/>
                    <a:pt x="7040" y="7811"/>
                  </a:cubicBezTo>
                  <a:cubicBezTo>
                    <a:pt x="7040" y="7714"/>
                    <a:pt x="7360" y="7714"/>
                    <a:pt x="7360" y="7618"/>
                  </a:cubicBezTo>
                  <a:cubicBezTo>
                    <a:pt x="7040" y="7618"/>
                    <a:pt x="6880" y="7618"/>
                    <a:pt x="6880" y="7618"/>
                  </a:cubicBezTo>
                  <a:cubicBezTo>
                    <a:pt x="6880" y="7618"/>
                    <a:pt x="6560" y="7425"/>
                    <a:pt x="6560" y="7329"/>
                  </a:cubicBezTo>
                  <a:cubicBezTo>
                    <a:pt x="6560" y="7329"/>
                    <a:pt x="6560" y="7329"/>
                    <a:pt x="6560" y="7232"/>
                  </a:cubicBezTo>
                  <a:cubicBezTo>
                    <a:pt x="6400" y="7136"/>
                    <a:pt x="6240" y="6943"/>
                    <a:pt x="6240" y="6846"/>
                  </a:cubicBezTo>
                  <a:cubicBezTo>
                    <a:pt x="6240" y="6943"/>
                    <a:pt x="6240" y="6846"/>
                    <a:pt x="6240" y="6846"/>
                  </a:cubicBezTo>
                  <a:cubicBezTo>
                    <a:pt x="6240" y="6846"/>
                    <a:pt x="6240" y="6750"/>
                    <a:pt x="6240" y="6750"/>
                  </a:cubicBezTo>
                  <a:cubicBezTo>
                    <a:pt x="6240" y="6846"/>
                    <a:pt x="6080" y="6846"/>
                    <a:pt x="6240" y="6846"/>
                  </a:cubicBezTo>
                  <a:cubicBezTo>
                    <a:pt x="6080" y="6846"/>
                    <a:pt x="5920" y="6557"/>
                    <a:pt x="5920" y="6461"/>
                  </a:cubicBezTo>
                  <a:cubicBezTo>
                    <a:pt x="5920" y="6557"/>
                    <a:pt x="5920" y="6461"/>
                    <a:pt x="5760" y="6461"/>
                  </a:cubicBezTo>
                  <a:cubicBezTo>
                    <a:pt x="5920" y="6461"/>
                    <a:pt x="5920" y="6364"/>
                    <a:pt x="5760" y="6364"/>
                  </a:cubicBezTo>
                  <a:cubicBezTo>
                    <a:pt x="5760" y="6364"/>
                    <a:pt x="5760" y="6364"/>
                    <a:pt x="5760" y="6364"/>
                  </a:cubicBezTo>
                  <a:cubicBezTo>
                    <a:pt x="5760" y="6268"/>
                    <a:pt x="5760" y="6268"/>
                    <a:pt x="5760" y="6268"/>
                  </a:cubicBezTo>
                  <a:cubicBezTo>
                    <a:pt x="5760" y="6268"/>
                    <a:pt x="5440" y="6364"/>
                    <a:pt x="5440" y="6268"/>
                  </a:cubicBezTo>
                  <a:cubicBezTo>
                    <a:pt x="5440" y="6268"/>
                    <a:pt x="5440" y="6268"/>
                    <a:pt x="5440" y="6268"/>
                  </a:cubicBezTo>
                  <a:cubicBezTo>
                    <a:pt x="5280" y="6171"/>
                    <a:pt x="5280" y="6171"/>
                    <a:pt x="5280" y="6171"/>
                  </a:cubicBezTo>
                  <a:cubicBezTo>
                    <a:pt x="5280" y="6075"/>
                    <a:pt x="5280" y="6075"/>
                    <a:pt x="5280" y="6075"/>
                  </a:cubicBezTo>
                  <a:cubicBezTo>
                    <a:pt x="5280" y="6075"/>
                    <a:pt x="5120" y="5979"/>
                    <a:pt x="5120" y="6075"/>
                  </a:cubicBezTo>
                  <a:cubicBezTo>
                    <a:pt x="5120" y="5979"/>
                    <a:pt x="5120" y="5882"/>
                    <a:pt x="5120" y="5786"/>
                  </a:cubicBezTo>
                  <a:cubicBezTo>
                    <a:pt x="4800" y="5689"/>
                    <a:pt x="4640" y="5400"/>
                    <a:pt x="4480" y="5207"/>
                  </a:cubicBezTo>
                  <a:cubicBezTo>
                    <a:pt x="4480" y="5207"/>
                    <a:pt x="4480" y="5207"/>
                    <a:pt x="4480" y="5207"/>
                  </a:cubicBezTo>
                  <a:cubicBezTo>
                    <a:pt x="4480" y="5111"/>
                    <a:pt x="4320" y="5207"/>
                    <a:pt x="4320" y="5207"/>
                  </a:cubicBezTo>
                  <a:cubicBezTo>
                    <a:pt x="4480" y="5207"/>
                    <a:pt x="4480" y="5111"/>
                    <a:pt x="4480" y="5111"/>
                  </a:cubicBezTo>
                  <a:cubicBezTo>
                    <a:pt x="4480" y="5014"/>
                    <a:pt x="4320" y="5014"/>
                    <a:pt x="4320" y="5014"/>
                  </a:cubicBezTo>
                  <a:cubicBezTo>
                    <a:pt x="4160" y="5014"/>
                    <a:pt x="4320" y="5014"/>
                    <a:pt x="4320" y="5014"/>
                  </a:cubicBezTo>
                  <a:cubicBezTo>
                    <a:pt x="4160" y="5014"/>
                    <a:pt x="4160" y="5014"/>
                    <a:pt x="4160" y="5014"/>
                  </a:cubicBezTo>
                  <a:cubicBezTo>
                    <a:pt x="4160" y="5014"/>
                    <a:pt x="4160" y="5014"/>
                    <a:pt x="4320" y="5014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725"/>
                    <a:pt x="4480" y="5014"/>
                    <a:pt x="4640" y="4821"/>
                  </a:cubicBezTo>
                  <a:cubicBezTo>
                    <a:pt x="4480" y="4725"/>
                    <a:pt x="4480" y="4725"/>
                    <a:pt x="4480" y="4725"/>
                  </a:cubicBezTo>
                  <a:cubicBezTo>
                    <a:pt x="4640" y="4725"/>
                    <a:pt x="4800" y="4821"/>
                    <a:pt x="4640" y="4725"/>
                  </a:cubicBezTo>
                  <a:cubicBezTo>
                    <a:pt x="4320" y="4725"/>
                    <a:pt x="4320" y="4725"/>
                    <a:pt x="4320" y="4725"/>
                  </a:cubicBezTo>
                  <a:cubicBezTo>
                    <a:pt x="4320" y="4629"/>
                    <a:pt x="4160" y="4821"/>
                    <a:pt x="4000" y="4629"/>
                  </a:cubicBezTo>
                  <a:cubicBezTo>
                    <a:pt x="4160" y="4725"/>
                    <a:pt x="4160" y="4725"/>
                    <a:pt x="4160" y="4725"/>
                  </a:cubicBezTo>
                  <a:cubicBezTo>
                    <a:pt x="4160" y="4629"/>
                    <a:pt x="4000" y="4629"/>
                    <a:pt x="4000" y="4532"/>
                  </a:cubicBezTo>
                  <a:cubicBezTo>
                    <a:pt x="4000" y="4629"/>
                    <a:pt x="3840" y="4629"/>
                    <a:pt x="3840" y="4629"/>
                  </a:cubicBezTo>
                  <a:cubicBezTo>
                    <a:pt x="3840" y="4532"/>
                    <a:pt x="4000" y="4629"/>
                    <a:pt x="3840" y="4532"/>
                  </a:cubicBezTo>
                  <a:cubicBezTo>
                    <a:pt x="3840" y="4532"/>
                    <a:pt x="3680" y="4436"/>
                    <a:pt x="3680" y="4532"/>
                  </a:cubicBezTo>
                  <a:cubicBezTo>
                    <a:pt x="3520" y="4532"/>
                    <a:pt x="3680" y="4436"/>
                    <a:pt x="3520" y="4436"/>
                  </a:cubicBezTo>
                  <a:cubicBezTo>
                    <a:pt x="3680" y="4339"/>
                    <a:pt x="3840" y="4436"/>
                    <a:pt x="3840" y="4339"/>
                  </a:cubicBezTo>
                  <a:cubicBezTo>
                    <a:pt x="3680" y="4339"/>
                    <a:pt x="3520" y="4339"/>
                    <a:pt x="3520" y="4339"/>
                  </a:cubicBezTo>
                  <a:cubicBezTo>
                    <a:pt x="3520" y="4339"/>
                    <a:pt x="3520" y="4339"/>
                    <a:pt x="3680" y="4339"/>
                  </a:cubicBezTo>
                  <a:cubicBezTo>
                    <a:pt x="3680" y="4339"/>
                    <a:pt x="3360" y="4339"/>
                    <a:pt x="3520" y="4243"/>
                  </a:cubicBezTo>
                  <a:cubicBezTo>
                    <a:pt x="3360" y="4243"/>
                    <a:pt x="3360" y="4243"/>
                    <a:pt x="3360" y="4243"/>
                  </a:cubicBezTo>
                  <a:cubicBezTo>
                    <a:pt x="3360" y="4243"/>
                    <a:pt x="3360" y="4243"/>
                    <a:pt x="3360" y="4146"/>
                  </a:cubicBezTo>
                  <a:cubicBezTo>
                    <a:pt x="3360" y="4146"/>
                    <a:pt x="3200" y="3954"/>
                    <a:pt x="3360" y="3954"/>
                  </a:cubicBezTo>
                  <a:cubicBezTo>
                    <a:pt x="3200" y="3857"/>
                    <a:pt x="3200" y="3857"/>
                    <a:pt x="3200" y="3857"/>
                  </a:cubicBezTo>
                  <a:cubicBezTo>
                    <a:pt x="3200" y="3954"/>
                    <a:pt x="3200" y="3954"/>
                    <a:pt x="3200" y="4146"/>
                  </a:cubicBezTo>
                  <a:cubicBezTo>
                    <a:pt x="3200" y="3954"/>
                    <a:pt x="3040" y="3954"/>
                    <a:pt x="3040" y="3954"/>
                  </a:cubicBezTo>
                  <a:cubicBezTo>
                    <a:pt x="3040" y="3857"/>
                    <a:pt x="3040" y="3857"/>
                    <a:pt x="3040" y="3857"/>
                  </a:cubicBezTo>
                  <a:cubicBezTo>
                    <a:pt x="3040" y="3857"/>
                    <a:pt x="3040" y="3857"/>
                    <a:pt x="3040" y="3857"/>
                  </a:cubicBezTo>
                  <a:cubicBezTo>
                    <a:pt x="3040" y="3857"/>
                    <a:pt x="3040" y="3857"/>
                    <a:pt x="304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272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664"/>
                  </a:cubicBezTo>
                  <a:cubicBezTo>
                    <a:pt x="3040" y="3761"/>
                    <a:pt x="2720" y="3761"/>
                    <a:pt x="2720" y="3761"/>
                  </a:cubicBezTo>
                  <a:cubicBezTo>
                    <a:pt x="2560" y="3664"/>
                    <a:pt x="2720" y="3664"/>
                    <a:pt x="2720" y="3664"/>
                  </a:cubicBezTo>
                  <a:cubicBezTo>
                    <a:pt x="3040" y="3664"/>
                    <a:pt x="3040" y="3664"/>
                    <a:pt x="3040" y="3664"/>
                  </a:cubicBezTo>
                  <a:cubicBezTo>
                    <a:pt x="3040" y="3568"/>
                    <a:pt x="3040" y="3568"/>
                    <a:pt x="3040" y="3568"/>
                  </a:cubicBezTo>
                  <a:cubicBezTo>
                    <a:pt x="2720" y="3471"/>
                    <a:pt x="2560" y="3471"/>
                    <a:pt x="2560" y="3568"/>
                  </a:cubicBezTo>
                  <a:cubicBezTo>
                    <a:pt x="2560" y="3568"/>
                    <a:pt x="2560" y="3471"/>
                    <a:pt x="2720" y="3471"/>
                  </a:cubicBezTo>
                  <a:cubicBezTo>
                    <a:pt x="2560" y="3375"/>
                    <a:pt x="2560" y="3471"/>
                    <a:pt x="2560" y="3471"/>
                  </a:cubicBezTo>
                  <a:cubicBezTo>
                    <a:pt x="2560" y="3279"/>
                    <a:pt x="2560" y="3279"/>
                    <a:pt x="256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3040" y="3279"/>
                    <a:pt x="2720" y="3086"/>
                    <a:pt x="3040" y="3086"/>
                  </a:cubicBezTo>
                  <a:cubicBezTo>
                    <a:pt x="2720" y="3086"/>
                    <a:pt x="2720" y="3086"/>
                    <a:pt x="2720" y="3086"/>
                  </a:cubicBezTo>
                  <a:cubicBezTo>
                    <a:pt x="2560" y="3279"/>
                    <a:pt x="2400" y="3086"/>
                    <a:pt x="2240" y="3086"/>
                  </a:cubicBezTo>
                  <a:cubicBezTo>
                    <a:pt x="2080" y="3086"/>
                    <a:pt x="2560" y="2989"/>
                    <a:pt x="2240" y="2893"/>
                  </a:cubicBezTo>
                  <a:cubicBezTo>
                    <a:pt x="2240" y="2989"/>
                    <a:pt x="2080" y="2893"/>
                    <a:pt x="2080" y="2989"/>
                  </a:cubicBezTo>
                  <a:cubicBezTo>
                    <a:pt x="2080" y="2893"/>
                    <a:pt x="1920" y="2989"/>
                    <a:pt x="1920" y="2893"/>
                  </a:cubicBezTo>
                  <a:cubicBezTo>
                    <a:pt x="2080" y="2893"/>
                    <a:pt x="2080" y="2796"/>
                    <a:pt x="2240" y="2796"/>
                  </a:cubicBezTo>
                  <a:cubicBezTo>
                    <a:pt x="2080" y="2796"/>
                    <a:pt x="2240" y="2893"/>
                    <a:pt x="2240" y="2893"/>
                  </a:cubicBezTo>
                  <a:cubicBezTo>
                    <a:pt x="2240" y="2893"/>
                    <a:pt x="2400" y="2893"/>
                    <a:pt x="2240" y="2796"/>
                  </a:cubicBezTo>
                  <a:cubicBezTo>
                    <a:pt x="2240" y="2700"/>
                    <a:pt x="2240" y="2700"/>
                    <a:pt x="2080" y="2700"/>
                  </a:cubicBezTo>
                  <a:cubicBezTo>
                    <a:pt x="2080" y="2700"/>
                    <a:pt x="2240" y="2796"/>
                    <a:pt x="2080" y="2796"/>
                  </a:cubicBezTo>
                  <a:cubicBezTo>
                    <a:pt x="1920" y="2700"/>
                    <a:pt x="2080" y="2604"/>
                    <a:pt x="1920" y="2700"/>
                  </a:cubicBezTo>
                  <a:cubicBezTo>
                    <a:pt x="1920" y="2700"/>
                    <a:pt x="1920" y="2796"/>
                    <a:pt x="1920" y="2796"/>
                  </a:cubicBezTo>
                  <a:cubicBezTo>
                    <a:pt x="1920" y="2700"/>
                    <a:pt x="1920" y="2700"/>
                    <a:pt x="1920" y="2700"/>
                  </a:cubicBezTo>
                  <a:cubicBezTo>
                    <a:pt x="1920" y="2700"/>
                    <a:pt x="1920" y="2700"/>
                    <a:pt x="1920" y="2700"/>
                  </a:cubicBezTo>
                  <a:cubicBezTo>
                    <a:pt x="1920" y="2604"/>
                    <a:pt x="1760" y="2700"/>
                    <a:pt x="1760" y="2604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920" y="2507"/>
                    <a:pt x="1920" y="2700"/>
                    <a:pt x="1920" y="2604"/>
                  </a:cubicBezTo>
                  <a:cubicBezTo>
                    <a:pt x="1920" y="2507"/>
                    <a:pt x="1920" y="2507"/>
                    <a:pt x="1920" y="2507"/>
                  </a:cubicBezTo>
                  <a:cubicBezTo>
                    <a:pt x="1920" y="2507"/>
                    <a:pt x="1920" y="2507"/>
                    <a:pt x="1920" y="2507"/>
                  </a:cubicBezTo>
                  <a:cubicBezTo>
                    <a:pt x="1920" y="2507"/>
                    <a:pt x="1920" y="2411"/>
                    <a:pt x="1920" y="2314"/>
                  </a:cubicBezTo>
                  <a:cubicBezTo>
                    <a:pt x="1760" y="2314"/>
                    <a:pt x="1760" y="2314"/>
                    <a:pt x="1760" y="2314"/>
                  </a:cubicBezTo>
                  <a:cubicBezTo>
                    <a:pt x="1600" y="2218"/>
                    <a:pt x="1600" y="2218"/>
                    <a:pt x="1280" y="2218"/>
                  </a:cubicBezTo>
                  <a:cubicBezTo>
                    <a:pt x="1600" y="2121"/>
                    <a:pt x="1280" y="2025"/>
                    <a:pt x="1600" y="2121"/>
                  </a:cubicBezTo>
                  <a:cubicBezTo>
                    <a:pt x="1280" y="2121"/>
                    <a:pt x="1600" y="2314"/>
                    <a:pt x="1760" y="2314"/>
                  </a:cubicBezTo>
                  <a:cubicBezTo>
                    <a:pt x="1920" y="2218"/>
                    <a:pt x="1920" y="2411"/>
                    <a:pt x="1920" y="2411"/>
                  </a:cubicBezTo>
                  <a:cubicBezTo>
                    <a:pt x="1920" y="2314"/>
                    <a:pt x="1920" y="2218"/>
                    <a:pt x="2080" y="2218"/>
                  </a:cubicBezTo>
                  <a:cubicBezTo>
                    <a:pt x="1920" y="2121"/>
                    <a:pt x="1920" y="2121"/>
                    <a:pt x="1920" y="2121"/>
                  </a:cubicBezTo>
                  <a:cubicBezTo>
                    <a:pt x="1920" y="2121"/>
                    <a:pt x="1920" y="2218"/>
                    <a:pt x="1920" y="2218"/>
                  </a:cubicBezTo>
                  <a:cubicBezTo>
                    <a:pt x="1920" y="2121"/>
                    <a:pt x="1760" y="2025"/>
                    <a:pt x="1600" y="2025"/>
                  </a:cubicBezTo>
                  <a:cubicBezTo>
                    <a:pt x="1600" y="1929"/>
                    <a:pt x="1760" y="1929"/>
                    <a:pt x="1760" y="2025"/>
                  </a:cubicBezTo>
                  <a:cubicBezTo>
                    <a:pt x="1600" y="1929"/>
                    <a:pt x="1280" y="1832"/>
                    <a:pt x="1280" y="1736"/>
                  </a:cubicBezTo>
                  <a:cubicBezTo>
                    <a:pt x="1120" y="1832"/>
                    <a:pt x="1120" y="1639"/>
                    <a:pt x="960" y="1736"/>
                  </a:cubicBezTo>
                  <a:cubicBezTo>
                    <a:pt x="1120" y="1832"/>
                    <a:pt x="960" y="1832"/>
                    <a:pt x="960" y="1832"/>
                  </a:cubicBezTo>
                  <a:cubicBezTo>
                    <a:pt x="960" y="1832"/>
                    <a:pt x="960" y="1832"/>
                    <a:pt x="960" y="1832"/>
                  </a:cubicBezTo>
                  <a:cubicBezTo>
                    <a:pt x="960" y="1832"/>
                    <a:pt x="1120" y="1736"/>
                    <a:pt x="960" y="1736"/>
                  </a:cubicBezTo>
                  <a:cubicBezTo>
                    <a:pt x="960" y="1832"/>
                    <a:pt x="1120" y="1639"/>
                    <a:pt x="1120" y="1639"/>
                  </a:cubicBezTo>
                  <a:cubicBezTo>
                    <a:pt x="1120" y="1446"/>
                    <a:pt x="1280" y="1639"/>
                    <a:pt x="1120" y="1446"/>
                  </a:cubicBezTo>
                  <a:cubicBezTo>
                    <a:pt x="1120" y="1350"/>
                    <a:pt x="960" y="1350"/>
                    <a:pt x="960" y="1254"/>
                  </a:cubicBezTo>
                  <a:cubicBezTo>
                    <a:pt x="960" y="1157"/>
                    <a:pt x="800" y="1061"/>
                    <a:pt x="640" y="964"/>
                  </a:cubicBezTo>
                  <a:cubicBezTo>
                    <a:pt x="640" y="868"/>
                    <a:pt x="800" y="868"/>
                    <a:pt x="800" y="868"/>
                  </a:cubicBezTo>
                  <a:cubicBezTo>
                    <a:pt x="640" y="771"/>
                    <a:pt x="640" y="964"/>
                    <a:pt x="640" y="868"/>
                  </a:cubicBezTo>
                  <a:cubicBezTo>
                    <a:pt x="640" y="868"/>
                    <a:pt x="640" y="868"/>
                    <a:pt x="640" y="868"/>
                  </a:cubicBezTo>
                  <a:cubicBezTo>
                    <a:pt x="640" y="771"/>
                    <a:pt x="640" y="482"/>
                    <a:pt x="320" y="675"/>
                  </a:cubicBezTo>
                  <a:cubicBezTo>
                    <a:pt x="480" y="675"/>
                    <a:pt x="480" y="675"/>
                    <a:pt x="480" y="675"/>
                  </a:cubicBezTo>
                  <a:cubicBezTo>
                    <a:pt x="480" y="482"/>
                    <a:pt x="480" y="482"/>
                    <a:pt x="480" y="482"/>
                  </a:cubicBezTo>
                  <a:cubicBezTo>
                    <a:pt x="480" y="482"/>
                    <a:pt x="480" y="482"/>
                    <a:pt x="640" y="482"/>
                  </a:cubicBezTo>
                  <a:cubicBezTo>
                    <a:pt x="640" y="482"/>
                    <a:pt x="480" y="482"/>
                    <a:pt x="320" y="386"/>
                  </a:cubicBezTo>
                  <a:cubicBezTo>
                    <a:pt x="320" y="482"/>
                    <a:pt x="320" y="482"/>
                    <a:pt x="320" y="482"/>
                  </a:cubicBezTo>
                  <a:cubicBezTo>
                    <a:pt x="160" y="386"/>
                    <a:pt x="160" y="289"/>
                    <a:pt x="0" y="193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60" y="96"/>
                    <a:pt x="160" y="0"/>
                    <a:pt x="0" y="0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320" y="193"/>
                    <a:pt x="160" y="96"/>
                    <a:pt x="160" y="193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9"/>
                    <a:pt x="320" y="289"/>
                    <a:pt x="320" y="193"/>
                  </a:cubicBezTo>
                  <a:cubicBezTo>
                    <a:pt x="320" y="193"/>
                    <a:pt x="320" y="193"/>
                    <a:pt x="480" y="289"/>
                  </a:cubicBezTo>
                  <a:cubicBezTo>
                    <a:pt x="480" y="193"/>
                    <a:pt x="480" y="193"/>
                    <a:pt x="480" y="193"/>
                  </a:cubicBezTo>
                  <a:cubicBezTo>
                    <a:pt x="480" y="193"/>
                    <a:pt x="480" y="289"/>
                    <a:pt x="640" y="289"/>
                  </a:cubicBezTo>
                  <a:cubicBezTo>
                    <a:pt x="480" y="289"/>
                    <a:pt x="640" y="386"/>
                    <a:pt x="480" y="386"/>
                  </a:cubicBezTo>
                  <a:cubicBezTo>
                    <a:pt x="640" y="289"/>
                    <a:pt x="640" y="386"/>
                    <a:pt x="800" y="482"/>
                  </a:cubicBezTo>
                  <a:cubicBezTo>
                    <a:pt x="640" y="482"/>
                    <a:pt x="960" y="482"/>
                    <a:pt x="960" y="675"/>
                  </a:cubicBezTo>
                  <a:cubicBezTo>
                    <a:pt x="960" y="675"/>
                    <a:pt x="800" y="675"/>
                    <a:pt x="640" y="482"/>
                  </a:cubicBezTo>
                  <a:cubicBezTo>
                    <a:pt x="640" y="675"/>
                    <a:pt x="800" y="675"/>
                    <a:pt x="800" y="771"/>
                  </a:cubicBezTo>
                  <a:cubicBezTo>
                    <a:pt x="800" y="771"/>
                    <a:pt x="960" y="771"/>
                    <a:pt x="960" y="771"/>
                  </a:cubicBezTo>
                  <a:cubicBezTo>
                    <a:pt x="960" y="771"/>
                    <a:pt x="960" y="771"/>
                    <a:pt x="960" y="771"/>
                  </a:cubicBezTo>
                  <a:cubicBezTo>
                    <a:pt x="960" y="868"/>
                    <a:pt x="1120" y="868"/>
                    <a:pt x="1120" y="964"/>
                  </a:cubicBezTo>
                  <a:cubicBezTo>
                    <a:pt x="1280" y="1061"/>
                    <a:pt x="1600" y="1157"/>
                    <a:pt x="1600" y="1254"/>
                  </a:cubicBezTo>
                  <a:cubicBezTo>
                    <a:pt x="1600" y="1254"/>
                    <a:pt x="1600" y="1254"/>
                    <a:pt x="1600" y="1254"/>
                  </a:cubicBezTo>
                  <a:cubicBezTo>
                    <a:pt x="1760" y="1254"/>
                    <a:pt x="1760" y="1446"/>
                    <a:pt x="1920" y="1639"/>
                  </a:cubicBezTo>
                  <a:cubicBezTo>
                    <a:pt x="1920" y="1736"/>
                    <a:pt x="2240" y="1832"/>
                    <a:pt x="2080" y="1929"/>
                  </a:cubicBezTo>
                  <a:cubicBezTo>
                    <a:pt x="2400" y="2121"/>
                    <a:pt x="2720" y="2314"/>
                    <a:pt x="3040" y="2604"/>
                  </a:cubicBezTo>
                  <a:cubicBezTo>
                    <a:pt x="2720" y="2604"/>
                    <a:pt x="2720" y="2604"/>
                    <a:pt x="2720" y="2604"/>
                  </a:cubicBezTo>
                  <a:cubicBezTo>
                    <a:pt x="3040" y="2604"/>
                    <a:pt x="2720" y="2700"/>
                    <a:pt x="2720" y="2700"/>
                  </a:cubicBezTo>
                  <a:cubicBezTo>
                    <a:pt x="3040" y="2604"/>
                    <a:pt x="3040" y="2700"/>
                    <a:pt x="3040" y="2700"/>
                  </a:cubicBezTo>
                  <a:cubicBezTo>
                    <a:pt x="3040" y="2893"/>
                    <a:pt x="3360" y="2989"/>
                    <a:pt x="3520" y="3086"/>
                  </a:cubicBezTo>
                  <a:cubicBezTo>
                    <a:pt x="3360" y="3086"/>
                    <a:pt x="3360" y="3086"/>
                    <a:pt x="3360" y="3086"/>
                  </a:cubicBezTo>
                  <a:cubicBezTo>
                    <a:pt x="3680" y="3086"/>
                    <a:pt x="3680" y="3279"/>
                    <a:pt x="3680" y="3471"/>
                  </a:cubicBezTo>
                  <a:cubicBezTo>
                    <a:pt x="3680" y="3471"/>
                    <a:pt x="3680" y="3471"/>
                    <a:pt x="3680" y="3568"/>
                  </a:cubicBezTo>
                  <a:cubicBezTo>
                    <a:pt x="3840" y="3568"/>
                    <a:pt x="4000" y="3664"/>
                    <a:pt x="4160" y="3664"/>
                  </a:cubicBezTo>
                  <a:cubicBezTo>
                    <a:pt x="4160" y="3761"/>
                    <a:pt x="4320" y="3761"/>
                    <a:pt x="4320" y="3857"/>
                  </a:cubicBezTo>
                  <a:cubicBezTo>
                    <a:pt x="4800" y="4243"/>
                    <a:pt x="4960" y="4436"/>
                    <a:pt x="5120" y="4725"/>
                  </a:cubicBezTo>
                  <a:cubicBezTo>
                    <a:pt x="5120" y="4725"/>
                    <a:pt x="5120" y="4725"/>
                    <a:pt x="5120" y="4725"/>
                  </a:cubicBezTo>
                  <a:cubicBezTo>
                    <a:pt x="5440" y="5014"/>
                    <a:pt x="5920" y="5400"/>
                    <a:pt x="6240" y="5593"/>
                  </a:cubicBezTo>
                  <a:cubicBezTo>
                    <a:pt x="6080" y="5593"/>
                    <a:pt x="6080" y="5593"/>
                    <a:pt x="6080" y="5593"/>
                  </a:cubicBezTo>
                  <a:cubicBezTo>
                    <a:pt x="6080" y="5689"/>
                    <a:pt x="6240" y="5786"/>
                    <a:pt x="6240" y="5689"/>
                  </a:cubicBezTo>
                  <a:cubicBezTo>
                    <a:pt x="6240" y="5786"/>
                    <a:pt x="6400" y="5882"/>
                    <a:pt x="6240" y="5979"/>
                  </a:cubicBezTo>
                  <a:cubicBezTo>
                    <a:pt x="6400" y="6075"/>
                    <a:pt x="6400" y="6075"/>
                    <a:pt x="6560" y="6075"/>
                  </a:cubicBezTo>
                  <a:cubicBezTo>
                    <a:pt x="6720" y="6268"/>
                    <a:pt x="6720" y="6268"/>
                    <a:pt x="6880" y="6364"/>
                  </a:cubicBezTo>
                  <a:cubicBezTo>
                    <a:pt x="6880" y="6364"/>
                    <a:pt x="6880" y="6364"/>
                    <a:pt x="6880" y="6364"/>
                  </a:cubicBezTo>
                  <a:cubicBezTo>
                    <a:pt x="6880" y="6268"/>
                    <a:pt x="6720" y="6364"/>
                    <a:pt x="6720" y="6364"/>
                  </a:cubicBezTo>
                  <a:cubicBezTo>
                    <a:pt x="6880" y="6364"/>
                    <a:pt x="6880" y="6557"/>
                    <a:pt x="7040" y="6461"/>
                  </a:cubicBezTo>
                  <a:cubicBezTo>
                    <a:pt x="7040" y="6750"/>
                    <a:pt x="7520" y="6943"/>
                    <a:pt x="7520" y="7039"/>
                  </a:cubicBezTo>
                  <a:cubicBezTo>
                    <a:pt x="7520" y="6943"/>
                    <a:pt x="7520" y="7039"/>
                    <a:pt x="7680" y="7039"/>
                  </a:cubicBezTo>
                  <a:cubicBezTo>
                    <a:pt x="7680" y="7136"/>
                    <a:pt x="7840" y="7329"/>
                    <a:pt x="8000" y="7425"/>
                  </a:cubicBezTo>
                  <a:cubicBezTo>
                    <a:pt x="7840" y="7425"/>
                    <a:pt x="7840" y="7425"/>
                    <a:pt x="7840" y="7425"/>
                  </a:cubicBezTo>
                  <a:cubicBezTo>
                    <a:pt x="8000" y="7618"/>
                    <a:pt x="8000" y="7425"/>
                    <a:pt x="8000" y="7425"/>
                  </a:cubicBezTo>
                  <a:cubicBezTo>
                    <a:pt x="8320" y="7618"/>
                    <a:pt x="8320" y="7907"/>
                    <a:pt x="8640" y="8100"/>
                  </a:cubicBezTo>
                  <a:cubicBezTo>
                    <a:pt x="8960" y="8486"/>
                    <a:pt x="9280" y="8871"/>
                    <a:pt x="9600" y="9064"/>
                  </a:cubicBezTo>
                  <a:cubicBezTo>
                    <a:pt x="9440" y="9064"/>
                    <a:pt x="9440" y="9064"/>
                    <a:pt x="9440" y="9064"/>
                  </a:cubicBezTo>
                  <a:cubicBezTo>
                    <a:pt x="9760" y="9257"/>
                    <a:pt x="9600" y="9546"/>
                    <a:pt x="10080" y="9546"/>
                  </a:cubicBezTo>
                  <a:cubicBezTo>
                    <a:pt x="10080" y="9546"/>
                    <a:pt x="10080" y="9546"/>
                    <a:pt x="10080" y="9546"/>
                  </a:cubicBezTo>
                  <a:cubicBezTo>
                    <a:pt x="10240" y="9643"/>
                    <a:pt x="10240" y="9836"/>
                    <a:pt x="10400" y="9932"/>
                  </a:cubicBezTo>
                  <a:cubicBezTo>
                    <a:pt x="10400" y="9932"/>
                    <a:pt x="10400" y="9932"/>
                    <a:pt x="10400" y="9932"/>
                  </a:cubicBezTo>
                  <a:cubicBezTo>
                    <a:pt x="10560" y="10125"/>
                    <a:pt x="10560" y="10221"/>
                    <a:pt x="10560" y="10318"/>
                  </a:cubicBezTo>
                  <a:cubicBezTo>
                    <a:pt x="10560" y="10318"/>
                    <a:pt x="10560" y="10318"/>
                    <a:pt x="10560" y="10318"/>
                  </a:cubicBezTo>
                  <a:cubicBezTo>
                    <a:pt x="10560" y="10318"/>
                    <a:pt x="10720" y="10318"/>
                    <a:pt x="10720" y="10414"/>
                  </a:cubicBezTo>
                  <a:cubicBezTo>
                    <a:pt x="10720" y="10511"/>
                    <a:pt x="10720" y="10414"/>
                    <a:pt x="10720" y="10414"/>
                  </a:cubicBezTo>
                  <a:cubicBezTo>
                    <a:pt x="11040" y="10704"/>
                    <a:pt x="11360" y="11089"/>
                    <a:pt x="11680" y="11379"/>
                  </a:cubicBezTo>
                  <a:cubicBezTo>
                    <a:pt x="11840" y="11475"/>
                    <a:pt x="11680" y="11475"/>
                    <a:pt x="11840" y="11475"/>
                  </a:cubicBezTo>
                  <a:cubicBezTo>
                    <a:pt x="11680" y="11571"/>
                    <a:pt x="11840" y="11475"/>
                    <a:pt x="11840" y="11475"/>
                  </a:cubicBezTo>
                  <a:cubicBezTo>
                    <a:pt x="12000" y="11571"/>
                    <a:pt x="11680" y="11668"/>
                    <a:pt x="11840" y="11668"/>
                  </a:cubicBezTo>
                  <a:cubicBezTo>
                    <a:pt x="12000" y="11668"/>
                    <a:pt x="12000" y="11668"/>
                    <a:pt x="12000" y="11668"/>
                  </a:cubicBezTo>
                  <a:cubicBezTo>
                    <a:pt x="12160" y="11957"/>
                    <a:pt x="12000" y="12054"/>
                    <a:pt x="12160" y="12054"/>
                  </a:cubicBezTo>
                  <a:cubicBezTo>
                    <a:pt x="12160" y="12054"/>
                    <a:pt x="12160" y="12054"/>
                    <a:pt x="12160" y="12054"/>
                  </a:cubicBezTo>
                  <a:cubicBezTo>
                    <a:pt x="12480" y="12150"/>
                    <a:pt x="12480" y="12246"/>
                    <a:pt x="12640" y="12343"/>
                  </a:cubicBezTo>
                  <a:cubicBezTo>
                    <a:pt x="13440" y="13018"/>
                    <a:pt x="14080" y="13693"/>
                    <a:pt x="14880" y="14368"/>
                  </a:cubicBezTo>
                  <a:cubicBezTo>
                    <a:pt x="15360" y="14946"/>
                    <a:pt x="16160" y="15621"/>
                    <a:pt x="16800" y="16393"/>
                  </a:cubicBezTo>
                  <a:cubicBezTo>
                    <a:pt x="16800" y="16586"/>
                    <a:pt x="16800" y="16586"/>
                    <a:pt x="16960" y="16682"/>
                  </a:cubicBezTo>
                  <a:cubicBezTo>
                    <a:pt x="16960" y="16682"/>
                    <a:pt x="16960" y="16682"/>
                    <a:pt x="16960" y="16682"/>
                  </a:cubicBezTo>
                  <a:cubicBezTo>
                    <a:pt x="16960" y="16682"/>
                    <a:pt x="16960" y="16779"/>
                    <a:pt x="17280" y="16779"/>
                  </a:cubicBezTo>
                  <a:cubicBezTo>
                    <a:pt x="17440" y="17068"/>
                    <a:pt x="17760" y="17357"/>
                    <a:pt x="17920" y="17550"/>
                  </a:cubicBezTo>
                  <a:cubicBezTo>
                    <a:pt x="17920" y="17454"/>
                    <a:pt x="17760" y="17454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8080" y="17646"/>
                    <a:pt x="18080" y="17646"/>
                    <a:pt x="18080" y="17550"/>
                  </a:cubicBezTo>
                  <a:cubicBezTo>
                    <a:pt x="18880" y="18225"/>
                    <a:pt x="19200" y="18900"/>
                    <a:pt x="19840" y="19575"/>
                  </a:cubicBezTo>
                  <a:cubicBezTo>
                    <a:pt x="19840" y="19768"/>
                    <a:pt x="20160" y="19864"/>
                    <a:pt x="20320" y="20057"/>
                  </a:cubicBezTo>
                  <a:cubicBezTo>
                    <a:pt x="20640" y="20539"/>
                    <a:pt x="20960" y="21118"/>
                    <a:pt x="21600" y="21504"/>
                  </a:cubicBezTo>
                  <a:cubicBezTo>
                    <a:pt x="21600" y="21504"/>
                    <a:pt x="21280" y="21600"/>
                    <a:pt x="20960" y="2140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6" name="شكل حر 117"/>
            <p:cNvSpPr/>
            <p:nvPr/>
          </p:nvSpPr>
          <p:spPr>
            <a:xfrm>
              <a:off x="104041" y="1414337"/>
              <a:ext cx="663492" cy="109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20960" y="21407"/>
                  </a:moveTo>
                  <a:cubicBezTo>
                    <a:pt x="20480" y="21214"/>
                    <a:pt x="20320" y="20732"/>
                    <a:pt x="19840" y="20539"/>
                  </a:cubicBezTo>
                  <a:cubicBezTo>
                    <a:pt x="20000" y="20443"/>
                    <a:pt x="20000" y="20443"/>
                    <a:pt x="20000" y="20443"/>
                  </a:cubicBezTo>
                  <a:cubicBezTo>
                    <a:pt x="19680" y="20346"/>
                    <a:pt x="19360" y="19671"/>
                    <a:pt x="19040" y="19286"/>
                  </a:cubicBezTo>
                  <a:cubicBezTo>
                    <a:pt x="19040" y="19286"/>
                    <a:pt x="19040" y="19286"/>
                    <a:pt x="19040" y="19286"/>
                  </a:cubicBezTo>
                  <a:cubicBezTo>
                    <a:pt x="19040" y="19286"/>
                    <a:pt x="18880" y="19189"/>
                    <a:pt x="18880" y="19093"/>
                  </a:cubicBezTo>
                  <a:cubicBezTo>
                    <a:pt x="18880" y="19093"/>
                    <a:pt x="18880" y="19189"/>
                    <a:pt x="18880" y="19093"/>
                  </a:cubicBezTo>
                  <a:cubicBezTo>
                    <a:pt x="18880" y="19093"/>
                    <a:pt x="18880" y="18996"/>
                    <a:pt x="18720" y="18996"/>
                  </a:cubicBezTo>
                  <a:cubicBezTo>
                    <a:pt x="18880" y="18996"/>
                    <a:pt x="18880" y="18996"/>
                    <a:pt x="18880" y="18996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400" y="18900"/>
                    <a:pt x="18400" y="18707"/>
                    <a:pt x="18240" y="18611"/>
                  </a:cubicBezTo>
                  <a:cubicBezTo>
                    <a:pt x="18240" y="18611"/>
                    <a:pt x="18240" y="18611"/>
                    <a:pt x="18240" y="18611"/>
                  </a:cubicBezTo>
                  <a:cubicBezTo>
                    <a:pt x="17920" y="18418"/>
                    <a:pt x="17600" y="18032"/>
                    <a:pt x="17280" y="17839"/>
                  </a:cubicBezTo>
                  <a:cubicBezTo>
                    <a:pt x="17280" y="17839"/>
                    <a:pt x="17440" y="17839"/>
                    <a:pt x="17440" y="17743"/>
                  </a:cubicBezTo>
                  <a:cubicBezTo>
                    <a:pt x="17280" y="17743"/>
                    <a:pt x="17280" y="17743"/>
                    <a:pt x="17120" y="17743"/>
                  </a:cubicBezTo>
                  <a:cubicBezTo>
                    <a:pt x="17120" y="17550"/>
                    <a:pt x="16960" y="17550"/>
                    <a:pt x="16800" y="17454"/>
                  </a:cubicBezTo>
                  <a:cubicBezTo>
                    <a:pt x="16960" y="17454"/>
                    <a:pt x="16960" y="17454"/>
                    <a:pt x="16960" y="17454"/>
                  </a:cubicBezTo>
                  <a:cubicBezTo>
                    <a:pt x="16800" y="17454"/>
                    <a:pt x="16800" y="17357"/>
                    <a:pt x="16640" y="17357"/>
                  </a:cubicBezTo>
                  <a:cubicBezTo>
                    <a:pt x="16800" y="17261"/>
                    <a:pt x="16800" y="17261"/>
                    <a:pt x="16800" y="17261"/>
                  </a:cubicBezTo>
                  <a:cubicBezTo>
                    <a:pt x="16640" y="17261"/>
                    <a:pt x="16640" y="17164"/>
                    <a:pt x="16640" y="17068"/>
                  </a:cubicBezTo>
                  <a:cubicBezTo>
                    <a:pt x="16640" y="17164"/>
                    <a:pt x="16640" y="17164"/>
                    <a:pt x="16640" y="17164"/>
                  </a:cubicBezTo>
                  <a:cubicBezTo>
                    <a:pt x="16640" y="17068"/>
                    <a:pt x="16640" y="17068"/>
                    <a:pt x="16640" y="17068"/>
                  </a:cubicBezTo>
                  <a:cubicBezTo>
                    <a:pt x="16640" y="17068"/>
                    <a:pt x="16640" y="17068"/>
                    <a:pt x="16640" y="17068"/>
                  </a:cubicBezTo>
                  <a:cubicBezTo>
                    <a:pt x="16320" y="16971"/>
                    <a:pt x="16320" y="16875"/>
                    <a:pt x="16320" y="16971"/>
                  </a:cubicBezTo>
                  <a:cubicBezTo>
                    <a:pt x="16320" y="16875"/>
                    <a:pt x="16320" y="17068"/>
                    <a:pt x="16640" y="16971"/>
                  </a:cubicBezTo>
                  <a:cubicBezTo>
                    <a:pt x="16000" y="16489"/>
                    <a:pt x="15680" y="16200"/>
                    <a:pt x="15520" y="15911"/>
                  </a:cubicBezTo>
                  <a:cubicBezTo>
                    <a:pt x="15520" y="15814"/>
                    <a:pt x="15520" y="15814"/>
                    <a:pt x="15520" y="15814"/>
                  </a:cubicBezTo>
                  <a:cubicBezTo>
                    <a:pt x="15520" y="15718"/>
                    <a:pt x="15360" y="15621"/>
                    <a:pt x="15200" y="15621"/>
                  </a:cubicBezTo>
                  <a:cubicBezTo>
                    <a:pt x="15360" y="15621"/>
                    <a:pt x="15360" y="15621"/>
                    <a:pt x="15360" y="15621"/>
                  </a:cubicBezTo>
                  <a:cubicBezTo>
                    <a:pt x="15200" y="15525"/>
                    <a:pt x="14880" y="15525"/>
                    <a:pt x="14880" y="15429"/>
                  </a:cubicBezTo>
                  <a:cubicBezTo>
                    <a:pt x="15200" y="15525"/>
                    <a:pt x="15200" y="15525"/>
                    <a:pt x="15200" y="15429"/>
                  </a:cubicBezTo>
                  <a:cubicBezTo>
                    <a:pt x="14880" y="15429"/>
                    <a:pt x="14880" y="15332"/>
                    <a:pt x="14720" y="15236"/>
                  </a:cubicBezTo>
                  <a:cubicBezTo>
                    <a:pt x="14720" y="15236"/>
                    <a:pt x="14880" y="15332"/>
                    <a:pt x="14880" y="15236"/>
                  </a:cubicBezTo>
                  <a:cubicBezTo>
                    <a:pt x="14720" y="15236"/>
                    <a:pt x="14720" y="15139"/>
                    <a:pt x="14560" y="15139"/>
                  </a:cubicBezTo>
                  <a:cubicBezTo>
                    <a:pt x="14720" y="15139"/>
                    <a:pt x="14720" y="15139"/>
                    <a:pt x="14720" y="15139"/>
                  </a:cubicBezTo>
                  <a:cubicBezTo>
                    <a:pt x="14720" y="14946"/>
                    <a:pt x="14560" y="15139"/>
                    <a:pt x="14560" y="14946"/>
                  </a:cubicBezTo>
                  <a:cubicBezTo>
                    <a:pt x="14560" y="15139"/>
                    <a:pt x="14560" y="14946"/>
                    <a:pt x="14560" y="14946"/>
                  </a:cubicBezTo>
                  <a:cubicBezTo>
                    <a:pt x="14560" y="14946"/>
                    <a:pt x="14400" y="14754"/>
                    <a:pt x="14240" y="14657"/>
                  </a:cubicBezTo>
                  <a:cubicBezTo>
                    <a:pt x="14240" y="14657"/>
                    <a:pt x="14240" y="14657"/>
                    <a:pt x="14240" y="14657"/>
                  </a:cubicBezTo>
                  <a:cubicBezTo>
                    <a:pt x="14240" y="14561"/>
                    <a:pt x="14080" y="14464"/>
                    <a:pt x="13920" y="14464"/>
                  </a:cubicBezTo>
                  <a:cubicBezTo>
                    <a:pt x="13920" y="14464"/>
                    <a:pt x="14080" y="14464"/>
                    <a:pt x="14080" y="14368"/>
                  </a:cubicBezTo>
                  <a:cubicBezTo>
                    <a:pt x="13920" y="14368"/>
                    <a:pt x="13760" y="14079"/>
                    <a:pt x="13760" y="14271"/>
                  </a:cubicBezTo>
                  <a:cubicBezTo>
                    <a:pt x="13440" y="14079"/>
                    <a:pt x="13440" y="13982"/>
                    <a:pt x="13440" y="13886"/>
                  </a:cubicBezTo>
                  <a:cubicBezTo>
                    <a:pt x="13440" y="13982"/>
                    <a:pt x="13440" y="13886"/>
                    <a:pt x="13440" y="13886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886"/>
                    <a:pt x="13440" y="13789"/>
                    <a:pt x="13440" y="13789"/>
                  </a:cubicBezTo>
                  <a:cubicBezTo>
                    <a:pt x="13440" y="13693"/>
                    <a:pt x="13280" y="13693"/>
                    <a:pt x="13120" y="13596"/>
                  </a:cubicBezTo>
                  <a:cubicBezTo>
                    <a:pt x="13280" y="13693"/>
                    <a:pt x="13280" y="13500"/>
                    <a:pt x="13280" y="13596"/>
                  </a:cubicBezTo>
                  <a:cubicBezTo>
                    <a:pt x="12960" y="13500"/>
                    <a:pt x="12960" y="13500"/>
                    <a:pt x="12960" y="13500"/>
                  </a:cubicBezTo>
                  <a:cubicBezTo>
                    <a:pt x="12800" y="13500"/>
                    <a:pt x="12960" y="13500"/>
                    <a:pt x="12960" y="13404"/>
                  </a:cubicBezTo>
                  <a:cubicBezTo>
                    <a:pt x="12800" y="13404"/>
                    <a:pt x="12800" y="13404"/>
                    <a:pt x="12800" y="13404"/>
                  </a:cubicBezTo>
                  <a:cubicBezTo>
                    <a:pt x="12800" y="13404"/>
                    <a:pt x="12640" y="13307"/>
                    <a:pt x="12640" y="13211"/>
                  </a:cubicBezTo>
                  <a:cubicBezTo>
                    <a:pt x="12800" y="13211"/>
                    <a:pt x="12800" y="13211"/>
                    <a:pt x="12800" y="13211"/>
                  </a:cubicBezTo>
                  <a:cubicBezTo>
                    <a:pt x="12800" y="13114"/>
                    <a:pt x="12640" y="13114"/>
                    <a:pt x="12640" y="13114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018"/>
                    <a:pt x="12480" y="12921"/>
                    <a:pt x="12480" y="13018"/>
                  </a:cubicBezTo>
                  <a:cubicBezTo>
                    <a:pt x="12480" y="13018"/>
                    <a:pt x="12480" y="13018"/>
                    <a:pt x="12480" y="13018"/>
                  </a:cubicBezTo>
                  <a:cubicBezTo>
                    <a:pt x="12480" y="13018"/>
                    <a:pt x="12480" y="13018"/>
                    <a:pt x="12480" y="12921"/>
                  </a:cubicBezTo>
                  <a:cubicBezTo>
                    <a:pt x="12480" y="12921"/>
                    <a:pt x="12480" y="12921"/>
                    <a:pt x="12480" y="12921"/>
                  </a:cubicBezTo>
                  <a:cubicBezTo>
                    <a:pt x="12160" y="12825"/>
                    <a:pt x="12000" y="12729"/>
                    <a:pt x="11840" y="12632"/>
                  </a:cubicBezTo>
                  <a:cubicBezTo>
                    <a:pt x="11840" y="12729"/>
                    <a:pt x="12000" y="12632"/>
                    <a:pt x="12000" y="12729"/>
                  </a:cubicBezTo>
                  <a:cubicBezTo>
                    <a:pt x="12000" y="12536"/>
                    <a:pt x="11680" y="12536"/>
                    <a:pt x="11680" y="12343"/>
                  </a:cubicBezTo>
                  <a:cubicBezTo>
                    <a:pt x="11680" y="12343"/>
                    <a:pt x="11680" y="12343"/>
                    <a:pt x="11680" y="12343"/>
                  </a:cubicBezTo>
                  <a:cubicBezTo>
                    <a:pt x="11520" y="12343"/>
                    <a:pt x="11680" y="12246"/>
                    <a:pt x="11520" y="12246"/>
                  </a:cubicBezTo>
                  <a:cubicBezTo>
                    <a:pt x="11680" y="12246"/>
                    <a:pt x="11520" y="12150"/>
                    <a:pt x="11520" y="12150"/>
                  </a:cubicBezTo>
                  <a:cubicBezTo>
                    <a:pt x="11360" y="12150"/>
                    <a:pt x="11520" y="12150"/>
                    <a:pt x="11520" y="12150"/>
                  </a:cubicBezTo>
                  <a:cubicBezTo>
                    <a:pt x="11360" y="12150"/>
                    <a:pt x="11200" y="11957"/>
                    <a:pt x="11200" y="11861"/>
                  </a:cubicBezTo>
                  <a:cubicBezTo>
                    <a:pt x="11200" y="11861"/>
                    <a:pt x="11040" y="11861"/>
                    <a:pt x="11040" y="11764"/>
                  </a:cubicBezTo>
                  <a:cubicBezTo>
                    <a:pt x="11040" y="11764"/>
                    <a:pt x="11040" y="11764"/>
                    <a:pt x="11040" y="11764"/>
                  </a:cubicBezTo>
                  <a:cubicBezTo>
                    <a:pt x="11040" y="11668"/>
                    <a:pt x="11040" y="11668"/>
                    <a:pt x="11040" y="11668"/>
                  </a:cubicBezTo>
                  <a:cubicBezTo>
                    <a:pt x="10720" y="11475"/>
                    <a:pt x="11360" y="11861"/>
                    <a:pt x="11200" y="11764"/>
                  </a:cubicBezTo>
                  <a:cubicBezTo>
                    <a:pt x="11200" y="11764"/>
                    <a:pt x="10720" y="11764"/>
                    <a:pt x="11040" y="11668"/>
                  </a:cubicBezTo>
                  <a:cubicBezTo>
                    <a:pt x="10720" y="11475"/>
                    <a:pt x="10720" y="11475"/>
                    <a:pt x="10720" y="11475"/>
                  </a:cubicBezTo>
                  <a:cubicBezTo>
                    <a:pt x="10720" y="11475"/>
                    <a:pt x="11040" y="11475"/>
                    <a:pt x="11040" y="11379"/>
                  </a:cubicBezTo>
                  <a:cubicBezTo>
                    <a:pt x="10720" y="11282"/>
                    <a:pt x="10720" y="11379"/>
                    <a:pt x="10720" y="11282"/>
                  </a:cubicBezTo>
                  <a:cubicBezTo>
                    <a:pt x="10560" y="11282"/>
                    <a:pt x="10560" y="11282"/>
                    <a:pt x="10560" y="11282"/>
                  </a:cubicBezTo>
                  <a:cubicBezTo>
                    <a:pt x="10560" y="11282"/>
                    <a:pt x="10560" y="11282"/>
                    <a:pt x="10400" y="11282"/>
                  </a:cubicBezTo>
                  <a:cubicBezTo>
                    <a:pt x="10560" y="11282"/>
                    <a:pt x="10240" y="11282"/>
                    <a:pt x="10400" y="11186"/>
                  </a:cubicBezTo>
                  <a:cubicBezTo>
                    <a:pt x="10560" y="11186"/>
                    <a:pt x="10560" y="11186"/>
                    <a:pt x="10560" y="11186"/>
                  </a:cubicBezTo>
                  <a:cubicBezTo>
                    <a:pt x="10400" y="11186"/>
                    <a:pt x="10400" y="11186"/>
                    <a:pt x="10400" y="11186"/>
                  </a:cubicBezTo>
                  <a:cubicBezTo>
                    <a:pt x="10400" y="11089"/>
                    <a:pt x="10400" y="11089"/>
                    <a:pt x="10400" y="11089"/>
                  </a:cubicBezTo>
                  <a:cubicBezTo>
                    <a:pt x="10240" y="11186"/>
                    <a:pt x="10240" y="10993"/>
                    <a:pt x="10240" y="10993"/>
                  </a:cubicBezTo>
                  <a:cubicBezTo>
                    <a:pt x="10240" y="10896"/>
                    <a:pt x="10080" y="10800"/>
                    <a:pt x="10080" y="10704"/>
                  </a:cubicBezTo>
                  <a:cubicBezTo>
                    <a:pt x="10080" y="10704"/>
                    <a:pt x="9920" y="10704"/>
                    <a:pt x="9920" y="10607"/>
                  </a:cubicBezTo>
                  <a:cubicBezTo>
                    <a:pt x="9920" y="10607"/>
                    <a:pt x="9920" y="10607"/>
                    <a:pt x="9920" y="10607"/>
                  </a:cubicBezTo>
                  <a:cubicBezTo>
                    <a:pt x="9920" y="10511"/>
                    <a:pt x="9920" y="10511"/>
                    <a:pt x="9920" y="10511"/>
                  </a:cubicBezTo>
                  <a:cubicBezTo>
                    <a:pt x="9920" y="10511"/>
                    <a:pt x="9920" y="10414"/>
                    <a:pt x="9920" y="10318"/>
                  </a:cubicBezTo>
                  <a:cubicBezTo>
                    <a:pt x="9760" y="10318"/>
                    <a:pt x="9760" y="10318"/>
                    <a:pt x="9600" y="10318"/>
                  </a:cubicBezTo>
                  <a:cubicBezTo>
                    <a:pt x="9760" y="10221"/>
                    <a:pt x="9280" y="10221"/>
                    <a:pt x="9280" y="10125"/>
                  </a:cubicBezTo>
                  <a:cubicBezTo>
                    <a:pt x="9600" y="10125"/>
                    <a:pt x="9600" y="10125"/>
                    <a:pt x="9600" y="10125"/>
                  </a:cubicBezTo>
                  <a:cubicBezTo>
                    <a:pt x="9760" y="10029"/>
                    <a:pt x="9280" y="10029"/>
                    <a:pt x="9280" y="9932"/>
                  </a:cubicBezTo>
                  <a:cubicBezTo>
                    <a:pt x="9120" y="9932"/>
                    <a:pt x="9120" y="9932"/>
                    <a:pt x="9120" y="9932"/>
                  </a:cubicBezTo>
                  <a:cubicBezTo>
                    <a:pt x="9120" y="9932"/>
                    <a:pt x="9120" y="9932"/>
                    <a:pt x="9120" y="9932"/>
                  </a:cubicBezTo>
                  <a:cubicBezTo>
                    <a:pt x="9120" y="9932"/>
                    <a:pt x="9120" y="9739"/>
                    <a:pt x="8960" y="9739"/>
                  </a:cubicBezTo>
                  <a:cubicBezTo>
                    <a:pt x="8960" y="9546"/>
                    <a:pt x="8640" y="9450"/>
                    <a:pt x="8800" y="9354"/>
                  </a:cubicBezTo>
                  <a:cubicBezTo>
                    <a:pt x="8640" y="9354"/>
                    <a:pt x="8640" y="9257"/>
                    <a:pt x="8640" y="9257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257"/>
                    <a:pt x="8640" y="9257"/>
                    <a:pt x="8640" y="9257"/>
                  </a:cubicBezTo>
                  <a:cubicBezTo>
                    <a:pt x="8640" y="9161"/>
                    <a:pt x="8480" y="9257"/>
                    <a:pt x="8320" y="9064"/>
                  </a:cubicBezTo>
                  <a:cubicBezTo>
                    <a:pt x="8320" y="9064"/>
                    <a:pt x="8320" y="9064"/>
                    <a:pt x="8320" y="9064"/>
                  </a:cubicBezTo>
                  <a:cubicBezTo>
                    <a:pt x="8160" y="8871"/>
                    <a:pt x="8160" y="8871"/>
                    <a:pt x="8160" y="8871"/>
                  </a:cubicBezTo>
                  <a:cubicBezTo>
                    <a:pt x="8160" y="8775"/>
                    <a:pt x="8320" y="8775"/>
                    <a:pt x="8320" y="8775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679"/>
                    <a:pt x="8160" y="8679"/>
                    <a:pt x="800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000" y="8582"/>
                    <a:pt x="8000" y="8582"/>
                    <a:pt x="8000" y="8582"/>
                  </a:cubicBezTo>
                  <a:cubicBezTo>
                    <a:pt x="8000" y="8679"/>
                    <a:pt x="8000" y="8679"/>
                    <a:pt x="8000" y="8679"/>
                  </a:cubicBezTo>
                  <a:cubicBezTo>
                    <a:pt x="8000" y="8679"/>
                    <a:pt x="8000" y="8679"/>
                    <a:pt x="7840" y="8582"/>
                  </a:cubicBezTo>
                  <a:cubicBezTo>
                    <a:pt x="8000" y="8582"/>
                    <a:pt x="7840" y="8486"/>
                    <a:pt x="7840" y="8486"/>
                  </a:cubicBezTo>
                  <a:cubicBezTo>
                    <a:pt x="7680" y="8486"/>
                    <a:pt x="7680" y="8486"/>
                    <a:pt x="7680" y="8486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840" y="8389"/>
                    <a:pt x="7680" y="8486"/>
                    <a:pt x="7840" y="8486"/>
                  </a:cubicBezTo>
                  <a:cubicBezTo>
                    <a:pt x="7840" y="8389"/>
                    <a:pt x="7840" y="8389"/>
                    <a:pt x="7680" y="8389"/>
                  </a:cubicBezTo>
                  <a:cubicBezTo>
                    <a:pt x="7680" y="8293"/>
                    <a:pt x="7680" y="8389"/>
                    <a:pt x="7520" y="8293"/>
                  </a:cubicBezTo>
                  <a:cubicBezTo>
                    <a:pt x="7680" y="8389"/>
                    <a:pt x="7680" y="8293"/>
                    <a:pt x="7680" y="8389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293"/>
                    <a:pt x="7520" y="8293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196"/>
                    <a:pt x="7360" y="8196"/>
                  </a:cubicBezTo>
                  <a:cubicBezTo>
                    <a:pt x="7360" y="8100"/>
                    <a:pt x="7360" y="8100"/>
                    <a:pt x="7360" y="8004"/>
                  </a:cubicBezTo>
                  <a:cubicBezTo>
                    <a:pt x="7360" y="8004"/>
                    <a:pt x="7360" y="8004"/>
                    <a:pt x="7360" y="8004"/>
                  </a:cubicBezTo>
                  <a:cubicBezTo>
                    <a:pt x="7200" y="7907"/>
                    <a:pt x="7200" y="7907"/>
                    <a:pt x="7200" y="7907"/>
                  </a:cubicBezTo>
                  <a:cubicBezTo>
                    <a:pt x="7200" y="7907"/>
                    <a:pt x="7200" y="7907"/>
                    <a:pt x="7200" y="7907"/>
                  </a:cubicBezTo>
                  <a:cubicBezTo>
                    <a:pt x="7040" y="7811"/>
                    <a:pt x="7040" y="7811"/>
                    <a:pt x="7040" y="7811"/>
                  </a:cubicBezTo>
                  <a:cubicBezTo>
                    <a:pt x="7040" y="7714"/>
                    <a:pt x="7360" y="7714"/>
                    <a:pt x="7200" y="7618"/>
                  </a:cubicBezTo>
                  <a:cubicBezTo>
                    <a:pt x="7040" y="7618"/>
                    <a:pt x="7040" y="7618"/>
                    <a:pt x="7040" y="7618"/>
                  </a:cubicBezTo>
                  <a:cubicBezTo>
                    <a:pt x="7040" y="7521"/>
                    <a:pt x="6560" y="7425"/>
                    <a:pt x="6560" y="7329"/>
                  </a:cubicBezTo>
                  <a:cubicBezTo>
                    <a:pt x="6560" y="7329"/>
                    <a:pt x="6560" y="7329"/>
                    <a:pt x="6560" y="7329"/>
                  </a:cubicBezTo>
                  <a:cubicBezTo>
                    <a:pt x="6400" y="7136"/>
                    <a:pt x="6080" y="6943"/>
                    <a:pt x="6080" y="6750"/>
                  </a:cubicBezTo>
                  <a:cubicBezTo>
                    <a:pt x="6240" y="6846"/>
                    <a:pt x="6240" y="6750"/>
                    <a:pt x="6240" y="6750"/>
                  </a:cubicBezTo>
                  <a:cubicBezTo>
                    <a:pt x="6080" y="6750"/>
                    <a:pt x="6240" y="6750"/>
                    <a:pt x="6080" y="6750"/>
                  </a:cubicBezTo>
                  <a:cubicBezTo>
                    <a:pt x="6080" y="6750"/>
                    <a:pt x="5920" y="6750"/>
                    <a:pt x="6080" y="6750"/>
                  </a:cubicBezTo>
                  <a:cubicBezTo>
                    <a:pt x="5920" y="6750"/>
                    <a:pt x="5920" y="6654"/>
                    <a:pt x="5920" y="6557"/>
                  </a:cubicBezTo>
                  <a:cubicBezTo>
                    <a:pt x="5920" y="6654"/>
                    <a:pt x="5920" y="6557"/>
                    <a:pt x="5760" y="6557"/>
                  </a:cubicBezTo>
                  <a:cubicBezTo>
                    <a:pt x="5920" y="6557"/>
                    <a:pt x="5920" y="6461"/>
                    <a:pt x="5760" y="6461"/>
                  </a:cubicBezTo>
                  <a:cubicBezTo>
                    <a:pt x="5760" y="6461"/>
                    <a:pt x="5760" y="6461"/>
                    <a:pt x="5760" y="6461"/>
                  </a:cubicBezTo>
                  <a:cubicBezTo>
                    <a:pt x="5760" y="6268"/>
                    <a:pt x="5760" y="6268"/>
                    <a:pt x="5760" y="6268"/>
                  </a:cubicBezTo>
                  <a:cubicBezTo>
                    <a:pt x="5600" y="6268"/>
                    <a:pt x="5600" y="6268"/>
                    <a:pt x="5600" y="6268"/>
                  </a:cubicBezTo>
                  <a:cubicBezTo>
                    <a:pt x="5600" y="6171"/>
                    <a:pt x="5600" y="6171"/>
                    <a:pt x="5600" y="6171"/>
                  </a:cubicBezTo>
                  <a:cubicBezTo>
                    <a:pt x="5440" y="6075"/>
                    <a:pt x="5440" y="6075"/>
                    <a:pt x="5440" y="6075"/>
                  </a:cubicBezTo>
                  <a:cubicBezTo>
                    <a:pt x="5440" y="6075"/>
                    <a:pt x="5440" y="6075"/>
                    <a:pt x="5440" y="6075"/>
                  </a:cubicBezTo>
                  <a:cubicBezTo>
                    <a:pt x="5440" y="5979"/>
                    <a:pt x="5120" y="5979"/>
                    <a:pt x="5120" y="6075"/>
                  </a:cubicBezTo>
                  <a:cubicBezTo>
                    <a:pt x="5120" y="5882"/>
                    <a:pt x="5120" y="5882"/>
                    <a:pt x="5120" y="5786"/>
                  </a:cubicBezTo>
                  <a:cubicBezTo>
                    <a:pt x="4960" y="5689"/>
                    <a:pt x="4640" y="5400"/>
                    <a:pt x="4480" y="5207"/>
                  </a:cubicBezTo>
                  <a:cubicBezTo>
                    <a:pt x="4480" y="5207"/>
                    <a:pt x="4480" y="5207"/>
                    <a:pt x="4480" y="5207"/>
                  </a:cubicBezTo>
                  <a:cubicBezTo>
                    <a:pt x="4480" y="5111"/>
                    <a:pt x="4320" y="5207"/>
                    <a:pt x="4320" y="5111"/>
                  </a:cubicBezTo>
                  <a:cubicBezTo>
                    <a:pt x="4480" y="5111"/>
                    <a:pt x="4480" y="5111"/>
                    <a:pt x="4480" y="5111"/>
                  </a:cubicBezTo>
                  <a:cubicBezTo>
                    <a:pt x="4480" y="5014"/>
                    <a:pt x="4320" y="5014"/>
                    <a:pt x="4320" y="5014"/>
                  </a:cubicBezTo>
                  <a:cubicBezTo>
                    <a:pt x="4160" y="5014"/>
                    <a:pt x="4320" y="5014"/>
                    <a:pt x="4320" y="5014"/>
                  </a:cubicBezTo>
                  <a:cubicBezTo>
                    <a:pt x="4160" y="5014"/>
                    <a:pt x="4160" y="4918"/>
                    <a:pt x="4160" y="4918"/>
                  </a:cubicBezTo>
                  <a:cubicBezTo>
                    <a:pt x="4160" y="4918"/>
                    <a:pt x="4160" y="4918"/>
                    <a:pt x="4320" y="4918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821"/>
                    <a:pt x="4480" y="4918"/>
                    <a:pt x="4640" y="4821"/>
                  </a:cubicBezTo>
                  <a:cubicBezTo>
                    <a:pt x="4480" y="4821"/>
                    <a:pt x="4480" y="4821"/>
                    <a:pt x="4480" y="4821"/>
                  </a:cubicBezTo>
                  <a:cubicBezTo>
                    <a:pt x="4640" y="4821"/>
                    <a:pt x="4800" y="4821"/>
                    <a:pt x="4640" y="4821"/>
                  </a:cubicBezTo>
                  <a:cubicBezTo>
                    <a:pt x="4320" y="4821"/>
                    <a:pt x="4320" y="4821"/>
                    <a:pt x="4320" y="4821"/>
                  </a:cubicBezTo>
                  <a:cubicBezTo>
                    <a:pt x="4320" y="4725"/>
                    <a:pt x="4160" y="4821"/>
                    <a:pt x="4000" y="4725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725"/>
                    <a:pt x="4000" y="4725"/>
                    <a:pt x="4000" y="4532"/>
                  </a:cubicBezTo>
                  <a:cubicBezTo>
                    <a:pt x="4000" y="4725"/>
                    <a:pt x="3840" y="4725"/>
                    <a:pt x="3840" y="4725"/>
                  </a:cubicBezTo>
                  <a:cubicBezTo>
                    <a:pt x="3840" y="4532"/>
                    <a:pt x="4000" y="4725"/>
                    <a:pt x="3840" y="4532"/>
                  </a:cubicBezTo>
                  <a:cubicBezTo>
                    <a:pt x="3840" y="4532"/>
                    <a:pt x="3680" y="4436"/>
                    <a:pt x="3680" y="4532"/>
                  </a:cubicBezTo>
                  <a:cubicBezTo>
                    <a:pt x="3520" y="4532"/>
                    <a:pt x="3680" y="4436"/>
                    <a:pt x="3520" y="4436"/>
                  </a:cubicBezTo>
                  <a:cubicBezTo>
                    <a:pt x="3680" y="4339"/>
                    <a:pt x="3840" y="4436"/>
                    <a:pt x="3840" y="4339"/>
                  </a:cubicBezTo>
                  <a:cubicBezTo>
                    <a:pt x="3680" y="4339"/>
                    <a:pt x="3520" y="4243"/>
                    <a:pt x="3520" y="4339"/>
                  </a:cubicBezTo>
                  <a:cubicBezTo>
                    <a:pt x="3520" y="4339"/>
                    <a:pt x="3520" y="4243"/>
                    <a:pt x="3680" y="4339"/>
                  </a:cubicBezTo>
                  <a:cubicBezTo>
                    <a:pt x="3680" y="4243"/>
                    <a:pt x="3360" y="4243"/>
                    <a:pt x="3520" y="4146"/>
                  </a:cubicBezTo>
                  <a:cubicBezTo>
                    <a:pt x="3360" y="4146"/>
                    <a:pt x="3360" y="4146"/>
                    <a:pt x="3360" y="4146"/>
                  </a:cubicBezTo>
                  <a:cubicBezTo>
                    <a:pt x="3360" y="4146"/>
                    <a:pt x="3360" y="4146"/>
                    <a:pt x="3360" y="4146"/>
                  </a:cubicBezTo>
                  <a:cubicBezTo>
                    <a:pt x="3360" y="4146"/>
                    <a:pt x="3200" y="4050"/>
                    <a:pt x="3360" y="4050"/>
                  </a:cubicBezTo>
                  <a:cubicBezTo>
                    <a:pt x="3200" y="3954"/>
                    <a:pt x="3200" y="3954"/>
                    <a:pt x="3200" y="3954"/>
                  </a:cubicBezTo>
                  <a:cubicBezTo>
                    <a:pt x="3200" y="4050"/>
                    <a:pt x="3360" y="4050"/>
                    <a:pt x="3200" y="4146"/>
                  </a:cubicBezTo>
                  <a:cubicBezTo>
                    <a:pt x="3200" y="4050"/>
                    <a:pt x="3040" y="4050"/>
                    <a:pt x="3040" y="4050"/>
                  </a:cubicBezTo>
                  <a:cubicBezTo>
                    <a:pt x="3040" y="3954"/>
                    <a:pt x="3040" y="3954"/>
                    <a:pt x="3040" y="3954"/>
                  </a:cubicBezTo>
                  <a:cubicBezTo>
                    <a:pt x="3040" y="3954"/>
                    <a:pt x="3040" y="3954"/>
                    <a:pt x="2880" y="3954"/>
                  </a:cubicBezTo>
                  <a:cubicBezTo>
                    <a:pt x="3040" y="3954"/>
                    <a:pt x="3040" y="3954"/>
                    <a:pt x="3040" y="3857"/>
                  </a:cubicBezTo>
                  <a:cubicBezTo>
                    <a:pt x="2880" y="3857"/>
                    <a:pt x="2880" y="3857"/>
                    <a:pt x="2880" y="3857"/>
                  </a:cubicBezTo>
                  <a:cubicBezTo>
                    <a:pt x="2720" y="3857"/>
                    <a:pt x="3040" y="3857"/>
                    <a:pt x="288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568"/>
                  </a:cubicBezTo>
                  <a:cubicBezTo>
                    <a:pt x="2880" y="3568"/>
                    <a:pt x="2720" y="3568"/>
                    <a:pt x="2720" y="3761"/>
                  </a:cubicBezTo>
                  <a:cubicBezTo>
                    <a:pt x="2720" y="3568"/>
                    <a:pt x="2720" y="3568"/>
                    <a:pt x="2720" y="3568"/>
                  </a:cubicBezTo>
                  <a:cubicBezTo>
                    <a:pt x="2880" y="3568"/>
                    <a:pt x="2880" y="3568"/>
                    <a:pt x="2880" y="3568"/>
                  </a:cubicBezTo>
                  <a:cubicBezTo>
                    <a:pt x="2880" y="3471"/>
                    <a:pt x="2880" y="3471"/>
                    <a:pt x="2880" y="3471"/>
                  </a:cubicBezTo>
                  <a:cubicBezTo>
                    <a:pt x="2720" y="3471"/>
                    <a:pt x="2720" y="3471"/>
                    <a:pt x="2720" y="3471"/>
                  </a:cubicBezTo>
                  <a:cubicBezTo>
                    <a:pt x="2720" y="3471"/>
                    <a:pt x="2720" y="3471"/>
                    <a:pt x="2720" y="3471"/>
                  </a:cubicBezTo>
                  <a:cubicBezTo>
                    <a:pt x="2720" y="3375"/>
                    <a:pt x="2720" y="3471"/>
                    <a:pt x="2720" y="3471"/>
                  </a:cubicBezTo>
                  <a:cubicBezTo>
                    <a:pt x="2720" y="3375"/>
                    <a:pt x="2720" y="3279"/>
                    <a:pt x="272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2720" y="3182"/>
                    <a:pt x="2720" y="3182"/>
                    <a:pt x="2720" y="3182"/>
                  </a:cubicBezTo>
                  <a:cubicBezTo>
                    <a:pt x="2880" y="3279"/>
                    <a:pt x="2720" y="3182"/>
                    <a:pt x="2880" y="3182"/>
                  </a:cubicBezTo>
                  <a:cubicBezTo>
                    <a:pt x="2880" y="3086"/>
                    <a:pt x="2720" y="3086"/>
                    <a:pt x="2720" y="3086"/>
                  </a:cubicBezTo>
                  <a:cubicBezTo>
                    <a:pt x="2720" y="3182"/>
                    <a:pt x="2400" y="3086"/>
                    <a:pt x="2240" y="3182"/>
                  </a:cubicBezTo>
                  <a:cubicBezTo>
                    <a:pt x="2080" y="3086"/>
                    <a:pt x="2720" y="2989"/>
                    <a:pt x="2240" y="2893"/>
                  </a:cubicBezTo>
                  <a:cubicBezTo>
                    <a:pt x="2240" y="2893"/>
                    <a:pt x="2080" y="2893"/>
                    <a:pt x="2080" y="2989"/>
                  </a:cubicBezTo>
                  <a:cubicBezTo>
                    <a:pt x="2080" y="2893"/>
                    <a:pt x="1920" y="2989"/>
                    <a:pt x="1920" y="2893"/>
                  </a:cubicBezTo>
                  <a:cubicBezTo>
                    <a:pt x="2080" y="2893"/>
                    <a:pt x="2080" y="2796"/>
                    <a:pt x="2240" y="2796"/>
                  </a:cubicBezTo>
                  <a:cubicBezTo>
                    <a:pt x="2080" y="2796"/>
                    <a:pt x="2240" y="2893"/>
                    <a:pt x="2240" y="2893"/>
                  </a:cubicBezTo>
                  <a:cubicBezTo>
                    <a:pt x="2240" y="2796"/>
                    <a:pt x="2400" y="2796"/>
                    <a:pt x="2240" y="2796"/>
                  </a:cubicBezTo>
                  <a:cubicBezTo>
                    <a:pt x="2240" y="2700"/>
                    <a:pt x="2240" y="2700"/>
                    <a:pt x="2080" y="2700"/>
                  </a:cubicBezTo>
                  <a:cubicBezTo>
                    <a:pt x="2080" y="2700"/>
                    <a:pt x="2240" y="2796"/>
                    <a:pt x="2080" y="2796"/>
                  </a:cubicBezTo>
                  <a:cubicBezTo>
                    <a:pt x="1920" y="2700"/>
                    <a:pt x="2080" y="2604"/>
                    <a:pt x="1920" y="2604"/>
                  </a:cubicBezTo>
                  <a:cubicBezTo>
                    <a:pt x="1920" y="2700"/>
                    <a:pt x="1920" y="2700"/>
                    <a:pt x="1760" y="2796"/>
                  </a:cubicBezTo>
                  <a:cubicBezTo>
                    <a:pt x="1760" y="2700"/>
                    <a:pt x="1760" y="2700"/>
                    <a:pt x="1760" y="2700"/>
                  </a:cubicBezTo>
                  <a:cubicBezTo>
                    <a:pt x="1760" y="2700"/>
                    <a:pt x="1760" y="2700"/>
                    <a:pt x="1760" y="2700"/>
                  </a:cubicBezTo>
                  <a:cubicBezTo>
                    <a:pt x="1760" y="2604"/>
                    <a:pt x="1600" y="2700"/>
                    <a:pt x="1600" y="2604"/>
                  </a:cubicBezTo>
                  <a:cubicBezTo>
                    <a:pt x="1600" y="2507"/>
                    <a:pt x="1600" y="2507"/>
                    <a:pt x="1600" y="2507"/>
                  </a:cubicBezTo>
                  <a:cubicBezTo>
                    <a:pt x="1760" y="2507"/>
                    <a:pt x="1760" y="2700"/>
                    <a:pt x="1920" y="2604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760" y="2507"/>
                    <a:pt x="1920" y="2411"/>
                    <a:pt x="1760" y="2314"/>
                  </a:cubicBezTo>
                  <a:cubicBezTo>
                    <a:pt x="1600" y="2314"/>
                    <a:pt x="1600" y="2314"/>
                    <a:pt x="1600" y="2314"/>
                  </a:cubicBezTo>
                  <a:cubicBezTo>
                    <a:pt x="1600" y="2218"/>
                    <a:pt x="1600" y="2218"/>
                    <a:pt x="1440" y="2218"/>
                  </a:cubicBezTo>
                  <a:cubicBezTo>
                    <a:pt x="1600" y="2218"/>
                    <a:pt x="1440" y="2121"/>
                    <a:pt x="1600" y="2218"/>
                  </a:cubicBezTo>
                  <a:cubicBezTo>
                    <a:pt x="1600" y="2314"/>
                    <a:pt x="1600" y="2314"/>
                    <a:pt x="1600" y="2314"/>
                  </a:cubicBezTo>
                  <a:cubicBezTo>
                    <a:pt x="1760" y="2218"/>
                    <a:pt x="1760" y="2411"/>
                    <a:pt x="1920" y="2314"/>
                  </a:cubicBezTo>
                  <a:cubicBezTo>
                    <a:pt x="1760" y="2314"/>
                    <a:pt x="1920" y="2218"/>
                    <a:pt x="2080" y="2218"/>
                  </a:cubicBezTo>
                  <a:cubicBezTo>
                    <a:pt x="1920" y="2218"/>
                    <a:pt x="1920" y="2218"/>
                    <a:pt x="1920" y="2218"/>
                  </a:cubicBezTo>
                  <a:cubicBezTo>
                    <a:pt x="1760" y="2218"/>
                    <a:pt x="1920" y="2218"/>
                    <a:pt x="1760" y="2218"/>
                  </a:cubicBezTo>
                  <a:cubicBezTo>
                    <a:pt x="1760" y="2218"/>
                    <a:pt x="1600" y="2121"/>
                    <a:pt x="1600" y="2121"/>
                  </a:cubicBezTo>
                  <a:cubicBezTo>
                    <a:pt x="1600" y="1929"/>
                    <a:pt x="1600" y="1929"/>
                    <a:pt x="1600" y="2121"/>
                  </a:cubicBezTo>
                  <a:cubicBezTo>
                    <a:pt x="1600" y="1832"/>
                    <a:pt x="1440" y="1736"/>
                    <a:pt x="1440" y="1639"/>
                  </a:cubicBezTo>
                  <a:cubicBezTo>
                    <a:pt x="1280" y="1736"/>
                    <a:pt x="1280" y="1543"/>
                    <a:pt x="1280" y="1639"/>
                  </a:cubicBezTo>
                  <a:cubicBezTo>
                    <a:pt x="1120" y="1736"/>
                    <a:pt x="1120" y="1736"/>
                    <a:pt x="1120" y="1736"/>
                  </a:cubicBezTo>
                  <a:cubicBezTo>
                    <a:pt x="1120" y="1736"/>
                    <a:pt x="1120" y="1736"/>
                    <a:pt x="1120" y="1736"/>
                  </a:cubicBezTo>
                  <a:cubicBezTo>
                    <a:pt x="1120" y="1736"/>
                    <a:pt x="1280" y="1639"/>
                    <a:pt x="1120" y="1543"/>
                  </a:cubicBezTo>
                  <a:cubicBezTo>
                    <a:pt x="1120" y="1639"/>
                    <a:pt x="1280" y="1543"/>
                    <a:pt x="1280" y="1543"/>
                  </a:cubicBezTo>
                  <a:cubicBezTo>
                    <a:pt x="1280" y="1543"/>
                    <a:pt x="1440" y="1543"/>
                    <a:pt x="1440" y="1543"/>
                  </a:cubicBezTo>
                  <a:cubicBezTo>
                    <a:pt x="1280" y="1446"/>
                    <a:pt x="1120" y="1446"/>
                    <a:pt x="800" y="1350"/>
                  </a:cubicBezTo>
                  <a:cubicBezTo>
                    <a:pt x="800" y="1157"/>
                    <a:pt x="640" y="964"/>
                    <a:pt x="640" y="868"/>
                  </a:cubicBezTo>
                  <a:cubicBezTo>
                    <a:pt x="640" y="868"/>
                    <a:pt x="640" y="868"/>
                    <a:pt x="640" y="868"/>
                  </a:cubicBezTo>
                  <a:cubicBezTo>
                    <a:pt x="640" y="771"/>
                    <a:pt x="640" y="868"/>
                    <a:pt x="640" y="771"/>
                  </a:cubicBezTo>
                  <a:cubicBezTo>
                    <a:pt x="640" y="771"/>
                    <a:pt x="640" y="771"/>
                    <a:pt x="640" y="771"/>
                  </a:cubicBezTo>
                  <a:cubicBezTo>
                    <a:pt x="640" y="771"/>
                    <a:pt x="640" y="579"/>
                    <a:pt x="320" y="675"/>
                  </a:cubicBezTo>
                  <a:cubicBezTo>
                    <a:pt x="480" y="675"/>
                    <a:pt x="480" y="675"/>
                    <a:pt x="480" y="675"/>
                  </a:cubicBezTo>
                  <a:cubicBezTo>
                    <a:pt x="480" y="579"/>
                    <a:pt x="480" y="579"/>
                    <a:pt x="480" y="579"/>
                  </a:cubicBezTo>
                  <a:cubicBezTo>
                    <a:pt x="480" y="579"/>
                    <a:pt x="480" y="579"/>
                    <a:pt x="640" y="579"/>
                  </a:cubicBezTo>
                  <a:cubicBezTo>
                    <a:pt x="640" y="482"/>
                    <a:pt x="480" y="482"/>
                    <a:pt x="320" y="386"/>
                  </a:cubicBezTo>
                  <a:cubicBezTo>
                    <a:pt x="320" y="482"/>
                    <a:pt x="320" y="482"/>
                    <a:pt x="320" y="482"/>
                  </a:cubicBezTo>
                  <a:cubicBezTo>
                    <a:pt x="160" y="386"/>
                    <a:pt x="160" y="289"/>
                    <a:pt x="0" y="193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60" y="96"/>
                    <a:pt x="160" y="0"/>
                    <a:pt x="0" y="0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320" y="193"/>
                    <a:pt x="160" y="96"/>
                    <a:pt x="160" y="193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193"/>
                    <a:pt x="320" y="193"/>
                    <a:pt x="320" y="193"/>
                  </a:cubicBezTo>
                  <a:cubicBezTo>
                    <a:pt x="320" y="193"/>
                    <a:pt x="320" y="193"/>
                    <a:pt x="480" y="193"/>
                  </a:cubicBezTo>
                  <a:cubicBezTo>
                    <a:pt x="480" y="193"/>
                    <a:pt x="480" y="193"/>
                    <a:pt x="480" y="193"/>
                  </a:cubicBezTo>
                  <a:cubicBezTo>
                    <a:pt x="480" y="193"/>
                    <a:pt x="480" y="193"/>
                    <a:pt x="640" y="289"/>
                  </a:cubicBezTo>
                  <a:cubicBezTo>
                    <a:pt x="480" y="289"/>
                    <a:pt x="640" y="386"/>
                    <a:pt x="480" y="386"/>
                  </a:cubicBezTo>
                  <a:cubicBezTo>
                    <a:pt x="640" y="289"/>
                    <a:pt x="640" y="386"/>
                    <a:pt x="640" y="482"/>
                  </a:cubicBezTo>
                  <a:cubicBezTo>
                    <a:pt x="640" y="579"/>
                    <a:pt x="800" y="579"/>
                    <a:pt x="800" y="675"/>
                  </a:cubicBezTo>
                  <a:cubicBezTo>
                    <a:pt x="800" y="675"/>
                    <a:pt x="640" y="675"/>
                    <a:pt x="640" y="579"/>
                  </a:cubicBezTo>
                  <a:cubicBezTo>
                    <a:pt x="640" y="675"/>
                    <a:pt x="640" y="675"/>
                    <a:pt x="640" y="771"/>
                  </a:cubicBezTo>
                  <a:cubicBezTo>
                    <a:pt x="640" y="771"/>
                    <a:pt x="800" y="771"/>
                    <a:pt x="1120" y="771"/>
                  </a:cubicBezTo>
                  <a:cubicBezTo>
                    <a:pt x="800" y="771"/>
                    <a:pt x="800" y="771"/>
                    <a:pt x="800" y="771"/>
                  </a:cubicBezTo>
                  <a:cubicBezTo>
                    <a:pt x="1120" y="868"/>
                    <a:pt x="1280" y="868"/>
                    <a:pt x="1280" y="868"/>
                  </a:cubicBezTo>
                  <a:cubicBezTo>
                    <a:pt x="1440" y="964"/>
                    <a:pt x="1600" y="1254"/>
                    <a:pt x="1600" y="1350"/>
                  </a:cubicBezTo>
                  <a:cubicBezTo>
                    <a:pt x="1600" y="1350"/>
                    <a:pt x="1600" y="1350"/>
                    <a:pt x="1600" y="1350"/>
                  </a:cubicBezTo>
                  <a:cubicBezTo>
                    <a:pt x="1600" y="1350"/>
                    <a:pt x="1600" y="1543"/>
                    <a:pt x="1760" y="1543"/>
                  </a:cubicBezTo>
                  <a:cubicBezTo>
                    <a:pt x="1920" y="1639"/>
                    <a:pt x="2240" y="1832"/>
                    <a:pt x="2080" y="1929"/>
                  </a:cubicBezTo>
                  <a:cubicBezTo>
                    <a:pt x="2400" y="2218"/>
                    <a:pt x="2720" y="2314"/>
                    <a:pt x="2880" y="2604"/>
                  </a:cubicBezTo>
                  <a:cubicBezTo>
                    <a:pt x="2720" y="2604"/>
                    <a:pt x="2720" y="2604"/>
                    <a:pt x="2720" y="2604"/>
                  </a:cubicBezTo>
                  <a:cubicBezTo>
                    <a:pt x="2880" y="2604"/>
                    <a:pt x="2720" y="2604"/>
                    <a:pt x="2880" y="2700"/>
                  </a:cubicBezTo>
                  <a:cubicBezTo>
                    <a:pt x="2880" y="2604"/>
                    <a:pt x="3040" y="2700"/>
                    <a:pt x="3040" y="2700"/>
                  </a:cubicBezTo>
                  <a:cubicBezTo>
                    <a:pt x="3040" y="2893"/>
                    <a:pt x="3360" y="2989"/>
                    <a:pt x="3520" y="3086"/>
                  </a:cubicBezTo>
                  <a:cubicBezTo>
                    <a:pt x="3360" y="3086"/>
                    <a:pt x="3360" y="3086"/>
                    <a:pt x="3360" y="3086"/>
                  </a:cubicBezTo>
                  <a:cubicBezTo>
                    <a:pt x="3680" y="3182"/>
                    <a:pt x="3680" y="3279"/>
                    <a:pt x="3680" y="3471"/>
                  </a:cubicBezTo>
                  <a:cubicBezTo>
                    <a:pt x="3680" y="3471"/>
                    <a:pt x="3680" y="3471"/>
                    <a:pt x="3680" y="3471"/>
                  </a:cubicBezTo>
                  <a:cubicBezTo>
                    <a:pt x="4000" y="3471"/>
                    <a:pt x="4000" y="3471"/>
                    <a:pt x="4160" y="3568"/>
                  </a:cubicBezTo>
                  <a:cubicBezTo>
                    <a:pt x="4160" y="3761"/>
                    <a:pt x="4320" y="3857"/>
                    <a:pt x="4320" y="3954"/>
                  </a:cubicBezTo>
                  <a:cubicBezTo>
                    <a:pt x="4800" y="4146"/>
                    <a:pt x="4960" y="4436"/>
                    <a:pt x="5120" y="4821"/>
                  </a:cubicBezTo>
                  <a:cubicBezTo>
                    <a:pt x="5120" y="4821"/>
                    <a:pt x="5120" y="4821"/>
                    <a:pt x="5120" y="4821"/>
                  </a:cubicBezTo>
                  <a:cubicBezTo>
                    <a:pt x="5600" y="4918"/>
                    <a:pt x="5920" y="5400"/>
                    <a:pt x="6080" y="5593"/>
                  </a:cubicBezTo>
                  <a:cubicBezTo>
                    <a:pt x="5920" y="5593"/>
                    <a:pt x="5920" y="5593"/>
                    <a:pt x="5920" y="5593"/>
                  </a:cubicBezTo>
                  <a:cubicBezTo>
                    <a:pt x="5920" y="5689"/>
                    <a:pt x="6080" y="5786"/>
                    <a:pt x="6080" y="5689"/>
                  </a:cubicBezTo>
                  <a:cubicBezTo>
                    <a:pt x="6240" y="5786"/>
                    <a:pt x="6400" y="5882"/>
                    <a:pt x="6240" y="5979"/>
                  </a:cubicBezTo>
                  <a:cubicBezTo>
                    <a:pt x="6400" y="6075"/>
                    <a:pt x="6400" y="5979"/>
                    <a:pt x="6560" y="6075"/>
                  </a:cubicBezTo>
                  <a:cubicBezTo>
                    <a:pt x="6880" y="6171"/>
                    <a:pt x="6880" y="6171"/>
                    <a:pt x="7040" y="6461"/>
                  </a:cubicBezTo>
                  <a:cubicBezTo>
                    <a:pt x="7040" y="6268"/>
                    <a:pt x="7040" y="6268"/>
                    <a:pt x="7040" y="6268"/>
                  </a:cubicBezTo>
                  <a:cubicBezTo>
                    <a:pt x="6880" y="6461"/>
                    <a:pt x="6880" y="6461"/>
                    <a:pt x="6880" y="6461"/>
                  </a:cubicBezTo>
                  <a:cubicBezTo>
                    <a:pt x="7040" y="6461"/>
                    <a:pt x="7040" y="6654"/>
                    <a:pt x="7040" y="6557"/>
                  </a:cubicBezTo>
                  <a:cubicBezTo>
                    <a:pt x="7040" y="6750"/>
                    <a:pt x="7520" y="6750"/>
                    <a:pt x="7520" y="7039"/>
                  </a:cubicBezTo>
                  <a:cubicBezTo>
                    <a:pt x="7520" y="6943"/>
                    <a:pt x="7520" y="7039"/>
                    <a:pt x="7680" y="7039"/>
                  </a:cubicBezTo>
                  <a:cubicBezTo>
                    <a:pt x="7680" y="7136"/>
                    <a:pt x="7840" y="7329"/>
                    <a:pt x="8000" y="7425"/>
                  </a:cubicBezTo>
                  <a:cubicBezTo>
                    <a:pt x="7840" y="7425"/>
                    <a:pt x="7840" y="7425"/>
                    <a:pt x="7840" y="7425"/>
                  </a:cubicBezTo>
                  <a:cubicBezTo>
                    <a:pt x="8000" y="7521"/>
                    <a:pt x="8000" y="7425"/>
                    <a:pt x="8000" y="7425"/>
                  </a:cubicBezTo>
                  <a:cubicBezTo>
                    <a:pt x="8320" y="7618"/>
                    <a:pt x="8320" y="7907"/>
                    <a:pt x="8640" y="8100"/>
                  </a:cubicBezTo>
                  <a:cubicBezTo>
                    <a:pt x="8960" y="8486"/>
                    <a:pt x="9120" y="8775"/>
                    <a:pt x="9760" y="9161"/>
                  </a:cubicBezTo>
                  <a:cubicBezTo>
                    <a:pt x="9600" y="9161"/>
                    <a:pt x="9600" y="9161"/>
                    <a:pt x="9600" y="9161"/>
                  </a:cubicBezTo>
                  <a:cubicBezTo>
                    <a:pt x="9920" y="9257"/>
                    <a:pt x="9760" y="9450"/>
                    <a:pt x="10080" y="9450"/>
                  </a:cubicBezTo>
                  <a:cubicBezTo>
                    <a:pt x="10080" y="9450"/>
                    <a:pt x="10240" y="9546"/>
                    <a:pt x="10080" y="9546"/>
                  </a:cubicBezTo>
                  <a:cubicBezTo>
                    <a:pt x="10240" y="9643"/>
                    <a:pt x="10240" y="9932"/>
                    <a:pt x="10400" y="9932"/>
                  </a:cubicBezTo>
                  <a:cubicBezTo>
                    <a:pt x="10240" y="9932"/>
                    <a:pt x="10240" y="9932"/>
                    <a:pt x="10240" y="9932"/>
                  </a:cubicBezTo>
                  <a:cubicBezTo>
                    <a:pt x="10400" y="10029"/>
                    <a:pt x="10560" y="10125"/>
                    <a:pt x="10560" y="10318"/>
                  </a:cubicBezTo>
                  <a:cubicBezTo>
                    <a:pt x="10560" y="10318"/>
                    <a:pt x="10560" y="10221"/>
                    <a:pt x="10560" y="10318"/>
                  </a:cubicBezTo>
                  <a:cubicBezTo>
                    <a:pt x="10560" y="10318"/>
                    <a:pt x="10720" y="10318"/>
                    <a:pt x="10720" y="10414"/>
                  </a:cubicBezTo>
                  <a:cubicBezTo>
                    <a:pt x="10720" y="10511"/>
                    <a:pt x="10720" y="10414"/>
                    <a:pt x="10720" y="10414"/>
                  </a:cubicBezTo>
                  <a:cubicBezTo>
                    <a:pt x="11200" y="10704"/>
                    <a:pt x="11360" y="10993"/>
                    <a:pt x="11680" y="11282"/>
                  </a:cubicBezTo>
                  <a:cubicBezTo>
                    <a:pt x="11840" y="11475"/>
                    <a:pt x="11520" y="11379"/>
                    <a:pt x="11840" y="11475"/>
                  </a:cubicBezTo>
                  <a:cubicBezTo>
                    <a:pt x="11680" y="11475"/>
                    <a:pt x="11840" y="11475"/>
                    <a:pt x="11840" y="11475"/>
                  </a:cubicBezTo>
                  <a:cubicBezTo>
                    <a:pt x="12000" y="11668"/>
                    <a:pt x="11680" y="11764"/>
                    <a:pt x="11840" y="11764"/>
                  </a:cubicBezTo>
                  <a:cubicBezTo>
                    <a:pt x="12000" y="11764"/>
                    <a:pt x="12000" y="11764"/>
                    <a:pt x="12000" y="11764"/>
                  </a:cubicBezTo>
                  <a:cubicBezTo>
                    <a:pt x="12160" y="11861"/>
                    <a:pt x="12000" y="11861"/>
                    <a:pt x="12160" y="11957"/>
                  </a:cubicBezTo>
                  <a:cubicBezTo>
                    <a:pt x="12160" y="11957"/>
                    <a:pt x="12160" y="11957"/>
                    <a:pt x="12160" y="11957"/>
                  </a:cubicBezTo>
                  <a:cubicBezTo>
                    <a:pt x="12480" y="12054"/>
                    <a:pt x="12480" y="12246"/>
                    <a:pt x="12800" y="12343"/>
                  </a:cubicBezTo>
                  <a:cubicBezTo>
                    <a:pt x="13440" y="13018"/>
                    <a:pt x="14240" y="13693"/>
                    <a:pt x="14720" y="14368"/>
                  </a:cubicBezTo>
                  <a:cubicBezTo>
                    <a:pt x="15520" y="14946"/>
                    <a:pt x="16160" y="15621"/>
                    <a:pt x="16800" y="16296"/>
                  </a:cubicBezTo>
                  <a:cubicBezTo>
                    <a:pt x="16800" y="16489"/>
                    <a:pt x="16800" y="16489"/>
                    <a:pt x="16960" y="16586"/>
                  </a:cubicBezTo>
                  <a:cubicBezTo>
                    <a:pt x="16960" y="16586"/>
                    <a:pt x="16960" y="16586"/>
                    <a:pt x="16960" y="16682"/>
                  </a:cubicBezTo>
                  <a:cubicBezTo>
                    <a:pt x="17120" y="16586"/>
                    <a:pt x="17120" y="16875"/>
                    <a:pt x="17280" y="16875"/>
                  </a:cubicBezTo>
                  <a:cubicBezTo>
                    <a:pt x="17440" y="17068"/>
                    <a:pt x="17760" y="17261"/>
                    <a:pt x="17920" y="17454"/>
                  </a:cubicBezTo>
                  <a:cubicBezTo>
                    <a:pt x="17920" y="17454"/>
                    <a:pt x="17760" y="17454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8080" y="17550"/>
                    <a:pt x="18080" y="17743"/>
                    <a:pt x="18080" y="17550"/>
                  </a:cubicBezTo>
                  <a:cubicBezTo>
                    <a:pt x="18880" y="18225"/>
                    <a:pt x="19040" y="18900"/>
                    <a:pt x="19840" y="19575"/>
                  </a:cubicBezTo>
                  <a:cubicBezTo>
                    <a:pt x="19840" y="19671"/>
                    <a:pt x="20160" y="19864"/>
                    <a:pt x="20320" y="20057"/>
                  </a:cubicBezTo>
                  <a:cubicBezTo>
                    <a:pt x="20800" y="20539"/>
                    <a:pt x="20960" y="20925"/>
                    <a:pt x="21600" y="21504"/>
                  </a:cubicBezTo>
                  <a:cubicBezTo>
                    <a:pt x="21600" y="21504"/>
                    <a:pt x="21280" y="21600"/>
                    <a:pt x="20960" y="2140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7" name="شكل حر 118"/>
            <p:cNvSpPr/>
            <p:nvPr/>
          </p:nvSpPr>
          <p:spPr>
            <a:xfrm>
              <a:off x="124840" y="2888993"/>
              <a:ext cx="634373" cy="107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fill="norm" stroke="1" extrusionOk="0">
                  <a:moveTo>
                    <a:pt x="21098" y="21403"/>
                  </a:moveTo>
                  <a:cubicBezTo>
                    <a:pt x="20428" y="21205"/>
                    <a:pt x="20428" y="20712"/>
                    <a:pt x="19926" y="20515"/>
                  </a:cubicBezTo>
                  <a:cubicBezTo>
                    <a:pt x="19926" y="20515"/>
                    <a:pt x="20093" y="20515"/>
                    <a:pt x="20093" y="20416"/>
                  </a:cubicBezTo>
                  <a:cubicBezTo>
                    <a:pt x="19591" y="20318"/>
                    <a:pt x="19256" y="19825"/>
                    <a:pt x="19088" y="19430"/>
                  </a:cubicBezTo>
                  <a:cubicBezTo>
                    <a:pt x="19088" y="19430"/>
                    <a:pt x="19088" y="19430"/>
                    <a:pt x="19088" y="19430"/>
                  </a:cubicBezTo>
                  <a:cubicBezTo>
                    <a:pt x="19088" y="19332"/>
                    <a:pt x="18921" y="19332"/>
                    <a:pt x="18753" y="19233"/>
                  </a:cubicBezTo>
                  <a:cubicBezTo>
                    <a:pt x="18921" y="19233"/>
                    <a:pt x="18921" y="19233"/>
                    <a:pt x="18921" y="19233"/>
                  </a:cubicBezTo>
                  <a:cubicBezTo>
                    <a:pt x="18753" y="19233"/>
                    <a:pt x="18753" y="19036"/>
                    <a:pt x="18586" y="19036"/>
                  </a:cubicBezTo>
                  <a:cubicBezTo>
                    <a:pt x="18586" y="19036"/>
                    <a:pt x="18753" y="19036"/>
                    <a:pt x="18753" y="18937"/>
                  </a:cubicBezTo>
                  <a:cubicBezTo>
                    <a:pt x="18586" y="18937"/>
                    <a:pt x="18586" y="18937"/>
                    <a:pt x="18586" y="18937"/>
                  </a:cubicBezTo>
                  <a:cubicBezTo>
                    <a:pt x="18251" y="18937"/>
                    <a:pt x="18251" y="18641"/>
                    <a:pt x="18251" y="18542"/>
                  </a:cubicBezTo>
                  <a:cubicBezTo>
                    <a:pt x="18251" y="18542"/>
                    <a:pt x="18251" y="18542"/>
                    <a:pt x="18251" y="18542"/>
                  </a:cubicBezTo>
                  <a:cubicBezTo>
                    <a:pt x="17749" y="18444"/>
                    <a:pt x="17414" y="18049"/>
                    <a:pt x="17079" y="17753"/>
                  </a:cubicBezTo>
                  <a:cubicBezTo>
                    <a:pt x="17247" y="17753"/>
                    <a:pt x="17247" y="17753"/>
                    <a:pt x="17247" y="17753"/>
                  </a:cubicBezTo>
                  <a:cubicBezTo>
                    <a:pt x="17247" y="17753"/>
                    <a:pt x="17079" y="17753"/>
                    <a:pt x="17079" y="17753"/>
                  </a:cubicBezTo>
                  <a:cubicBezTo>
                    <a:pt x="17079" y="17655"/>
                    <a:pt x="16912" y="17655"/>
                    <a:pt x="16912" y="17556"/>
                  </a:cubicBezTo>
                  <a:cubicBezTo>
                    <a:pt x="16912" y="17556"/>
                    <a:pt x="16912" y="17556"/>
                    <a:pt x="16912" y="17556"/>
                  </a:cubicBezTo>
                  <a:cubicBezTo>
                    <a:pt x="16744" y="17458"/>
                    <a:pt x="16912" y="17458"/>
                    <a:pt x="16744" y="17359"/>
                  </a:cubicBezTo>
                  <a:cubicBezTo>
                    <a:pt x="16744" y="17359"/>
                    <a:pt x="16744" y="17359"/>
                    <a:pt x="16744" y="17359"/>
                  </a:cubicBezTo>
                  <a:cubicBezTo>
                    <a:pt x="16577" y="17359"/>
                    <a:pt x="16744" y="17162"/>
                    <a:pt x="16577" y="17162"/>
                  </a:cubicBezTo>
                  <a:cubicBezTo>
                    <a:pt x="16577" y="17162"/>
                    <a:pt x="16577" y="17162"/>
                    <a:pt x="16577" y="17162"/>
                  </a:cubicBezTo>
                  <a:cubicBezTo>
                    <a:pt x="16577" y="17063"/>
                    <a:pt x="16577" y="17063"/>
                    <a:pt x="16577" y="17063"/>
                  </a:cubicBezTo>
                  <a:cubicBezTo>
                    <a:pt x="16577" y="17063"/>
                    <a:pt x="16577" y="17063"/>
                    <a:pt x="16577" y="17063"/>
                  </a:cubicBezTo>
                  <a:cubicBezTo>
                    <a:pt x="16242" y="16964"/>
                    <a:pt x="16242" y="16866"/>
                    <a:pt x="16074" y="16964"/>
                  </a:cubicBezTo>
                  <a:cubicBezTo>
                    <a:pt x="16242" y="16866"/>
                    <a:pt x="16242" y="16964"/>
                    <a:pt x="16242" y="16866"/>
                  </a:cubicBezTo>
                  <a:cubicBezTo>
                    <a:pt x="16074" y="16570"/>
                    <a:pt x="15740" y="16175"/>
                    <a:pt x="15405" y="15879"/>
                  </a:cubicBezTo>
                  <a:cubicBezTo>
                    <a:pt x="15405" y="15781"/>
                    <a:pt x="15405" y="15781"/>
                    <a:pt x="15405" y="15781"/>
                  </a:cubicBezTo>
                  <a:cubicBezTo>
                    <a:pt x="15237" y="15781"/>
                    <a:pt x="15237" y="15682"/>
                    <a:pt x="15070" y="15682"/>
                  </a:cubicBezTo>
                  <a:cubicBezTo>
                    <a:pt x="15070" y="15682"/>
                    <a:pt x="15237" y="15682"/>
                    <a:pt x="15070" y="15682"/>
                  </a:cubicBezTo>
                  <a:cubicBezTo>
                    <a:pt x="15070" y="15485"/>
                    <a:pt x="14902" y="15485"/>
                    <a:pt x="14902" y="15485"/>
                  </a:cubicBezTo>
                  <a:cubicBezTo>
                    <a:pt x="15070" y="15485"/>
                    <a:pt x="15070" y="15485"/>
                    <a:pt x="15070" y="15386"/>
                  </a:cubicBezTo>
                  <a:cubicBezTo>
                    <a:pt x="14902" y="15386"/>
                    <a:pt x="14902" y="15288"/>
                    <a:pt x="14735" y="15288"/>
                  </a:cubicBezTo>
                  <a:cubicBezTo>
                    <a:pt x="14902" y="15288"/>
                    <a:pt x="14902" y="15288"/>
                    <a:pt x="14902" y="15288"/>
                  </a:cubicBezTo>
                  <a:cubicBezTo>
                    <a:pt x="14735" y="15189"/>
                    <a:pt x="14735" y="15189"/>
                    <a:pt x="14567" y="15189"/>
                  </a:cubicBezTo>
                  <a:cubicBezTo>
                    <a:pt x="14735" y="15189"/>
                    <a:pt x="14735" y="15189"/>
                    <a:pt x="14735" y="15189"/>
                  </a:cubicBezTo>
                  <a:cubicBezTo>
                    <a:pt x="14735" y="14992"/>
                    <a:pt x="14567" y="15189"/>
                    <a:pt x="14400" y="15090"/>
                  </a:cubicBezTo>
                  <a:cubicBezTo>
                    <a:pt x="14567" y="15090"/>
                    <a:pt x="14567" y="15090"/>
                    <a:pt x="14567" y="15090"/>
                  </a:cubicBezTo>
                  <a:cubicBezTo>
                    <a:pt x="14400" y="14992"/>
                    <a:pt x="14233" y="14893"/>
                    <a:pt x="14065" y="14795"/>
                  </a:cubicBezTo>
                  <a:cubicBezTo>
                    <a:pt x="14233" y="14795"/>
                    <a:pt x="14233" y="14795"/>
                    <a:pt x="14233" y="14795"/>
                  </a:cubicBezTo>
                  <a:cubicBezTo>
                    <a:pt x="14065" y="14696"/>
                    <a:pt x="14065" y="14499"/>
                    <a:pt x="13898" y="14499"/>
                  </a:cubicBezTo>
                  <a:cubicBezTo>
                    <a:pt x="13898" y="14400"/>
                    <a:pt x="14065" y="14400"/>
                    <a:pt x="13898" y="14301"/>
                  </a:cubicBezTo>
                  <a:cubicBezTo>
                    <a:pt x="13730" y="14400"/>
                    <a:pt x="13730" y="14203"/>
                    <a:pt x="13730" y="14301"/>
                  </a:cubicBezTo>
                  <a:cubicBezTo>
                    <a:pt x="13730" y="14203"/>
                    <a:pt x="13563" y="14005"/>
                    <a:pt x="13563" y="14005"/>
                  </a:cubicBezTo>
                  <a:cubicBezTo>
                    <a:pt x="13563" y="14005"/>
                    <a:pt x="13563" y="13907"/>
                    <a:pt x="13730" y="14005"/>
                  </a:cubicBezTo>
                  <a:cubicBezTo>
                    <a:pt x="13730" y="13907"/>
                    <a:pt x="13730" y="13907"/>
                    <a:pt x="13730" y="13907"/>
                  </a:cubicBezTo>
                  <a:cubicBezTo>
                    <a:pt x="13730" y="13907"/>
                    <a:pt x="13730" y="13907"/>
                    <a:pt x="13730" y="13907"/>
                  </a:cubicBezTo>
                  <a:cubicBezTo>
                    <a:pt x="13730" y="13907"/>
                    <a:pt x="13563" y="13808"/>
                    <a:pt x="13563" y="13710"/>
                  </a:cubicBezTo>
                  <a:cubicBezTo>
                    <a:pt x="13228" y="13710"/>
                    <a:pt x="13060" y="13710"/>
                    <a:pt x="12893" y="13611"/>
                  </a:cubicBezTo>
                  <a:cubicBezTo>
                    <a:pt x="13060" y="13611"/>
                    <a:pt x="13060" y="13512"/>
                    <a:pt x="13060" y="13512"/>
                  </a:cubicBezTo>
                  <a:cubicBezTo>
                    <a:pt x="12726" y="13512"/>
                    <a:pt x="12726" y="13512"/>
                    <a:pt x="12726" y="13512"/>
                  </a:cubicBezTo>
                  <a:cubicBezTo>
                    <a:pt x="12726" y="13414"/>
                    <a:pt x="12893" y="13414"/>
                    <a:pt x="12726" y="13414"/>
                  </a:cubicBezTo>
                  <a:cubicBezTo>
                    <a:pt x="12726" y="13414"/>
                    <a:pt x="12726" y="13414"/>
                    <a:pt x="12726" y="13414"/>
                  </a:cubicBezTo>
                  <a:cubicBezTo>
                    <a:pt x="12726" y="13315"/>
                    <a:pt x="12558" y="13216"/>
                    <a:pt x="12726" y="13216"/>
                  </a:cubicBezTo>
                  <a:cubicBezTo>
                    <a:pt x="12726" y="13216"/>
                    <a:pt x="12726" y="13216"/>
                    <a:pt x="12726" y="13216"/>
                  </a:cubicBezTo>
                  <a:cubicBezTo>
                    <a:pt x="12726" y="13216"/>
                    <a:pt x="12726" y="13216"/>
                    <a:pt x="12558" y="13118"/>
                  </a:cubicBezTo>
                  <a:cubicBezTo>
                    <a:pt x="12558" y="13118"/>
                    <a:pt x="12558" y="13118"/>
                    <a:pt x="12558" y="13118"/>
                  </a:cubicBezTo>
                  <a:cubicBezTo>
                    <a:pt x="12558" y="13118"/>
                    <a:pt x="12391" y="13019"/>
                    <a:pt x="12391" y="13118"/>
                  </a:cubicBezTo>
                  <a:cubicBezTo>
                    <a:pt x="12391" y="13118"/>
                    <a:pt x="12558" y="13019"/>
                    <a:pt x="12558" y="13118"/>
                  </a:cubicBezTo>
                  <a:cubicBezTo>
                    <a:pt x="12391" y="13118"/>
                    <a:pt x="12223" y="13019"/>
                    <a:pt x="12223" y="13019"/>
                  </a:cubicBezTo>
                  <a:cubicBezTo>
                    <a:pt x="12223" y="13019"/>
                    <a:pt x="12223" y="13019"/>
                    <a:pt x="12391" y="13019"/>
                  </a:cubicBezTo>
                  <a:cubicBezTo>
                    <a:pt x="12223" y="12822"/>
                    <a:pt x="12056" y="12723"/>
                    <a:pt x="11721" y="12625"/>
                  </a:cubicBezTo>
                  <a:cubicBezTo>
                    <a:pt x="11721" y="12625"/>
                    <a:pt x="12056" y="12625"/>
                    <a:pt x="12056" y="12723"/>
                  </a:cubicBezTo>
                  <a:cubicBezTo>
                    <a:pt x="12056" y="12526"/>
                    <a:pt x="11553" y="12526"/>
                    <a:pt x="11553" y="12427"/>
                  </a:cubicBezTo>
                  <a:cubicBezTo>
                    <a:pt x="11553" y="12427"/>
                    <a:pt x="11553" y="12427"/>
                    <a:pt x="11553" y="12427"/>
                  </a:cubicBezTo>
                  <a:cubicBezTo>
                    <a:pt x="11553" y="12329"/>
                    <a:pt x="11553" y="12329"/>
                    <a:pt x="11553" y="12329"/>
                  </a:cubicBezTo>
                  <a:cubicBezTo>
                    <a:pt x="11553" y="12329"/>
                    <a:pt x="11553" y="12230"/>
                    <a:pt x="11386" y="12230"/>
                  </a:cubicBezTo>
                  <a:cubicBezTo>
                    <a:pt x="11386" y="12230"/>
                    <a:pt x="11386" y="12230"/>
                    <a:pt x="11553" y="12230"/>
                  </a:cubicBezTo>
                  <a:cubicBezTo>
                    <a:pt x="11386" y="12230"/>
                    <a:pt x="11051" y="11934"/>
                    <a:pt x="11051" y="11836"/>
                  </a:cubicBezTo>
                  <a:cubicBezTo>
                    <a:pt x="11051" y="11836"/>
                    <a:pt x="10884" y="11836"/>
                    <a:pt x="10716" y="11737"/>
                  </a:cubicBezTo>
                  <a:cubicBezTo>
                    <a:pt x="10884" y="11737"/>
                    <a:pt x="10884" y="11737"/>
                    <a:pt x="10884" y="11737"/>
                  </a:cubicBezTo>
                  <a:cubicBezTo>
                    <a:pt x="10884" y="11737"/>
                    <a:pt x="10716" y="11638"/>
                    <a:pt x="10884" y="11638"/>
                  </a:cubicBezTo>
                  <a:cubicBezTo>
                    <a:pt x="10716" y="11540"/>
                    <a:pt x="11219" y="11836"/>
                    <a:pt x="11051" y="11737"/>
                  </a:cubicBezTo>
                  <a:cubicBezTo>
                    <a:pt x="11051" y="11737"/>
                    <a:pt x="10716" y="11737"/>
                    <a:pt x="10884" y="11638"/>
                  </a:cubicBezTo>
                  <a:cubicBezTo>
                    <a:pt x="10716" y="11540"/>
                    <a:pt x="10716" y="11540"/>
                    <a:pt x="10716" y="11540"/>
                  </a:cubicBezTo>
                  <a:cubicBezTo>
                    <a:pt x="10716" y="11540"/>
                    <a:pt x="10884" y="11540"/>
                    <a:pt x="10884" y="11441"/>
                  </a:cubicBezTo>
                  <a:cubicBezTo>
                    <a:pt x="10716" y="11342"/>
                    <a:pt x="10716" y="11441"/>
                    <a:pt x="10716" y="11342"/>
                  </a:cubicBezTo>
                  <a:cubicBezTo>
                    <a:pt x="10549" y="11342"/>
                    <a:pt x="10549" y="11342"/>
                    <a:pt x="10549" y="11342"/>
                  </a:cubicBezTo>
                  <a:cubicBezTo>
                    <a:pt x="10549" y="11342"/>
                    <a:pt x="10549" y="11244"/>
                    <a:pt x="10381" y="11342"/>
                  </a:cubicBezTo>
                  <a:cubicBezTo>
                    <a:pt x="10549" y="11342"/>
                    <a:pt x="10214" y="11244"/>
                    <a:pt x="10381" y="11244"/>
                  </a:cubicBezTo>
                  <a:cubicBezTo>
                    <a:pt x="10549" y="11244"/>
                    <a:pt x="10549" y="11244"/>
                    <a:pt x="10549" y="11244"/>
                  </a:cubicBezTo>
                  <a:cubicBezTo>
                    <a:pt x="10549" y="11244"/>
                    <a:pt x="10381" y="11244"/>
                    <a:pt x="10214" y="11244"/>
                  </a:cubicBezTo>
                  <a:cubicBezTo>
                    <a:pt x="10214" y="11244"/>
                    <a:pt x="10381" y="11244"/>
                    <a:pt x="10381" y="11047"/>
                  </a:cubicBezTo>
                  <a:cubicBezTo>
                    <a:pt x="10214" y="11244"/>
                    <a:pt x="10214" y="11047"/>
                    <a:pt x="10047" y="10948"/>
                  </a:cubicBezTo>
                  <a:cubicBezTo>
                    <a:pt x="10047" y="10849"/>
                    <a:pt x="9879" y="10751"/>
                    <a:pt x="9879" y="10751"/>
                  </a:cubicBezTo>
                  <a:cubicBezTo>
                    <a:pt x="9879" y="10652"/>
                    <a:pt x="9712" y="10652"/>
                    <a:pt x="9712" y="10553"/>
                  </a:cubicBezTo>
                  <a:cubicBezTo>
                    <a:pt x="9712" y="10553"/>
                    <a:pt x="9712" y="10553"/>
                    <a:pt x="9712" y="10553"/>
                  </a:cubicBezTo>
                  <a:cubicBezTo>
                    <a:pt x="9712" y="10553"/>
                    <a:pt x="9712" y="10553"/>
                    <a:pt x="9712" y="10553"/>
                  </a:cubicBezTo>
                  <a:cubicBezTo>
                    <a:pt x="9712" y="10553"/>
                    <a:pt x="9712" y="10455"/>
                    <a:pt x="9712" y="10356"/>
                  </a:cubicBezTo>
                  <a:cubicBezTo>
                    <a:pt x="9544" y="10356"/>
                    <a:pt x="9544" y="10356"/>
                    <a:pt x="9377" y="10455"/>
                  </a:cubicBezTo>
                  <a:cubicBezTo>
                    <a:pt x="9544" y="10159"/>
                    <a:pt x="9377" y="10159"/>
                    <a:pt x="9377" y="10060"/>
                  </a:cubicBezTo>
                  <a:cubicBezTo>
                    <a:pt x="9377" y="10060"/>
                    <a:pt x="9377" y="10159"/>
                    <a:pt x="9377" y="10060"/>
                  </a:cubicBezTo>
                  <a:cubicBezTo>
                    <a:pt x="9544" y="9962"/>
                    <a:pt x="9377" y="9962"/>
                    <a:pt x="9377" y="9863"/>
                  </a:cubicBezTo>
                  <a:cubicBezTo>
                    <a:pt x="9209" y="9962"/>
                    <a:pt x="9209" y="9962"/>
                    <a:pt x="9209" y="9962"/>
                  </a:cubicBezTo>
                  <a:cubicBezTo>
                    <a:pt x="9209" y="9863"/>
                    <a:pt x="9042" y="9863"/>
                    <a:pt x="9209" y="9863"/>
                  </a:cubicBezTo>
                  <a:cubicBezTo>
                    <a:pt x="9042" y="9863"/>
                    <a:pt x="9042" y="9764"/>
                    <a:pt x="9042" y="9863"/>
                  </a:cubicBezTo>
                  <a:cubicBezTo>
                    <a:pt x="8707" y="9666"/>
                    <a:pt x="8372" y="9468"/>
                    <a:pt x="8540" y="9173"/>
                  </a:cubicBezTo>
                  <a:cubicBezTo>
                    <a:pt x="8540" y="9173"/>
                    <a:pt x="8540" y="9173"/>
                    <a:pt x="8372" y="9173"/>
                  </a:cubicBezTo>
                  <a:cubicBezTo>
                    <a:pt x="8372" y="9271"/>
                    <a:pt x="8540" y="9173"/>
                    <a:pt x="8540" y="9271"/>
                  </a:cubicBezTo>
                  <a:cubicBezTo>
                    <a:pt x="8372" y="9173"/>
                    <a:pt x="8372" y="9271"/>
                    <a:pt x="8372" y="9271"/>
                  </a:cubicBezTo>
                  <a:cubicBezTo>
                    <a:pt x="8372" y="9173"/>
                    <a:pt x="8372" y="9173"/>
                    <a:pt x="8540" y="9173"/>
                  </a:cubicBezTo>
                  <a:cubicBezTo>
                    <a:pt x="8540" y="9074"/>
                    <a:pt x="8205" y="9173"/>
                    <a:pt x="8205" y="9074"/>
                  </a:cubicBezTo>
                  <a:cubicBezTo>
                    <a:pt x="8205" y="9074"/>
                    <a:pt x="8205" y="9074"/>
                    <a:pt x="8205" y="8975"/>
                  </a:cubicBezTo>
                  <a:cubicBezTo>
                    <a:pt x="8205" y="8975"/>
                    <a:pt x="8205" y="8975"/>
                    <a:pt x="8205" y="8975"/>
                  </a:cubicBezTo>
                  <a:cubicBezTo>
                    <a:pt x="8037" y="8877"/>
                    <a:pt x="8205" y="8877"/>
                    <a:pt x="8205" y="8877"/>
                  </a:cubicBezTo>
                  <a:cubicBezTo>
                    <a:pt x="8205" y="8778"/>
                    <a:pt x="8205" y="8778"/>
                    <a:pt x="8037" y="8778"/>
                  </a:cubicBezTo>
                  <a:cubicBezTo>
                    <a:pt x="8205" y="8679"/>
                    <a:pt x="8205" y="8679"/>
                    <a:pt x="8205" y="8679"/>
                  </a:cubicBezTo>
                  <a:cubicBezTo>
                    <a:pt x="8037" y="8679"/>
                    <a:pt x="8037" y="8581"/>
                    <a:pt x="8037" y="8581"/>
                  </a:cubicBezTo>
                  <a:cubicBezTo>
                    <a:pt x="8037" y="8581"/>
                    <a:pt x="8037" y="8581"/>
                    <a:pt x="8037" y="8581"/>
                  </a:cubicBezTo>
                  <a:cubicBezTo>
                    <a:pt x="8037" y="8581"/>
                    <a:pt x="8037" y="8581"/>
                    <a:pt x="8037" y="8581"/>
                  </a:cubicBezTo>
                  <a:cubicBezTo>
                    <a:pt x="7870" y="8581"/>
                    <a:pt x="8037" y="8581"/>
                    <a:pt x="8037" y="8679"/>
                  </a:cubicBezTo>
                  <a:cubicBezTo>
                    <a:pt x="7870" y="8679"/>
                    <a:pt x="7870" y="8581"/>
                    <a:pt x="7870" y="8581"/>
                  </a:cubicBezTo>
                  <a:cubicBezTo>
                    <a:pt x="7870" y="8581"/>
                    <a:pt x="7870" y="8482"/>
                    <a:pt x="7702" y="8482"/>
                  </a:cubicBezTo>
                  <a:cubicBezTo>
                    <a:pt x="7702" y="8384"/>
                    <a:pt x="7702" y="8482"/>
                    <a:pt x="7702" y="8384"/>
                  </a:cubicBezTo>
                  <a:cubicBezTo>
                    <a:pt x="7702" y="8384"/>
                    <a:pt x="7535" y="8384"/>
                    <a:pt x="7702" y="8384"/>
                  </a:cubicBezTo>
                  <a:cubicBezTo>
                    <a:pt x="7702" y="8384"/>
                    <a:pt x="7702" y="8384"/>
                    <a:pt x="7702" y="8384"/>
                  </a:cubicBezTo>
                  <a:cubicBezTo>
                    <a:pt x="7702" y="8384"/>
                    <a:pt x="7870" y="8384"/>
                    <a:pt x="7702" y="8285"/>
                  </a:cubicBezTo>
                  <a:cubicBezTo>
                    <a:pt x="7702" y="8285"/>
                    <a:pt x="7535" y="8384"/>
                    <a:pt x="7535" y="8285"/>
                  </a:cubicBezTo>
                  <a:cubicBezTo>
                    <a:pt x="7535" y="8285"/>
                    <a:pt x="7535" y="8285"/>
                    <a:pt x="7702" y="8285"/>
                  </a:cubicBezTo>
                  <a:cubicBezTo>
                    <a:pt x="7535" y="8186"/>
                    <a:pt x="7535" y="8186"/>
                    <a:pt x="7535" y="8186"/>
                  </a:cubicBezTo>
                  <a:cubicBezTo>
                    <a:pt x="7535" y="8285"/>
                    <a:pt x="7535" y="8285"/>
                    <a:pt x="7535" y="8285"/>
                  </a:cubicBezTo>
                  <a:cubicBezTo>
                    <a:pt x="7535" y="8186"/>
                    <a:pt x="7535" y="8186"/>
                    <a:pt x="7535" y="8186"/>
                  </a:cubicBezTo>
                  <a:cubicBezTo>
                    <a:pt x="7200" y="8088"/>
                    <a:pt x="7200" y="8088"/>
                    <a:pt x="7200" y="8088"/>
                  </a:cubicBezTo>
                  <a:cubicBezTo>
                    <a:pt x="7033" y="8088"/>
                    <a:pt x="7200" y="7989"/>
                    <a:pt x="7033" y="7989"/>
                  </a:cubicBezTo>
                  <a:cubicBezTo>
                    <a:pt x="7033" y="7989"/>
                    <a:pt x="7033" y="7989"/>
                    <a:pt x="7033" y="7989"/>
                  </a:cubicBezTo>
                  <a:cubicBezTo>
                    <a:pt x="7200" y="7890"/>
                    <a:pt x="7033" y="7890"/>
                    <a:pt x="7033" y="7890"/>
                  </a:cubicBezTo>
                  <a:cubicBezTo>
                    <a:pt x="7033" y="7890"/>
                    <a:pt x="7033" y="7890"/>
                    <a:pt x="7033" y="7890"/>
                  </a:cubicBezTo>
                  <a:cubicBezTo>
                    <a:pt x="7033" y="7890"/>
                    <a:pt x="7033" y="7890"/>
                    <a:pt x="7033" y="7890"/>
                  </a:cubicBezTo>
                  <a:cubicBezTo>
                    <a:pt x="7033" y="7792"/>
                    <a:pt x="7033" y="7792"/>
                    <a:pt x="7033" y="7693"/>
                  </a:cubicBezTo>
                  <a:cubicBezTo>
                    <a:pt x="6865" y="7693"/>
                    <a:pt x="6865" y="7693"/>
                    <a:pt x="6865" y="7693"/>
                  </a:cubicBezTo>
                  <a:cubicBezTo>
                    <a:pt x="6698" y="7496"/>
                    <a:pt x="6530" y="7397"/>
                    <a:pt x="6530" y="7299"/>
                  </a:cubicBezTo>
                  <a:cubicBezTo>
                    <a:pt x="6530" y="7200"/>
                    <a:pt x="6530" y="7299"/>
                    <a:pt x="6363" y="7200"/>
                  </a:cubicBezTo>
                  <a:cubicBezTo>
                    <a:pt x="6363" y="7200"/>
                    <a:pt x="6028" y="7003"/>
                    <a:pt x="6028" y="6805"/>
                  </a:cubicBezTo>
                  <a:cubicBezTo>
                    <a:pt x="6028" y="6904"/>
                    <a:pt x="6028" y="6805"/>
                    <a:pt x="6195" y="6805"/>
                  </a:cubicBezTo>
                  <a:cubicBezTo>
                    <a:pt x="6028" y="6805"/>
                    <a:pt x="6195" y="6608"/>
                    <a:pt x="6028" y="6608"/>
                  </a:cubicBezTo>
                  <a:cubicBezTo>
                    <a:pt x="6028" y="6805"/>
                    <a:pt x="6028" y="6805"/>
                    <a:pt x="6028" y="6805"/>
                  </a:cubicBezTo>
                  <a:cubicBezTo>
                    <a:pt x="6028" y="6805"/>
                    <a:pt x="5693" y="6608"/>
                    <a:pt x="5693" y="6510"/>
                  </a:cubicBezTo>
                  <a:cubicBezTo>
                    <a:pt x="5693" y="6608"/>
                    <a:pt x="5693" y="6510"/>
                    <a:pt x="5526" y="6510"/>
                  </a:cubicBezTo>
                  <a:cubicBezTo>
                    <a:pt x="5693" y="6510"/>
                    <a:pt x="5693" y="6411"/>
                    <a:pt x="5526" y="6411"/>
                  </a:cubicBezTo>
                  <a:cubicBezTo>
                    <a:pt x="5526" y="6411"/>
                    <a:pt x="5526" y="6411"/>
                    <a:pt x="5526" y="6411"/>
                  </a:cubicBezTo>
                  <a:cubicBezTo>
                    <a:pt x="5526" y="6312"/>
                    <a:pt x="5526" y="6312"/>
                    <a:pt x="5526" y="6312"/>
                  </a:cubicBezTo>
                  <a:cubicBezTo>
                    <a:pt x="5526" y="6312"/>
                    <a:pt x="5358" y="6411"/>
                    <a:pt x="5358" y="6312"/>
                  </a:cubicBezTo>
                  <a:cubicBezTo>
                    <a:pt x="5358" y="6312"/>
                    <a:pt x="5358" y="6312"/>
                    <a:pt x="5358" y="6214"/>
                  </a:cubicBezTo>
                  <a:cubicBezTo>
                    <a:pt x="5358" y="6214"/>
                    <a:pt x="5191" y="6214"/>
                    <a:pt x="5191" y="6115"/>
                  </a:cubicBezTo>
                  <a:cubicBezTo>
                    <a:pt x="5191" y="6016"/>
                    <a:pt x="5191" y="6016"/>
                    <a:pt x="5191" y="6016"/>
                  </a:cubicBezTo>
                  <a:cubicBezTo>
                    <a:pt x="5191" y="6016"/>
                    <a:pt x="5023" y="5918"/>
                    <a:pt x="5023" y="6016"/>
                  </a:cubicBezTo>
                  <a:cubicBezTo>
                    <a:pt x="5023" y="5918"/>
                    <a:pt x="5023" y="5819"/>
                    <a:pt x="5023" y="5721"/>
                  </a:cubicBezTo>
                  <a:cubicBezTo>
                    <a:pt x="4856" y="5622"/>
                    <a:pt x="4521" y="5425"/>
                    <a:pt x="4186" y="5227"/>
                  </a:cubicBezTo>
                  <a:cubicBezTo>
                    <a:pt x="4186" y="5227"/>
                    <a:pt x="4186" y="5227"/>
                    <a:pt x="4186" y="5227"/>
                  </a:cubicBezTo>
                  <a:cubicBezTo>
                    <a:pt x="4186" y="5227"/>
                    <a:pt x="4186" y="5227"/>
                    <a:pt x="4186" y="5227"/>
                  </a:cubicBezTo>
                  <a:cubicBezTo>
                    <a:pt x="4186" y="5227"/>
                    <a:pt x="4186" y="5129"/>
                    <a:pt x="4521" y="5129"/>
                  </a:cubicBezTo>
                  <a:cubicBezTo>
                    <a:pt x="4186" y="4932"/>
                    <a:pt x="4019" y="5129"/>
                    <a:pt x="4019" y="4932"/>
                  </a:cubicBezTo>
                  <a:cubicBezTo>
                    <a:pt x="4019" y="4932"/>
                    <a:pt x="4019" y="4932"/>
                    <a:pt x="4019" y="5129"/>
                  </a:cubicBezTo>
                  <a:cubicBezTo>
                    <a:pt x="4019" y="5129"/>
                    <a:pt x="4019" y="4833"/>
                    <a:pt x="3851" y="4932"/>
                  </a:cubicBezTo>
                  <a:cubicBezTo>
                    <a:pt x="3851" y="4833"/>
                    <a:pt x="4019" y="4833"/>
                    <a:pt x="4019" y="4833"/>
                  </a:cubicBezTo>
                  <a:cubicBezTo>
                    <a:pt x="3851" y="4833"/>
                    <a:pt x="3851" y="4833"/>
                    <a:pt x="3851" y="4833"/>
                  </a:cubicBezTo>
                  <a:cubicBezTo>
                    <a:pt x="4019" y="4734"/>
                    <a:pt x="4186" y="4833"/>
                    <a:pt x="4521" y="4734"/>
                  </a:cubicBezTo>
                  <a:cubicBezTo>
                    <a:pt x="4186" y="4734"/>
                    <a:pt x="4186" y="4734"/>
                    <a:pt x="4186" y="4734"/>
                  </a:cubicBezTo>
                  <a:cubicBezTo>
                    <a:pt x="4521" y="4636"/>
                    <a:pt x="4688" y="4833"/>
                    <a:pt x="4521" y="4636"/>
                  </a:cubicBezTo>
                  <a:cubicBezTo>
                    <a:pt x="4521" y="4636"/>
                    <a:pt x="4186" y="4636"/>
                    <a:pt x="4186" y="4734"/>
                  </a:cubicBezTo>
                  <a:cubicBezTo>
                    <a:pt x="4019" y="4636"/>
                    <a:pt x="3851" y="4734"/>
                    <a:pt x="3684" y="4636"/>
                  </a:cubicBezTo>
                  <a:cubicBezTo>
                    <a:pt x="3851" y="4636"/>
                    <a:pt x="3851" y="4734"/>
                    <a:pt x="3851" y="4636"/>
                  </a:cubicBezTo>
                  <a:cubicBezTo>
                    <a:pt x="4019" y="4636"/>
                    <a:pt x="3684" y="4636"/>
                    <a:pt x="3684" y="4636"/>
                  </a:cubicBezTo>
                  <a:cubicBezTo>
                    <a:pt x="3684" y="4636"/>
                    <a:pt x="3684" y="4636"/>
                    <a:pt x="3684" y="4636"/>
                  </a:cubicBezTo>
                  <a:cubicBezTo>
                    <a:pt x="3684" y="4537"/>
                    <a:pt x="3684" y="4636"/>
                    <a:pt x="3684" y="4537"/>
                  </a:cubicBezTo>
                  <a:cubicBezTo>
                    <a:pt x="3684" y="4537"/>
                    <a:pt x="3684" y="4537"/>
                    <a:pt x="3684" y="4636"/>
                  </a:cubicBezTo>
                  <a:cubicBezTo>
                    <a:pt x="3516" y="4636"/>
                    <a:pt x="3516" y="4537"/>
                    <a:pt x="3516" y="4537"/>
                  </a:cubicBezTo>
                  <a:cubicBezTo>
                    <a:pt x="3516" y="4438"/>
                    <a:pt x="3684" y="4537"/>
                    <a:pt x="3684" y="4438"/>
                  </a:cubicBezTo>
                  <a:cubicBezTo>
                    <a:pt x="3684" y="4438"/>
                    <a:pt x="3516" y="4340"/>
                    <a:pt x="3349" y="4438"/>
                  </a:cubicBezTo>
                  <a:cubicBezTo>
                    <a:pt x="3349" y="4340"/>
                    <a:pt x="3516" y="4340"/>
                    <a:pt x="3516" y="4340"/>
                  </a:cubicBezTo>
                  <a:cubicBezTo>
                    <a:pt x="3516" y="4241"/>
                    <a:pt x="3181" y="4340"/>
                    <a:pt x="3349" y="4241"/>
                  </a:cubicBezTo>
                  <a:cubicBezTo>
                    <a:pt x="3349" y="4241"/>
                    <a:pt x="3349" y="4241"/>
                    <a:pt x="3349" y="4241"/>
                  </a:cubicBezTo>
                  <a:cubicBezTo>
                    <a:pt x="3349" y="4142"/>
                    <a:pt x="3349" y="4142"/>
                    <a:pt x="3349" y="4142"/>
                  </a:cubicBezTo>
                  <a:cubicBezTo>
                    <a:pt x="3349" y="3945"/>
                    <a:pt x="3014" y="3945"/>
                    <a:pt x="3181" y="3945"/>
                  </a:cubicBezTo>
                  <a:cubicBezTo>
                    <a:pt x="3181" y="3945"/>
                    <a:pt x="3181" y="3847"/>
                    <a:pt x="3014" y="3945"/>
                  </a:cubicBezTo>
                  <a:cubicBezTo>
                    <a:pt x="3014" y="3945"/>
                    <a:pt x="3181" y="3945"/>
                    <a:pt x="3014" y="3945"/>
                  </a:cubicBezTo>
                  <a:cubicBezTo>
                    <a:pt x="3181" y="3945"/>
                    <a:pt x="3014" y="3945"/>
                    <a:pt x="2679" y="3945"/>
                  </a:cubicBezTo>
                  <a:cubicBezTo>
                    <a:pt x="3014" y="3945"/>
                    <a:pt x="3014" y="3945"/>
                    <a:pt x="3014" y="3945"/>
                  </a:cubicBezTo>
                  <a:cubicBezTo>
                    <a:pt x="2679" y="3945"/>
                    <a:pt x="2679" y="3847"/>
                    <a:pt x="2679" y="3847"/>
                  </a:cubicBezTo>
                  <a:cubicBezTo>
                    <a:pt x="2679" y="3847"/>
                    <a:pt x="2679" y="3847"/>
                    <a:pt x="2679" y="3847"/>
                  </a:cubicBezTo>
                  <a:cubicBezTo>
                    <a:pt x="2679" y="3847"/>
                    <a:pt x="2679" y="3847"/>
                    <a:pt x="2679" y="3847"/>
                  </a:cubicBezTo>
                  <a:cubicBezTo>
                    <a:pt x="2679" y="3748"/>
                    <a:pt x="2679" y="3748"/>
                    <a:pt x="2679" y="3748"/>
                  </a:cubicBezTo>
                  <a:cubicBezTo>
                    <a:pt x="2679" y="3748"/>
                    <a:pt x="2679" y="3748"/>
                    <a:pt x="2679" y="3748"/>
                  </a:cubicBezTo>
                  <a:cubicBezTo>
                    <a:pt x="2679" y="3748"/>
                    <a:pt x="3014" y="3649"/>
                    <a:pt x="2679" y="3649"/>
                  </a:cubicBezTo>
                  <a:cubicBezTo>
                    <a:pt x="2679" y="3649"/>
                    <a:pt x="2679" y="3649"/>
                    <a:pt x="2679" y="3649"/>
                  </a:cubicBezTo>
                  <a:cubicBezTo>
                    <a:pt x="2512" y="3649"/>
                    <a:pt x="2679" y="3649"/>
                    <a:pt x="2512" y="3649"/>
                  </a:cubicBezTo>
                  <a:cubicBezTo>
                    <a:pt x="2679" y="3649"/>
                    <a:pt x="2679" y="3649"/>
                    <a:pt x="2679" y="3649"/>
                  </a:cubicBezTo>
                  <a:cubicBezTo>
                    <a:pt x="2679" y="3649"/>
                    <a:pt x="2679" y="3551"/>
                    <a:pt x="2679" y="3452"/>
                  </a:cubicBezTo>
                  <a:cubicBezTo>
                    <a:pt x="2679" y="3452"/>
                    <a:pt x="2512" y="3452"/>
                    <a:pt x="2512" y="3551"/>
                  </a:cubicBezTo>
                  <a:cubicBezTo>
                    <a:pt x="2512" y="3452"/>
                    <a:pt x="2512" y="3452"/>
                    <a:pt x="2512" y="3452"/>
                  </a:cubicBezTo>
                  <a:cubicBezTo>
                    <a:pt x="2512" y="3353"/>
                    <a:pt x="2512" y="3452"/>
                    <a:pt x="2344" y="3452"/>
                  </a:cubicBezTo>
                  <a:cubicBezTo>
                    <a:pt x="2344" y="3353"/>
                    <a:pt x="2344" y="3255"/>
                    <a:pt x="2344" y="3156"/>
                  </a:cubicBezTo>
                  <a:cubicBezTo>
                    <a:pt x="2679" y="3255"/>
                    <a:pt x="2679" y="3255"/>
                    <a:pt x="2679" y="3255"/>
                  </a:cubicBezTo>
                  <a:cubicBezTo>
                    <a:pt x="2512" y="3156"/>
                    <a:pt x="2512" y="3156"/>
                    <a:pt x="2512" y="3156"/>
                  </a:cubicBezTo>
                  <a:cubicBezTo>
                    <a:pt x="2679" y="3156"/>
                    <a:pt x="2679" y="3156"/>
                    <a:pt x="2679" y="3156"/>
                  </a:cubicBezTo>
                  <a:cubicBezTo>
                    <a:pt x="2679" y="3058"/>
                    <a:pt x="2679" y="3058"/>
                    <a:pt x="2679" y="3058"/>
                  </a:cubicBezTo>
                  <a:cubicBezTo>
                    <a:pt x="2512" y="3156"/>
                    <a:pt x="2344" y="3058"/>
                    <a:pt x="2177" y="3156"/>
                  </a:cubicBezTo>
                  <a:cubicBezTo>
                    <a:pt x="2009" y="2959"/>
                    <a:pt x="2512" y="2860"/>
                    <a:pt x="2177" y="2860"/>
                  </a:cubicBezTo>
                  <a:cubicBezTo>
                    <a:pt x="2009" y="2860"/>
                    <a:pt x="1842" y="2860"/>
                    <a:pt x="2009" y="2959"/>
                  </a:cubicBezTo>
                  <a:cubicBezTo>
                    <a:pt x="2009" y="2860"/>
                    <a:pt x="1842" y="2959"/>
                    <a:pt x="1842" y="2860"/>
                  </a:cubicBezTo>
                  <a:cubicBezTo>
                    <a:pt x="2009" y="2860"/>
                    <a:pt x="1842" y="2762"/>
                    <a:pt x="2009" y="2762"/>
                  </a:cubicBezTo>
                  <a:cubicBezTo>
                    <a:pt x="2009" y="2762"/>
                    <a:pt x="2009" y="2860"/>
                    <a:pt x="2177" y="2860"/>
                  </a:cubicBezTo>
                  <a:cubicBezTo>
                    <a:pt x="2177" y="2762"/>
                    <a:pt x="2344" y="2762"/>
                    <a:pt x="2177" y="2762"/>
                  </a:cubicBezTo>
                  <a:cubicBezTo>
                    <a:pt x="2177" y="2663"/>
                    <a:pt x="2009" y="2663"/>
                    <a:pt x="2009" y="2663"/>
                  </a:cubicBezTo>
                  <a:cubicBezTo>
                    <a:pt x="1842" y="2663"/>
                    <a:pt x="2009" y="2762"/>
                    <a:pt x="2009" y="2762"/>
                  </a:cubicBezTo>
                  <a:cubicBezTo>
                    <a:pt x="1842" y="2663"/>
                    <a:pt x="2009" y="2564"/>
                    <a:pt x="1842" y="2564"/>
                  </a:cubicBezTo>
                  <a:cubicBezTo>
                    <a:pt x="1842" y="2663"/>
                    <a:pt x="1842" y="2663"/>
                    <a:pt x="1674" y="2762"/>
                  </a:cubicBezTo>
                  <a:cubicBezTo>
                    <a:pt x="1674" y="2663"/>
                    <a:pt x="1674" y="2663"/>
                    <a:pt x="1674" y="2663"/>
                  </a:cubicBezTo>
                  <a:cubicBezTo>
                    <a:pt x="1674" y="2663"/>
                    <a:pt x="1674" y="2663"/>
                    <a:pt x="1674" y="2663"/>
                  </a:cubicBezTo>
                  <a:cubicBezTo>
                    <a:pt x="1674" y="2564"/>
                    <a:pt x="1507" y="2663"/>
                    <a:pt x="1507" y="2564"/>
                  </a:cubicBezTo>
                  <a:cubicBezTo>
                    <a:pt x="1507" y="2564"/>
                    <a:pt x="1507" y="2564"/>
                    <a:pt x="1507" y="2564"/>
                  </a:cubicBezTo>
                  <a:cubicBezTo>
                    <a:pt x="1674" y="2564"/>
                    <a:pt x="1674" y="2663"/>
                    <a:pt x="1842" y="2564"/>
                  </a:cubicBezTo>
                  <a:cubicBezTo>
                    <a:pt x="1674" y="2564"/>
                    <a:pt x="1674" y="2564"/>
                    <a:pt x="1507" y="2564"/>
                  </a:cubicBezTo>
                  <a:cubicBezTo>
                    <a:pt x="1674" y="2564"/>
                    <a:pt x="1674" y="2564"/>
                    <a:pt x="1674" y="2564"/>
                  </a:cubicBezTo>
                  <a:cubicBezTo>
                    <a:pt x="1674" y="2564"/>
                    <a:pt x="1842" y="2466"/>
                    <a:pt x="1674" y="2268"/>
                  </a:cubicBezTo>
                  <a:cubicBezTo>
                    <a:pt x="1507" y="2268"/>
                    <a:pt x="1507" y="2268"/>
                    <a:pt x="1507" y="2268"/>
                  </a:cubicBezTo>
                  <a:cubicBezTo>
                    <a:pt x="1507" y="2170"/>
                    <a:pt x="1507" y="2170"/>
                    <a:pt x="1172" y="2170"/>
                  </a:cubicBezTo>
                  <a:cubicBezTo>
                    <a:pt x="1507" y="2071"/>
                    <a:pt x="1005" y="1973"/>
                    <a:pt x="1507" y="2071"/>
                  </a:cubicBezTo>
                  <a:cubicBezTo>
                    <a:pt x="1172" y="2071"/>
                    <a:pt x="1507" y="2268"/>
                    <a:pt x="1507" y="2268"/>
                  </a:cubicBezTo>
                  <a:cubicBezTo>
                    <a:pt x="1674" y="2170"/>
                    <a:pt x="1674" y="2466"/>
                    <a:pt x="1842" y="2268"/>
                  </a:cubicBezTo>
                  <a:cubicBezTo>
                    <a:pt x="1674" y="2268"/>
                    <a:pt x="1842" y="2170"/>
                    <a:pt x="1842" y="2170"/>
                  </a:cubicBezTo>
                  <a:cubicBezTo>
                    <a:pt x="1842" y="2071"/>
                    <a:pt x="1842" y="2071"/>
                    <a:pt x="1842" y="2071"/>
                  </a:cubicBezTo>
                  <a:cubicBezTo>
                    <a:pt x="1674" y="2071"/>
                    <a:pt x="1674" y="2170"/>
                    <a:pt x="1674" y="2170"/>
                  </a:cubicBezTo>
                  <a:cubicBezTo>
                    <a:pt x="1674" y="2071"/>
                    <a:pt x="1507" y="1973"/>
                    <a:pt x="1507" y="1973"/>
                  </a:cubicBezTo>
                  <a:cubicBezTo>
                    <a:pt x="1507" y="1973"/>
                    <a:pt x="1507" y="1973"/>
                    <a:pt x="1507" y="1973"/>
                  </a:cubicBezTo>
                  <a:cubicBezTo>
                    <a:pt x="1507" y="1973"/>
                    <a:pt x="1172" y="1775"/>
                    <a:pt x="1172" y="1677"/>
                  </a:cubicBezTo>
                  <a:cubicBezTo>
                    <a:pt x="1005" y="1775"/>
                    <a:pt x="1005" y="1578"/>
                    <a:pt x="1005" y="1677"/>
                  </a:cubicBezTo>
                  <a:cubicBezTo>
                    <a:pt x="1005" y="1775"/>
                    <a:pt x="837" y="1775"/>
                    <a:pt x="837" y="1775"/>
                  </a:cubicBezTo>
                  <a:cubicBezTo>
                    <a:pt x="837" y="1775"/>
                    <a:pt x="837" y="1775"/>
                    <a:pt x="837" y="1775"/>
                  </a:cubicBezTo>
                  <a:cubicBezTo>
                    <a:pt x="837" y="1775"/>
                    <a:pt x="1005" y="1677"/>
                    <a:pt x="837" y="1677"/>
                  </a:cubicBezTo>
                  <a:cubicBezTo>
                    <a:pt x="837" y="1775"/>
                    <a:pt x="1005" y="1578"/>
                    <a:pt x="1005" y="1578"/>
                  </a:cubicBezTo>
                  <a:cubicBezTo>
                    <a:pt x="1005" y="1578"/>
                    <a:pt x="1172" y="1578"/>
                    <a:pt x="1172" y="1381"/>
                  </a:cubicBezTo>
                  <a:cubicBezTo>
                    <a:pt x="1005" y="1381"/>
                    <a:pt x="837" y="1282"/>
                    <a:pt x="670" y="1282"/>
                  </a:cubicBezTo>
                  <a:cubicBezTo>
                    <a:pt x="670" y="1184"/>
                    <a:pt x="502" y="986"/>
                    <a:pt x="502" y="888"/>
                  </a:cubicBezTo>
                  <a:cubicBezTo>
                    <a:pt x="502" y="888"/>
                    <a:pt x="502" y="888"/>
                    <a:pt x="502" y="789"/>
                  </a:cubicBezTo>
                  <a:cubicBezTo>
                    <a:pt x="502" y="690"/>
                    <a:pt x="502" y="888"/>
                    <a:pt x="502" y="789"/>
                  </a:cubicBezTo>
                  <a:cubicBezTo>
                    <a:pt x="502" y="789"/>
                    <a:pt x="502" y="789"/>
                    <a:pt x="502" y="789"/>
                  </a:cubicBezTo>
                  <a:cubicBezTo>
                    <a:pt x="502" y="789"/>
                    <a:pt x="502" y="592"/>
                    <a:pt x="335" y="592"/>
                  </a:cubicBezTo>
                  <a:cubicBezTo>
                    <a:pt x="502" y="592"/>
                    <a:pt x="502" y="592"/>
                    <a:pt x="502" y="592"/>
                  </a:cubicBezTo>
                  <a:cubicBezTo>
                    <a:pt x="335" y="592"/>
                    <a:pt x="335" y="592"/>
                    <a:pt x="335" y="592"/>
                  </a:cubicBezTo>
                  <a:cubicBezTo>
                    <a:pt x="335" y="493"/>
                    <a:pt x="502" y="493"/>
                    <a:pt x="502" y="493"/>
                  </a:cubicBezTo>
                  <a:cubicBezTo>
                    <a:pt x="502" y="395"/>
                    <a:pt x="335" y="395"/>
                    <a:pt x="335" y="395"/>
                  </a:cubicBezTo>
                  <a:cubicBezTo>
                    <a:pt x="167" y="395"/>
                    <a:pt x="167" y="395"/>
                    <a:pt x="167" y="395"/>
                  </a:cubicBezTo>
                  <a:cubicBezTo>
                    <a:pt x="0" y="296"/>
                    <a:pt x="167" y="197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5" y="99"/>
                    <a:pt x="335" y="99"/>
                    <a:pt x="335" y="99"/>
                  </a:cubicBezTo>
                  <a:cubicBezTo>
                    <a:pt x="335" y="99"/>
                    <a:pt x="167" y="99"/>
                    <a:pt x="0" y="99"/>
                  </a:cubicBezTo>
                  <a:cubicBezTo>
                    <a:pt x="0" y="197"/>
                    <a:pt x="167" y="197"/>
                    <a:pt x="167" y="197"/>
                  </a:cubicBezTo>
                  <a:cubicBezTo>
                    <a:pt x="167" y="197"/>
                    <a:pt x="167" y="197"/>
                    <a:pt x="167" y="197"/>
                  </a:cubicBezTo>
                  <a:cubicBezTo>
                    <a:pt x="167" y="99"/>
                    <a:pt x="335" y="197"/>
                    <a:pt x="335" y="197"/>
                  </a:cubicBezTo>
                  <a:cubicBezTo>
                    <a:pt x="335" y="99"/>
                    <a:pt x="335" y="99"/>
                    <a:pt x="335" y="99"/>
                  </a:cubicBezTo>
                  <a:cubicBezTo>
                    <a:pt x="502" y="197"/>
                    <a:pt x="502" y="197"/>
                    <a:pt x="502" y="296"/>
                  </a:cubicBezTo>
                  <a:cubicBezTo>
                    <a:pt x="502" y="197"/>
                    <a:pt x="502" y="296"/>
                    <a:pt x="502" y="296"/>
                  </a:cubicBezTo>
                  <a:cubicBezTo>
                    <a:pt x="502" y="296"/>
                    <a:pt x="502" y="296"/>
                    <a:pt x="502" y="395"/>
                  </a:cubicBezTo>
                  <a:cubicBezTo>
                    <a:pt x="502" y="493"/>
                    <a:pt x="670" y="493"/>
                    <a:pt x="837" y="592"/>
                  </a:cubicBezTo>
                  <a:cubicBezTo>
                    <a:pt x="670" y="592"/>
                    <a:pt x="502" y="592"/>
                    <a:pt x="502" y="592"/>
                  </a:cubicBezTo>
                  <a:cubicBezTo>
                    <a:pt x="502" y="592"/>
                    <a:pt x="502" y="592"/>
                    <a:pt x="502" y="690"/>
                  </a:cubicBezTo>
                  <a:cubicBezTo>
                    <a:pt x="670" y="690"/>
                    <a:pt x="670" y="690"/>
                    <a:pt x="837" y="690"/>
                  </a:cubicBezTo>
                  <a:cubicBezTo>
                    <a:pt x="837" y="789"/>
                    <a:pt x="837" y="789"/>
                    <a:pt x="837" y="789"/>
                  </a:cubicBezTo>
                  <a:cubicBezTo>
                    <a:pt x="837" y="789"/>
                    <a:pt x="1005" y="789"/>
                    <a:pt x="1005" y="888"/>
                  </a:cubicBezTo>
                  <a:cubicBezTo>
                    <a:pt x="1172" y="986"/>
                    <a:pt x="1507" y="1184"/>
                    <a:pt x="1507" y="1282"/>
                  </a:cubicBezTo>
                  <a:cubicBezTo>
                    <a:pt x="1507" y="1282"/>
                    <a:pt x="1507" y="1282"/>
                    <a:pt x="1507" y="1282"/>
                  </a:cubicBezTo>
                  <a:cubicBezTo>
                    <a:pt x="1507" y="1282"/>
                    <a:pt x="1507" y="1381"/>
                    <a:pt x="1674" y="1578"/>
                  </a:cubicBezTo>
                  <a:cubicBezTo>
                    <a:pt x="1842" y="1775"/>
                    <a:pt x="2177" y="1874"/>
                    <a:pt x="2009" y="1973"/>
                  </a:cubicBezTo>
                  <a:cubicBezTo>
                    <a:pt x="2344" y="2071"/>
                    <a:pt x="2679" y="2268"/>
                    <a:pt x="2679" y="2564"/>
                  </a:cubicBezTo>
                  <a:cubicBezTo>
                    <a:pt x="2679" y="2564"/>
                    <a:pt x="2679" y="2564"/>
                    <a:pt x="2679" y="2564"/>
                  </a:cubicBezTo>
                  <a:cubicBezTo>
                    <a:pt x="2679" y="2564"/>
                    <a:pt x="2679" y="2564"/>
                    <a:pt x="2679" y="2663"/>
                  </a:cubicBezTo>
                  <a:cubicBezTo>
                    <a:pt x="2679" y="2564"/>
                    <a:pt x="2679" y="2663"/>
                    <a:pt x="3014" y="2663"/>
                  </a:cubicBezTo>
                  <a:cubicBezTo>
                    <a:pt x="3014" y="2860"/>
                    <a:pt x="3181" y="2959"/>
                    <a:pt x="3349" y="3058"/>
                  </a:cubicBezTo>
                  <a:cubicBezTo>
                    <a:pt x="3349" y="3058"/>
                    <a:pt x="3349" y="3058"/>
                    <a:pt x="3349" y="3058"/>
                  </a:cubicBezTo>
                  <a:cubicBezTo>
                    <a:pt x="3516" y="3058"/>
                    <a:pt x="3516" y="3255"/>
                    <a:pt x="3684" y="3353"/>
                  </a:cubicBezTo>
                  <a:cubicBezTo>
                    <a:pt x="3684" y="3452"/>
                    <a:pt x="3684" y="3452"/>
                    <a:pt x="3684" y="3551"/>
                  </a:cubicBezTo>
                  <a:cubicBezTo>
                    <a:pt x="3684" y="3551"/>
                    <a:pt x="3684" y="3551"/>
                    <a:pt x="3851" y="3649"/>
                  </a:cubicBezTo>
                  <a:cubicBezTo>
                    <a:pt x="4019" y="3748"/>
                    <a:pt x="4019" y="3847"/>
                    <a:pt x="4019" y="3945"/>
                  </a:cubicBezTo>
                  <a:cubicBezTo>
                    <a:pt x="4688" y="4142"/>
                    <a:pt x="4856" y="4537"/>
                    <a:pt x="5023" y="4636"/>
                  </a:cubicBezTo>
                  <a:cubicBezTo>
                    <a:pt x="5023" y="4734"/>
                    <a:pt x="5023" y="4734"/>
                    <a:pt x="5023" y="4734"/>
                  </a:cubicBezTo>
                  <a:cubicBezTo>
                    <a:pt x="5526" y="4932"/>
                    <a:pt x="5693" y="5326"/>
                    <a:pt x="6028" y="5523"/>
                  </a:cubicBezTo>
                  <a:cubicBezTo>
                    <a:pt x="6028" y="5523"/>
                    <a:pt x="6028" y="5523"/>
                    <a:pt x="6028" y="5523"/>
                  </a:cubicBezTo>
                  <a:cubicBezTo>
                    <a:pt x="6028" y="5622"/>
                    <a:pt x="6028" y="5721"/>
                    <a:pt x="6028" y="5622"/>
                  </a:cubicBezTo>
                  <a:cubicBezTo>
                    <a:pt x="6195" y="5721"/>
                    <a:pt x="6363" y="5819"/>
                    <a:pt x="6195" y="5918"/>
                  </a:cubicBezTo>
                  <a:cubicBezTo>
                    <a:pt x="6363" y="6016"/>
                    <a:pt x="6363" y="6016"/>
                    <a:pt x="6530" y="6016"/>
                  </a:cubicBezTo>
                  <a:cubicBezTo>
                    <a:pt x="6698" y="6214"/>
                    <a:pt x="6698" y="6312"/>
                    <a:pt x="6865" y="6411"/>
                  </a:cubicBezTo>
                  <a:cubicBezTo>
                    <a:pt x="6865" y="6411"/>
                    <a:pt x="6865" y="6411"/>
                    <a:pt x="6865" y="6411"/>
                  </a:cubicBezTo>
                  <a:cubicBezTo>
                    <a:pt x="6698" y="6312"/>
                    <a:pt x="6698" y="6411"/>
                    <a:pt x="6698" y="6411"/>
                  </a:cubicBezTo>
                  <a:cubicBezTo>
                    <a:pt x="6865" y="6510"/>
                    <a:pt x="6865" y="6608"/>
                    <a:pt x="7033" y="6510"/>
                  </a:cubicBezTo>
                  <a:cubicBezTo>
                    <a:pt x="7033" y="6608"/>
                    <a:pt x="7535" y="6904"/>
                    <a:pt x="7535" y="7101"/>
                  </a:cubicBezTo>
                  <a:cubicBezTo>
                    <a:pt x="7535" y="7003"/>
                    <a:pt x="7535" y="7101"/>
                    <a:pt x="7535" y="7101"/>
                  </a:cubicBezTo>
                  <a:cubicBezTo>
                    <a:pt x="7702" y="7200"/>
                    <a:pt x="7702" y="7299"/>
                    <a:pt x="8037" y="7397"/>
                  </a:cubicBezTo>
                  <a:cubicBezTo>
                    <a:pt x="7870" y="7397"/>
                    <a:pt x="7870" y="7397"/>
                    <a:pt x="7870" y="7397"/>
                  </a:cubicBezTo>
                  <a:cubicBezTo>
                    <a:pt x="8037" y="7397"/>
                    <a:pt x="8037" y="7397"/>
                    <a:pt x="8037" y="7397"/>
                  </a:cubicBezTo>
                  <a:cubicBezTo>
                    <a:pt x="8205" y="7693"/>
                    <a:pt x="8205" y="7890"/>
                    <a:pt x="8372" y="8088"/>
                  </a:cubicBezTo>
                  <a:cubicBezTo>
                    <a:pt x="9042" y="8384"/>
                    <a:pt x="9377" y="8778"/>
                    <a:pt x="9544" y="9173"/>
                  </a:cubicBezTo>
                  <a:cubicBezTo>
                    <a:pt x="9544" y="9173"/>
                    <a:pt x="9544" y="9173"/>
                    <a:pt x="9544" y="9173"/>
                  </a:cubicBezTo>
                  <a:cubicBezTo>
                    <a:pt x="9712" y="9173"/>
                    <a:pt x="9712" y="9468"/>
                    <a:pt x="9879" y="9468"/>
                  </a:cubicBezTo>
                  <a:cubicBezTo>
                    <a:pt x="9879" y="9567"/>
                    <a:pt x="10047" y="9567"/>
                    <a:pt x="9879" y="9567"/>
                  </a:cubicBezTo>
                  <a:cubicBezTo>
                    <a:pt x="10047" y="9666"/>
                    <a:pt x="10047" y="9863"/>
                    <a:pt x="10381" y="9863"/>
                  </a:cubicBezTo>
                  <a:cubicBezTo>
                    <a:pt x="10381" y="9863"/>
                    <a:pt x="10381" y="9863"/>
                    <a:pt x="10214" y="9863"/>
                  </a:cubicBezTo>
                  <a:cubicBezTo>
                    <a:pt x="10381" y="10060"/>
                    <a:pt x="10549" y="10060"/>
                    <a:pt x="10549" y="10356"/>
                  </a:cubicBezTo>
                  <a:cubicBezTo>
                    <a:pt x="10549" y="10356"/>
                    <a:pt x="10549" y="10356"/>
                    <a:pt x="10549" y="10356"/>
                  </a:cubicBezTo>
                  <a:cubicBezTo>
                    <a:pt x="10549" y="10455"/>
                    <a:pt x="10716" y="10455"/>
                    <a:pt x="10716" y="10455"/>
                  </a:cubicBezTo>
                  <a:cubicBezTo>
                    <a:pt x="10716" y="10553"/>
                    <a:pt x="10716" y="10455"/>
                    <a:pt x="10716" y="10455"/>
                  </a:cubicBezTo>
                  <a:cubicBezTo>
                    <a:pt x="11051" y="10751"/>
                    <a:pt x="11386" y="11047"/>
                    <a:pt x="11553" y="11342"/>
                  </a:cubicBezTo>
                  <a:cubicBezTo>
                    <a:pt x="11721" y="11540"/>
                    <a:pt x="11553" y="11441"/>
                    <a:pt x="11553" y="11540"/>
                  </a:cubicBezTo>
                  <a:cubicBezTo>
                    <a:pt x="11721" y="11540"/>
                    <a:pt x="11721" y="11540"/>
                    <a:pt x="11721" y="11540"/>
                  </a:cubicBezTo>
                  <a:cubicBezTo>
                    <a:pt x="11721" y="11638"/>
                    <a:pt x="11553" y="11737"/>
                    <a:pt x="11721" y="11737"/>
                  </a:cubicBezTo>
                  <a:cubicBezTo>
                    <a:pt x="11721" y="11737"/>
                    <a:pt x="11721" y="11737"/>
                    <a:pt x="12056" y="11737"/>
                  </a:cubicBezTo>
                  <a:cubicBezTo>
                    <a:pt x="12056" y="11836"/>
                    <a:pt x="12056" y="11836"/>
                    <a:pt x="12223" y="11934"/>
                  </a:cubicBezTo>
                  <a:cubicBezTo>
                    <a:pt x="12223" y="11934"/>
                    <a:pt x="12223" y="11934"/>
                    <a:pt x="12223" y="11934"/>
                  </a:cubicBezTo>
                  <a:cubicBezTo>
                    <a:pt x="12391" y="12132"/>
                    <a:pt x="12558" y="12329"/>
                    <a:pt x="12726" y="12329"/>
                  </a:cubicBezTo>
                  <a:cubicBezTo>
                    <a:pt x="13563" y="13118"/>
                    <a:pt x="14065" y="13611"/>
                    <a:pt x="14902" y="14301"/>
                  </a:cubicBezTo>
                  <a:cubicBezTo>
                    <a:pt x="15405" y="14992"/>
                    <a:pt x="16074" y="15682"/>
                    <a:pt x="16744" y="16274"/>
                  </a:cubicBezTo>
                  <a:cubicBezTo>
                    <a:pt x="16912" y="16570"/>
                    <a:pt x="16912" y="16570"/>
                    <a:pt x="17079" y="16668"/>
                  </a:cubicBezTo>
                  <a:cubicBezTo>
                    <a:pt x="17079" y="16668"/>
                    <a:pt x="17079" y="16668"/>
                    <a:pt x="17079" y="16668"/>
                  </a:cubicBezTo>
                  <a:cubicBezTo>
                    <a:pt x="17079" y="16668"/>
                    <a:pt x="17079" y="16866"/>
                    <a:pt x="17079" y="16767"/>
                  </a:cubicBezTo>
                  <a:cubicBezTo>
                    <a:pt x="17414" y="17063"/>
                    <a:pt x="17581" y="17162"/>
                    <a:pt x="18084" y="17556"/>
                  </a:cubicBezTo>
                  <a:cubicBezTo>
                    <a:pt x="17749" y="17556"/>
                    <a:pt x="17749" y="17556"/>
                    <a:pt x="17749" y="17556"/>
                  </a:cubicBezTo>
                  <a:cubicBezTo>
                    <a:pt x="18084" y="17655"/>
                    <a:pt x="18084" y="17655"/>
                    <a:pt x="18084" y="17655"/>
                  </a:cubicBezTo>
                  <a:cubicBezTo>
                    <a:pt x="18084" y="17655"/>
                    <a:pt x="18084" y="17655"/>
                    <a:pt x="18084" y="17655"/>
                  </a:cubicBezTo>
                  <a:cubicBezTo>
                    <a:pt x="18251" y="17655"/>
                    <a:pt x="18251" y="17655"/>
                    <a:pt x="18251" y="17655"/>
                  </a:cubicBezTo>
                  <a:cubicBezTo>
                    <a:pt x="18753" y="18148"/>
                    <a:pt x="19256" y="18937"/>
                    <a:pt x="19926" y="19529"/>
                  </a:cubicBezTo>
                  <a:cubicBezTo>
                    <a:pt x="19926" y="19726"/>
                    <a:pt x="20260" y="19825"/>
                    <a:pt x="20428" y="20121"/>
                  </a:cubicBezTo>
                  <a:cubicBezTo>
                    <a:pt x="20595" y="20515"/>
                    <a:pt x="21098" y="21107"/>
                    <a:pt x="21600" y="21501"/>
                  </a:cubicBezTo>
                  <a:cubicBezTo>
                    <a:pt x="21600" y="21501"/>
                    <a:pt x="21265" y="21600"/>
                    <a:pt x="21098" y="2140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8" name="شكل حر 119"/>
            <p:cNvSpPr/>
            <p:nvPr/>
          </p:nvSpPr>
          <p:spPr>
            <a:xfrm>
              <a:off x="129000" y="4245093"/>
              <a:ext cx="644773" cy="107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5" y="21403"/>
                  </a:moveTo>
                  <a:cubicBezTo>
                    <a:pt x="20446" y="21304"/>
                    <a:pt x="20446" y="20811"/>
                    <a:pt x="20116" y="20614"/>
                  </a:cubicBezTo>
                  <a:cubicBezTo>
                    <a:pt x="19951" y="20515"/>
                    <a:pt x="20281" y="20515"/>
                    <a:pt x="20116" y="20515"/>
                  </a:cubicBezTo>
                  <a:cubicBezTo>
                    <a:pt x="19621" y="20318"/>
                    <a:pt x="19292" y="19825"/>
                    <a:pt x="19127" y="19430"/>
                  </a:cubicBezTo>
                  <a:cubicBezTo>
                    <a:pt x="19292" y="19430"/>
                    <a:pt x="19292" y="19430"/>
                    <a:pt x="19292" y="19430"/>
                  </a:cubicBezTo>
                  <a:cubicBezTo>
                    <a:pt x="19127" y="19430"/>
                    <a:pt x="18962" y="19233"/>
                    <a:pt x="18962" y="19233"/>
                  </a:cubicBezTo>
                  <a:cubicBezTo>
                    <a:pt x="18962" y="19134"/>
                    <a:pt x="18962" y="19233"/>
                    <a:pt x="18962" y="19134"/>
                  </a:cubicBezTo>
                  <a:cubicBezTo>
                    <a:pt x="18797" y="19134"/>
                    <a:pt x="18797" y="19134"/>
                    <a:pt x="18797" y="19134"/>
                  </a:cubicBezTo>
                  <a:cubicBezTo>
                    <a:pt x="18797" y="19134"/>
                    <a:pt x="18797" y="19134"/>
                    <a:pt x="18797" y="19036"/>
                  </a:cubicBezTo>
                  <a:cubicBezTo>
                    <a:pt x="18632" y="19036"/>
                    <a:pt x="18632" y="19036"/>
                    <a:pt x="18632" y="19036"/>
                  </a:cubicBezTo>
                  <a:cubicBezTo>
                    <a:pt x="18302" y="19036"/>
                    <a:pt x="18467" y="18740"/>
                    <a:pt x="18137" y="18641"/>
                  </a:cubicBezTo>
                  <a:cubicBezTo>
                    <a:pt x="18302" y="18641"/>
                    <a:pt x="18302" y="18641"/>
                    <a:pt x="18302" y="18641"/>
                  </a:cubicBezTo>
                  <a:cubicBezTo>
                    <a:pt x="17973" y="18444"/>
                    <a:pt x="17643" y="18148"/>
                    <a:pt x="17313" y="17852"/>
                  </a:cubicBezTo>
                  <a:cubicBezTo>
                    <a:pt x="17478" y="17852"/>
                    <a:pt x="17478" y="17852"/>
                    <a:pt x="17478" y="17852"/>
                  </a:cubicBezTo>
                  <a:cubicBezTo>
                    <a:pt x="17313" y="17852"/>
                    <a:pt x="17148" y="17753"/>
                    <a:pt x="17148" y="17753"/>
                  </a:cubicBezTo>
                  <a:cubicBezTo>
                    <a:pt x="17148" y="17753"/>
                    <a:pt x="16983" y="17753"/>
                    <a:pt x="16983" y="17458"/>
                  </a:cubicBezTo>
                  <a:cubicBezTo>
                    <a:pt x="16983" y="17458"/>
                    <a:pt x="16983" y="17458"/>
                    <a:pt x="16983" y="17458"/>
                  </a:cubicBezTo>
                  <a:cubicBezTo>
                    <a:pt x="16983" y="17458"/>
                    <a:pt x="16983" y="17359"/>
                    <a:pt x="16818" y="17359"/>
                  </a:cubicBezTo>
                  <a:cubicBezTo>
                    <a:pt x="16983" y="17359"/>
                    <a:pt x="16983" y="17359"/>
                    <a:pt x="16983" y="17359"/>
                  </a:cubicBezTo>
                  <a:cubicBezTo>
                    <a:pt x="16818" y="17359"/>
                    <a:pt x="16818" y="17162"/>
                    <a:pt x="16818" y="17162"/>
                  </a:cubicBezTo>
                  <a:cubicBezTo>
                    <a:pt x="16818" y="17162"/>
                    <a:pt x="16818" y="17162"/>
                    <a:pt x="16818" y="17162"/>
                  </a:cubicBezTo>
                  <a:cubicBezTo>
                    <a:pt x="16653" y="17162"/>
                    <a:pt x="16653" y="17162"/>
                    <a:pt x="16653" y="17162"/>
                  </a:cubicBezTo>
                  <a:cubicBezTo>
                    <a:pt x="16653" y="17162"/>
                    <a:pt x="16653" y="17162"/>
                    <a:pt x="16653" y="17162"/>
                  </a:cubicBezTo>
                  <a:cubicBezTo>
                    <a:pt x="16489" y="17063"/>
                    <a:pt x="16489" y="16964"/>
                    <a:pt x="16489" y="16964"/>
                  </a:cubicBezTo>
                  <a:cubicBezTo>
                    <a:pt x="16489" y="16964"/>
                    <a:pt x="16489" y="17063"/>
                    <a:pt x="16653" y="16964"/>
                  </a:cubicBezTo>
                  <a:cubicBezTo>
                    <a:pt x="15994" y="16570"/>
                    <a:pt x="15829" y="16274"/>
                    <a:pt x="15499" y="15978"/>
                  </a:cubicBezTo>
                  <a:cubicBezTo>
                    <a:pt x="15499" y="15879"/>
                    <a:pt x="15499" y="15879"/>
                    <a:pt x="15499" y="15879"/>
                  </a:cubicBezTo>
                  <a:cubicBezTo>
                    <a:pt x="15499" y="15781"/>
                    <a:pt x="15334" y="15682"/>
                    <a:pt x="15334" y="15682"/>
                  </a:cubicBezTo>
                  <a:cubicBezTo>
                    <a:pt x="15334" y="15682"/>
                    <a:pt x="15334" y="15682"/>
                    <a:pt x="15334" y="15584"/>
                  </a:cubicBezTo>
                  <a:cubicBezTo>
                    <a:pt x="15334" y="15584"/>
                    <a:pt x="15169" y="15584"/>
                    <a:pt x="15169" y="15485"/>
                  </a:cubicBezTo>
                  <a:cubicBezTo>
                    <a:pt x="15169" y="15485"/>
                    <a:pt x="15169" y="15485"/>
                    <a:pt x="15169" y="15485"/>
                  </a:cubicBezTo>
                  <a:cubicBezTo>
                    <a:pt x="15169" y="15485"/>
                    <a:pt x="15005" y="15386"/>
                    <a:pt x="15005" y="15288"/>
                  </a:cubicBezTo>
                  <a:cubicBezTo>
                    <a:pt x="15005" y="15288"/>
                    <a:pt x="15005" y="15386"/>
                    <a:pt x="15005" y="15288"/>
                  </a:cubicBezTo>
                  <a:cubicBezTo>
                    <a:pt x="14840" y="15288"/>
                    <a:pt x="14840" y="15189"/>
                    <a:pt x="14840" y="15189"/>
                  </a:cubicBezTo>
                  <a:cubicBezTo>
                    <a:pt x="14840" y="15189"/>
                    <a:pt x="14840" y="15189"/>
                    <a:pt x="14840" y="15189"/>
                  </a:cubicBezTo>
                  <a:cubicBezTo>
                    <a:pt x="14840" y="15090"/>
                    <a:pt x="14675" y="15189"/>
                    <a:pt x="14675" y="15090"/>
                  </a:cubicBezTo>
                  <a:cubicBezTo>
                    <a:pt x="14675" y="15189"/>
                    <a:pt x="14675" y="15090"/>
                    <a:pt x="14675" y="15090"/>
                  </a:cubicBezTo>
                  <a:cubicBezTo>
                    <a:pt x="14510" y="15090"/>
                    <a:pt x="14510" y="14795"/>
                    <a:pt x="14345" y="14795"/>
                  </a:cubicBezTo>
                  <a:cubicBezTo>
                    <a:pt x="14345" y="14696"/>
                    <a:pt x="14345" y="14696"/>
                    <a:pt x="14345" y="14696"/>
                  </a:cubicBezTo>
                  <a:cubicBezTo>
                    <a:pt x="14180" y="14696"/>
                    <a:pt x="14180" y="14499"/>
                    <a:pt x="14015" y="14499"/>
                  </a:cubicBezTo>
                  <a:cubicBezTo>
                    <a:pt x="14015" y="14499"/>
                    <a:pt x="14180" y="14499"/>
                    <a:pt x="14015" y="14400"/>
                  </a:cubicBezTo>
                  <a:cubicBezTo>
                    <a:pt x="14015" y="14499"/>
                    <a:pt x="13850" y="14301"/>
                    <a:pt x="13850" y="14400"/>
                  </a:cubicBezTo>
                  <a:cubicBezTo>
                    <a:pt x="13685" y="14301"/>
                    <a:pt x="13685" y="14005"/>
                    <a:pt x="13521" y="14005"/>
                  </a:cubicBezTo>
                  <a:cubicBezTo>
                    <a:pt x="13685" y="14005"/>
                    <a:pt x="13685" y="13907"/>
                    <a:pt x="13685" y="13907"/>
                  </a:cubicBezTo>
                  <a:cubicBezTo>
                    <a:pt x="13685" y="13907"/>
                    <a:pt x="13685" y="13907"/>
                    <a:pt x="13685" y="13907"/>
                  </a:cubicBezTo>
                  <a:cubicBezTo>
                    <a:pt x="13850" y="13808"/>
                    <a:pt x="13850" y="13907"/>
                    <a:pt x="13850" y="13907"/>
                  </a:cubicBezTo>
                  <a:cubicBezTo>
                    <a:pt x="13850" y="13808"/>
                    <a:pt x="13685" y="13808"/>
                    <a:pt x="13685" y="13808"/>
                  </a:cubicBezTo>
                  <a:cubicBezTo>
                    <a:pt x="13521" y="13808"/>
                    <a:pt x="13191" y="13808"/>
                    <a:pt x="13191" y="13710"/>
                  </a:cubicBezTo>
                  <a:cubicBezTo>
                    <a:pt x="13191" y="13710"/>
                    <a:pt x="13191" y="13611"/>
                    <a:pt x="13521" y="13611"/>
                  </a:cubicBezTo>
                  <a:cubicBezTo>
                    <a:pt x="12861" y="13512"/>
                    <a:pt x="12861" y="13512"/>
                    <a:pt x="12861" y="13512"/>
                  </a:cubicBezTo>
                  <a:cubicBezTo>
                    <a:pt x="12861" y="13512"/>
                    <a:pt x="13026" y="13512"/>
                    <a:pt x="12861" y="13414"/>
                  </a:cubicBezTo>
                  <a:cubicBezTo>
                    <a:pt x="12861" y="13512"/>
                    <a:pt x="12861" y="13414"/>
                    <a:pt x="12861" y="13414"/>
                  </a:cubicBezTo>
                  <a:cubicBezTo>
                    <a:pt x="12861" y="13414"/>
                    <a:pt x="12696" y="13315"/>
                    <a:pt x="12696" y="13216"/>
                  </a:cubicBezTo>
                  <a:cubicBezTo>
                    <a:pt x="12861" y="13216"/>
                    <a:pt x="12861" y="13315"/>
                    <a:pt x="12861" y="13216"/>
                  </a:cubicBezTo>
                  <a:cubicBezTo>
                    <a:pt x="12696" y="13216"/>
                    <a:pt x="12696" y="13216"/>
                    <a:pt x="12696" y="13118"/>
                  </a:cubicBezTo>
                  <a:cubicBezTo>
                    <a:pt x="12696" y="13118"/>
                    <a:pt x="12696" y="13118"/>
                    <a:pt x="12696" y="13118"/>
                  </a:cubicBezTo>
                  <a:cubicBezTo>
                    <a:pt x="12696" y="13118"/>
                    <a:pt x="12531" y="13019"/>
                    <a:pt x="12531" y="13118"/>
                  </a:cubicBezTo>
                  <a:cubicBezTo>
                    <a:pt x="12531" y="13118"/>
                    <a:pt x="12531" y="13019"/>
                    <a:pt x="12531" y="13118"/>
                  </a:cubicBezTo>
                  <a:cubicBezTo>
                    <a:pt x="12366" y="13118"/>
                    <a:pt x="12366" y="13019"/>
                    <a:pt x="12366" y="12921"/>
                  </a:cubicBezTo>
                  <a:cubicBezTo>
                    <a:pt x="12366" y="13019"/>
                    <a:pt x="12366" y="12921"/>
                    <a:pt x="12366" y="12921"/>
                  </a:cubicBezTo>
                  <a:cubicBezTo>
                    <a:pt x="12366" y="12921"/>
                    <a:pt x="12202" y="12822"/>
                    <a:pt x="12037" y="12723"/>
                  </a:cubicBezTo>
                  <a:cubicBezTo>
                    <a:pt x="12202" y="12723"/>
                    <a:pt x="12202" y="12723"/>
                    <a:pt x="12202" y="12723"/>
                  </a:cubicBezTo>
                  <a:cubicBezTo>
                    <a:pt x="12202" y="12625"/>
                    <a:pt x="11707" y="12526"/>
                    <a:pt x="11707" y="12329"/>
                  </a:cubicBezTo>
                  <a:cubicBezTo>
                    <a:pt x="11707" y="12526"/>
                    <a:pt x="11707" y="12526"/>
                    <a:pt x="11707" y="12526"/>
                  </a:cubicBezTo>
                  <a:cubicBezTo>
                    <a:pt x="11542" y="12329"/>
                    <a:pt x="11707" y="12329"/>
                    <a:pt x="11707" y="12329"/>
                  </a:cubicBezTo>
                  <a:cubicBezTo>
                    <a:pt x="11707" y="12230"/>
                    <a:pt x="11542" y="12230"/>
                    <a:pt x="11542" y="12230"/>
                  </a:cubicBezTo>
                  <a:cubicBezTo>
                    <a:pt x="11377" y="12230"/>
                    <a:pt x="11542" y="12230"/>
                    <a:pt x="11542" y="12230"/>
                  </a:cubicBezTo>
                  <a:cubicBezTo>
                    <a:pt x="11542" y="12132"/>
                    <a:pt x="11212" y="11934"/>
                    <a:pt x="11212" y="11836"/>
                  </a:cubicBezTo>
                  <a:cubicBezTo>
                    <a:pt x="11047" y="11836"/>
                    <a:pt x="11047" y="11836"/>
                    <a:pt x="11047" y="11836"/>
                  </a:cubicBezTo>
                  <a:cubicBezTo>
                    <a:pt x="11047" y="11836"/>
                    <a:pt x="11047" y="11836"/>
                    <a:pt x="11047" y="11836"/>
                  </a:cubicBezTo>
                  <a:cubicBezTo>
                    <a:pt x="11212" y="11737"/>
                    <a:pt x="11047" y="11737"/>
                    <a:pt x="11047" y="11737"/>
                  </a:cubicBezTo>
                  <a:cubicBezTo>
                    <a:pt x="10882" y="11638"/>
                    <a:pt x="11212" y="11836"/>
                    <a:pt x="11212" y="11836"/>
                  </a:cubicBezTo>
                  <a:cubicBezTo>
                    <a:pt x="11212" y="11836"/>
                    <a:pt x="11047" y="11737"/>
                    <a:pt x="11212" y="11737"/>
                  </a:cubicBezTo>
                  <a:cubicBezTo>
                    <a:pt x="11047" y="11737"/>
                    <a:pt x="10882" y="11638"/>
                    <a:pt x="10882" y="11540"/>
                  </a:cubicBezTo>
                  <a:cubicBezTo>
                    <a:pt x="10882" y="11638"/>
                    <a:pt x="11047" y="11638"/>
                    <a:pt x="11047" y="11540"/>
                  </a:cubicBezTo>
                  <a:cubicBezTo>
                    <a:pt x="10882" y="11342"/>
                    <a:pt x="11047" y="11540"/>
                    <a:pt x="10882" y="11342"/>
                  </a:cubicBezTo>
                  <a:cubicBezTo>
                    <a:pt x="10882" y="11342"/>
                    <a:pt x="10882" y="11342"/>
                    <a:pt x="10882" y="11342"/>
                  </a:cubicBezTo>
                  <a:cubicBezTo>
                    <a:pt x="10718" y="11342"/>
                    <a:pt x="10718" y="11244"/>
                    <a:pt x="10718" y="11342"/>
                  </a:cubicBezTo>
                  <a:cubicBezTo>
                    <a:pt x="10718" y="11244"/>
                    <a:pt x="10553" y="11244"/>
                    <a:pt x="10718" y="11244"/>
                  </a:cubicBezTo>
                  <a:cubicBezTo>
                    <a:pt x="10718" y="11244"/>
                    <a:pt x="10718" y="11244"/>
                    <a:pt x="10718" y="11244"/>
                  </a:cubicBezTo>
                  <a:cubicBezTo>
                    <a:pt x="10553" y="11244"/>
                    <a:pt x="10553" y="11244"/>
                    <a:pt x="10553" y="11244"/>
                  </a:cubicBezTo>
                  <a:cubicBezTo>
                    <a:pt x="10553" y="11145"/>
                    <a:pt x="10553" y="11145"/>
                    <a:pt x="10553" y="11145"/>
                  </a:cubicBezTo>
                  <a:cubicBezTo>
                    <a:pt x="10223" y="11244"/>
                    <a:pt x="10553" y="11047"/>
                    <a:pt x="10223" y="11047"/>
                  </a:cubicBezTo>
                  <a:cubicBezTo>
                    <a:pt x="10058" y="10948"/>
                    <a:pt x="10058" y="10849"/>
                    <a:pt x="10058" y="10751"/>
                  </a:cubicBezTo>
                  <a:cubicBezTo>
                    <a:pt x="10058" y="10751"/>
                    <a:pt x="10058" y="10751"/>
                    <a:pt x="9893" y="10652"/>
                  </a:cubicBezTo>
                  <a:cubicBezTo>
                    <a:pt x="10058" y="10652"/>
                    <a:pt x="10058" y="10652"/>
                    <a:pt x="10058" y="10652"/>
                  </a:cubicBezTo>
                  <a:cubicBezTo>
                    <a:pt x="10058" y="10553"/>
                    <a:pt x="10058" y="10553"/>
                    <a:pt x="9893" y="10553"/>
                  </a:cubicBezTo>
                  <a:cubicBezTo>
                    <a:pt x="9893" y="10553"/>
                    <a:pt x="9893" y="10455"/>
                    <a:pt x="9893" y="10356"/>
                  </a:cubicBezTo>
                  <a:cubicBezTo>
                    <a:pt x="9728" y="10356"/>
                    <a:pt x="9728" y="10356"/>
                    <a:pt x="9728" y="10356"/>
                  </a:cubicBezTo>
                  <a:cubicBezTo>
                    <a:pt x="9728" y="10258"/>
                    <a:pt x="9398" y="10258"/>
                    <a:pt x="9563" y="10159"/>
                  </a:cubicBezTo>
                  <a:cubicBezTo>
                    <a:pt x="9728" y="10159"/>
                    <a:pt x="9728" y="10159"/>
                    <a:pt x="9728" y="10159"/>
                  </a:cubicBezTo>
                  <a:cubicBezTo>
                    <a:pt x="9728" y="10060"/>
                    <a:pt x="9398" y="10060"/>
                    <a:pt x="9398" y="9962"/>
                  </a:cubicBezTo>
                  <a:cubicBezTo>
                    <a:pt x="9398" y="9962"/>
                    <a:pt x="9398" y="9962"/>
                    <a:pt x="9398" y="9962"/>
                  </a:cubicBezTo>
                  <a:cubicBezTo>
                    <a:pt x="9398" y="9962"/>
                    <a:pt x="9069" y="9863"/>
                    <a:pt x="9234" y="9863"/>
                  </a:cubicBezTo>
                  <a:cubicBezTo>
                    <a:pt x="9234" y="9863"/>
                    <a:pt x="9234" y="9863"/>
                    <a:pt x="9069" y="9863"/>
                  </a:cubicBezTo>
                  <a:cubicBezTo>
                    <a:pt x="9069" y="9567"/>
                    <a:pt x="8739" y="9468"/>
                    <a:pt x="8739" y="9271"/>
                  </a:cubicBezTo>
                  <a:cubicBezTo>
                    <a:pt x="8739" y="9271"/>
                    <a:pt x="8739" y="9173"/>
                    <a:pt x="8739" y="9271"/>
                  </a:cubicBezTo>
                  <a:cubicBezTo>
                    <a:pt x="8574" y="9271"/>
                    <a:pt x="8739" y="9271"/>
                    <a:pt x="8739" y="9271"/>
                  </a:cubicBezTo>
                  <a:cubicBezTo>
                    <a:pt x="8739" y="9271"/>
                    <a:pt x="8739" y="9271"/>
                    <a:pt x="8739" y="9271"/>
                  </a:cubicBezTo>
                  <a:cubicBezTo>
                    <a:pt x="8574" y="9271"/>
                    <a:pt x="8574" y="9173"/>
                    <a:pt x="8739" y="9173"/>
                  </a:cubicBezTo>
                  <a:cubicBezTo>
                    <a:pt x="8739" y="9173"/>
                    <a:pt x="8409" y="9173"/>
                    <a:pt x="8409" y="9173"/>
                  </a:cubicBezTo>
                  <a:cubicBezTo>
                    <a:pt x="8409" y="9074"/>
                    <a:pt x="8409" y="9074"/>
                    <a:pt x="8409" y="9074"/>
                  </a:cubicBezTo>
                  <a:cubicBezTo>
                    <a:pt x="8244" y="9074"/>
                    <a:pt x="8244" y="9074"/>
                    <a:pt x="8244" y="9074"/>
                  </a:cubicBezTo>
                  <a:cubicBezTo>
                    <a:pt x="8244" y="8975"/>
                    <a:pt x="8244" y="8975"/>
                    <a:pt x="8409" y="8778"/>
                  </a:cubicBezTo>
                  <a:cubicBezTo>
                    <a:pt x="8244" y="8679"/>
                    <a:pt x="8244" y="8679"/>
                    <a:pt x="8244" y="8679"/>
                  </a:cubicBezTo>
                  <a:cubicBezTo>
                    <a:pt x="8244" y="8581"/>
                    <a:pt x="8244" y="8581"/>
                    <a:pt x="8244" y="8581"/>
                  </a:cubicBezTo>
                  <a:cubicBezTo>
                    <a:pt x="8244" y="8679"/>
                    <a:pt x="8244" y="8581"/>
                    <a:pt x="8079" y="8581"/>
                  </a:cubicBezTo>
                  <a:cubicBezTo>
                    <a:pt x="8244" y="8581"/>
                    <a:pt x="8244" y="8581"/>
                    <a:pt x="8244" y="8581"/>
                  </a:cubicBezTo>
                  <a:cubicBezTo>
                    <a:pt x="8244" y="8581"/>
                    <a:pt x="8079" y="8581"/>
                    <a:pt x="8079" y="8581"/>
                  </a:cubicBezTo>
                  <a:cubicBezTo>
                    <a:pt x="8079" y="8581"/>
                    <a:pt x="8079" y="8581"/>
                    <a:pt x="8079" y="8679"/>
                  </a:cubicBezTo>
                  <a:cubicBezTo>
                    <a:pt x="8079" y="8581"/>
                    <a:pt x="8079" y="8581"/>
                    <a:pt x="7915" y="8581"/>
                  </a:cubicBezTo>
                  <a:cubicBezTo>
                    <a:pt x="8079" y="8581"/>
                    <a:pt x="7915" y="8581"/>
                    <a:pt x="7915" y="8581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384"/>
                  </a:cubicBezTo>
                  <a:cubicBezTo>
                    <a:pt x="7915" y="8384"/>
                    <a:pt x="7915" y="8482"/>
                    <a:pt x="7750" y="8384"/>
                  </a:cubicBezTo>
                  <a:cubicBezTo>
                    <a:pt x="7915" y="8384"/>
                    <a:pt x="7915" y="8384"/>
                    <a:pt x="7915" y="8384"/>
                  </a:cubicBezTo>
                  <a:cubicBezTo>
                    <a:pt x="7915" y="8285"/>
                    <a:pt x="7915" y="8285"/>
                    <a:pt x="7915" y="8285"/>
                  </a:cubicBezTo>
                  <a:cubicBezTo>
                    <a:pt x="7750" y="8285"/>
                    <a:pt x="7750" y="8285"/>
                    <a:pt x="7750" y="8285"/>
                  </a:cubicBezTo>
                  <a:cubicBezTo>
                    <a:pt x="7915" y="8285"/>
                    <a:pt x="7915" y="8285"/>
                    <a:pt x="7915" y="8285"/>
                  </a:cubicBezTo>
                  <a:cubicBezTo>
                    <a:pt x="7750" y="8285"/>
                    <a:pt x="7750" y="8186"/>
                    <a:pt x="7420" y="8186"/>
                  </a:cubicBezTo>
                  <a:cubicBezTo>
                    <a:pt x="7420" y="8088"/>
                    <a:pt x="7420" y="8088"/>
                    <a:pt x="7420" y="8088"/>
                  </a:cubicBezTo>
                  <a:cubicBezTo>
                    <a:pt x="7420" y="8088"/>
                    <a:pt x="7420" y="8088"/>
                    <a:pt x="7420" y="8088"/>
                  </a:cubicBezTo>
                  <a:cubicBezTo>
                    <a:pt x="7420" y="7890"/>
                    <a:pt x="7255" y="7890"/>
                    <a:pt x="7255" y="7890"/>
                  </a:cubicBezTo>
                  <a:cubicBezTo>
                    <a:pt x="7255" y="7890"/>
                    <a:pt x="7255" y="7890"/>
                    <a:pt x="7255" y="7890"/>
                  </a:cubicBezTo>
                  <a:cubicBezTo>
                    <a:pt x="7255" y="7890"/>
                    <a:pt x="7090" y="7890"/>
                    <a:pt x="7090" y="7890"/>
                  </a:cubicBezTo>
                  <a:cubicBezTo>
                    <a:pt x="7090" y="7792"/>
                    <a:pt x="7420" y="7693"/>
                    <a:pt x="7255" y="7693"/>
                  </a:cubicBezTo>
                  <a:cubicBezTo>
                    <a:pt x="7090" y="7595"/>
                    <a:pt x="6925" y="7595"/>
                    <a:pt x="6925" y="7693"/>
                  </a:cubicBezTo>
                  <a:cubicBezTo>
                    <a:pt x="6925" y="7595"/>
                    <a:pt x="6760" y="7496"/>
                    <a:pt x="6760" y="7299"/>
                  </a:cubicBezTo>
                  <a:cubicBezTo>
                    <a:pt x="6760" y="7299"/>
                    <a:pt x="6760" y="7299"/>
                    <a:pt x="6760" y="7299"/>
                  </a:cubicBezTo>
                  <a:cubicBezTo>
                    <a:pt x="6595" y="7200"/>
                    <a:pt x="6266" y="7003"/>
                    <a:pt x="6266" y="6805"/>
                  </a:cubicBezTo>
                  <a:cubicBezTo>
                    <a:pt x="6431" y="6805"/>
                    <a:pt x="6431" y="6805"/>
                    <a:pt x="6431" y="6805"/>
                  </a:cubicBezTo>
                  <a:cubicBezTo>
                    <a:pt x="6266" y="6805"/>
                    <a:pt x="6431" y="6707"/>
                    <a:pt x="6266" y="6707"/>
                  </a:cubicBezTo>
                  <a:cubicBezTo>
                    <a:pt x="6266" y="6805"/>
                    <a:pt x="6266" y="6805"/>
                    <a:pt x="6266" y="6805"/>
                  </a:cubicBezTo>
                  <a:cubicBezTo>
                    <a:pt x="5936" y="6707"/>
                    <a:pt x="5771" y="6608"/>
                    <a:pt x="5771" y="6608"/>
                  </a:cubicBezTo>
                  <a:cubicBezTo>
                    <a:pt x="5771" y="6608"/>
                    <a:pt x="5771" y="6608"/>
                    <a:pt x="5771" y="6608"/>
                  </a:cubicBezTo>
                  <a:cubicBezTo>
                    <a:pt x="5936" y="6608"/>
                    <a:pt x="5771" y="6510"/>
                    <a:pt x="5771" y="6510"/>
                  </a:cubicBezTo>
                  <a:cubicBezTo>
                    <a:pt x="5606" y="6510"/>
                    <a:pt x="5606" y="6510"/>
                    <a:pt x="5606" y="6510"/>
                  </a:cubicBezTo>
                  <a:cubicBezTo>
                    <a:pt x="5606" y="6411"/>
                    <a:pt x="5606" y="6411"/>
                    <a:pt x="5606" y="6411"/>
                  </a:cubicBezTo>
                  <a:cubicBezTo>
                    <a:pt x="5606" y="6411"/>
                    <a:pt x="5606" y="6411"/>
                    <a:pt x="5606" y="6411"/>
                  </a:cubicBezTo>
                  <a:cubicBezTo>
                    <a:pt x="5606" y="6411"/>
                    <a:pt x="5606" y="6312"/>
                    <a:pt x="5606" y="6312"/>
                  </a:cubicBezTo>
                  <a:cubicBezTo>
                    <a:pt x="5606" y="6312"/>
                    <a:pt x="5441" y="6115"/>
                    <a:pt x="5441" y="6115"/>
                  </a:cubicBezTo>
                  <a:cubicBezTo>
                    <a:pt x="5441" y="6016"/>
                    <a:pt x="5441" y="6016"/>
                    <a:pt x="5441" y="6016"/>
                  </a:cubicBezTo>
                  <a:cubicBezTo>
                    <a:pt x="5441" y="5918"/>
                    <a:pt x="5441" y="5918"/>
                    <a:pt x="5441" y="6016"/>
                  </a:cubicBezTo>
                  <a:cubicBezTo>
                    <a:pt x="5276" y="5918"/>
                    <a:pt x="5276" y="5918"/>
                    <a:pt x="5276" y="5819"/>
                  </a:cubicBezTo>
                  <a:cubicBezTo>
                    <a:pt x="4947" y="5721"/>
                    <a:pt x="4782" y="5425"/>
                    <a:pt x="4452" y="5227"/>
                  </a:cubicBezTo>
                  <a:cubicBezTo>
                    <a:pt x="4617" y="5227"/>
                    <a:pt x="4617" y="5227"/>
                    <a:pt x="4617" y="5227"/>
                  </a:cubicBezTo>
                  <a:cubicBezTo>
                    <a:pt x="4617" y="5129"/>
                    <a:pt x="4452" y="5227"/>
                    <a:pt x="4452" y="5227"/>
                  </a:cubicBezTo>
                  <a:cubicBezTo>
                    <a:pt x="4452" y="5227"/>
                    <a:pt x="4452" y="5129"/>
                    <a:pt x="4617" y="5129"/>
                  </a:cubicBezTo>
                  <a:cubicBezTo>
                    <a:pt x="4617" y="5030"/>
                    <a:pt x="4452" y="5030"/>
                    <a:pt x="4287" y="5030"/>
                  </a:cubicBezTo>
                  <a:cubicBezTo>
                    <a:pt x="4287" y="5030"/>
                    <a:pt x="4452" y="5030"/>
                    <a:pt x="4287" y="5030"/>
                  </a:cubicBezTo>
                  <a:cubicBezTo>
                    <a:pt x="4287" y="5030"/>
                    <a:pt x="4287" y="4932"/>
                    <a:pt x="4122" y="4932"/>
                  </a:cubicBezTo>
                  <a:cubicBezTo>
                    <a:pt x="4287" y="4932"/>
                    <a:pt x="4287" y="4932"/>
                    <a:pt x="4287" y="4932"/>
                  </a:cubicBezTo>
                  <a:cubicBezTo>
                    <a:pt x="4287" y="4932"/>
                    <a:pt x="4287" y="4932"/>
                    <a:pt x="4287" y="4932"/>
                  </a:cubicBezTo>
                  <a:cubicBezTo>
                    <a:pt x="4287" y="4734"/>
                    <a:pt x="4617" y="4932"/>
                    <a:pt x="4617" y="4833"/>
                  </a:cubicBezTo>
                  <a:cubicBezTo>
                    <a:pt x="4617" y="4833"/>
                    <a:pt x="4617" y="4833"/>
                    <a:pt x="4617" y="4833"/>
                  </a:cubicBezTo>
                  <a:cubicBezTo>
                    <a:pt x="4617" y="4734"/>
                    <a:pt x="4782" y="4833"/>
                    <a:pt x="4782" y="4734"/>
                  </a:cubicBezTo>
                  <a:cubicBezTo>
                    <a:pt x="4617" y="4734"/>
                    <a:pt x="4452" y="4734"/>
                    <a:pt x="4452" y="4734"/>
                  </a:cubicBezTo>
                  <a:cubicBezTo>
                    <a:pt x="4287" y="4734"/>
                    <a:pt x="4122" y="4833"/>
                    <a:pt x="4122" y="4734"/>
                  </a:cubicBezTo>
                  <a:cubicBezTo>
                    <a:pt x="4122" y="4636"/>
                    <a:pt x="4122" y="4833"/>
                    <a:pt x="4287" y="4734"/>
                  </a:cubicBezTo>
                  <a:cubicBezTo>
                    <a:pt x="4287" y="4636"/>
                    <a:pt x="4122" y="4636"/>
                    <a:pt x="4122" y="4636"/>
                  </a:cubicBezTo>
                  <a:cubicBezTo>
                    <a:pt x="3957" y="4636"/>
                    <a:pt x="3957" y="4636"/>
                    <a:pt x="3957" y="4636"/>
                  </a:cubicBezTo>
                  <a:cubicBezTo>
                    <a:pt x="3957" y="4636"/>
                    <a:pt x="4122" y="4636"/>
                    <a:pt x="3957" y="4636"/>
                  </a:cubicBezTo>
                  <a:cubicBezTo>
                    <a:pt x="3792" y="4636"/>
                    <a:pt x="3792" y="4636"/>
                    <a:pt x="3792" y="4636"/>
                  </a:cubicBezTo>
                  <a:cubicBezTo>
                    <a:pt x="3627" y="4636"/>
                    <a:pt x="3792" y="4438"/>
                    <a:pt x="3627" y="4438"/>
                  </a:cubicBezTo>
                  <a:cubicBezTo>
                    <a:pt x="3627" y="4438"/>
                    <a:pt x="3957" y="4438"/>
                    <a:pt x="3957" y="4340"/>
                  </a:cubicBezTo>
                  <a:cubicBezTo>
                    <a:pt x="3792" y="4438"/>
                    <a:pt x="3627" y="4340"/>
                    <a:pt x="3627" y="4438"/>
                  </a:cubicBezTo>
                  <a:cubicBezTo>
                    <a:pt x="3627" y="4340"/>
                    <a:pt x="3627" y="4340"/>
                    <a:pt x="3627" y="4340"/>
                  </a:cubicBezTo>
                  <a:cubicBezTo>
                    <a:pt x="3792" y="4241"/>
                    <a:pt x="3463" y="4241"/>
                    <a:pt x="3627" y="4142"/>
                  </a:cubicBezTo>
                  <a:cubicBezTo>
                    <a:pt x="3463" y="4241"/>
                    <a:pt x="3463" y="4241"/>
                    <a:pt x="3463" y="4241"/>
                  </a:cubicBezTo>
                  <a:cubicBezTo>
                    <a:pt x="3463" y="4142"/>
                    <a:pt x="3463" y="4142"/>
                    <a:pt x="3463" y="4142"/>
                  </a:cubicBezTo>
                  <a:cubicBezTo>
                    <a:pt x="3463" y="4044"/>
                    <a:pt x="3298" y="4044"/>
                    <a:pt x="3463" y="3945"/>
                  </a:cubicBezTo>
                  <a:cubicBezTo>
                    <a:pt x="3463" y="3945"/>
                    <a:pt x="3298" y="3945"/>
                    <a:pt x="3298" y="3945"/>
                  </a:cubicBezTo>
                  <a:cubicBezTo>
                    <a:pt x="3298" y="4044"/>
                    <a:pt x="3298" y="3945"/>
                    <a:pt x="3298" y="4044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3298" y="3945"/>
                    <a:pt x="3298" y="3945"/>
                    <a:pt x="2968" y="3945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2968" y="3945"/>
                    <a:pt x="2968" y="3945"/>
                    <a:pt x="2968" y="3945"/>
                  </a:cubicBezTo>
                  <a:cubicBezTo>
                    <a:pt x="2803" y="3847"/>
                    <a:pt x="3298" y="3847"/>
                    <a:pt x="2968" y="3748"/>
                  </a:cubicBezTo>
                  <a:cubicBezTo>
                    <a:pt x="3298" y="3847"/>
                    <a:pt x="3298" y="3847"/>
                    <a:pt x="3298" y="3847"/>
                  </a:cubicBezTo>
                  <a:cubicBezTo>
                    <a:pt x="3298" y="3748"/>
                    <a:pt x="3298" y="3748"/>
                    <a:pt x="3298" y="3748"/>
                  </a:cubicBezTo>
                  <a:cubicBezTo>
                    <a:pt x="2968" y="3748"/>
                    <a:pt x="2803" y="3748"/>
                    <a:pt x="2803" y="3748"/>
                  </a:cubicBezTo>
                  <a:cubicBezTo>
                    <a:pt x="2803" y="3748"/>
                    <a:pt x="2803" y="3748"/>
                    <a:pt x="2803" y="3551"/>
                  </a:cubicBezTo>
                  <a:cubicBezTo>
                    <a:pt x="2968" y="3748"/>
                    <a:pt x="2968" y="3748"/>
                    <a:pt x="2968" y="3748"/>
                  </a:cubicBezTo>
                  <a:cubicBezTo>
                    <a:pt x="2968" y="3748"/>
                    <a:pt x="2968" y="3551"/>
                    <a:pt x="2968" y="3452"/>
                  </a:cubicBezTo>
                  <a:cubicBezTo>
                    <a:pt x="2803" y="3452"/>
                    <a:pt x="2638" y="3452"/>
                    <a:pt x="2638" y="3452"/>
                  </a:cubicBezTo>
                  <a:cubicBezTo>
                    <a:pt x="2638" y="3452"/>
                    <a:pt x="2638" y="3353"/>
                    <a:pt x="2803" y="3452"/>
                  </a:cubicBezTo>
                  <a:cubicBezTo>
                    <a:pt x="2638" y="3353"/>
                    <a:pt x="2638" y="3452"/>
                    <a:pt x="2638" y="3353"/>
                  </a:cubicBezTo>
                  <a:cubicBezTo>
                    <a:pt x="2638" y="3353"/>
                    <a:pt x="2638" y="3255"/>
                    <a:pt x="2638" y="3255"/>
                  </a:cubicBezTo>
                  <a:cubicBezTo>
                    <a:pt x="2803" y="3255"/>
                    <a:pt x="2803" y="3255"/>
                    <a:pt x="2803" y="3255"/>
                  </a:cubicBezTo>
                  <a:cubicBezTo>
                    <a:pt x="2803" y="3255"/>
                    <a:pt x="2803" y="3255"/>
                    <a:pt x="2803" y="3255"/>
                  </a:cubicBezTo>
                  <a:cubicBezTo>
                    <a:pt x="2968" y="3255"/>
                    <a:pt x="2803" y="3156"/>
                    <a:pt x="2968" y="3156"/>
                  </a:cubicBezTo>
                  <a:cubicBezTo>
                    <a:pt x="2803" y="3156"/>
                    <a:pt x="2803" y="3156"/>
                    <a:pt x="2803" y="3156"/>
                  </a:cubicBezTo>
                  <a:cubicBezTo>
                    <a:pt x="2803" y="3255"/>
                    <a:pt x="2473" y="3058"/>
                    <a:pt x="2308" y="3156"/>
                  </a:cubicBezTo>
                  <a:cubicBezTo>
                    <a:pt x="2144" y="3058"/>
                    <a:pt x="2638" y="2959"/>
                    <a:pt x="2308" y="2959"/>
                  </a:cubicBezTo>
                  <a:cubicBezTo>
                    <a:pt x="2308" y="2959"/>
                    <a:pt x="2144" y="2959"/>
                    <a:pt x="2308" y="3058"/>
                  </a:cubicBezTo>
                  <a:cubicBezTo>
                    <a:pt x="2144" y="2959"/>
                    <a:pt x="2144" y="3058"/>
                    <a:pt x="2144" y="2959"/>
                  </a:cubicBezTo>
                  <a:cubicBezTo>
                    <a:pt x="2144" y="2959"/>
                    <a:pt x="2144" y="2762"/>
                    <a:pt x="2308" y="2860"/>
                  </a:cubicBezTo>
                  <a:cubicBezTo>
                    <a:pt x="2308" y="2959"/>
                    <a:pt x="2308" y="2959"/>
                    <a:pt x="2308" y="2959"/>
                  </a:cubicBezTo>
                  <a:cubicBezTo>
                    <a:pt x="2308" y="2860"/>
                    <a:pt x="2473" y="2860"/>
                    <a:pt x="2473" y="2762"/>
                  </a:cubicBezTo>
                  <a:cubicBezTo>
                    <a:pt x="2308" y="2762"/>
                    <a:pt x="2308" y="2564"/>
                    <a:pt x="2144" y="2762"/>
                  </a:cubicBezTo>
                  <a:cubicBezTo>
                    <a:pt x="2144" y="2762"/>
                    <a:pt x="2308" y="2762"/>
                    <a:pt x="2144" y="2762"/>
                  </a:cubicBezTo>
                  <a:cubicBezTo>
                    <a:pt x="2144" y="2762"/>
                    <a:pt x="2144" y="2564"/>
                    <a:pt x="2144" y="2564"/>
                  </a:cubicBezTo>
                  <a:cubicBezTo>
                    <a:pt x="2144" y="2762"/>
                    <a:pt x="2144" y="2762"/>
                    <a:pt x="2144" y="2762"/>
                  </a:cubicBezTo>
                  <a:cubicBezTo>
                    <a:pt x="1979" y="2762"/>
                    <a:pt x="1979" y="2762"/>
                    <a:pt x="1979" y="2762"/>
                  </a:cubicBezTo>
                  <a:cubicBezTo>
                    <a:pt x="1979" y="2762"/>
                    <a:pt x="1979" y="2762"/>
                    <a:pt x="1979" y="2762"/>
                  </a:cubicBezTo>
                  <a:cubicBezTo>
                    <a:pt x="1979" y="2564"/>
                    <a:pt x="1979" y="2762"/>
                    <a:pt x="1814" y="2564"/>
                  </a:cubicBezTo>
                  <a:cubicBezTo>
                    <a:pt x="1979" y="2564"/>
                    <a:pt x="1979" y="2564"/>
                    <a:pt x="1979" y="2564"/>
                  </a:cubicBezTo>
                  <a:cubicBezTo>
                    <a:pt x="1979" y="2564"/>
                    <a:pt x="1979" y="2564"/>
                    <a:pt x="2144" y="2564"/>
                  </a:cubicBezTo>
                  <a:cubicBezTo>
                    <a:pt x="2144" y="2564"/>
                    <a:pt x="1979" y="2564"/>
                    <a:pt x="1979" y="2466"/>
                  </a:cubicBezTo>
                  <a:cubicBezTo>
                    <a:pt x="1979" y="2564"/>
                    <a:pt x="1979" y="2564"/>
                    <a:pt x="1979" y="2564"/>
                  </a:cubicBezTo>
                  <a:cubicBezTo>
                    <a:pt x="1979" y="2466"/>
                    <a:pt x="2144" y="2367"/>
                    <a:pt x="1979" y="2367"/>
                  </a:cubicBezTo>
                  <a:cubicBezTo>
                    <a:pt x="1979" y="2367"/>
                    <a:pt x="1979" y="2367"/>
                    <a:pt x="1814" y="2367"/>
                  </a:cubicBezTo>
                  <a:cubicBezTo>
                    <a:pt x="1814" y="2268"/>
                    <a:pt x="1484" y="2268"/>
                    <a:pt x="1484" y="2170"/>
                  </a:cubicBezTo>
                  <a:cubicBezTo>
                    <a:pt x="1484" y="2170"/>
                    <a:pt x="1319" y="2071"/>
                    <a:pt x="1484" y="2071"/>
                  </a:cubicBezTo>
                  <a:cubicBezTo>
                    <a:pt x="1484" y="2170"/>
                    <a:pt x="1814" y="2367"/>
                    <a:pt x="1979" y="2367"/>
                  </a:cubicBezTo>
                  <a:cubicBezTo>
                    <a:pt x="1979" y="2268"/>
                    <a:pt x="1979" y="2466"/>
                    <a:pt x="2144" y="2367"/>
                  </a:cubicBezTo>
                  <a:cubicBezTo>
                    <a:pt x="2144" y="2268"/>
                    <a:pt x="2144" y="2268"/>
                    <a:pt x="2144" y="2170"/>
                  </a:cubicBezTo>
                  <a:cubicBezTo>
                    <a:pt x="2144" y="2170"/>
                    <a:pt x="2144" y="2170"/>
                    <a:pt x="2144" y="2170"/>
                  </a:cubicBezTo>
                  <a:cubicBezTo>
                    <a:pt x="2144" y="2170"/>
                    <a:pt x="2144" y="2268"/>
                    <a:pt x="1979" y="2268"/>
                  </a:cubicBezTo>
                  <a:cubicBezTo>
                    <a:pt x="1979" y="2170"/>
                    <a:pt x="1814" y="2071"/>
                    <a:pt x="1484" y="2071"/>
                  </a:cubicBezTo>
                  <a:cubicBezTo>
                    <a:pt x="1484" y="1973"/>
                    <a:pt x="1814" y="1973"/>
                    <a:pt x="1814" y="1973"/>
                  </a:cubicBezTo>
                  <a:cubicBezTo>
                    <a:pt x="1484" y="1973"/>
                    <a:pt x="1484" y="1775"/>
                    <a:pt x="1319" y="1677"/>
                  </a:cubicBezTo>
                  <a:cubicBezTo>
                    <a:pt x="1319" y="1775"/>
                    <a:pt x="1154" y="1578"/>
                    <a:pt x="1154" y="1677"/>
                  </a:cubicBezTo>
                  <a:cubicBezTo>
                    <a:pt x="1154" y="1677"/>
                    <a:pt x="1154" y="1775"/>
                    <a:pt x="989" y="1775"/>
                  </a:cubicBezTo>
                  <a:cubicBezTo>
                    <a:pt x="1154" y="1775"/>
                    <a:pt x="1154" y="1775"/>
                    <a:pt x="1154" y="1775"/>
                  </a:cubicBezTo>
                  <a:cubicBezTo>
                    <a:pt x="989" y="1677"/>
                    <a:pt x="1154" y="1677"/>
                    <a:pt x="989" y="1578"/>
                  </a:cubicBezTo>
                  <a:cubicBezTo>
                    <a:pt x="1154" y="1677"/>
                    <a:pt x="1154" y="1578"/>
                    <a:pt x="1319" y="1578"/>
                  </a:cubicBezTo>
                  <a:cubicBezTo>
                    <a:pt x="1154" y="1479"/>
                    <a:pt x="1319" y="1578"/>
                    <a:pt x="1319" y="1479"/>
                  </a:cubicBezTo>
                  <a:cubicBezTo>
                    <a:pt x="1154" y="1381"/>
                    <a:pt x="989" y="1381"/>
                    <a:pt x="989" y="1282"/>
                  </a:cubicBezTo>
                  <a:cubicBezTo>
                    <a:pt x="989" y="1184"/>
                    <a:pt x="824" y="1085"/>
                    <a:pt x="824" y="888"/>
                  </a:cubicBezTo>
                  <a:cubicBezTo>
                    <a:pt x="824" y="789"/>
                    <a:pt x="989" y="789"/>
                    <a:pt x="824" y="789"/>
                  </a:cubicBezTo>
                  <a:cubicBezTo>
                    <a:pt x="824" y="690"/>
                    <a:pt x="824" y="888"/>
                    <a:pt x="824" y="789"/>
                  </a:cubicBezTo>
                  <a:cubicBezTo>
                    <a:pt x="824" y="789"/>
                    <a:pt x="824" y="789"/>
                    <a:pt x="824" y="789"/>
                  </a:cubicBezTo>
                  <a:cubicBezTo>
                    <a:pt x="824" y="690"/>
                    <a:pt x="660" y="592"/>
                    <a:pt x="495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824" y="493"/>
                    <a:pt x="660" y="493"/>
                    <a:pt x="495" y="395"/>
                  </a:cubicBezTo>
                  <a:cubicBezTo>
                    <a:pt x="495" y="493"/>
                    <a:pt x="495" y="493"/>
                    <a:pt x="495" y="493"/>
                  </a:cubicBezTo>
                  <a:cubicBezTo>
                    <a:pt x="330" y="395"/>
                    <a:pt x="330" y="296"/>
                    <a:pt x="0" y="197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0" y="0"/>
                    <a:pt x="330" y="0"/>
                    <a:pt x="0" y="0"/>
                  </a:cubicBezTo>
                  <a:cubicBezTo>
                    <a:pt x="495" y="0"/>
                    <a:pt x="495" y="0"/>
                    <a:pt x="495" y="0"/>
                  </a:cubicBezTo>
                  <a:cubicBezTo>
                    <a:pt x="495" y="197"/>
                    <a:pt x="330" y="0"/>
                    <a:pt x="330" y="197"/>
                  </a:cubicBezTo>
                  <a:cubicBezTo>
                    <a:pt x="330" y="197"/>
                    <a:pt x="330" y="296"/>
                    <a:pt x="495" y="296"/>
                  </a:cubicBezTo>
                  <a:cubicBezTo>
                    <a:pt x="495" y="296"/>
                    <a:pt x="495" y="296"/>
                    <a:pt x="330" y="296"/>
                  </a:cubicBezTo>
                  <a:cubicBezTo>
                    <a:pt x="495" y="197"/>
                    <a:pt x="495" y="296"/>
                    <a:pt x="660" y="296"/>
                  </a:cubicBezTo>
                  <a:cubicBezTo>
                    <a:pt x="660" y="197"/>
                    <a:pt x="660" y="197"/>
                    <a:pt x="495" y="197"/>
                  </a:cubicBezTo>
                  <a:cubicBezTo>
                    <a:pt x="660" y="197"/>
                    <a:pt x="660" y="296"/>
                    <a:pt x="824" y="296"/>
                  </a:cubicBezTo>
                  <a:cubicBezTo>
                    <a:pt x="660" y="296"/>
                    <a:pt x="660" y="395"/>
                    <a:pt x="660" y="395"/>
                  </a:cubicBezTo>
                  <a:cubicBezTo>
                    <a:pt x="824" y="296"/>
                    <a:pt x="824" y="395"/>
                    <a:pt x="824" y="493"/>
                  </a:cubicBezTo>
                  <a:cubicBezTo>
                    <a:pt x="824" y="592"/>
                    <a:pt x="989" y="592"/>
                    <a:pt x="989" y="592"/>
                  </a:cubicBezTo>
                  <a:cubicBezTo>
                    <a:pt x="989" y="592"/>
                    <a:pt x="989" y="592"/>
                    <a:pt x="824" y="592"/>
                  </a:cubicBezTo>
                  <a:cubicBezTo>
                    <a:pt x="824" y="592"/>
                    <a:pt x="824" y="592"/>
                    <a:pt x="824" y="690"/>
                  </a:cubicBezTo>
                  <a:cubicBezTo>
                    <a:pt x="989" y="690"/>
                    <a:pt x="989" y="690"/>
                    <a:pt x="989" y="690"/>
                  </a:cubicBezTo>
                  <a:cubicBezTo>
                    <a:pt x="989" y="789"/>
                    <a:pt x="989" y="789"/>
                    <a:pt x="989" y="789"/>
                  </a:cubicBezTo>
                  <a:cubicBezTo>
                    <a:pt x="1154" y="789"/>
                    <a:pt x="1154" y="789"/>
                    <a:pt x="1319" y="888"/>
                  </a:cubicBezTo>
                  <a:cubicBezTo>
                    <a:pt x="1319" y="1085"/>
                    <a:pt x="1484" y="1282"/>
                    <a:pt x="1814" y="1282"/>
                  </a:cubicBezTo>
                  <a:cubicBezTo>
                    <a:pt x="1484" y="1282"/>
                    <a:pt x="1484" y="1282"/>
                    <a:pt x="1484" y="1282"/>
                  </a:cubicBezTo>
                  <a:cubicBezTo>
                    <a:pt x="1979" y="1282"/>
                    <a:pt x="1979" y="1479"/>
                    <a:pt x="2144" y="1578"/>
                  </a:cubicBezTo>
                  <a:cubicBezTo>
                    <a:pt x="2144" y="1677"/>
                    <a:pt x="2308" y="1973"/>
                    <a:pt x="2308" y="1973"/>
                  </a:cubicBezTo>
                  <a:cubicBezTo>
                    <a:pt x="2473" y="2170"/>
                    <a:pt x="2803" y="2367"/>
                    <a:pt x="2968" y="2564"/>
                  </a:cubicBezTo>
                  <a:cubicBezTo>
                    <a:pt x="2968" y="2564"/>
                    <a:pt x="2968" y="2564"/>
                    <a:pt x="2968" y="2564"/>
                  </a:cubicBezTo>
                  <a:cubicBezTo>
                    <a:pt x="2968" y="2564"/>
                    <a:pt x="2803" y="2564"/>
                    <a:pt x="2968" y="2762"/>
                  </a:cubicBezTo>
                  <a:cubicBezTo>
                    <a:pt x="2968" y="2564"/>
                    <a:pt x="3298" y="2762"/>
                    <a:pt x="3298" y="2762"/>
                  </a:cubicBezTo>
                  <a:cubicBezTo>
                    <a:pt x="3298" y="2860"/>
                    <a:pt x="3463" y="3058"/>
                    <a:pt x="3627" y="3058"/>
                  </a:cubicBezTo>
                  <a:cubicBezTo>
                    <a:pt x="3463" y="3156"/>
                    <a:pt x="3463" y="3156"/>
                    <a:pt x="3463" y="3156"/>
                  </a:cubicBezTo>
                  <a:cubicBezTo>
                    <a:pt x="3792" y="3156"/>
                    <a:pt x="3792" y="3255"/>
                    <a:pt x="3957" y="3353"/>
                  </a:cubicBezTo>
                  <a:cubicBezTo>
                    <a:pt x="3792" y="3353"/>
                    <a:pt x="3792" y="3452"/>
                    <a:pt x="3792" y="3452"/>
                  </a:cubicBezTo>
                  <a:cubicBezTo>
                    <a:pt x="4122" y="3551"/>
                    <a:pt x="4122" y="3551"/>
                    <a:pt x="4287" y="3748"/>
                  </a:cubicBezTo>
                  <a:cubicBezTo>
                    <a:pt x="4287" y="3847"/>
                    <a:pt x="4452" y="3945"/>
                    <a:pt x="4452" y="3945"/>
                  </a:cubicBezTo>
                  <a:cubicBezTo>
                    <a:pt x="4782" y="4142"/>
                    <a:pt x="4947" y="4438"/>
                    <a:pt x="5441" y="4734"/>
                  </a:cubicBezTo>
                  <a:cubicBezTo>
                    <a:pt x="5276" y="4734"/>
                    <a:pt x="5276" y="4734"/>
                    <a:pt x="5276" y="4734"/>
                  </a:cubicBezTo>
                  <a:cubicBezTo>
                    <a:pt x="5606" y="5030"/>
                    <a:pt x="5771" y="5425"/>
                    <a:pt x="6266" y="5622"/>
                  </a:cubicBezTo>
                  <a:cubicBezTo>
                    <a:pt x="5936" y="5622"/>
                    <a:pt x="5936" y="5622"/>
                    <a:pt x="5936" y="5622"/>
                  </a:cubicBezTo>
                  <a:cubicBezTo>
                    <a:pt x="5936" y="5721"/>
                    <a:pt x="6266" y="5819"/>
                    <a:pt x="6431" y="5721"/>
                  </a:cubicBezTo>
                  <a:cubicBezTo>
                    <a:pt x="6431" y="5819"/>
                    <a:pt x="6595" y="5918"/>
                    <a:pt x="6595" y="5918"/>
                  </a:cubicBezTo>
                  <a:cubicBezTo>
                    <a:pt x="6595" y="6016"/>
                    <a:pt x="6760" y="5918"/>
                    <a:pt x="6760" y="6016"/>
                  </a:cubicBezTo>
                  <a:cubicBezTo>
                    <a:pt x="6760" y="6312"/>
                    <a:pt x="6760" y="6312"/>
                    <a:pt x="6925" y="6510"/>
                  </a:cubicBezTo>
                  <a:cubicBezTo>
                    <a:pt x="6925" y="6411"/>
                    <a:pt x="6925" y="6411"/>
                    <a:pt x="6925" y="6411"/>
                  </a:cubicBezTo>
                  <a:cubicBezTo>
                    <a:pt x="6925" y="6411"/>
                    <a:pt x="6925" y="6411"/>
                    <a:pt x="6925" y="6510"/>
                  </a:cubicBezTo>
                  <a:cubicBezTo>
                    <a:pt x="6925" y="6510"/>
                    <a:pt x="7090" y="6608"/>
                    <a:pt x="7090" y="6608"/>
                  </a:cubicBezTo>
                  <a:cubicBezTo>
                    <a:pt x="7255" y="6707"/>
                    <a:pt x="7750" y="6805"/>
                    <a:pt x="7750" y="7003"/>
                  </a:cubicBezTo>
                  <a:cubicBezTo>
                    <a:pt x="7915" y="7003"/>
                    <a:pt x="7915" y="7003"/>
                    <a:pt x="7915" y="7003"/>
                  </a:cubicBezTo>
                  <a:cubicBezTo>
                    <a:pt x="7915" y="7200"/>
                    <a:pt x="7915" y="7397"/>
                    <a:pt x="8079" y="7397"/>
                  </a:cubicBezTo>
                  <a:cubicBezTo>
                    <a:pt x="8079" y="7496"/>
                    <a:pt x="7915" y="7397"/>
                    <a:pt x="8079" y="7496"/>
                  </a:cubicBezTo>
                  <a:cubicBezTo>
                    <a:pt x="8079" y="7496"/>
                    <a:pt x="8079" y="7496"/>
                    <a:pt x="8079" y="7496"/>
                  </a:cubicBezTo>
                  <a:cubicBezTo>
                    <a:pt x="8409" y="7693"/>
                    <a:pt x="8409" y="7890"/>
                    <a:pt x="8739" y="8186"/>
                  </a:cubicBezTo>
                  <a:cubicBezTo>
                    <a:pt x="9069" y="8482"/>
                    <a:pt x="9398" y="8778"/>
                    <a:pt x="9728" y="9173"/>
                  </a:cubicBezTo>
                  <a:cubicBezTo>
                    <a:pt x="9728" y="9173"/>
                    <a:pt x="9728" y="9173"/>
                    <a:pt x="9728" y="9173"/>
                  </a:cubicBezTo>
                  <a:cubicBezTo>
                    <a:pt x="10058" y="9173"/>
                    <a:pt x="9893" y="9468"/>
                    <a:pt x="10058" y="9468"/>
                  </a:cubicBezTo>
                  <a:cubicBezTo>
                    <a:pt x="10058" y="9567"/>
                    <a:pt x="10058" y="9567"/>
                    <a:pt x="10058" y="9567"/>
                  </a:cubicBezTo>
                  <a:cubicBezTo>
                    <a:pt x="10223" y="9666"/>
                    <a:pt x="10223" y="9863"/>
                    <a:pt x="10553" y="9962"/>
                  </a:cubicBezTo>
                  <a:cubicBezTo>
                    <a:pt x="10553" y="9962"/>
                    <a:pt x="10553" y="9962"/>
                    <a:pt x="10553" y="9962"/>
                  </a:cubicBezTo>
                  <a:cubicBezTo>
                    <a:pt x="10553" y="10060"/>
                    <a:pt x="10718" y="10159"/>
                    <a:pt x="10882" y="10356"/>
                  </a:cubicBezTo>
                  <a:cubicBezTo>
                    <a:pt x="10882" y="10356"/>
                    <a:pt x="10718" y="10258"/>
                    <a:pt x="10718" y="10356"/>
                  </a:cubicBezTo>
                  <a:cubicBezTo>
                    <a:pt x="10718" y="10356"/>
                    <a:pt x="11047" y="10356"/>
                    <a:pt x="10882" y="10455"/>
                  </a:cubicBezTo>
                  <a:cubicBezTo>
                    <a:pt x="10882" y="10553"/>
                    <a:pt x="11047" y="10455"/>
                    <a:pt x="11047" y="10455"/>
                  </a:cubicBezTo>
                  <a:cubicBezTo>
                    <a:pt x="11212" y="10751"/>
                    <a:pt x="11542" y="11047"/>
                    <a:pt x="12037" y="11244"/>
                  </a:cubicBezTo>
                  <a:cubicBezTo>
                    <a:pt x="12037" y="11638"/>
                    <a:pt x="11542" y="11540"/>
                    <a:pt x="12037" y="11638"/>
                  </a:cubicBezTo>
                  <a:cubicBezTo>
                    <a:pt x="12037" y="11638"/>
                    <a:pt x="12037" y="11638"/>
                    <a:pt x="12037" y="11638"/>
                  </a:cubicBezTo>
                  <a:cubicBezTo>
                    <a:pt x="12202" y="11737"/>
                    <a:pt x="12037" y="11836"/>
                    <a:pt x="12037" y="11836"/>
                  </a:cubicBezTo>
                  <a:cubicBezTo>
                    <a:pt x="12202" y="11737"/>
                    <a:pt x="12202" y="11836"/>
                    <a:pt x="12202" y="11836"/>
                  </a:cubicBezTo>
                  <a:cubicBezTo>
                    <a:pt x="12366" y="11934"/>
                    <a:pt x="12202" y="11934"/>
                    <a:pt x="12366" y="12033"/>
                  </a:cubicBezTo>
                  <a:cubicBezTo>
                    <a:pt x="12366" y="12033"/>
                    <a:pt x="12366" y="12033"/>
                    <a:pt x="12366" y="12033"/>
                  </a:cubicBezTo>
                  <a:cubicBezTo>
                    <a:pt x="12531" y="12132"/>
                    <a:pt x="12531" y="12329"/>
                    <a:pt x="12861" y="12329"/>
                  </a:cubicBezTo>
                  <a:cubicBezTo>
                    <a:pt x="13521" y="13019"/>
                    <a:pt x="14345" y="13710"/>
                    <a:pt x="15005" y="14400"/>
                  </a:cubicBezTo>
                  <a:cubicBezTo>
                    <a:pt x="15664" y="15090"/>
                    <a:pt x="16159" y="15682"/>
                    <a:pt x="16983" y="16373"/>
                  </a:cubicBezTo>
                  <a:cubicBezTo>
                    <a:pt x="16983" y="16471"/>
                    <a:pt x="16983" y="16471"/>
                    <a:pt x="16983" y="16668"/>
                  </a:cubicBezTo>
                  <a:cubicBezTo>
                    <a:pt x="16983" y="16668"/>
                    <a:pt x="16983" y="16668"/>
                    <a:pt x="16983" y="16668"/>
                  </a:cubicBezTo>
                  <a:cubicBezTo>
                    <a:pt x="17148" y="16668"/>
                    <a:pt x="17148" y="16866"/>
                    <a:pt x="17313" y="16866"/>
                  </a:cubicBezTo>
                  <a:cubicBezTo>
                    <a:pt x="17478" y="17162"/>
                    <a:pt x="17973" y="17260"/>
                    <a:pt x="18137" y="17556"/>
                  </a:cubicBezTo>
                  <a:cubicBezTo>
                    <a:pt x="18137" y="17556"/>
                    <a:pt x="17973" y="17556"/>
                    <a:pt x="18137" y="17556"/>
                  </a:cubicBezTo>
                  <a:cubicBezTo>
                    <a:pt x="18137" y="17556"/>
                    <a:pt x="18137" y="17556"/>
                    <a:pt x="18137" y="17556"/>
                  </a:cubicBezTo>
                  <a:cubicBezTo>
                    <a:pt x="18137" y="17753"/>
                    <a:pt x="18137" y="17753"/>
                    <a:pt x="18137" y="17753"/>
                  </a:cubicBezTo>
                  <a:cubicBezTo>
                    <a:pt x="18137" y="17753"/>
                    <a:pt x="18137" y="17753"/>
                    <a:pt x="18137" y="17753"/>
                  </a:cubicBezTo>
                  <a:cubicBezTo>
                    <a:pt x="18962" y="18247"/>
                    <a:pt x="19292" y="19036"/>
                    <a:pt x="19951" y="19627"/>
                  </a:cubicBezTo>
                  <a:cubicBezTo>
                    <a:pt x="20116" y="19825"/>
                    <a:pt x="20281" y="19923"/>
                    <a:pt x="20446" y="20121"/>
                  </a:cubicBezTo>
                  <a:cubicBezTo>
                    <a:pt x="20776" y="20614"/>
                    <a:pt x="21105" y="21107"/>
                    <a:pt x="21600" y="21600"/>
                  </a:cubicBezTo>
                  <a:cubicBezTo>
                    <a:pt x="21600" y="21600"/>
                    <a:pt x="21435" y="21600"/>
                    <a:pt x="21105" y="2140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9" name="شكل حر 120"/>
            <p:cNvSpPr/>
            <p:nvPr/>
          </p:nvSpPr>
          <p:spPr>
            <a:xfrm>
              <a:off x="791869" y="4577878"/>
              <a:ext cx="620436" cy="1146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8" y="21322"/>
                  </a:moveTo>
                  <a:cubicBezTo>
                    <a:pt x="48" y="20951"/>
                    <a:pt x="558" y="20673"/>
                    <a:pt x="728" y="20302"/>
                  </a:cubicBezTo>
                  <a:cubicBezTo>
                    <a:pt x="728" y="20302"/>
                    <a:pt x="898" y="20395"/>
                    <a:pt x="898" y="20302"/>
                  </a:cubicBezTo>
                  <a:cubicBezTo>
                    <a:pt x="898" y="19931"/>
                    <a:pt x="1579" y="19653"/>
                    <a:pt x="2089" y="19282"/>
                  </a:cubicBezTo>
                  <a:cubicBezTo>
                    <a:pt x="2089" y="19282"/>
                    <a:pt x="2089" y="19282"/>
                    <a:pt x="2089" y="19282"/>
                  </a:cubicBezTo>
                  <a:cubicBezTo>
                    <a:pt x="2089" y="19190"/>
                    <a:pt x="2089" y="19097"/>
                    <a:pt x="2259" y="19004"/>
                  </a:cubicBezTo>
                  <a:cubicBezTo>
                    <a:pt x="2259" y="19097"/>
                    <a:pt x="2259" y="19097"/>
                    <a:pt x="2259" y="19097"/>
                  </a:cubicBezTo>
                  <a:cubicBezTo>
                    <a:pt x="2259" y="19004"/>
                    <a:pt x="2429" y="19004"/>
                    <a:pt x="2259" y="19004"/>
                  </a:cubicBezTo>
                  <a:cubicBezTo>
                    <a:pt x="2429" y="19004"/>
                    <a:pt x="2429" y="19004"/>
                    <a:pt x="2429" y="19004"/>
                  </a:cubicBezTo>
                  <a:cubicBezTo>
                    <a:pt x="2429" y="18912"/>
                    <a:pt x="2429" y="18912"/>
                    <a:pt x="2429" y="18912"/>
                  </a:cubicBezTo>
                  <a:cubicBezTo>
                    <a:pt x="2259" y="18633"/>
                    <a:pt x="2769" y="18541"/>
                    <a:pt x="2769" y="18448"/>
                  </a:cubicBezTo>
                  <a:cubicBezTo>
                    <a:pt x="2769" y="18448"/>
                    <a:pt x="2769" y="18448"/>
                    <a:pt x="2769" y="18448"/>
                  </a:cubicBezTo>
                  <a:cubicBezTo>
                    <a:pt x="2939" y="18170"/>
                    <a:pt x="3280" y="17799"/>
                    <a:pt x="3450" y="17614"/>
                  </a:cubicBezTo>
                  <a:cubicBezTo>
                    <a:pt x="3450" y="17614"/>
                    <a:pt x="3450" y="17614"/>
                    <a:pt x="3450" y="17614"/>
                  </a:cubicBezTo>
                  <a:cubicBezTo>
                    <a:pt x="3450" y="17614"/>
                    <a:pt x="3450" y="17521"/>
                    <a:pt x="3450" y="17428"/>
                  </a:cubicBezTo>
                  <a:cubicBezTo>
                    <a:pt x="3620" y="17428"/>
                    <a:pt x="3450" y="17243"/>
                    <a:pt x="3620" y="17243"/>
                  </a:cubicBezTo>
                  <a:cubicBezTo>
                    <a:pt x="3620" y="17243"/>
                    <a:pt x="3620" y="17243"/>
                    <a:pt x="3620" y="17243"/>
                  </a:cubicBezTo>
                  <a:cubicBezTo>
                    <a:pt x="3620" y="17150"/>
                    <a:pt x="3790" y="17150"/>
                    <a:pt x="3790" y="17150"/>
                  </a:cubicBezTo>
                  <a:cubicBezTo>
                    <a:pt x="3960" y="17150"/>
                    <a:pt x="3960" y="17150"/>
                    <a:pt x="3960" y="17150"/>
                  </a:cubicBezTo>
                  <a:cubicBezTo>
                    <a:pt x="3790" y="16965"/>
                    <a:pt x="4300" y="16965"/>
                    <a:pt x="3960" y="16872"/>
                  </a:cubicBezTo>
                  <a:cubicBezTo>
                    <a:pt x="3960" y="16872"/>
                    <a:pt x="3960" y="16872"/>
                    <a:pt x="3960" y="16872"/>
                  </a:cubicBezTo>
                  <a:cubicBezTo>
                    <a:pt x="3960" y="16872"/>
                    <a:pt x="4300" y="16872"/>
                    <a:pt x="4300" y="16779"/>
                  </a:cubicBezTo>
                  <a:cubicBezTo>
                    <a:pt x="4300" y="16779"/>
                    <a:pt x="4300" y="16779"/>
                    <a:pt x="4300" y="16779"/>
                  </a:cubicBezTo>
                  <a:cubicBezTo>
                    <a:pt x="4470" y="16687"/>
                    <a:pt x="4470" y="16594"/>
                    <a:pt x="4470" y="16594"/>
                  </a:cubicBezTo>
                  <a:cubicBezTo>
                    <a:pt x="4470" y="16594"/>
                    <a:pt x="4300" y="16687"/>
                    <a:pt x="4470" y="16687"/>
                  </a:cubicBezTo>
                  <a:cubicBezTo>
                    <a:pt x="4640" y="16409"/>
                    <a:pt x="4980" y="15945"/>
                    <a:pt x="5321" y="15667"/>
                  </a:cubicBezTo>
                  <a:cubicBezTo>
                    <a:pt x="5491" y="15667"/>
                    <a:pt x="5491" y="15667"/>
                    <a:pt x="5491" y="15667"/>
                  </a:cubicBezTo>
                  <a:cubicBezTo>
                    <a:pt x="5491" y="15574"/>
                    <a:pt x="5661" y="15482"/>
                    <a:pt x="5661" y="15482"/>
                  </a:cubicBezTo>
                  <a:cubicBezTo>
                    <a:pt x="5661" y="15482"/>
                    <a:pt x="5661" y="15482"/>
                    <a:pt x="5831" y="15482"/>
                  </a:cubicBezTo>
                  <a:cubicBezTo>
                    <a:pt x="5831" y="15296"/>
                    <a:pt x="5661" y="15296"/>
                    <a:pt x="5831" y="15296"/>
                  </a:cubicBezTo>
                  <a:cubicBezTo>
                    <a:pt x="5831" y="15296"/>
                    <a:pt x="5831" y="15296"/>
                    <a:pt x="5831" y="15296"/>
                  </a:cubicBezTo>
                  <a:cubicBezTo>
                    <a:pt x="5831" y="15296"/>
                    <a:pt x="6001" y="15203"/>
                    <a:pt x="6001" y="15111"/>
                  </a:cubicBezTo>
                  <a:cubicBezTo>
                    <a:pt x="6001" y="15111"/>
                    <a:pt x="6001" y="15111"/>
                    <a:pt x="6001" y="15111"/>
                  </a:cubicBezTo>
                  <a:cubicBezTo>
                    <a:pt x="6001" y="15018"/>
                    <a:pt x="6171" y="15018"/>
                    <a:pt x="6171" y="14925"/>
                  </a:cubicBezTo>
                  <a:cubicBezTo>
                    <a:pt x="6341" y="15018"/>
                    <a:pt x="6341" y="15018"/>
                    <a:pt x="6341" y="15018"/>
                  </a:cubicBezTo>
                  <a:cubicBezTo>
                    <a:pt x="6511" y="14925"/>
                    <a:pt x="6171" y="14925"/>
                    <a:pt x="6341" y="14833"/>
                  </a:cubicBezTo>
                  <a:cubicBezTo>
                    <a:pt x="6341" y="14833"/>
                    <a:pt x="6341" y="14833"/>
                    <a:pt x="6341" y="14833"/>
                  </a:cubicBezTo>
                  <a:cubicBezTo>
                    <a:pt x="6341" y="14740"/>
                    <a:pt x="6511" y="14647"/>
                    <a:pt x="6511" y="14462"/>
                  </a:cubicBezTo>
                  <a:cubicBezTo>
                    <a:pt x="6511" y="14555"/>
                    <a:pt x="6511" y="14555"/>
                    <a:pt x="6511" y="14555"/>
                  </a:cubicBezTo>
                  <a:cubicBezTo>
                    <a:pt x="6681" y="14462"/>
                    <a:pt x="6851" y="14369"/>
                    <a:pt x="6851" y="14184"/>
                  </a:cubicBezTo>
                  <a:cubicBezTo>
                    <a:pt x="6851" y="14184"/>
                    <a:pt x="6851" y="14276"/>
                    <a:pt x="6851" y="14184"/>
                  </a:cubicBezTo>
                  <a:cubicBezTo>
                    <a:pt x="6851" y="14091"/>
                    <a:pt x="7021" y="14091"/>
                    <a:pt x="6851" y="14091"/>
                  </a:cubicBezTo>
                  <a:cubicBezTo>
                    <a:pt x="7021" y="13998"/>
                    <a:pt x="7361" y="13906"/>
                    <a:pt x="7361" y="13720"/>
                  </a:cubicBezTo>
                  <a:cubicBezTo>
                    <a:pt x="7361" y="13720"/>
                    <a:pt x="7532" y="13720"/>
                    <a:pt x="7532" y="13906"/>
                  </a:cubicBezTo>
                  <a:cubicBezTo>
                    <a:pt x="7532" y="13720"/>
                    <a:pt x="7532" y="13720"/>
                    <a:pt x="7532" y="13720"/>
                  </a:cubicBezTo>
                  <a:cubicBezTo>
                    <a:pt x="7702" y="13906"/>
                    <a:pt x="7532" y="13906"/>
                    <a:pt x="7532" y="13906"/>
                  </a:cubicBezTo>
                  <a:cubicBezTo>
                    <a:pt x="7702" y="13906"/>
                    <a:pt x="7702" y="13627"/>
                    <a:pt x="7702" y="13627"/>
                  </a:cubicBezTo>
                  <a:cubicBezTo>
                    <a:pt x="7702" y="13535"/>
                    <a:pt x="7702" y="13442"/>
                    <a:pt x="7702" y="13442"/>
                  </a:cubicBezTo>
                  <a:cubicBezTo>
                    <a:pt x="7872" y="13442"/>
                    <a:pt x="7872" y="13442"/>
                    <a:pt x="7872" y="13442"/>
                  </a:cubicBezTo>
                  <a:cubicBezTo>
                    <a:pt x="7872" y="13257"/>
                    <a:pt x="7872" y="13257"/>
                    <a:pt x="7872" y="13257"/>
                  </a:cubicBezTo>
                  <a:cubicBezTo>
                    <a:pt x="7872" y="13164"/>
                    <a:pt x="7872" y="13257"/>
                    <a:pt x="7872" y="13164"/>
                  </a:cubicBezTo>
                  <a:cubicBezTo>
                    <a:pt x="7872" y="13164"/>
                    <a:pt x="7872" y="13164"/>
                    <a:pt x="7872" y="13164"/>
                  </a:cubicBezTo>
                  <a:cubicBezTo>
                    <a:pt x="7872" y="13164"/>
                    <a:pt x="8042" y="12979"/>
                    <a:pt x="8042" y="12979"/>
                  </a:cubicBezTo>
                  <a:cubicBezTo>
                    <a:pt x="8042" y="12979"/>
                    <a:pt x="8042" y="13071"/>
                    <a:pt x="8042" y="13071"/>
                  </a:cubicBezTo>
                  <a:cubicBezTo>
                    <a:pt x="8042" y="12979"/>
                    <a:pt x="8042" y="12979"/>
                    <a:pt x="8212" y="12793"/>
                  </a:cubicBezTo>
                  <a:cubicBezTo>
                    <a:pt x="8212" y="12793"/>
                    <a:pt x="8212" y="12793"/>
                    <a:pt x="8212" y="12793"/>
                  </a:cubicBezTo>
                  <a:cubicBezTo>
                    <a:pt x="8212" y="12793"/>
                    <a:pt x="8212" y="12793"/>
                    <a:pt x="8042" y="12793"/>
                  </a:cubicBezTo>
                  <a:cubicBezTo>
                    <a:pt x="8042" y="12793"/>
                    <a:pt x="8212" y="12793"/>
                    <a:pt x="8042" y="12793"/>
                  </a:cubicBezTo>
                  <a:cubicBezTo>
                    <a:pt x="8042" y="12793"/>
                    <a:pt x="8042" y="12700"/>
                    <a:pt x="8212" y="12608"/>
                  </a:cubicBezTo>
                  <a:cubicBezTo>
                    <a:pt x="8212" y="12700"/>
                    <a:pt x="8212" y="12700"/>
                    <a:pt x="8212" y="12700"/>
                  </a:cubicBezTo>
                  <a:cubicBezTo>
                    <a:pt x="8212" y="12515"/>
                    <a:pt x="8382" y="12422"/>
                    <a:pt x="8382" y="12330"/>
                  </a:cubicBezTo>
                  <a:cubicBezTo>
                    <a:pt x="8382" y="12422"/>
                    <a:pt x="8382" y="12422"/>
                    <a:pt x="8382" y="12422"/>
                  </a:cubicBezTo>
                  <a:cubicBezTo>
                    <a:pt x="8552" y="12330"/>
                    <a:pt x="8552" y="12237"/>
                    <a:pt x="8892" y="12052"/>
                  </a:cubicBezTo>
                  <a:cubicBezTo>
                    <a:pt x="8892" y="12052"/>
                    <a:pt x="8892" y="12052"/>
                    <a:pt x="8892" y="12052"/>
                  </a:cubicBezTo>
                  <a:cubicBezTo>
                    <a:pt x="8892" y="11959"/>
                    <a:pt x="9062" y="11959"/>
                    <a:pt x="9062" y="11959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773"/>
                    <a:pt x="9062" y="11588"/>
                    <a:pt x="9232" y="11588"/>
                  </a:cubicBezTo>
                  <a:cubicBezTo>
                    <a:pt x="9232" y="11495"/>
                    <a:pt x="9232" y="11403"/>
                    <a:pt x="9232" y="11403"/>
                  </a:cubicBezTo>
                  <a:cubicBezTo>
                    <a:pt x="9402" y="11403"/>
                    <a:pt x="9402" y="11403"/>
                    <a:pt x="9402" y="11403"/>
                  </a:cubicBezTo>
                  <a:cubicBezTo>
                    <a:pt x="9402" y="11403"/>
                    <a:pt x="9402" y="11217"/>
                    <a:pt x="9572" y="11217"/>
                  </a:cubicBezTo>
                  <a:cubicBezTo>
                    <a:pt x="9572" y="11124"/>
                    <a:pt x="9402" y="11588"/>
                    <a:pt x="9402" y="11495"/>
                  </a:cubicBezTo>
                  <a:cubicBezTo>
                    <a:pt x="9402" y="11495"/>
                    <a:pt x="9402" y="11217"/>
                    <a:pt x="9402" y="11403"/>
                  </a:cubicBezTo>
                  <a:cubicBezTo>
                    <a:pt x="9572" y="11217"/>
                    <a:pt x="9572" y="11124"/>
                    <a:pt x="9572" y="11124"/>
                  </a:cubicBezTo>
                  <a:cubicBezTo>
                    <a:pt x="9572" y="11124"/>
                    <a:pt x="9743" y="11217"/>
                    <a:pt x="9743" y="11124"/>
                  </a:cubicBezTo>
                  <a:cubicBezTo>
                    <a:pt x="9743" y="11032"/>
                    <a:pt x="9743" y="11124"/>
                    <a:pt x="9743" y="11032"/>
                  </a:cubicBezTo>
                  <a:cubicBezTo>
                    <a:pt x="9743" y="10939"/>
                    <a:pt x="9743" y="10939"/>
                    <a:pt x="9743" y="10939"/>
                  </a:cubicBezTo>
                  <a:cubicBezTo>
                    <a:pt x="9743" y="10939"/>
                    <a:pt x="9913" y="10939"/>
                    <a:pt x="9743" y="10939"/>
                  </a:cubicBezTo>
                  <a:cubicBezTo>
                    <a:pt x="9913" y="10939"/>
                    <a:pt x="9913" y="10846"/>
                    <a:pt x="9913" y="10939"/>
                  </a:cubicBezTo>
                  <a:cubicBezTo>
                    <a:pt x="10083" y="10939"/>
                    <a:pt x="10083" y="10939"/>
                    <a:pt x="10083" y="10939"/>
                  </a:cubicBezTo>
                  <a:cubicBezTo>
                    <a:pt x="10083" y="10846"/>
                    <a:pt x="10083" y="10846"/>
                    <a:pt x="10083" y="10846"/>
                  </a:cubicBezTo>
                  <a:cubicBezTo>
                    <a:pt x="10083" y="10846"/>
                    <a:pt x="10083" y="10846"/>
                    <a:pt x="10083" y="10846"/>
                  </a:cubicBezTo>
                  <a:cubicBezTo>
                    <a:pt x="9913" y="10754"/>
                    <a:pt x="10083" y="10754"/>
                    <a:pt x="10083" y="10661"/>
                  </a:cubicBezTo>
                  <a:cubicBezTo>
                    <a:pt x="10253" y="10568"/>
                    <a:pt x="10253" y="10383"/>
                    <a:pt x="10423" y="10383"/>
                  </a:cubicBezTo>
                  <a:cubicBezTo>
                    <a:pt x="10423" y="10290"/>
                    <a:pt x="10423" y="10290"/>
                    <a:pt x="10593" y="10197"/>
                  </a:cubicBezTo>
                  <a:cubicBezTo>
                    <a:pt x="10593" y="10290"/>
                    <a:pt x="10593" y="10290"/>
                    <a:pt x="10593" y="10290"/>
                  </a:cubicBezTo>
                  <a:cubicBezTo>
                    <a:pt x="10593" y="10197"/>
                    <a:pt x="10593" y="10197"/>
                    <a:pt x="10593" y="10197"/>
                  </a:cubicBezTo>
                  <a:cubicBezTo>
                    <a:pt x="10593" y="10197"/>
                    <a:pt x="10763" y="10105"/>
                    <a:pt x="10933" y="10105"/>
                  </a:cubicBezTo>
                  <a:cubicBezTo>
                    <a:pt x="10933" y="10012"/>
                    <a:pt x="10763" y="10012"/>
                    <a:pt x="10763" y="10012"/>
                  </a:cubicBezTo>
                  <a:cubicBezTo>
                    <a:pt x="10933" y="10012"/>
                    <a:pt x="10933" y="9827"/>
                    <a:pt x="11103" y="9734"/>
                  </a:cubicBezTo>
                  <a:cubicBezTo>
                    <a:pt x="11103" y="9827"/>
                    <a:pt x="11103" y="9919"/>
                    <a:pt x="11103" y="9827"/>
                  </a:cubicBezTo>
                  <a:cubicBezTo>
                    <a:pt x="11443" y="9827"/>
                    <a:pt x="11103" y="9734"/>
                    <a:pt x="11273" y="9641"/>
                  </a:cubicBezTo>
                  <a:cubicBezTo>
                    <a:pt x="11103" y="9641"/>
                    <a:pt x="11103" y="9641"/>
                    <a:pt x="11103" y="9641"/>
                  </a:cubicBezTo>
                  <a:cubicBezTo>
                    <a:pt x="11273" y="9641"/>
                    <a:pt x="11273" y="9456"/>
                    <a:pt x="11443" y="9548"/>
                  </a:cubicBezTo>
                  <a:cubicBezTo>
                    <a:pt x="11273" y="9456"/>
                    <a:pt x="11443" y="9456"/>
                    <a:pt x="11443" y="9363"/>
                  </a:cubicBezTo>
                  <a:cubicBezTo>
                    <a:pt x="11443" y="9270"/>
                    <a:pt x="11443" y="9085"/>
                    <a:pt x="11954" y="9085"/>
                  </a:cubicBezTo>
                  <a:cubicBezTo>
                    <a:pt x="11954" y="9085"/>
                    <a:pt x="12124" y="8992"/>
                    <a:pt x="11954" y="8992"/>
                  </a:cubicBezTo>
                  <a:cubicBezTo>
                    <a:pt x="11954" y="9085"/>
                    <a:pt x="11954" y="9085"/>
                    <a:pt x="11954" y="9085"/>
                  </a:cubicBezTo>
                  <a:cubicBezTo>
                    <a:pt x="11954" y="8992"/>
                    <a:pt x="11954" y="8992"/>
                    <a:pt x="11954" y="8992"/>
                  </a:cubicBezTo>
                  <a:cubicBezTo>
                    <a:pt x="11954" y="8992"/>
                    <a:pt x="11954" y="8992"/>
                    <a:pt x="12124" y="8992"/>
                  </a:cubicBezTo>
                  <a:cubicBezTo>
                    <a:pt x="12294" y="8992"/>
                    <a:pt x="11954" y="8900"/>
                    <a:pt x="12124" y="8621"/>
                  </a:cubicBezTo>
                  <a:cubicBezTo>
                    <a:pt x="12124" y="8714"/>
                    <a:pt x="12294" y="8714"/>
                    <a:pt x="12294" y="8621"/>
                  </a:cubicBezTo>
                  <a:cubicBezTo>
                    <a:pt x="12294" y="8529"/>
                    <a:pt x="12294" y="8529"/>
                    <a:pt x="12294" y="8529"/>
                  </a:cubicBezTo>
                  <a:cubicBezTo>
                    <a:pt x="12294" y="8436"/>
                    <a:pt x="12464" y="8529"/>
                    <a:pt x="12464" y="8529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634" y="8436"/>
                    <a:pt x="12634" y="8343"/>
                    <a:pt x="12634" y="8343"/>
                  </a:cubicBezTo>
                  <a:cubicBezTo>
                    <a:pt x="12634" y="8343"/>
                    <a:pt x="12464" y="8343"/>
                    <a:pt x="12464" y="8436"/>
                  </a:cubicBezTo>
                  <a:cubicBezTo>
                    <a:pt x="12464" y="8343"/>
                    <a:pt x="12464" y="8343"/>
                    <a:pt x="12464" y="8251"/>
                  </a:cubicBezTo>
                  <a:cubicBezTo>
                    <a:pt x="12464" y="8343"/>
                    <a:pt x="12634" y="8251"/>
                    <a:pt x="12634" y="8158"/>
                  </a:cubicBezTo>
                  <a:cubicBezTo>
                    <a:pt x="12634" y="8158"/>
                    <a:pt x="12634" y="8158"/>
                    <a:pt x="12634" y="8158"/>
                  </a:cubicBezTo>
                  <a:cubicBezTo>
                    <a:pt x="12634" y="8158"/>
                    <a:pt x="12634" y="8065"/>
                    <a:pt x="12804" y="8065"/>
                  </a:cubicBezTo>
                  <a:cubicBezTo>
                    <a:pt x="12804" y="8158"/>
                    <a:pt x="12634" y="8158"/>
                    <a:pt x="12634" y="8158"/>
                  </a:cubicBezTo>
                  <a:cubicBezTo>
                    <a:pt x="12804" y="8158"/>
                    <a:pt x="12804" y="8158"/>
                    <a:pt x="12804" y="8065"/>
                  </a:cubicBezTo>
                  <a:cubicBezTo>
                    <a:pt x="12804" y="8065"/>
                    <a:pt x="12634" y="8065"/>
                    <a:pt x="12804" y="7880"/>
                  </a:cubicBezTo>
                  <a:cubicBezTo>
                    <a:pt x="12804" y="8065"/>
                    <a:pt x="12804" y="8065"/>
                    <a:pt x="12804" y="8065"/>
                  </a:cubicBezTo>
                  <a:cubicBezTo>
                    <a:pt x="12974" y="7880"/>
                    <a:pt x="12974" y="7880"/>
                    <a:pt x="12974" y="7880"/>
                  </a:cubicBezTo>
                  <a:cubicBezTo>
                    <a:pt x="12804" y="7880"/>
                    <a:pt x="12804" y="7880"/>
                    <a:pt x="12804" y="7880"/>
                  </a:cubicBezTo>
                  <a:cubicBezTo>
                    <a:pt x="12804" y="7880"/>
                    <a:pt x="12804" y="7880"/>
                    <a:pt x="12974" y="7880"/>
                  </a:cubicBezTo>
                  <a:cubicBezTo>
                    <a:pt x="12804" y="7787"/>
                    <a:pt x="12974" y="7787"/>
                    <a:pt x="12974" y="7787"/>
                  </a:cubicBezTo>
                  <a:cubicBezTo>
                    <a:pt x="12974" y="7787"/>
                    <a:pt x="12974" y="7787"/>
                    <a:pt x="13144" y="7694"/>
                  </a:cubicBezTo>
                  <a:cubicBezTo>
                    <a:pt x="13144" y="7694"/>
                    <a:pt x="13144" y="7694"/>
                    <a:pt x="13144" y="7694"/>
                  </a:cubicBezTo>
                  <a:cubicBezTo>
                    <a:pt x="13144" y="7602"/>
                    <a:pt x="13144" y="7602"/>
                    <a:pt x="13144" y="7602"/>
                  </a:cubicBezTo>
                  <a:cubicBezTo>
                    <a:pt x="13144" y="7602"/>
                    <a:pt x="13144" y="7602"/>
                    <a:pt x="13144" y="7602"/>
                  </a:cubicBezTo>
                  <a:cubicBezTo>
                    <a:pt x="13484" y="7509"/>
                    <a:pt x="13484" y="7509"/>
                    <a:pt x="13484" y="7416"/>
                  </a:cubicBezTo>
                  <a:cubicBezTo>
                    <a:pt x="13484" y="7416"/>
                    <a:pt x="13654" y="7509"/>
                    <a:pt x="13654" y="7416"/>
                  </a:cubicBezTo>
                  <a:cubicBezTo>
                    <a:pt x="13654" y="7324"/>
                    <a:pt x="13654" y="7324"/>
                    <a:pt x="13654" y="7324"/>
                  </a:cubicBezTo>
                  <a:cubicBezTo>
                    <a:pt x="13654" y="7231"/>
                    <a:pt x="13654" y="7045"/>
                    <a:pt x="13824" y="6953"/>
                  </a:cubicBezTo>
                  <a:cubicBezTo>
                    <a:pt x="13824" y="6953"/>
                    <a:pt x="13824" y="6953"/>
                    <a:pt x="13824" y="6953"/>
                  </a:cubicBezTo>
                  <a:cubicBezTo>
                    <a:pt x="13995" y="6767"/>
                    <a:pt x="13995" y="6582"/>
                    <a:pt x="14335" y="6582"/>
                  </a:cubicBezTo>
                  <a:cubicBezTo>
                    <a:pt x="14335" y="6582"/>
                    <a:pt x="14335" y="6582"/>
                    <a:pt x="14505" y="6582"/>
                  </a:cubicBezTo>
                  <a:cubicBezTo>
                    <a:pt x="14505" y="6489"/>
                    <a:pt x="14505" y="6582"/>
                    <a:pt x="14505" y="6489"/>
                  </a:cubicBezTo>
                  <a:cubicBezTo>
                    <a:pt x="14335" y="6489"/>
                    <a:pt x="14335" y="6489"/>
                    <a:pt x="14335" y="6489"/>
                  </a:cubicBezTo>
                  <a:cubicBezTo>
                    <a:pt x="14335" y="6304"/>
                    <a:pt x="14505" y="6211"/>
                    <a:pt x="14675" y="6118"/>
                  </a:cubicBezTo>
                  <a:cubicBezTo>
                    <a:pt x="14505" y="6118"/>
                    <a:pt x="14505" y="6118"/>
                    <a:pt x="14505" y="6118"/>
                  </a:cubicBezTo>
                  <a:cubicBezTo>
                    <a:pt x="14675" y="6118"/>
                    <a:pt x="14845" y="6118"/>
                    <a:pt x="14845" y="6026"/>
                  </a:cubicBezTo>
                  <a:cubicBezTo>
                    <a:pt x="14675" y="6026"/>
                    <a:pt x="14675" y="6026"/>
                    <a:pt x="14675" y="6026"/>
                  </a:cubicBezTo>
                  <a:cubicBezTo>
                    <a:pt x="14845" y="5933"/>
                    <a:pt x="14845" y="5933"/>
                    <a:pt x="14845" y="5933"/>
                  </a:cubicBezTo>
                  <a:cubicBezTo>
                    <a:pt x="14845" y="5933"/>
                    <a:pt x="14675" y="5933"/>
                    <a:pt x="14845" y="5933"/>
                  </a:cubicBezTo>
                  <a:cubicBezTo>
                    <a:pt x="14845" y="5933"/>
                    <a:pt x="14845" y="5933"/>
                    <a:pt x="14845" y="5933"/>
                  </a:cubicBezTo>
                  <a:cubicBezTo>
                    <a:pt x="14845" y="5933"/>
                    <a:pt x="14845" y="5748"/>
                    <a:pt x="15015" y="5748"/>
                  </a:cubicBezTo>
                  <a:cubicBezTo>
                    <a:pt x="15185" y="5748"/>
                    <a:pt x="15185" y="5748"/>
                    <a:pt x="15185" y="5748"/>
                  </a:cubicBezTo>
                  <a:cubicBezTo>
                    <a:pt x="15185" y="5655"/>
                    <a:pt x="15185" y="5655"/>
                    <a:pt x="15015" y="5655"/>
                  </a:cubicBezTo>
                  <a:cubicBezTo>
                    <a:pt x="15185" y="5470"/>
                    <a:pt x="15355" y="5470"/>
                    <a:pt x="15525" y="5470"/>
                  </a:cubicBezTo>
                  <a:cubicBezTo>
                    <a:pt x="15355" y="5284"/>
                    <a:pt x="15695" y="5006"/>
                    <a:pt x="15865" y="4821"/>
                  </a:cubicBezTo>
                  <a:cubicBezTo>
                    <a:pt x="15865" y="4821"/>
                    <a:pt x="15865" y="4821"/>
                    <a:pt x="15865" y="4821"/>
                  </a:cubicBezTo>
                  <a:cubicBezTo>
                    <a:pt x="15865" y="4821"/>
                    <a:pt x="15865" y="4821"/>
                    <a:pt x="15865" y="4728"/>
                  </a:cubicBezTo>
                  <a:cubicBezTo>
                    <a:pt x="15865" y="4821"/>
                    <a:pt x="15865" y="4728"/>
                    <a:pt x="16035" y="4821"/>
                  </a:cubicBezTo>
                  <a:cubicBezTo>
                    <a:pt x="16035" y="4728"/>
                    <a:pt x="16035" y="4635"/>
                    <a:pt x="16035" y="4635"/>
                  </a:cubicBezTo>
                  <a:cubicBezTo>
                    <a:pt x="15865" y="4542"/>
                    <a:pt x="16035" y="4635"/>
                    <a:pt x="15865" y="4635"/>
                  </a:cubicBezTo>
                  <a:cubicBezTo>
                    <a:pt x="15865" y="4635"/>
                    <a:pt x="16035" y="4542"/>
                    <a:pt x="16035" y="4450"/>
                  </a:cubicBezTo>
                  <a:cubicBezTo>
                    <a:pt x="16376" y="4542"/>
                    <a:pt x="16376" y="4542"/>
                    <a:pt x="16376" y="4542"/>
                  </a:cubicBezTo>
                  <a:cubicBezTo>
                    <a:pt x="16376" y="4450"/>
                    <a:pt x="16376" y="4450"/>
                    <a:pt x="16376" y="4450"/>
                  </a:cubicBezTo>
                  <a:cubicBezTo>
                    <a:pt x="16546" y="4450"/>
                    <a:pt x="16376" y="4728"/>
                    <a:pt x="16546" y="4635"/>
                  </a:cubicBezTo>
                  <a:cubicBezTo>
                    <a:pt x="16716" y="4635"/>
                    <a:pt x="16716" y="4635"/>
                    <a:pt x="16716" y="4635"/>
                  </a:cubicBezTo>
                  <a:cubicBezTo>
                    <a:pt x="16886" y="4635"/>
                    <a:pt x="16716" y="4821"/>
                    <a:pt x="16886" y="4635"/>
                  </a:cubicBezTo>
                  <a:cubicBezTo>
                    <a:pt x="16886" y="4635"/>
                    <a:pt x="16716" y="4542"/>
                    <a:pt x="16546" y="4542"/>
                  </a:cubicBezTo>
                  <a:cubicBezTo>
                    <a:pt x="16716" y="4450"/>
                    <a:pt x="16376" y="4450"/>
                    <a:pt x="16546" y="4357"/>
                  </a:cubicBezTo>
                  <a:cubicBezTo>
                    <a:pt x="16546" y="4357"/>
                    <a:pt x="16376" y="4450"/>
                    <a:pt x="16546" y="4450"/>
                  </a:cubicBezTo>
                  <a:cubicBezTo>
                    <a:pt x="16716" y="4357"/>
                    <a:pt x="16546" y="4264"/>
                    <a:pt x="16716" y="4264"/>
                  </a:cubicBezTo>
                  <a:cubicBezTo>
                    <a:pt x="16546" y="4264"/>
                    <a:pt x="16546" y="4264"/>
                    <a:pt x="16546" y="4172"/>
                  </a:cubicBezTo>
                  <a:cubicBezTo>
                    <a:pt x="16716" y="4172"/>
                    <a:pt x="16546" y="4264"/>
                    <a:pt x="16716" y="4172"/>
                  </a:cubicBezTo>
                  <a:cubicBezTo>
                    <a:pt x="16716" y="4172"/>
                    <a:pt x="16716" y="4079"/>
                    <a:pt x="16546" y="4079"/>
                  </a:cubicBezTo>
                  <a:cubicBezTo>
                    <a:pt x="16546" y="4079"/>
                    <a:pt x="16716" y="4079"/>
                    <a:pt x="16716" y="4079"/>
                  </a:cubicBezTo>
                  <a:cubicBezTo>
                    <a:pt x="16716" y="4079"/>
                    <a:pt x="16716" y="4079"/>
                    <a:pt x="16886" y="4079"/>
                  </a:cubicBezTo>
                  <a:cubicBezTo>
                    <a:pt x="16886" y="4079"/>
                    <a:pt x="16886" y="3986"/>
                    <a:pt x="16716" y="3986"/>
                  </a:cubicBezTo>
                  <a:cubicBezTo>
                    <a:pt x="16886" y="3986"/>
                    <a:pt x="16886" y="3986"/>
                    <a:pt x="16886" y="3986"/>
                  </a:cubicBezTo>
                  <a:cubicBezTo>
                    <a:pt x="17056" y="3986"/>
                    <a:pt x="16886" y="3801"/>
                    <a:pt x="17056" y="3801"/>
                  </a:cubicBezTo>
                  <a:cubicBezTo>
                    <a:pt x="16886" y="3801"/>
                    <a:pt x="16886" y="3801"/>
                    <a:pt x="16886" y="3801"/>
                  </a:cubicBezTo>
                  <a:cubicBezTo>
                    <a:pt x="17056" y="3801"/>
                    <a:pt x="17056" y="3708"/>
                    <a:pt x="17056" y="3708"/>
                  </a:cubicBezTo>
                  <a:cubicBezTo>
                    <a:pt x="17056" y="3708"/>
                    <a:pt x="17056" y="3523"/>
                    <a:pt x="17056" y="3615"/>
                  </a:cubicBezTo>
                  <a:cubicBezTo>
                    <a:pt x="17056" y="3615"/>
                    <a:pt x="17226" y="3523"/>
                    <a:pt x="17056" y="3523"/>
                  </a:cubicBezTo>
                  <a:cubicBezTo>
                    <a:pt x="17056" y="3523"/>
                    <a:pt x="17056" y="3615"/>
                    <a:pt x="17056" y="3615"/>
                  </a:cubicBezTo>
                  <a:cubicBezTo>
                    <a:pt x="17056" y="3615"/>
                    <a:pt x="17056" y="3523"/>
                    <a:pt x="1705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430"/>
                    <a:pt x="17056" y="3430"/>
                    <a:pt x="1722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337"/>
                    <a:pt x="17226" y="3430"/>
                    <a:pt x="17396" y="3337"/>
                  </a:cubicBezTo>
                  <a:cubicBezTo>
                    <a:pt x="17396" y="3430"/>
                    <a:pt x="17396" y="3430"/>
                    <a:pt x="17396" y="3430"/>
                  </a:cubicBezTo>
                  <a:cubicBezTo>
                    <a:pt x="17396" y="3430"/>
                    <a:pt x="17396" y="3430"/>
                    <a:pt x="17396" y="3337"/>
                  </a:cubicBezTo>
                  <a:cubicBezTo>
                    <a:pt x="17396" y="3337"/>
                    <a:pt x="17396" y="3245"/>
                    <a:pt x="17226" y="3245"/>
                  </a:cubicBezTo>
                  <a:cubicBezTo>
                    <a:pt x="17226" y="3152"/>
                    <a:pt x="17396" y="3245"/>
                    <a:pt x="17396" y="3152"/>
                  </a:cubicBezTo>
                  <a:cubicBezTo>
                    <a:pt x="17396" y="3245"/>
                    <a:pt x="17396" y="3245"/>
                    <a:pt x="17396" y="3245"/>
                  </a:cubicBezTo>
                  <a:cubicBezTo>
                    <a:pt x="17566" y="3245"/>
                    <a:pt x="17566" y="3245"/>
                    <a:pt x="17566" y="3245"/>
                  </a:cubicBezTo>
                  <a:cubicBezTo>
                    <a:pt x="17566" y="3152"/>
                    <a:pt x="17566" y="2967"/>
                    <a:pt x="17396" y="3152"/>
                  </a:cubicBezTo>
                  <a:cubicBezTo>
                    <a:pt x="17566" y="2967"/>
                    <a:pt x="17566" y="2967"/>
                    <a:pt x="17566" y="2967"/>
                  </a:cubicBezTo>
                  <a:cubicBezTo>
                    <a:pt x="17736" y="2874"/>
                    <a:pt x="17566" y="2967"/>
                    <a:pt x="17566" y="2874"/>
                  </a:cubicBezTo>
                  <a:cubicBezTo>
                    <a:pt x="17566" y="2874"/>
                    <a:pt x="17736" y="2874"/>
                    <a:pt x="18076" y="2874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076" y="2967"/>
                    <a:pt x="18076" y="2874"/>
                    <a:pt x="18247" y="2967"/>
                  </a:cubicBezTo>
                  <a:cubicBezTo>
                    <a:pt x="18247" y="2874"/>
                    <a:pt x="18247" y="2874"/>
                    <a:pt x="18247" y="2874"/>
                  </a:cubicBezTo>
                  <a:cubicBezTo>
                    <a:pt x="18076" y="2874"/>
                    <a:pt x="18076" y="2781"/>
                    <a:pt x="18076" y="2688"/>
                  </a:cubicBezTo>
                  <a:cubicBezTo>
                    <a:pt x="18076" y="2596"/>
                    <a:pt x="18417" y="2781"/>
                    <a:pt x="18247" y="2596"/>
                  </a:cubicBezTo>
                  <a:cubicBezTo>
                    <a:pt x="18247" y="2596"/>
                    <a:pt x="18076" y="2503"/>
                    <a:pt x="18076" y="2596"/>
                  </a:cubicBezTo>
                  <a:cubicBezTo>
                    <a:pt x="18247" y="2503"/>
                    <a:pt x="18076" y="2503"/>
                    <a:pt x="18076" y="2410"/>
                  </a:cubicBezTo>
                  <a:cubicBezTo>
                    <a:pt x="18076" y="2503"/>
                    <a:pt x="18417" y="2410"/>
                    <a:pt x="18417" y="2503"/>
                  </a:cubicBezTo>
                  <a:cubicBezTo>
                    <a:pt x="18247" y="2503"/>
                    <a:pt x="18247" y="2596"/>
                    <a:pt x="18247" y="2596"/>
                  </a:cubicBezTo>
                  <a:cubicBezTo>
                    <a:pt x="18417" y="2596"/>
                    <a:pt x="18417" y="2596"/>
                    <a:pt x="18417" y="2596"/>
                  </a:cubicBezTo>
                  <a:cubicBezTo>
                    <a:pt x="18587" y="2503"/>
                    <a:pt x="18587" y="2410"/>
                    <a:pt x="18417" y="2410"/>
                  </a:cubicBezTo>
                  <a:cubicBezTo>
                    <a:pt x="18417" y="2410"/>
                    <a:pt x="18417" y="2503"/>
                    <a:pt x="18417" y="2410"/>
                  </a:cubicBezTo>
                  <a:cubicBezTo>
                    <a:pt x="18417" y="2318"/>
                    <a:pt x="18587" y="2410"/>
                    <a:pt x="18417" y="2318"/>
                  </a:cubicBezTo>
                  <a:cubicBezTo>
                    <a:pt x="18247" y="2318"/>
                    <a:pt x="18247" y="2318"/>
                    <a:pt x="18247" y="2318"/>
                  </a:cubicBezTo>
                  <a:cubicBezTo>
                    <a:pt x="18247" y="2225"/>
                    <a:pt x="18247" y="2225"/>
                    <a:pt x="18247" y="2225"/>
                  </a:cubicBezTo>
                  <a:cubicBezTo>
                    <a:pt x="18247" y="2225"/>
                    <a:pt x="18247" y="2225"/>
                    <a:pt x="18247" y="2225"/>
                  </a:cubicBezTo>
                  <a:cubicBezTo>
                    <a:pt x="18417" y="2132"/>
                    <a:pt x="18247" y="2225"/>
                    <a:pt x="1841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417" y="2225"/>
                    <a:pt x="18587" y="2225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927" y="2225"/>
                    <a:pt x="18927" y="2039"/>
                  </a:cubicBezTo>
                  <a:cubicBezTo>
                    <a:pt x="18927" y="1947"/>
                    <a:pt x="18757" y="2039"/>
                    <a:pt x="18757" y="2039"/>
                  </a:cubicBezTo>
                  <a:cubicBezTo>
                    <a:pt x="18927" y="1854"/>
                    <a:pt x="18757" y="1854"/>
                    <a:pt x="18927" y="1761"/>
                  </a:cubicBezTo>
                  <a:cubicBezTo>
                    <a:pt x="18927" y="1854"/>
                    <a:pt x="19097" y="1669"/>
                    <a:pt x="19097" y="1761"/>
                  </a:cubicBezTo>
                  <a:cubicBezTo>
                    <a:pt x="18927" y="1761"/>
                    <a:pt x="18757" y="1947"/>
                    <a:pt x="18927" y="2039"/>
                  </a:cubicBezTo>
                  <a:cubicBezTo>
                    <a:pt x="19097" y="2039"/>
                    <a:pt x="18757" y="2039"/>
                    <a:pt x="18927" y="2132"/>
                  </a:cubicBezTo>
                  <a:cubicBezTo>
                    <a:pt x="18927" y="2039"/>
                    <a:pt x="19097" y="2132"/>
                    <a:pt x="19267" y="2132"/>
                  </a:cubicBezTo>
                  <a:cubicBezTo>
                    <a:pt x="19267" y="2039"/>
                    <a:pt x="19267" y="2039"/>
                    <a:pt x="19267" y="2039"/>
                  </a:cubicBezTo>
                  <a:cubicBezTo>
                    <a:pt x="19097" y="2039"/>
                    <a:pt x="19097" y="2039"/>
                    <a:pt x="19097" y="2039"/>
                  </a:cubicBezTo>
                  <a:cubicBezTo>
                    <a:pt x="19097" y="1947"/>
                    <a:pt x="19267" y="1854"/>
                    <a:pt x="19267" y="1761"/>
                  </a:cubicBezTo>
                  <a:cubicBezTo>
                    <a:pt x="19267" y="1761"/>
                    <a:pt x="19267" y="1761"/>
                    <a:pt x="19267" y="1761"/>
                  </a:cubicBezTo>
                  <a:cubicBezTo>
                    <a:pt x="19437" y="1669"/>
                    <a:pt x="19607" y="1576"/>
                    <a:pt x="19607" y="1576"/>
                  </a:cubicBezTo>
                  <a:cubicBezTo>
                    <a:pt x="19437" y="1576"/>
                    <a:pt x="19777" y="1298"/>
                    <a:pt x="19607" y="1298"/>
                  </a:cubicBezTo>
                  <a:cubicBezTo>
                    <a:pt x="19437" y="1391"/>
                    <a:pt x="19437" y="1391"/>
                    <a:pt x="19267" y="1391"/>
                  </a:cubicBezTo>
                  <a:cubicBezTo>
                    <a:pt x="19437" y="1298"/>
                    <a:pt x="19437" y="1391"/>
                    <a:pt x="19437" y="1391"/>
                  </a:cubicBezTo>
                  <a:cubicBezTo>
                    <a:pt x="19437" y="1298"/>
                    <a:pt x="19607" y="1298"/>
                    <a:pt x="19607" y="1298"/>
                  </a:cubicBezTo>
                  <a:cubicBezTo>
                    <a:pt x="19437" y="1391"/>
                    <a:pt x="19777" y="1298"/>
                    <a:pt x="19777" y="1391"/>
                  </a:cubicBezTo>
                  <a:cubicBezTo>
                    <a:pt x="19777" y="1298"/>
                    <a:pt x="19947" y="1391"/>
                    <a:pt x="19947" y="1298"/>
                  </a:cubicBezTo>
                  <a:cubicBezTo>
                    <a:pt x="19947" y="1205"/>
                    <a:pt x="19947" y="1112"/>
                    <a:pt x="20117" y="1020"/>
                  </a:cubicBezTo>
                  <a:cubicBezTo>
                    <a:pt x="20287" y="1020"/>
                    <a:pt x="20287" y="834"/>
                    <a:pt x="20458" y="742"/>
                  </a:cubicBezTo>
                  <a:cubicBezTo>
                    <a:pt x="20458" y="742"/>
                    <a:pt x="20458" y="834"/>
                    <a:pt x="20458" y="742"/>
                  </a:cubicBezTo>
                  <a:cubicBezTo>
                    <a:pt x="20628" y="742"/>
                    <a:pt x="20458" y="742"/>
                    <a:pt x="20458" y="742"/>
                  </a:cubicBezTo>
                  <a:cubicBezTo>
                    <a:pt x="20458" y="742"/>
                    <a:pt x="20458" y="742"/>
                    <a:pt x="20458" y="742"/>
                  </a:cubicBezTo>
                  <a:cubicBezTo>
                    <a:pt x="20458" y="649"/>
                    <a:pt x="20968" y="464"/>
                    <a:pt x="20628" y="371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1138" y="464"/>
                    <a:pt x="21138" y="371"/>
                    <a:pt x="21138" y="371"/>
                  </a:cubicBezTo>
                  <a:cubicBezTo>
                    <a:pt x="21138" y="371"/>
                    <a:pt x="21138" y="371"/>
                    <a:pt x="21138" y="371"/>
                  </a:cubicBezTo>
                  <a:cubicBezTo>
                    <a:pt x="21138" y="278"/>
                    <a:pt x="21308" y="185"/>
                    <a:pt x="21308" y="93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0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278"/>
                    <a:pt x="21478" y="185"/>
                    <a:pt x="21478" y="185"/>
                  </a:cubicBezTo>
                  <a:cubicBezTo>
                    <a:pt x="21308" y="185"/>
                    <a:pt x="21308" y="278"/>
                    <a:pt x="21308" y="278"/>
                  </a:cubicBezTo>
                  <a:cubicBezTo>
                    <a:pt x="21308" y="278"/>
                    <a:pt x="21308" y="278"/>
                    <a:pt x="21308" y="185"/>
                  </a:cubicBezTo>
                  <a:cubicBezTo>
                    <a:pt x="21478" y="278"/>
                    <a:pt x="21478" y="278"/>
                    <a:pt x="21478" y="371"/>
                  </a:cubicBezTo>
                  <a:cubicBezTo>
                    <a:pt x="21478" y="278"/>
                    <a:pt x="21478" y="278"/>
                    <a:pt x="21478" y="278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371"/>
                    <a:pt x="21308" y="371"/>
                    <a:pt x="21308" y="371"/>
                  </a:cubicBezTo>
                  <a:cubicBezTo>
                    <a:pt x="21478" y="371"/>
                    <a:pt x="21478" y="464"/>
                    <a:pt x="21308" y="464"/>
                  </a:cubicBezTo>
                  <a:cubicBezTo>
                    <a:pt x="21138" y="649"/>
                    <a:pt x="21138" y="742"/>
                    <a:pt x="21138" y="834"/>
                  </a:cubicBezTo>
                  <a:cubicBezTo>
                    <a:pt x="20968" y="742"/>
                    <a:pt x="20968" y="649"/>
                    <a:pt x="20968" y="649"/>
                  </a:cubicBezTo>
                  <a:cubicBezTo>
                    <a:pt x="20968" y="649"/>
                    <a:pt x="20968" y="649"/>
                    <a:pt x="20628" y="742"/>
                  </a:cubicBezTo>
                  <a:cubicBezTo>
                    <a:pt x="20968" y="742"/>
                    <a:pt x="20968" y="834"/>
                    <a:pt x="20968" y="927"/>
                  </a:cubicBezTo>
                  <a:cubicBezTo>
                    <a:pt x="20968" y="927"/>
                    <a:pt x="20968" y="927"/>
                    <a:pt x="20968" y="927"/>
                  </a:cubicBezTo>
                  <a:cubicBezTo>
                    <a:pt x="20628" y="1020"/>
                    <a:pt x="20968" y="1020"/>
                    <a:pt x="20628" y="1020"/>
                  </a:cubicBezTo>
                  <a:cubicBezTo>
                    <a:pt x="20458" y="1112"/>
                    <a:pt x="20458" y="1298"/>
                    <a:pt x="20458" y="1391"/>
                  </a:cubicBezTo>
                  <a:cubicBezTo>
                    <a:pt x="20287" y="1391"/>
                    <a:pt x="20287" y="1391"/>
                    <a:pt x="20287" y="1391"/>
                  </a:cubicBezTo>
                  <a:cubicBezTo>
                    <a:pt x="20458" y="1576"/>
                    <a:pt x="20117" y="1576"/>
                    <a:pt x="20117" y="1669"/>
                  </a:cubicBezTo>
                  <a:cubicBezTo>
                    <a:pt x="19947" y="1761"/>
                    <a:pt x="19947" y="2039"/>
                    <a:pt x="19777" y="2039"/>
                  </a:cubicBezTo>
                  <a:cubicBezTo>
                    <a:pt x="19607" y="2318"/>
                    <a:pt x="19437" y="2503"/>
                    <a:pt x="19097" y="2781"/>
                  </a:cubicBezTo>
                  <a:cubicBezTo>
                    <a:pt x="19097" y="2688"/>
                    <a:pt x="19097" y="2688"/>
                    <a:pt x="19097" y="2688"/>
                  </a:cubicBezTo>
                  <a:cubicBezTo>
                    <a:pt x="19097" y="2781"/>
                    <a:pt x="18927" y="2688"/>
                    <a:pt x="18927" y="2781"/>
                  </a:cubicBezTo>
                  <a:cubicBezTo>
                    <a:pt x="19097" y="2781"/>
                    <a:pt x="18927" y="2874"/>
                    <a:pt x="18927" y="2874"/>
                  </a:cubicBezTo>
                  <a:cubicBezTo>
                    <a:pt x="18757" y="2874"/>
                    <a:pt x="18757" y="3152"/>
                    <a:pt x="18757" y="3337"/>
                  </a:cubicBezTo>
                  <a:cubicBezTo>
                    <a:pt x="18587" y="3245"/>
                    <a:pt x="18587" y="3245"/>
                    <a:pt x="18587" y="3245"/>
                  </a:cubicBezTo>
                  <a:cubicBezTo>
                    <a:pt x="18587" y="3430"/>
                    <a:pt x="18417" y="3430"/>
                    <a:pt x="18247" y="3523"/>
                  </a:cubicBezTo>
                  <a:cubicBezTo>
                    <a:pt x="18247" y="3523"/>
                    <a:pt x="18076" y="3523"/>
                    <a:pt x="18076" y="3615"/>
                  </a:cubicBezTo>
                  <a:cubicBezTo>
                    <a:pt x="18076" y="3708"/>
                    <a:pt x="18076" y="3708"/>
                    <a:pt x="18076" y="3801"/>
                  </a:cubicBezTo>
                  <a:cubicBezTo>
                    <a:pt x="18076" y="3986"/>
                    <a:pt x="18076" y="4079"/>
                    <a:pt x="17736" y="4079"/>
                  </a:cubicBezTo>
                  <a:cubicBezTo>
                    <a:pt x="17566" y="4450"/>
                    <a:pt x="17226" y="4635"/>
                    <a:pt x="17056" y="5006"/>
                  </a:cubicBezTo>
                  <a:cubicBezTo>
                    <a:pt x="17056" y="5006"/>
                    <a:pt x="17056" y="5006"/>
                    <a:pt x="17056" y="5006"/>
                  </a:cubicBezTo>
                  <a:cubicBezTo>
                    <a:pt x="16886" y="5284"/>
                    <a:pt x="16376" y="5470"/>
                    <a:pt x="16376" y="5840"/>
                  </a:cubicBezTo>
                  <a:cubicBezTo>
                    <a:pt x="16035" y="5840"/>
                    <a:pt x="16035" y="5840"/>
                    <a:pt x="16035" y="5840"/>
                  </a:cubicBezTo>
                  <a:cubicBezTo>
                    <a:pt x="15865" y="5840"/>
                    <a:pt x="15865" y="5933"/>
                    <a:pt x="16035" y="5933"/>
                  </a:cubicBezTo>
                  <a:cubicBezTo>
                    <a:pt x="15865" y="5933"/>
                    <a:pt x="15865" y="6118"/>
                    <a:pt x="15865" y="6118"/>
                  </a:cubicBezTo>
                  <a:cubicBezTo>
                    <a:pt x="15695" y="6211"/>
                    <a:pt x="15865" y="6211"/>
                    <a:pt x="15865" y="6304"/>
                  </a:cubicBezTo>
                  <a:cubicBezTo>
                    <a:pt x="15525" y="6489"/>
                    <a:pt x="15525" y="6582"/>
                    <a:pt x="15355" y="6675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355" y="6582"/>
                    <a:pt x="15355" y="6582"/>
                    <a:pt x="15355" y="6582"/>
                  </a:cubicBezTo>
                  <a:cubicBezTo>
                    <a:pt x="15355" y="6675"/>
                    <a:pt x="15185" y="6767"/>
                    <a:pt x="15355" y="6767"/>
                  </a:cubicBezTo>
                  <a:cubicBezTo>
                    <a:pt x="15015" y="6953"/>
                    <a:pt x="15015" y="7138"/>
                    <a:pt x="14675" y="7231"/>
                  </a:cubicBezTo>
                  <a:cubicBezTo>
                    <a:pt x="14845" y="7324"/>
                    <a:pt x="14845" y="7324"/>
                    <a:pt x="14845" y="7324"/>
                  </a:cubicBezTo>
                  <a:cubicBezTo>
                    <a:pt x="14675" y="7509"/>
                    <a:pt x="14505" y="7602"/>
                    <a:pt x="14335" y="7694"/>
                  </a:cubicBezTo>
                  <a:cubicBezTo>
                    <a:pt x="14335" y="7694"/>
                    <a:pt x="14335" y="7694"/>
                    <a:pt x="14335" y="7694"/>
                  </a:cubicBezTo>
                  <a:cubicBezTo>
                    <a:pt x="14335" y="7787"/>
                    <a:pt x="14335" y="7694"/>
                    <a:pt x="14335" y="7787"/>
                  </a:cubicBezTo>
                  <a:cubicBezTo>
                    <a:pt x="14165" y="8065"/>
                    <a:pt x="13824" y="8158"/>
                    <a:pt x="13654" y="8436"/>
                  </a:cubicBezTo>
                  <a:cubicBezTo>
                    <a:pt x="13484" y="8714"/>
                    <a:pt x="12974" y="9085"/>
                    <a:pt x="12634" y="9363"/>
                  </a:cubicBezTo>
                  <a:cubicBezTo>
                    <a:pt x="12634" y="9363"/>
                    <a:pt x="12634" y="9363"/>
                    <a:pt x="12634" y="9363"/>
                  </a:cubicBezTo>
                  <a:cubicBezTo>
                    <a:pt x="12634" y="9548"/>
                    <a:pt x="12294" y="9641"/>
                    <a:pt x="12464" y="9734"/>
                  </a:cubicBezTo>
                  <a:cubicBezTo>
                    <a:pt x="12294" y="9734"/>
                    <a:pt x="12294" y="9827"/>
                    <a:pt x="12294" y="9827"/>
                  </a:cubicBezTo>
                  <a:cubicBezTo>
                    <a:pt x="12294" y="9919"/>
                    <a:pt x="11954" y="10012"/>
                    <a:pt x="11954" y="10197"/>
                  </a:cubicBezTo>
                  <a:cubicBezTo>
                    <a:pt x="11954" y="10197"/>
                    <a:pt x="11954" y="10197"/>
                    <a:pt x="11954" y="10197"/>
                  </a:cubicBezTo>
                  <a:cubicBezTo>
                    <a:pt x="11613" y="10290"/>
                    <a:pt x="11443" y="10290"/>
                    <a:pt x="11443" y="10568"/>
                  </a:cubicBezTo>
                  <a:cubicBezTo>
                    <a:pt x="11443" y="10383"/>
                    <a:pt x="11443" y="10383"/>
                    <a:pt x="11443" y="10383"/>
                  </a:cubicBezTo>
                  <a:cubicBezTo>
                    <a:pt x="11273" y="10383"/>
                    <a:pt x="11443" y="10661"/>
                    <a:pt x="11273" y="10661"/>
                  </a:cubicBezTo>
                  <a:cubicBezTo>
                    <a:pt x="11273" y="10661"/>
                    <a:pt x="11273" y="10661"/>
                    <a:pt x="11273" y="10661"/>
                  </a:cubicBezTo>
                  <a:cubicBezTo>
                    <a:pt x="10933" y="10939"/>
                    <a:pt x="10763" y="11217"/>
                    <a:pt x="10423" y="11588"/>
                  </a:cubicBezTo>
                  <a:cubicBezTo>
                    <a:pt x="10083" y="11773"/>
                    <a:pt x="10253" y="11588"/>
                    <a:pt x="10083" y="11681"/>
                  </a:cubicBezTo>
                  <a:cubicBezTo>
                    <a:pt x="10083" y="11681"/>
                    <a:pt x="10083" y="11681"/>
                    <a:pt x="10083" y="11681"/>
                  </a:cubicBezTo>
                  <a:cubicBezTo>
                    <a:pt x="10083" y="11773"/>
                    <a:pt x="9913" y="11773"/>
                    <a:pt x="9913" y="11866"/>
                  </a:cubicBezTo>
                  <a:cubicBezTo>
                    <a:pt x="9913" y="11866"/>
                    <a:pt x="9913" y="11866"/>
                    <a:pt x="9913" y="11866"/>
                  </a:cubicBezTo>
                  <a:cubicBezTo>
                    <a:pt x="9743" y="12052"/>
                    <a:pt x="9572" y="12052"/>
                    <a:pt x="9572" y="12237"/>
                  </a:cubicBezTo>
                  <a:cubicBezTo>
                    <a:pt x="9572" y="12237"/>
                    <a:pt x="9572" y="12237"/>
                    <a:pt x="9572" y="12237"/>
                  </a:cubicBezTo>
                  <a:cubicBezTo>
                    <a:pt x="9572" y="12330"/>
                    <a:pt x="9402" y="12422"/>
                    <a:pt x="9402" y="12608"/>
                  </a:cubicBezTo>
                  <a:cubicBezTo>
                    <a:pt x="8892" y="13257"/>
                    <a:pt x="8042" y="13998"/>
                    <a:pt x="7532" y="14647"/>
                  </a:cubicBezTo>
                  <a:cubicBezTo>
                    <a:pt x="6851" y="15296"/>
                    <a:pt x="6171" y="15945"/>
                    <a:pt x="5491" y="16594"/>
                  </a:cubicBezTo>
                  <a:cubicBezTo>
                    <a:pt x="5150" y="16687"/>
                    <a:pt x="5150" y="16687"/>
                    <a:pt x="4980" y="16872"/>
                  </a:cubicBezTo>
                  <a:cubicBezTo>
                    <a:pt x="4980" y="16872"/>
                    <a:pt x="4980" y="16872"/>
                    <a:pt x="4980" y="16872"/>
                  </a:cubicBezTo>
                  <a:cubicBezTo>
                    <a:pt x="5150" y="16872"/>
                    <a:pt x="4810" y="16965"/>
                    <a:pt x="4980" y="17150"/>
                  </a:cubicBezTo>
                  <a:cubicBezTo>
                    <a:pt x="4640" y="17243"/>
                    <a:pt x="4640" y="17521"/>
                    <a:pt x="4300" y="17799"/>
                  </a:cubicBezTo>
                  <a:cubicBezTo>
                    <a:pt x="4300" y="17706"/>
                    <a:pt x="4300" y="17706"/>
                    <a:pt x="4300" y="17706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3620" y="18541"/>
                    <a:pt x="2769" y="19097"/>
                    <a:pt x="2259" y="19746"/>
                  </a:cubicBezTo>
                  <a:cubicBezTo>
                    <a:pt x="1919" y="19839"/>
                    <a:pt x="1749" y="20117"/>
                    <a:pt x="1749" y="20302"/>
                  </a:cubicBezTo>
                  <a:cubicBezTo>
                    <a:pt x="1069" y="20766"/>
                    <a:pt x="388" y="21044"/>
                    <a:pt x="218" y="21600"/>
                  </a:cubicBezTo>
                  <a:cubicBezTo>
                    <a:pt x="218" y="21600"/>
                    <a:pt x="-122" y="21507"/>
                    <a:pt x="48" y="21322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0" name="شكل حر 121"/>
            <p:cNvSpPr/>
            <p:nvPr/>
          </p:nvSpPr>
          <p:spPr>
            <a:xfrm>
              <a:off x="791869" y="5933979"/>
              <a:ext cx="620436" cy="1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8" y="21229"/>
                  </a:moveTo>
                  <a:cubicBezTo>
                    <a:pt x="48" y="20951"/>
                    <a:pt x="728" y="20580"/>
                    <a:pt x="728" y="20302"/>
                  </a:cubicBezTo>
                  <a:cubicBezTo>
                    <a:pt x="898" y="20302"/>
                    <a:pt x="898" y="20395"/>
                    <a:pt x="1069" y="20302"/>
                  </a:cubicBezTo>
                  <a:cubicBezTo>
                    <a:pt x="1069" y="19931"/>
                    <a:pt x="1579" y="19561"/>
                    <a:pt x="2089" y="19282"/>
                  </a:cubicBezTo>
                  <a:cubicBezTo>
                    <a:pt x="2259" y="19282"/>
                    <a:pt x="2259" y="19282"/>
                    <a:pt x="2259" y="19282"/>
                  </a:cubicBezTo>
                  <a:cubicBezTo>
                    <a:pt x="2259" y="19282"/>
                    <a:pt x="2259" y="19097"/>
                    <a:pt x="2259" y="19004"/>
                  </a:cubicBezTo>
                  <a:cubicBezTo>
                    <a:pt x="2259" y="19097"/>
                    <a:pt x="2259" y="19097"/>
                    <a:pt x="2429" y="19097"/>
                  </a:cubicBezTo>
                  <a:cubicBezTo>
                    <a:pt x="2259" y="19004"/>
                    <a:pt x="2429" y="18912"/>
                    <a:pt x="2429" y="18912"/>
                  </a:cubicBezTo>
                  <a:cubicBezTo>
                    <a:pt x="2599" y="18912"/>
                    <a:pt x="2599" y="18912"/>
                    <a:pt x="2599" y="18912"/>
                  </a:cubicBezTo>
                  <a:cubicBezTo>
                    <a:pt x="2599" y="18819"/>
                    <a:pt x="2599" y="18819"/>
                    <a:pt x="2599" y="18819"/>
                  </a:cubicBezTo>
                  <a:cubicBezTo>
                    <a:pt x="2429" y="18633"/>
                    <a:pt x="2939" y="18633"/>
                    <a:pt x="2939" y="18448"/>
                  </a:cubicBezTo>
                  <a:cubicBezTo>
                    <a:pt x="2939" y="18448"/>
                    <a:pt x="2939" y="18448"/>
                    <a:pt x="2939" y="18448"/>
                  </a:cubicBezTo>
                  <a:cubicBezTo>
                    <a:pt x="3109" y="18077"/>
                    <a:pt x="3280" y="17892"/>
                    <a:pt x="3620" y="17614"/>
                  </a:cubicBezTo>
                  <a:cubicBezTo>
                    <a:pt x="3620" y="17614"/>
                    <a:pt x="3620" y="17706"/>
                    <a:pt x="3790" y="17614"/>
                  </a:cubicBezTo>
                  <a:cubicBezTo>
                    <a:pt x="3620" y="17614"/>
                    <a:pt x="3790" y="17428"/>
                    <a:pt x="3790" y="17428"/>
                  </a:cubicBezTo>
                  <a:cubicBezTo>
                    <a:pt x="3960" y="17428"/>
                    <a:pt x="3790" y="17336"/>
                    <a:pt x="3960" y="17243"/>
                  </a:cubicBezTo>
                  <a:cubicBezTo>
                    <a:pt x="3960" y="17243"/>
                    <a:pt x="3960" y="17243"/>
                    <a:pt x="3960" y="17243"/>
                  </a:cubicBezTo>
                  <a:cubicBezTo>
                    <a:pt x="3960" y="17150"/>
                    <a:pt x="4130" y="17150"/>
                    <a:pt x="4130" y="17058"/>
                  </a:cubicBezTo>
                  <a:cubicBezTo>
                    <a:pt x="4130" y="17058"/>
                    <a:pt x="4130" y="17058"/>
                    <a:pt x="4130" y="17058"/>
                  </a:cubicBezTo>
                  <a:cubicBezTo>
                    <a:pt x="4130" y="16965"/>
                    <a:pt x="4300" y="16965"/>
                    <a:pt x="4300" y="16965"/>
                  </a:cubicBezTo>
                  <a:cubicBezTo>
                    <a:pt x="4300" y="16872"/>
                    <a:pt x="4300" y="16872"/>
                    <a:pt x="4300" y="16872"/>
                  </a:cubicBezTo>
                  <a:cubicBezTo>
                    <a:pt x="4300" y="16872"/>
                    <a:pt x="4300" y="16872"/>
                    <a:pt x="4300" y="16779"/>
                  </a:cubicBezTo>
                  <a:cubicBezTo>
                    <a:pt x="4300" y="16779"/>
                    <a:pt x="4300" y="16779"/>
                    <a:pt x="4300" y="16779"/>
                  </a:cubicBezTo>
                  <a:cubicBezTo>
                    <a:pt x="4300" y="16779"/>
                    <a:pt x="4470" y="16779"/>
                    <a:pt x="4300" y="16594"/>
                  </a:cubicBezTo>
                  <a:cubicBezTo>
                    <a:pt x="4470" y="16594"/>
                    <a:pt x="4300" y="16779"/>
                    <a:pt x="4470" y="16779"/>
                  </a:cubicBezTo>
                  <a:cubicBezTo>
                    <a:pt x="4810" y="16316"/>
                    <a:pt x="5321" y="16038"/>
                    <a:pt x="5491" y="15574"/>
                  </a:cubicBezTo>
                  <a:cubicBezTo>
                    <a:pt x="5661" y="15574"/>
                    <a:pt x="5661" y="15574"/>
                    <a:pt x="5661" y="15574"/>
                  </a:cubicBezTo>
                  <a:cubicBezTo>
                    <a:pt x="5831" y="15482"/>
                    <a:pt x="5831" y="15482"/>
                    <a:pt x="5831" y="15482"/>
                  </a:cubicBezTo>
                  <a:cubicBezTo>
                    <a:pt x="5831" y="15482"/>
                    <a:pt x="5831" y="15482"/>
                    <a:pt x="5831" y="15482"/>
                  </a:cubicBezTo>
                  <a:cubicBezTo>
                    <a:pt x="6001" y="15389"/>
                    <a:pt x="5831" y="15389"/>
                    <a:pt x="6001" y="15296"/>
                  </a:cubicBezTo>
                  <a:cubicBezTo>
                    <a:pt x="6001" y="15389"/>
                    <a:pt x="6001" y="15389"/>
                    <a:pt x="6001" y="15389"/>
                  </a:cubicBezTo>
                  <a:cubicBezTo>
                    <a:pt x="6001" y="15296"/>
                    <a:pt x="6171" y="15203"/>
                    <a:pt x="6171" y="15111"/>
                  </a:cubicBezTo>
                  <a:cubicBezTo>
                    <a:pt x="6171" y="15111"/>
                    <a:pt x="6171" y="15111"/>
                    <a:pt x="6171" y="15203"/>
                  </a:cubicBezTo>
                  <a:cubicBezTo>
                    <a:pt x="6171" y="14925"/>
                    <a:pt x="6341" y="14925"/>
                    <a:pt x="6341" y="14833"/>
                  </a:cubicBezTo>
                  <a:cubicBezTo>
                    <a:pt x="6341" y="14925"/>
                    <a:pt x="6341" y="14925"/>
                    <a:pt x="6341" y="14925"/>
                  </a:cubicBezTo>
                  <a:cubicBezTo>
                    <a:pt x="6511" y="14833"/>
                    <a:pt x="6341" y="14833"/>
                    <a:pt x="6511" y="14833"/>
                  </a:cubicBezTo>
                  <a:cubicBezTo>
                    <a:pt x="6341" y="14833"/>
                    <a:pt x="6511" y="14833"/>
                    <a:pt x="6511" y="14833"/>
                  </a:cubicBezTo>
                  <a:cubicBezTo>
                    <a:pt x="6511" y="14740"/>
                    <a:pt x="6681" y="14647"/>
                    <a:pt x="6681" y="14555"/>
                  </a:cubicBezTo>
                  <a:cubicBezTo>
                    <a:pt x="6681" y="14555"/>
                    <a:pt x="6681" y="14555"/>
                    <a:pt x="6681" y="14555"/>
                  </a:cubicBezTo>
                  <a:cubicBezTo>
                    <a:pt x="6851" y="14462"/>
                    <a:pt x="6851" y="14369"/>
                    <a:pt x="7021" y="14276"/>
                  </a:cubicBezTo>
                  <a:cubicBezTo>
                    <a:pt x="7021" y="14276"/>
                    <a:pt x="7191" y="14276"/>
                    <a:pt x="7191" y="14276"/>
                  </a:cubicBezTo>
                  <a:cubicBezTo>
                    <a:pt x="7021" y="14091"/>
                    <a:pt x="7361" y="13998"/>
                    <a:pt x="7191" y="13998"/>
                  </a:cubicBezTo>
                  <a:cubicBezTo>
                    <a:pt x="7191" y="13906"/>
                    <a:pt x="7361" y="13813"/>
                    <a:pt x="7361" y="13720"/>
                  </a:cubicBezTo>
                  <a:cubicBezTo>
                    <a:pt x="7532" y="13813"/>
                    <a:pt x="7702" y="13720"/>
                    <a:pt x="7532" y="13813"/>
                  </a:cubicBezTo>
                  <a:cubicBezTo>
                    <a:pt x="7702" y="13813"/>
                    <a:pt x="7702" y="13813"/>
                    <a:pt x="7702" y="13813"/>
                  </a:cubicBezTo>
                  <a:cubicBezTo>
                    <a:pt x="7702" y="13813"/>
                    <a:pt x="7702" y="13813"/>
                    <a:pt x="7702" y="13813"/>
                  </a:cubicBezTo>
                  <a:cubicBezTo>
                    <a:pt x="7702" y="13627"/>
                    <a:pt x="7702" y="13627"/>
                    <a:pt x="7702" y="13627"/>
                  </a:cubicBezTo>
                  <a:cubicBezTo>
                    <a:pt x="7702" y="13627"/>
                    <a:pt x="7702" y="13535"/>
                    <a:pt x="7702" y="13442"/>
                  </a:cubicBezTo>
                  <a:cubicBezTo>
                    <a:pt x="7872" y="13442"/>
                    <a:pt x="7872" y="13442"/>
                    <a:pt x="7872" y="13442"/>
                  </a:cubicBezTo>
                  <a:cubicBezTo>
                    <a:pt x="7702" y="13164"/>
                    <a:pt x="7702" y="13164"/>
                    <a:pt x="7702" y="13164"/>
                  </a:cubicBezTo>
                  <a:cubicBezTo>
                    <a:pt x="7872" y="13164"/>
                    <a:pt x="7872" y="13164"/>
                    <a:pt x="7872" y="13164"/>
                  </a:cubicBezTo>
                  <a:cubicBezTo>
                    <a:pt x="7872" y="13071"/>
                    <a:pt x="7872" y="13071"/>
                    <a:pt x="7872" y="13071"/>
                  </a:cubicBezTo>
                  <a:cubicBezTo>
                    <a:pt x="8042" y="12979"/>
                    <a:pt x="8042" y="12979"/>
                    <a:pt x="8042" y="12979"/>
                  </a:cubicBezTo>
                  <a:cubicBezTo>
                    <a:pt x="8382" y="12979"/>
                    <a:pt x="8042" y="12979"/>
                    <a:pt x="8382" y="12979"/>
                  </a:cubicBezTo>
                  <a:cubicBezTo>
                    <a:pt x="8382" y="12979"/>
                    <a:pt x="8382" y="12979"/>
                    <a:pt x="8382" y="12886"/>
                  </a:cubicBezTo>
                  <a:cubicBezTo>
                    <a:pt x="8382" y="12886"/>
                    <a:pt x="8382" y="12886"/>
                    <a:pt x="8382" y="12886"/>
                  </a:cubicBezTo>
                  <a:cubicBezTo>
                    <a:pt x="8552" y="12886"/>
                    <a:pt x="8552" y="12793"/>
                    <a:pt x="8382" y="12793"/>
                  </a:cubicBezTo>
                  <a:cubicBezTo>
                    <a:pt x="8382" y="12793"/>
                    <a:pt x="8552" y="12793"/>
                    <a:pt x="8382" y="12793"/>
                  </a:cubicBezTo>
                  <a:cubicBezTo>
                    <a:pt x="8382" y="12793"/>
                    <a:pt x="8382" y="12700"/>
                    <a:pt x="8552" y="12608"/>
                  </a:cubicBezTo>
                  <a:cubicBezTo>
                    <a:pt x="8552" y="12700"/>
                    <a:pt x="8552" y="12700"/>
                    <a:pt x="8552" y="12700"/>
                  </a:cubicBezTo>
                  <a:cubicBezTo>
                    <a:pt x="8552" y="12608"/>
                    <a:pt x="8552" y="12330"/>
                    <a:pt x="8722" y="12330"/>
                  </a:cubicBezTo>
                  <a:cubicBezTo>
                    <a:pt x="8552" y="12330"/>
                    <a:pt x="8722" y="12330"/>
                    <a:pt x="8722" y="12330"/>
                  </a:cubicBezTo>
                  <a:cubicBezTo>
                    <a:pt x="8892" y="12330"/>
                    <a:pt x="8892" y="12144"/>
                    <a:pt x="8892" y="12052"/>
                  </a:cubicBezTo>
                  <a:cubicBezTo>
                    <a:pt x="8892" y="12052"/>
                    <a:pt x="8892" y="12052"/>
                    <a:pt x="8892" y="12052"/>
                  </a:cubicBezTo>
                  <a:cubicBezTo>
                    <a:pt x="8892" y="11959"/>
                    <a:pt x="9062" y="12052"/>
                    <a:pt x="9062" y="11959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232" y="11588"/>
                    <a:pt x="9402" y="11495"/>
                  </a:cubicBezTo>
                  <a:cubicBezTo>
                    <a:pt x="9402" y="11310"/>
                    <a:pt x="9402" y="11310"/>
                    <a:pt x="9402" y="11310"/>
                  </a:cubicBezTo>
                  <a:cubicBezTo>
                    <a:pt x="9572" y="11310"/>
                    <a:pt x="9572" y="11310"/>
                    <a:pt x="9572" y="11310"/>
                  </a:cubicBezTo>
                  <a:cubicBezTo>
                    <a:pt x="9572" y="11310"/>
                    <a:pt x="9572" y="11217"/>
                    <a:pt x="9913" y="11217"/>
                  </a:cubicBezTo>
                  <a:cubicBezTo>
                    <a:pt x="9572" y="11124"/>
                    <a:pt x="9572" y="11495"/>
                    <a:pt x="9572" y="11403"/>
                  </a:cubicBezTo>
                  <a:cubicBezTo>
                    <a:pt x="9572" y="11403"/>
                    <a:pt x="9572" y="11217"/>
                    <a:pt x="9572" y="11310"/>
                  </a:cubicBezTo>
                  <a:cubicBezTo>
                    <a:pt x="9913" y="11217"/>
                    <a:pt x="9572" y="11124"/>
                    <a:pt x="9913" y="11124"/>
                  </a:cubicBezTo>
                  <a:cubicBezTo>
                    <a:pt x="9913" y="11124"/>
                    <a:pt x="9913" y="11217"/>
                    <a:pt x="9913" y="11124"/>
                  </a:cubicBezTo>
                  <a:cubicBezTo>
                    <a:pt x="9913" y="11124"/>
                    <a:pt x="9913" y="11124"/>
                    <a:pt x="9913" y="11124"/>
                  </a:cubicBezTo>
                  <a:cubicBezTo>
                    <a:pt x="9913" y="11124"/>
                    <a:pt x="9913" y="11124"/>
                    <a:pt x="9913" y="11124"/>
                  </a:cubicBezTo>
                  <a:cubicBezTo>
                    <a:pt x="9913" y="11032"/>
                    <a:pt x="10083" y="11032"/>
                    <a:pt x="9913" y="11032"/>
                  </a:cubicBezTo>
                  <a:cubicBezTo>
                    <a:pt x="9913" y="11032"/>
                    <a:pt x="9913" y="10754"/>
                    <a:pt x="10083" y="10939"/>
                  </a:cubicBezTo>
                  <a:cubicBezTo>
                    <a:pt x="10253" y="10939"/>
                    <a:pt x="10253" y="10939"/>
                    <a:pt x="10253" y="10939"/>
                  </a:cubicBezTo>
                  <a:cubicBezTo>
                    <a:pt x="10083" y="10754"/>
                    <a:pt x="10083" y="10754"/>
                    <a:pt x="10083" y="10754"/>
                  </a:cubicBezTo>
                  <a:cubicBezTo>
                    <a:pt x="10253" y="10754"/>
                    <a:pt x="10253" y="10754"/>
                    <a:pt x="10253" y="10754"/>
                  </a:cubicBezTo>
                  <a:cubicBezTo>
                    <a:pt x="10083" y="10661"/>
                    <a:pt x="10253" y="10661"/>
                    <a:pt x="10253" y="10568"/>
                  </a:cubicBezTo>
                  <a:cubicBezTo>
                    <a:pt x="10423" y="10476"/>
                    <a:pt x="10423" y="10476"/>
                    <a:pt x="10593" y="10476"/>
                  </a:cubicBezTo>
                  <a:cubicBezTo>
                    <a:pt x="10593" y="10383"/>
                    <a:pt x="10593" y="10290"/>
                    <a:pt x="10763" y="10290"/>
                  </a:cubicBezTo>
                  <a:cubicBezTo>
                    <a:pt x="10763" y="10290"/>
                    <a:pt x="10593" y="10290"/>
                    <a:pt x="10763" y="10290"/>
                  </a:cubicBezTo>
                  <a:cubicBezTo>
                    <a:pt x="10763" y="10290"/>
                    <a:pt x="10763" y="10290"/>
                    <a:pt x="10763" y="10197"/>
                  </a:cubicBezTo>
                  <a:cubicBezTo>
                    <a:pt x="10763" y="10197"/>
                    <a:pt x="10933" y="10105"/>
                    <a:pt x="11103" y="10105"/>
                  </a:cubicBezTo>
                  <a:cubicBezTo>
                    <a:pt x="11103" y="10012"/>
                    <a:pt x="10933" y="10012"/>
                    <a:pt x="10933" y="10012"/>
                  </a:cubicBezTo>
                  <a:cubicBezTo>
                    <a:pt x="11103" y="10012"/>
                    <a:pt x="10933" y="9827"/>
                    <a:pt x="11103" y="9734"/>
                  </a:cubicBezTo>
                  <a:cubicBezTo>
                    <a:pt x="11103" y="9827"/>
                    <a:pt x="11103" y="9827"/>
                    <a:pt x="11103" y="9827"/>
                  </a:cubicBezTo>
                  <a:cubicBezTo>
                    <a:pt x="11443" y="9827"/>
                    <a:pt x="11103" y="9734"/>
                    <a:pt x="11443" y="9641"/>
                  </a:cubicBezTo>
                  <a:cubicBezTo>
                    <a:pt x="11103" y="9641"/>
                    <a:pt x="11103" y="9641"/>
                    <a:pt x="11103" y="9641"/>
                  </a:cubicBezTo>
                  <a:cubicBezTo>
                    <a:pt x="11443" y="9641"/>
                    <a:pt x="11443" y="9456"/>
                    <a:pt x="11443" y="9548"/>
                  </a:cubicBezTo>
                  <a:cubicBezTo>
                    <a:pt x="11443" y="9456"/>
                    <a:pt x="11613" y="9456"/>
                    <a:pt x="11443" y="9363"/>
                  </a:cubicBezTo>
                  <a:cubicBezTo>
                    <a:pt x="11784" y="9270"/>
                    <a:pt x="11784" y="8992"/>
                    <a:pt x="12124" y="8992"/>
                  </a:cubicBezTo>
                  <a:cubicBezTo>
                    <a:pt x="12124" y="8900"/>
                    <a:pt x="12124" y="8900"/>
                    <a:pt x="12124" y="8900"/>
                  </a:cubicBezTo>
                  <a:cubicBezTo>
                    <a:pt x="11954" y="8900"/>
                    <a:pt x="12124" y="8992"/>
                    <a:pt x="12124" y="8992"/>
                  </a:cubicBezTo>
                  <a:cubicBezTo>
                    <a:pt x="12124" y="8992"/>
                    <a:pt x="12124" y="8900"/>
                    <a:pt x="11954" y="8900"/>
                  </a:cubicBezTo>
                  <a:cubicBezTo>
                    <a:pt x="12124" y="8900"/>
                    <a:pt x="12124" y="8900"/>
                    <a:pt x="12294" y="8900"/>
                  </a:cubicBezTo>
                  <a:cubicBezTo>
                    <a:pt x="12294" y="8900"/>
                    <a:pt x="12124" y="8807"/>
                    <a:pt x="12294" y="8621"/>
                  </a:cubicBezTo>
                  <a:cubicBezTo>
                    <a:pt x="12294" y="8714"/>
                    <a:pt x="12294" y="8714"/>
                    <a:pt x="12294" y="8621"/>
                  </a:cubicBezTo>
                  <a:cubicBezTo>
                    <a:pt x="12294" y="8529"/>
                    <a:pt x="12294" y="8529"/>
                    <a:pt x="12294" y="8529"/>
                  </a:cubicBezTo>
                  <a:cubicBezTo>
                    <a:pt x="12294" y="8529"/>
                    <a:pt x="12294" y="8529"/>
                    <a:pt x="12464" y="8529"/>
                  </a:cubicBezTo>
                  <a:cubicBezTo>
                    <a:pt x="12464" y="8529"/>
                    <a:pt x="12634" y="8529"/>
                    <a:pt x="12464" y="8529"/>
                  </a:cubicBezTo>
                  <a:cubicBezTo>
                    <a:pt x="12634" y="8436"/>
                    <a:pt x="12634" y="8436"/>
                    <a:pt x="12634" y="8436"/>
                  </a:cubicBezTo>
                  <a:cubicBezTo>
                    <a:pt x="12634" y="8529"/>
                    <a:pt x="12634" y="8436"/>
                    <a:pt x="12634" y="8436"/>
                  </a:cubicBezTo>
                  <a:cubicBezTo>
                    <a:pt x="12634" y="8436"/>
                    <a:pt x="12634" y="8436"/>
                    <a:pt x="12634" y="8436"/>
                  </a:cubicBezTo>
                  <a:cubicBezTo>
                    <a:pt x="12974" y="8251"/>
                    <a:pt x="12974" y="8251"/>
                    <a:pt x="12974" y="8251"/>
                  </a:cubicBezTo>
                  <a:cubicBezTo>
                    <a:pt x="12634" y="8251"/>
                    <a:pt x="12634" y="8251"/>
                    <a:pt x="12634" y="8436"/>
                  </a:cubicBezTo>
                  <a:cubicBezTo>
                    <a:pt x="12634" y="8251"/>
                    <a:pt x="12634" y="8251"/>
                    <a:pt x="12634" y="8158"/>
                  </a:cubicBezTo>
                  <a:cubicBezTo>
                    <a:pt x="12634" y="8251"/>
                    <a:pt x="12634" y="8158"/>
                    <a:pt x="12974" y="8158"/>
                  </a:cubicBezTo>
                  <a:cubicBezTo>
                    <a:pt x="12974" y="8065"/>
                    <a:pt x="12974" y="8065"/>
                    <a:pt x="12974" y="8065"/>
                  </a:cubicBezTo>
                  <a:cubicBezTo>
                    <a:pt x="12974" y="7973"/>
                    <a:pt x="12974" y="7973"/>
                    <a:pt x="12974" y="7973"/>
                  </a:cubicBezTo>
                  <a:cubicBezTo>
                    <a:pt x="12974" y="8065"/>
                    <a:pt x="12974" y="8065"/>
                    <a:pt x="12974" y="8065"/>
                  </a:cubicBezTo>
                  <a:cubicBezTo>
                    <a:pt x="12974" y="8065"/>
                    <a:pt x="13144" y="8065"/>
                    <a:pt x="13144" y="7973"/>
                  </a:cubicBezTo>
                  <a:cubicBezTo>
                    <a:pt x="13144" y="7973"/>
                    <a:pt x="12974" y="7973"/>
                    <a:pt x="12974" y="7973"/>
                  </a:cubicBezTo>
                  <a:cubicBezTo>
                    <a:pt x="1297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314" y="7880"/>
                    <a:pt x="13144" y="7787"/>
                  </a:cubicBezTo>
                  <a:cubicBezTo>
                    <a:pt x="13314" y="7787"/>
                    <a:pt x="13314" y="7787"/>
                    <a:pt x="13314" y="7694"/>
                  </a:cubicBezTo>
                  <a:cubicBezTo>
                    <a:pt x="13314" y="7694"/>
                    <a:pt x="13314" y="7694"/>
                    <a:pt x="13314" y="7694"/>
                  </a:cubicBezTo>
                  <a:cubicBezTo>
                    <a:pt x="13484" y="7694"/>
                    <a:pt x="13484" y="7602"/>
                    <a:pt x="13484" y="7602"/>
                  </a:cubicBezTo>
                  <a:cubicBezTo>
                    <a:pt x="13484" y="7602"/>
                    <a:pt x="13484" y="7602"/>
                    <a:pt x="13484" y="7602"/>
                  </a:cubicBezTo>
                  <a:cubicBezTo>
                    <a:pt x="13484" y="7602"/>
                    <a:pt x="13484" y="7509"/>
                    <a:pt x="13484" y="7324"/>
                  </a:cubicBezTo>
                  <a:cubicBezTo>
                    <a:pt x="13484" y="7324"/>
                    <a:pt x="13654" y="7509"/>
                    <a:pt x="13654" y="7324"/>
                  </a:cubicBezTo>
                  <a:cubicBezTo>
                    <a:pt x="13824" y="7324"/>
                    <a:pt x="13654" y="7324"/>
                    <a:pt x="13484" y="7324"/>
                  </a:cubicBezTo>
                  <a:cubicBezTo>
                    <a:pt x="13654" y="7231"/>
                    <a:pt x="13654" y="7045"/>
                    <a:pt x="13995" y="6953"/>
                  </a:cubicBezTo>
                  <a:cubicBezTo>
                    <a:pt x="13995" y="6953"/>
                    <a:pt x="13824" y="6953"/>
                    <a:pt x="13995" y="6953"/>
                  </a:cubicBezTo>
                  <a:cubicBezTo>
                    <a:pt x="14165" y="6767"/>
                    <a:pt x="14165" y="6582"/>
                    <a:pt x="14675" y="6489"/>
                  </a:cubicBezTo>
                  <a:cubicBezTo>
                    <a:pt x="14675" y="6489"/>
                    <a:pt x="14675" y="6489"/>
                    <a:pt x="14675" y="6489"/>
                  </a:cubicBezTo>
                  <a:cubicBezTo>
                    <a:pt x="14675" y="6489"/>
                    <a:pt x="14675" y="6489"/>
                    <a:pt x="14675" y="6397"/>
                  </a:cubicBezTo>
                  <a:cubicBezTo>
                    <a:pt x="14675" y="6397"/>
                    <a:pt x="14675" y="6397"/>
                    <a:pt x="14335" y="6397"/>
                  </a:cubicBezTo>
                  <a:cubicBezTo>
                    <a:pt x="14675" y="6304"/>
                    <a:pt x="14675" y="6211"/>
                    <a:pt x="14675" y="6118"/>
                  </a:cubicBezTo>
                  <a:cubicBezTo>
                    <a:pt x="14675" y="6118"/>
                    <a:pt x="14675" y="6118"/>
                    <a:pt x="14675" y="6118"/>
                  </a:cubicBezTo>
                  <a:cubicBezTo>
                    <a:pt x="14845" y="6118"/>
                    <a:pt x="14845" y="6118"/>
                    <a:pt x="14845" y="6026"/>
                  </a:cubicBezTo>
                  <a:cubicBezTo>
                    <a:pt x="14845" y="6026"/>
                    <a:pt x="14845" y="6026"/>
                    <a:pt x="14845" y="6026"/>
                  </a:cubicBezTo>
                  <a:cubicBezTo>
                    <a:pt x="15015" y="6026"/>
                    <a:pt x="15015" y="6026"/>
                    <a:pt x="15015" y="6026"/>
                  </a:cubicBezTo>
                  <a:cubicBezTo>
                    <a:pt x="15015" y="6026"/>
                    <a:pt x="14845" y="6026"/>
                    <a:pt x="15015" y="5933"/>
                  </a:cubicBezTo>
                  <a:cubicBezTo>
                    <a:pt x="15015" y="5933"/>
                    <a:pt x="15015" y="6026"/>
                    <a:pt x="15015" y="5933"/>
                  </a:cubicBezTo>
                  <a:cubicBezTo>
                    <a:pt x="15015" y="5933"/>
                    <a:pt x="15015" y="5748"/>
                    <a:pt x="15185" y="5655"/>
                  </a:cubicBezTo>
                  <a:cubicBezTo>
                    <a:pt x="15355" y="5655"/>
                    <a:pt x="15355" y="5655"/>
                    <a:pt x="15355" y="5655"/>
                  </a:cubicBezTo>
                  <a:cubicBezTo>
                    <a:pt x="15355" y="5655"/>
                    <a:pt x="15355" y="5562"/>
                    <a:pt x="15185" y="5562"/>
                  </a:cubicBezTo>
                  <a:cubicBezTo>
                    <a:pt x="15355" y="5470"/>
                    <a:pt x="15525" y="5470"/>
                    <a:pt x="15525" y="5470"/>
                  </a:cubicBezTo>
                  <a:cubicBezTo>
                    <a:pt x="15525" y="5284"/>
                    <a:pt x="15695" y="5006"/>
                    <a:pt x="16035" y="4821"/>
                  </a:cubicBezTo>
                  <a:cubicBezTo>
                    <a:pt x="16035" y="4821"/>
                    <a:pt x="16035" y="4821"/>
                    <a:pt x="16035" y="4821"/>
                  </a:cubicBezTo>
                  <a:cubicBezTo>
                    <a:pt x="16206" y="4821"/>
                    <a:pt x="16035" y="4821"/>
                    <a:pt x="16035" y="4728"/>
                  </a:cubicBezTo>
                  <a:cubicBezTo>
                    <a:pt x="16206" y="4821"/>
                    <a:pt x="16206" y="4728"/>
                    <a:pt x="16206" y="4821"/>
                  </a:cubicBezTo>
                  <a:cubicBezTo>
                    <a:pt x="16376" y="4728"/>
                    <a:pt x="16206" y="4635"/>
                    <a:pt x="16376" y="4635"/>
                  </a:cubicBezTo>
                  <a:cubicBezTo>
                    <a:pt x="16206" y="4635"/>
                    <a:pt x="16376" y="4635"/>
                    <a:pt x="16206" y="4635"/>
                  </a:cubicBezTo>
                  <a:cubicBezTo>
                    <a:pt x="16376" y="4542"/>
                    <a:pt x="16376" y="4542"/>
                    <a:pt x="16376" y="4542"/>
                  </a:cubicBezTo>
                  <a:cubicBezTo>
                    <a:pt x="16376" y="4450"/>
                    <a:pt x="16376" y="4542"/>
                    <a:pt x="16376" y="4542"/>
                  </a:cubicBezTo>
                  <a:cubicBezTo>
                    <a:pt x="16376" y="4450"/>
                    <a:pt x="16376" y="4450"/>
                    <a:pt x="16376" y="4450"/>
                  </a:cubicBezTo>
                  <a:cubicBezTo>
                    <a:pt x="16716" y="4450"/>
                    <a:pt x="16546" y="4728"/>
                    <a:pt x="16716" y="4635"/>
                  </a:cubicBezTo>
                  <a:cubicBezTo>
                    <a:pt x="16716" y="4635"/>
                    <a:pt x="16716" y="4635"/>
                    <a:pt x="16716" y="4635"/>
                  </a:cubicBezTo>
                  <a:cubicBezTo>
                    <a:pt x="16886" y="4635"/>
                    <a:pt x="16716" y="4821"/>
                    <a:pt x="16886" y="4635"/>
                  </a:cubicBezTo>
                  <a:cubicBezTo>
                    <a:pt x="16886" y="4635"/>
                    <a:pt x="16886" y="4542"/>
                    <a:pt x="16716" y="4542"/>
                  </a:cubicBezTo>
                  <a:cubicBezTo>
                    <a:pt x="16886" y="4450"/>
                    <a:pt x="16546" y="4450"/>
                    <a:pt x="16716" y="4357"/>
                  </a:cubicBezTo>
                  <a:cubicBezTo>
                    <a:pt x="16716" y="4357"/>
                    <a:pt x="16546" y="4450"/>
                    <a:pt x="16716" y="4450"/>
                  </a:cubicBezTo>
                  <a:cubicBezTo>
                    <a:pt x="16886" y="4357"/>
                    <a:pt x="16716" y="4264"/>
                    <a:pt x="16886" y="4264"/>
                  </a:cubicBezTo>
                  <a:cubicBezTo>
                    <a:pt x="16716" y="4357"/>
                    <a:pt x="16716" y="4264"/>
                    <a:pt x="16716" y="4172"/>
                  </a:cubicBezTo>
                  <a:cubicBezTo>
                    <a:pt x="16716" y="4172"/>
                    <a:pt x="16716" y="4264"/>
                    <a:pt x="16886" y="4172"/>
                  </a:cubicBezTo>
                  <a:cubicBezTo>
                    <a:pt x="16716" y="4172"/>
                    <a:pt x="16886" y="4079"/>
                    <a:pt x="16716" y="4079"/>
                  </a:cubicBezTo>
                  <a:cubicBezTo>
                    <a:pt x="16546" y="4079"/>
                    <a:pt x="16886" y="4079"/>
                    <a:pt x="16716" y="3986"/>
                  </a:cubicBezTo>
                  <a:cubicBezTo>
                    <a:pt x="16886" y="3986"/>
                    <a:pt x="16886" y="4079"/>
                    <a:pt x="16886" y="4079"/>
                  </a:cubicBezTo>
                  <a:cubicBezTo>
                    <a:pt x="16886" y="4079"/>
                    <a:pt x="16886" y="3894"/>
                    <a:pt x="16886" y="3894"/>
                  </a:cubicBezTo>
                  <a:cubicBezTo>
                    <a:pt x="16886" y="3894"/>
                    <a:pt x="16886" y="3894"/>
                    <a:pt x="16886" y="3986"/>
                  </a:cubicBezTo>
                  <a:cubicBezTo>
                    <a:pt x="16886" y="3894"/>
                    <a:pt x="16886" y="3801"/>
                    <a:pt x="17056" y="3801"/>
                  </a:cubicBezTo>
                  <a:cubicBezTo>
                    <a:pt x="16886" y="3801"/>
                    <a:pt x="16886" y="3801"/>
                    <a:pt x="16886" y="3801"/>
                  </a:cubicBezTo>
                  <a:cubicBezTo>
                    <a:pt x="17056" y="3708"/>
                    <a:pt x="17056" y="3708"/>
                    <a:pt x="17056" y="3708"/>
                  </a:cubicBezTo>
                  <a:cubicBezTo>
                    <a:pt x="17056" y="3708"/>
                    <a:pt x="17056" y="3523"/>
                    <a:pt x="17226" y="3615"/>
                  </a:cubicBezTo>
                  <a:cubicBezTo>
                    <a:pt x="17226" y="3615"/>
                    <a:pt x="17396" y="3523"/>
                    <a:pt x="17226" y="3523"/>
                  </a:cubicBezTo>
                  <a:cubicBezTo>
                    <a:pt x="17056" y="3523"/>
                    <a:pt x="17226" y="3615"/>
                    <a:pt x="17056" y="3615"/>
                  </a:cubicBezTo>
                  <a:cubicBezTo>
                    <a:pt x="17226" y="3615"/>
                    <a:pt x="17056" y="3523"/>
                    <a:pt x="17056" y="3523"/>
                  </a:cubicBezTo>
                  <a:cubicBezTo>
                    <a:pt x="17226" y="3523"/>
                    <a:pt x="17226" y="3523"/>
                    <a:pt x="17226" y="3523"/>
                  </a:cubicBezTo>
                  <a:cubicBezTo>
                    <a:pt x="17226" y="3523"/>
                    <a:pt x="17226" y="3523"/>
                    <a:pt x="17226" y="3430"/>
                  </a:cubicBezTo>
                  <a:cubicBezTo>
                    <a:pt x="17226" y="3523"/>
                    <a:pt x="17226" y="3523"/>
                    <a:pt x="17226" y="3430"/>
                  </a:cubicBezTo>
                  <a:cubicBezTo>
                    <a:pt x="17226" y="3430"/>
                    <a:pt x="17226" y="3430"/>
                    <a:pt x="17226" y="3430"/>
                  </a:cubicBezTo>
                  <a:cubicBezTo>
                    <a:pt x="17226" y="3245"/>
                    <a:pt x="17396" y="3430"/>
                    <a:pt x="17396" y="3245"/>
                  </a:cubicBezTo>
                  <a:cubicBezTo>
                    <a:pt x="17396" y="3430"/>
                    <a:pt x="17396" y="3430"/>
                    <a:pt x="17396" y="3430"/>
                  </a:cubicBezTo>
                  <a:cubicBezTo>
                    <a:pt x="17396" y="3430"/>
                    <a:pt x="17736" y="3430"/>
                    <a:pt x="17736" y="3245"/>
                  </a:cubicBezTo>
                  <a:cubicBezTo>
                    <a:pt x="17396" y="3152"/>
                    <a:pt x="17396" y="3152"/>
                    <a:pt x="17396" y="3152"/>
                  </a:cubicBezTo>
                  <a:cubicBezTo>
                    <a:pt x="17396" y="3059"/>
                    <a:pt x="17736" y="3152"/>
                    <a:pt x="17396" y="3059"/>
                  </a:cubicBezTo>
                  <a:cubicBezTo>
                    <a:pt x="17736" y="3152"/>
                    <a:pt x="17736" y="3152"/>
                    <a:pt x="17736" y="3152"/>
                  </a:cubicBezTo>
                  <a:cubicBezTo>
                    <a:pt x="17906" y="3152"/>
                    <a:pt x="17906" y="3152"/>
                    <a:pt x="17906" y="3152"/>
                  </a:cubicBezTo>
                  <a:cubicBezTo>
                    <a:pt x="17906" y="3059"/>
                    <a:pt x="17906" y="2967"/>
                    <a:pt x="17736" y="3059"/>
                  </a:cubicBezTo>
                  <a:cubicBezTo>
                    <a:pt x="17736" y="2967"/>
                    <a:pt x="17906" y="2967"/>
                    <a:pt x="17906" y="2967"/>
                  </a:cubicBezTo>
                  <a:cubicBezTo>
                    <a:pt x="17906" y="2967"/>
                    <a:pt x="17906" y="2967"/>
                    <a:pt x="17906" y="2874"/>
                  </a:cubicBezTo>
                  <a:cubicBezTo>
                    <a:pt x="17906" y="2874"/>
                    <a:pt x="18076" y="2874"/>
                    <a:pt x="18076" y="2874"/>
                  </a:cubicBezTo>
                  <a:cubicBezTo>
                    <a:pt x="18076" y="2967"/>
                    <a:pt x="18076" y="2967"/>
                    <a:pt x="18076" y="2967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247" y="2967"/>
                    <a:pt x="18247" y="2874"/>
                    <a:pt x="18247" y="2967"/>
                  </a:cubicBezTo>
                  <a:cubicBezTo>
                    <a:pt x="18417" y="2874"/>
                    <a:pt x="18417" y="2874"/>
                    <a:pt x="18417" y="2874"/>
                  </a:cubicBezTo>
                  <a:cubicBezTo>
                    <a:pt x="18076" y="2874"/>
                    <a:pt x="18247" y="2781"/>
                    <a:pt x="18076" y="2781"/>
                  </a:cubicBezTo>
                  <a:cubicBezTo>
                    <a:pt x="18076" y="2596"/>
                    <a:pt x="18417" y="2781"/>
                    <a:pt x="18417" y="2596"/>
                  </a:cubicBezTo>
                  <a:cubicBezTo>
                    <a:pt x="18247" y="2596"/>
                    <a:pt x="18247" y="2503"/>
                    <a:pt x="18247" y="2596"/>
                  </a:cubicBezTo>
                  <a:cubicBezTo>
                    <a:pt x="18247" y="2503"/>
                    <a:pt x="18076" y="2503"/>
                    <a:pt x="18247" y="2318"/>
                  </a:cubicBezTo>
                  <a:cubicBezTo>
                    <a:pt x="18247" y="2503"/>
                    <a:pt x="18417" y="2318"/>
                    <a:pt x="18417" y="2503"/>
                  </a:cubicBezTo>
                  <a:cubicBezTo>
                    <a:pt x="18417" y="2596"/>
                    <a:pt x="18417" y="2596"/>
                    <a:pt x="18417" y="2596"/>
                  </a:cubicBezTo>
                  <a:cubicBezTo>
                    <a:pt x="18587" y="2596"/>
                    <a:pt x="18587" y="2596"/>
                    <a:pt x="18587" y="2596"/>
                  </a:cubicBezTo>
                  <a:cubicBezTo>
                    <a:pt x="18587" y="2503"/>
                    <a:pt x="18757" y="2318"/>
                    <a:pt x="18587" y="2318"/>
                  </a:cubicBezTo>
                  <a:cubicBezTo>
                    <a:pt x="18587" y="2318"/>
                    <a:pt x="18587" y="2503"/>
                    <a:pt x="18417" y="2318"/>
                  </a:cubicBezTo>
                  <a:cubicBezTo>
                    <a:pt x="18587" y="2225"/>
                    <a:pt x="18757" y="2318"/>
                    <a:pt x="1858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587" y="2225"/>
                    <a:pt x="18417" y="2225"/>
                    <a:pt x="1841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757" y="2132"/>
                    <a:pt x="18417" y="2225"/>
                    <a:pt x="18587" y="2225"/>
                  </a:cubicBezTo>
                  <a:cubicBezTo>
                    <a:pt x="18757" y="2225"/>
                    <a:pt x="18587" y="2132"/>
                    <a:pt x="18757" y="2132"/>
                  </a:cubicBezTo>
                  <a:cubicBezTo>
                    <a:pt x="18757" y="2132"/>
                    <a:pt x="18757" y="2132"/>
                    <a:pt x="18757" y="2132"/>
                  </a:cubicBezTo>
                  <a:cubicBezTo>
                    <a:pt x="18757" y="2132"/>
                    <a:pt x="19267" y="2225"/>
                    <a:pt x="18927" y="2039"/>
                  </a:cubicBezTo>
                  <a:cubicBezTo>
                    <a:pt x="18927" y="1947"/>
                    <a:pt x="18927" y="2039"/>
                    <a:pt x="18927" y="2039"/>
                  </a:cubicBezTo>
                  <a:cubicBezTo>
                    <a:pt x="18927" y="1854"/>
                    <a:pt x="18927" y="1854"/>
                    <a:pt x="18927" y="1761"/>
                  </a:cubicBezTo>
                  <a:cubicBezTo>
                    <a:pt x="19267" y="1854"/>
                    <a:pt x="19267" y="1669"/>
                    <a:pt x="19267" y="1761"/>
                  </a:cubicBezTo>
                  <a:cubicBezTo>
                    <a:pt x="19267" y="1761"/>
                    <a:pt x="18927" y="1947"/>
                    <a:pt x="19267" y="2039"/>
                  </a:cubicBezTo>
                  <a:cubicBezTo>
                    <a:pt x="19267" y="2039"/>
                    <a:pt x="18927" y="2039"/>
                    <a:pt x="19267" y="2132"/>
                  </a:cubicBezTo>
                  <a:cubicBezTo>
                    <a:pt x="19267" y="2039"/>
                    <a:pt x="19267" y="2132"/>
                    <a:pt x="19437" y="2132"/>
                  </a:cubicBezTo>
                  <a:cubicBezTo>
                    <a:pt x="19437" y="2039"/>
                    <a:pt x="19437" y="2039"/>
                    <a:pt x="19437" y="2039"/>
                  </a:cubicBezTo>
                  <a:cubicBezTo>
                    <a:pt x="19267" y="2039"/>
                    <a:pt x="19267" y="2039"/>
                    <a:pt x="19267" y="2039"/>
                  </a:cubicBezTo>
                  <a:cubicBezTo>
                    <a:pt x="19267" y="1947"/>
                    <a:pt x="19267" y="1854"/>
                    <a:pt x="19267" y="1761"/>
                  </a:cubicBezTo>
                  <a:cubicBezTo>
                    <a:pt x="19437" y="1761"/>
                    <a:pt x="19437" y="1761"/>
                    <a:pt x="19437" y="1761"/>
                  </a:cubicBezTo>
                  <a:cubicBezTo>
                    <a:pt x="19607" y="1669"/>
                    <a:pt x="19607" y="1576"/>
                    <a:pt x="19777" y="1483"/>
                  </a:cubicBezTo>
                  <a:cubicBezTo>
                    <a:pt x="19607" y="1483"/>
                    <a:pt x="19947" y="1298"/>
                    <a:pt x="19777" y="1391"/>
                  </a:cubicBezTo>
                  <a:cubicBezTo>
                    <a:pt x="19607" y="1391"/>
                    <a:pt x="19437" y="1391"/>
                    <a:pt x="19437" y="1391"/>
                  </a:cubicBezTo>
                  <a:cubicBezTo>
                    <a:pt x="19437" y="1298"/>
                    <a:pt x="19437" y="1391"/>
                    <a:pt x="19607" y="1391"/>
                  </a:cubicBezTo>
                  <a:cubicBezTo>
                    <a:pt x="19607" y="1298"/>
                    <a:pt x="19777" y="1391"/>
                    <a:pt x="19607" y="1298"/>
                  </a:cubicBezTo>
                  <a:cubicBezTo>
                    <a:pt x="19607" y="1391"/>
                    <a:pt x="19777" y="1298"/>
                    <a:pt x="19947" y="1391"/>
                  </a:cubicBezTo>
                  <a:cubicBezTo>
                    <a:pt x="19947" y="1298"/>
                    <a:pt x="19947" y="1391"/>
                    <a:pt x="20117" y="1298"/>
                  </a:cubicBezTo>
                  <a:cubicBezTo>
                    <a:pt x="20117" y="1205"/>
                    <a:pt x="20117" y="1112"/>
                    <a:pt x="20117" y="1020"/>
                  </a:cubicBezTo>
                  <a:cubicBezTo>
                    <a:pt x="20287" y="1020"/>
                    <a:pt x="20287" y="927"/>
                    <a:pt x="20458" y="834"/>
                  </a:cubicBezTo>
                  <a:cubicBezTo>
                    <a:pt x="20458" y="649"/>
                    <a:pt x="20798" y="834"/>
                    <a:pt x="20798" y="649"/>
                  </a:cubicBezTo>
                  <a:cubicBezTo>
                    <a:pt x="20968" y="649"/>
                    <a:pt x="20458" y="834"/>
                    <a:pt x="20798" y="649"/>
                  </a:cubicBezTo>
                  <a:cubicBezTo>
                    <a:pt x="20798" y="649"/>
                    <a:pt x="20798" y="649"/>
                    <a:pt x="20798" y="649"/>
                  </a:cubicBezTo>
                  <a:cubicBezTo>
                    <a:pt x="20798" y="649"/>
                    <a:pt x="21138" y="464"/>
                    <a:pt x="20968" y="371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1138" y="464"/>
                    <a:pt x="20968" y="464"/>
                    <a:pt x="20968" y="464"/>
                  </a:cubicBezTo>
                  <a:cubicBezTo>
                    <a:pt x="21138" y="464"/>
                    <a:pt x="21138" y="464"/>
                    <a:pt x="21138" y="464"/>
                  </a:cubicBezTo>
                  <a:cubicBezTo>
                    <a:pt x="21308" y="464"/>
                    <a:pt x="21308" y="371"/>
                    <a:pt x="21308" y="371"/>
                  </a:cubicBezTo>
                  <a:cubicBezTo>
                    <a:pt x="21138" y="371"/>
                    <a:pt x="21138" y="371"/>
                    <a:pt x="21138" y="371"/>
                  </a:cubicBezTo>
                  <a:cubicBezTo>
                    <a:pt x="21308" y="278"/>
                    <a:pt x="21308" y="185"/>
                    <a:pt x="21478" y="93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0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278"/>
                    <a:pt x="21478" y="185"/>
                    <a:pt x="21478" y="185"/>
                  </a:cubicBezTo>
                  <a:cubicBezTo>
                    <a:pt x="21478" y="185"/>
                    <a:pt x="21478" y="278"/>
                    <a:pt x="21478" y="278"/>
                  </a:cubicBezTo>
                  <a:cubicBezTo>
                    <a:pt x="21478" y="278"/>
                    <a:pt x="21478" y="278"/>
                    <a:pt x="21478" y="185"/>
                  </a:cubicBezTo>
                  <a:cubicBezTo>
                    <a:pt x="21478" y="278"/>
                    <a:pt x="21478" y="278"/>
                    <a:pt x="21478" y="371"/>
                  </a:cubicBezTo>
                  <a:cubicBezTo>
                    <a:pt x="21478" y="278"/>
                    <a:pt x="21478" y="278"/>
                    <a:pt x="21478" y="278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464"/>
                    <a:pt x="21478" y="464"/>
                    <a:pt x="21478" y="464"/>
                  </a:cubicBezTo>
                  <a:cubicBezTo>
                    <a:pt x="21308" y="556"/>
                    <a:pt x="21308" y="649"/>
                    <a:pt x="21308" y="834"/>
                  </a:cubicBezTo>
                  <a:cubicBezTo>
                    <a:pt x="21138" y="649"/>
                    <a:pt x="21138" y="649"/>
                    <a:pt x="21138" y="556"/>
                  </a:cubicBezTo>
                  <a:cubicBezTo>
                    <a:pt x="20968" y="556"/>
                    <a:pt x="21138" y="649"/>
                    <a:pt x="20968" y="649"/>
                  </a:cubicBezTo>
                  <a:cubicBezTo>
                    <a:pt x="20968" y="834"/>
                    <a:pt x="21138" y="834"/>
                    <a:pt x="21138" y="927"/>
                  </a:cubicBezTo>
                  <a:cubicBezTo>
                    <a:pt x="20968" y="927"/>
                    <a:pt x="20968" y="927"/>
                    <a:pt x="20968" y="927"/>
                  </a:cubicBezTo>
                  <a:cubicBezTo>
                    <a:pt x="20968" y="1020"/>
                    <a:pt x="21138" y="1020"/>
                    <a:pt x="20968" y="1020"/>
                  </a:cubicBezTo>
                  <a:cubicBezTo>
                    <a:pt x="20798" y="1112"/>
                    <a:pt x="20458" y="1298"/>
                    <a:pt x="20287" y="1391"/>
                  </a:cubicBezTo>
                  <a:cubicBezTo>
                    <a:pt x="20287" y="1391"/>
                    <a:pt x="20287" y="1391"/>
                    <a:pt x="20287" y="1391"/>
                  </a:cubicBezTo>
                  <a:cubicBezTo>
                    <a:pt x="20458" y="1483"/>
                    <a:pt x="20287" y="1576"/>
                    <a:pt x="20287" y="1669"/>
                  </a:cubicBezTo>
                  <a:cubicBezTo>
                    <a:pt x="20117" y="1854"/>
                    <a:pt x="20117" y="2039"/>
                    <a:pt x="19777" y="2039"/>
                  </a:cubicBezTo>
                  <a:cubicBezTo>
                    <a:pt x="19607" y="2225"/>
                    <a:pt x="19437" y="2503"/>
                    <a:pt x="19267" y="2781"/>
                  </a:cubicBezTo>
                  <a:cubicBezTo>
                    <a:pt x="19267" y="2688"/>
                    <a:pt x="19267" y="2688"/>
                    <a:pt x="19267" y="2688"/>
                  </a:cubicBezTo>
                  <a:cubicBezTo>
                    <a:pt x="19267" y="2781"/>
                    <a:pt x="19267" y="2688"/>
                    <a:pt x="19267" y="2781"/>
                  </a:cubicBezTo>
                  <a:cubicBezTo>
                    <a:pt x="19267" y="2781"/>
                    <a:pt x="19267" y="2874"/>
                    <a:pt x="19267" y="2874"/>
                  </a:cubicBezTo>
                  <a:cubicBezTo>
                    <a:pt x="18927" y="2874"/>
                    <a:pt x="18927" y="3059"/>
                    <a:pt x="18757" y="3245"/>
                  </a:cubicBezTo>
                  <a:cubicBezTo>
                    <a:pt x="18757" y="3152"/>
                    <a:pt x="18757" y="3152"/>
                    <a:pt x="18757" y="3152"/>
                  </a:cubicBezTo>
                  <a:cubicBezTo>
                    <a:pt x="18757" y="3430"/>
                    <a:pt x="18587" y="3523"/>
                    <a:pt x="18417" y="3523"/>
                  </a:cubicBezTo>
                  <a:cubicBezTo>
                    <a:pt x="18247" y="3523"/>
                    <a:pt x="18247" y="3523"/>
                    <a:pt x="18247" y="3615"/>
                  </a:cubicBezTo>
                  <a:cubicBezTo>
                    <a:pt x="18247" y="3708"/>
                    <a:pt x="18247" y="3708"/>
                    <a:pt x="18247" y="3894"/>
                  </a:cubicBezTo>
                  <a:cubicBezTo>
                    <a:pt x="18076" y="3894"/>
                    <a:pt x="18076" y="3986"/>
                    <a:pt x="18076" y="4079"/>
                  </a:cubicBezTo>
                  <a:cubicBezTo>
                    <a:pt x="17906" y="4450"/>
                    <a:pt x="17396" y="4635"/>
                    <a:pt x="17056" y="5006"/>
                  </a:cubicBezTo>
                  <a:cubicBezTo>
                    <a:pt x="17056" y="5006"/>
                    <a:pt x="17056" y="5006"/>
                    <a:pt x="17056" y="5006"/>
                  </a:cubicBezTo>
                  <a:cubicBezTo>
                    <a:pt x="16886" y="5284"/>
                    <a:pt x="16546" y="5470"/>
                    <a:pt x="16376" y="5748"/>
                  </a:cubicBezTo>
                  <a:cubicBezTo>
                    <a:pt x="16376" y="5748"/>
                    <a:pt x="16376" y="5748"/>
                    <a:pt x="16376" y="5748"/>
                  </a:cubicBezTo>
                  <a:cubicBezTo>
                    <a:pt x="16206" y="5748"/>
                    <a:pt x="16206" y="6026"/>
                    <a:pt x="16206" y="6026"/>
                  </a:cubicBezTo>
                  <a:cubicBezTo>
                    <a:pt x="16206" y="6026"/>
                    <a:pt x="16206" y="6118"/>
                    <a:pt x="16035" y="6118"/>
                  </a:cubicBezTo>
                  <a:cubicBezTo>
                    <a:pt x="15695" y="6211"/>
                    <a:pt x="16035" y="6211"/>
                    <a:pt x="15695" y="6304"/>
                  </a:cubicBezTo>
                  <a:cubicBezTo>
                    <a:pt x="15695" y="6397"/>
                    <a:pt x="15695" y="6489"/>
                    <a:pt x="15525" y="6675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525" y="6675"/>
                    <a:pt x="15185" y="6767"/>
                    <a:pt x="15525" y="6767"/>
                  </a:cubicBezTo>
                  <a:cubicBezTo>
                    <a:pt x="15185" y="6953"/>
                    <a:pt x="15185" y="7138"/>
                    <a:pt x="14845" y="7324"/>
                  </a:cubicBezTo>
                  <a:cubicBezTo>
                    <a:pt x="15015" y="7324"/>
                    <a:pt x="14845" y="7324"/>
                    <a:pt x="14845" y="7324"/>
                  </a:cubicBezTo>
                  <a:cubicBezTo>
                    <a:pt x="14845" y="7509"/>
                    <a:pt x="14675" y="7602"/>
                    <a:pt x="14675" y="7694"/>
                  </a:cubicBezTo>
                  <a:cubicBezTo>
                    <a:pt x="14675" y="7787"/>
                    <a:pt x="14675" y="7694"/>
                    <a:pt x="14335" y="7694"/>
                  </a:cubicBezTo>
                  <a:cubicBezTo>
                    <a:pt x="14335" y="7787"/>
                    <a:pt x="14675" y="7787"/>
                    <a:pt x="14675" y="7787"/>
                  </a:cubicBezTo>
                  <a:cubicBezTo>
                    <a:pt x="14335" y="7973"/>
                    <a:pt x="13995" y="8158"/>
                    <a:pt x="13654" y="8436"/>
                  </a:cubicBezTo>
                  <a:cubicBezTo>
                    <a:pt x="13484" y="8714"/>
                    <a:pt x="13144" y="9085"/>
                    <a:pt x="12634" y="9363"/>
                  </a:cubicBezTo>
                  <a:cubicBezTo>
                    <a:pt x="12634" y="9363"/>
                    <a:pt x="12634" y="9363"/>
                    <a:pt x="12634" y="9363"/>
                  </a:cubicBezTo>
                  <a:cubicBezTo>
                    <a:pt x="12634" y="9548"/>
                    <a:pt x="12294" y="9641"/>
                    <a:pt x="12464" y="9734"/>
                  </a:cubicBezTo>
                  <a:cubicBezTo>
                    <a:pt x="12294" y="9734"/>
                    <a:pt x="12294" y="9827"/>
                    <a:pt x="12294" y="9827"/>
                  </a:cubicBezTo>
                  <a:cubicBezTo>
                    <a:pt x="12294" y="9827"/>
                    <a:pt x="11954" y="10012"/>
                    <a:pt x="11954" y="10197"/>
                  </a:cubicBezTo>
                  <a:cubicBezTo>
                    <a:pt x="11954" y="10197"/>
                    <a:pt x="11954" y="10197"/>
                    <a:pt x="11954" y="10197"/>
                  </a:cubicBezTo>
                  <a:cubicBezTo>
                    <a:pt x="11784" y="10290"/>
                    <a:pt x="11784" y="10476"/>
                    <a:pt x="11613" y="10476"/>
                  </a:cubicBezTo>
                  <a:cubicBezTo>
                    <a:pt x="11613" y="10476"/>
                    <a:pt x="11613" y="10476"/>
                    <a:pt x="11613" y="10476"/>
                  </a:cubicBezTo>
                  <a:cubicBezTo>
                    <a:pt x="11443" y="10476"/>
                    <a:pt x="11613" y="10568"/>
                    <a:pt x="11443" y="10568"/>
                  </a:cubicBezTo>
                  <a:cubicBezTo>
                    <a:pt x="11443" y="10568"/>
                    <a:pt x="11443" y="10568"/>
                    <a:pt x="11443" y="10568"/>
                  </a:cubicBezTo>
                  <a:cubicBezTo>
                    <a:pt x="11103" y="10939"/>
                    <a:pt x="10933" y="11217"/>
                    <a:pt x="10593" y="11495"/>
                  </a:cubicBezTo>
                  <a:cubicBezTo>
                    <a:pt x="10253" y="11773"/>
                    <a:pt x="10253" y="11495"/>
                    <a:pt x="10253" y="11681"/>
                  </a:cubicBezTo>
                  <a:cubicBezTo>
                    <a:pt x="10253" y="11681"/>
                    <a:pt x="10253" y="11681"/>
                    <a:pt x="10253" y="11681"/>
                  </a:cubicBezTo>
                  <a:cubicBezTo>
                    <a:pt x="10253" y="11773"/>
                    <a:pt x="9913" y="11773"/>
                    <a:pt x="9913" y="11866"/>
                  </a:cubicBezTo>
                  <a:cubicBezTo>
                    <a:pt x="10083" y="11866"/>
                    <a:pt x="10083" y="11866"/>
                    <a:pt x="10083" y="11866"/>
                  </a:cubicBezTo>
                  <a:cubicBezTo>
                    <a:pt x="9913" y="12052"/>
                    <a:pt x="9913" y="12052"/>
                    <a:pt x="9913" y="12144"/>
                  </a:cubicBezTo>
                  <a:cubicBezTo>
                    <a:pt x="9913" y="12144"/>
                    <a:pt x="9913" y="12144"/>
                    <a:pt x="9913" y="12144"/>
                  </a:cubicBezTo>
                  <a:cubicBezTo>
                    <a:pt x="9913" y="12330"/>
                    <a:pt x="9402" y="12330"/>
                    <a:pt x="9572" y="12608"/>
                  </a:cubicBezTo>
                  <a:cubicBezTo>
                    <a:pt x="8892" y="13257"/>
                    <a:pt x="8382" y="13906"/>
                    <a:pt x="7702" y="14647"/>
                  </a:cubicBezTo>
                  <a:cubicBezTo>
                    <a:pt x="7021" y="15296"/>
                    <a:pt x="6341" y="15945"/>
                    <a:pt x="5491" y="16594"/>
                  </a:cubicBezTo>
                  <a:cubicBezTo>
                    <a:pt x="5321" y="16779"/>
                    <a:pt x="5321" y="16779"/>
                    <a:pt x="5321" y="16872"/>
                  </a:cubicBezTo>
                  <a:cubicBezTo>
                    <a:pt x="5321" y="16872"/>
                    <a:pt x="5321" y="16872"/>
                    <a:pt x="5321" y="16872"/>
                  </a:cubicBezTo>
                  <a:cubicBezTo>
                    <a:pt x="5321" y="16872"/>
                    <a:pt x="4980" y="16965"/>
                    <a:pt x="4980" y="17058"/>
                  </a:cubicBezTo>
                  <a:cubicBezTo>
                    <a:pt x="4810" y="17336"/>
                    <a:pt x="4640" y="17428"/>
                    <a:pt x="4300" y="17799"/>
                  </a:cubicBezTo>
                  <a:cubicBezTo>
                    <a:pt x="4300" y="17799"/>
                    <a:pt x="4300" y="17706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892"/>
                    <a:pt x="4300" y="17892"/>
                    <a:pt x="4300" y="17892"/>
                  </a:cubicBezTo>
                  <a:cubicBezTo>
                    <a:pt x="3790" y="18633"/>
                    <a:pt x="2939" y="19097"/>
                    <a:pt x="2259" y="19746"/>
                  </a:cubicBezTo>
                  <a:cubicBezTo>
                    <a:pt x="2089" y="19839"/>
                    <a:pt x="1919" y="20117"/>
                    <a:pt x="1749" y="20302"/>
                  </a:cubicBezTo>
                  <a:cubicBezTo>
                    <a:pt x="1069" y="20673"/>
                    <a:pt x="728" y="21136"/>
                    <a:pt x="218" y="21600"/>
                  </a:cubicBezTo>
                  <a:cubicBezTo>
                    <a:pt x="218" y="21600"/>
                    <a:pt x="-122" y="21415"/>
                    <a:pt x="48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1" name="شكل حر 122"/>
            <p:cNvSpPr/>
            <p:nvPr/>
          </p:nvSpPr>
          <p:spPr>
            <a:xfrm>
              <a:off x="719694" y="1071152"/>
              <a:ext cx="141435" cy="6110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9" y="0"/>
                  </a:moveTo>
                  <a:cubicBezTo>
                    <a:pt x="6703" y="10696"/>
                    <a:pt x="6703" y="10696"/>
                    <a:pt x="6703" y="10696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9366" y="21600"/>
                    <a:pt x="19366" y="21600"/>
                    <a:pt x="19366" y="21600"/>
                  </a:cubicBezTo>
                  <a:cubicBezTo>
                    <a:pt x="12662" y="15644"/>
                    <a:pt x="12662" y="15644"/>
                    <a:pt x="12662" y="15644"/>
                  </a:cubicBezTo>
                  <a:cubicBezTo>
                    <a:pt x="21600" y="4914"/>
                    <a:pt x="21600" y="4914"/>
                    <a:pt x="21600" y="4914"/>
                  </a:cubicBezTo>
                  <a:cubicBezTo>
                    <a:pt x="14897" y="0"/>
                    <a:pt x="14897" y="0"/>
                    <a:pt x="14897" y="0"/>
                  </a:cubicBezTo>
                  <a:cubicBezTo>
                    <a:pt x="2979" y="0"/>
                    <a:pt x="2979" y="0"/>
                    <a:pt x="2979" y="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2" name="شكل حر 123"/>
            <p:cNvSpPr/>
            <p:nvPr/>
          </p:nvSpPr>
          <p:spPr>
            <a:xfrm>
              <a:off x="1785889" y="2194716"/>
              <a:ext cx="296125" cy="77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52" h="20972" fill="norm" stroke="1" extrusionOk="0">
                  <a:moveTo>
                    <a:pt x="4939" y="35"/>
                  </a:moveTo>
                  <a:cubicBezTo>
                    <a:pt x="7310" y="-628"/>
                    <a:pt x="18637" y="8383"/>
                    <a:pt x="15213" y="20972"/>
                  </a:cubicBezTo>
                  <a:cubicBezTo>
                    <a:pt x="11261" y="20309"/>
                    <a:pt x="988" y="12756"/>
                    <a:pt x="988" y="12756"/>
                  </a:cubicBezTo>
                  <a:cubicBezTo>
                    <a:pt x="988" y="12756"/>
                    <a:pt x="-2963" y="1492"/>
                    <a:pt x="4939" y="35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3" name="شكل حر 124"/>
            <p:cNvSpPr/>
            <p:nvPr/>
          </p:nvSpPr>
          <p:spPr>
            <a:xfrm>
              <a:off x="1784457" y="2196383"/>
              <a:ext cx="172784" cy="661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92" h="21600" fill="norm" stroke="1" extrusionOk="0">
                  <a:moveTo>
                    <a:pt x="10057" y="0"/>
                  </a:moveTo>
                  <a:cubicBezTo>
                    <a:pt x="17592" y="21600"/>
                    <a:pt x="17592" y="21600"/>
                    <a:pt x="17592" y="21600"/>
                  </a:cubicBezTo>
                  <a:cubicBezTo>
                    <a:pt x="17592" y="21600"/>
                    <a:pt x="5536" y="18400"/>
                    <a:pt x="2522" y="15360"/>
                  </a:cubicBezTo>
                  <a:cubicBezTo>
                    <a:pt x="11" y="12320"/>
                    <a:pt x="-4008" y="1440"/>
                    <a:pt x="10057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4" name="شكل حر 125"/>
            <p:cNvSpPr/>
            <p:nvPr/>
          </p:nvSpPr>
          <p:spPr>
            <a:xfrm>
              <a:off x="1752647" y="4694572"/>
              <a:ext cx="338379" cy="86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3" h="21138" fill="norm" stroke="1" extrusionOk="0">
                  <a:moveTo>
                    <a:pt x="5023" y="18"/>
                  </a:moveTo>
                  <a:cubicBezTo>
                    <a:pt x="6881" y="-462"/>
                    <a:pt x="18494" y="8538"/>
                    <a:pt x="15475" y="21138"/>
                  </a:cubicBezTo>
                  <a:cubicBezTo>
                    <a:pt x="11526" y="20538"/>
                    <a:pt x="1075" y="12618"/>
                    <a:pt x="1075" y="12618"/>
                  </a:cubicBezTo>
                  <a:cubicBezTo>
                    <a:pt x="1075" y="12618"/>
                    <a:pt x="-3106" y="1698"/>
                    <a:pt x="5023" y="1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5" name="شكل حر 126"/>
            <p:cNvSpPr/>
            <p:nvPr/>
          </p:nvSpPr>
          <p:spPr>
            <a:xfrm>
              <a:off x="1748959" y="4692273"/>
              <a:ext cx="189563" cy="74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5" h="21600" fill="norm" stroke="1" extrusionOk="0">
                  <a:moveTo>
                    <a:pt x="10382" y="0"/>
                  </a:moveTo>
                  <a:cubicBezTo>
                    <a:pt x="17735" y="21600"/>
                    <a:pt x="17735" y="21600"/>
                    <a:pt x="17735" y="21600"/>
                  </a:cubicBezTo>
                  <a:cubicBezTo>
                    <a:pt x="17735" y="21600"/>
                    <a:pt x="6246" y="18332"/>
                    <a:pt x="2569" y="15205"/>
                  </a:cubicBezTo>
                  <a:cubicBezTo>
                    <a:pt x="-188" y="12363"/>
                    <a:pt x="-3865" y="1563"/>
                    <a:pt x="10382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6" name="شكل حر 127"/>
            <p:cNvSpPr/>
            <p:nvPr/>
          </p:nvSpPr>
          <p:spPr>
            <a:xfrm>
              <a:off x="1775692" y="6905862"/>
              <a:ext cx="333927" cy="866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21" h="21031" fill="norm" stroke="1" extrusionOk="0">
                  <a:moveTo>
                    <a:pt x="4860" y="28"/>
                  </a:moveTo>
                  <a:cubicBezTo>
                    <a:pt x="7157" y="-569"/>
                    <a:pt x="18417" y="8501"/>
                    <a:pt x="14970" y="21031"/>
                  </a:cubicBezTo>
                  <a:cubicBezTo>
                    <a:pt x="11523" y="20554"/>
                    <a:pt x="1183" y="12797"/>
                    <a:pt x="1183" y="12797"/>
                  </a:cubicBezTo>
                  <a:cubicBezTo>
                    <a:pt x="1183" y="12797"/>
                    <a:pt x="-3183" y="1698"/>
                    <a:pt x="4860" y="2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7" name="شكل حر 128"/>
            <p:cNvSpPr/>
            <p:nvPr/>
          </p:nvSpPr>
          <p:spPr>
            <a:xfrm>
              <a:off x="1773895" y="6907376"/>
              <a:ext cx="187506" cy="73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0" h="21600" fill="norm" stroke="1" extrusionOk="0">
                  <a:moveTo>
                    <a:pt x="10210" y="0"/>
                  </a:moveTo>
                  <a:cubicBezTo>
                    <a:pt x="18370" y="21600"/>
                    <a:pt x="18370" y="21600"/>
                    <a:pt x="18370" y="21600"/>
                  </a:cubicBezTo>
                  <a:cubicBezTo>
                    <a:pt x="18370" y="21600"/>
                    <a:pt x="5890" y="18144"/>
                    <a:pt x="3010" y="15408"/>
                  </a:cubicBezTo>
                  <a:cubicBezTo>
                    <a:pt x="-830" y="12096"/>
                    <a:pt x="-3230" y="1440"/>
                    <a:pt x="1021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8" name="شكل حر 129"/>
            <p:cNvSpPr/>
            <p:nvPr/>
          </p:nvSpPr>
          <p:spPr>
            <a:xfrm>
              <a:off x="2216468" y="4360055"/>
              <a:ext cx="329572" cy="877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0" h="21038" fill="norm" stroke="1" extrusionOk="0">
                  <a:moveTo>
                    <a:pt x="10843" y="28"/>
                  </a:moveTo>
                  <a:cubicBezTo>
                    <a:pt x="8964" y="-562"/>
                    <a:pt x="-2540" y="8290"/>
                    <a:pt x="512" y="21038"/>
                  </a:cubicBezTo>
                  <a:cubicBezTo>
                    <a:pt x="4269" y="20212"/>
                    <a:pt x="14364" y="12540"/>
                    <a:pt x="14364" y="12540"/>
                  </a:cubicBezTo>
                  <a:cubicBezTo>
                    <a:pt x="14364" y="12540"/>
                    <a:pt x="19060" y="1563"/>
                    <a:pt x="10843" y="2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9" name="شكل حر 130"/>
            <p:cNvSpPr/>
            <p:nvPr/>
          </p:nvSpPr>
          <p:spPr>
            <a:xfrm>
              <a:off x="2364902" y="4361568"/>
              <a:ext cx="189974" cy="738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4" h="21600" fill="norm" stroke="1" extrusionOk="0">
                  <a:moveTo>
                    <a:pt x="7813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1489" y="18432"/>
                    <a:pt x="15166" y="15264"/>
                  </a:cubicBezTo>
                  <a:cubicBezTo>
                    <a:pt x="17923" y="12384"/>
                    <a:pt x="21600" y="1728"/>
                    <a:pt x="7813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0" name="شكل حر 131"/>
            <p:cNvSpPr/>
            <p:nvPr/>
          </p:nvSpPr>
          <p:spPr>
            <a:xfrm>
              <a:off x="2159038" y="5655271"/>
              <a:ext cx="561323" cy="100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400"/>
                    <a:pt x="19097" y="0"/>
                  </a:cubicBezTo>
                  <a:cubicBezTo>
                    <a:pt x="-996" y="6247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1" name="شكل حر 132"/>
            <p:cNvSpPr/>
            <p:nvPr/>
          </p:nvSpPr>
          <p:spPr>
            <a:xfrm>
              <a:off x="1575111" y="4869065"/>
              <a:ext cx="558783" cy="99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19017" y="21600"/>
                  </a:moveTo>
                  <a:cubicBezTo>
                    <a:pt x="19017" y="21600"/>
                    <a:pt x="-1578" y="14543"/>
                    <a:pt x="96" y="0"/>
                  </a:cubicBezTo>
                  <a:cubicBezTo>
                    <a:pt x="20022" y="6309"/>
                    <a:pt x="19017" y="21600"/>
                    <a:pt x="1901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2" name="شكل حر 133"/>
            <p:cNvSpPr/>
            <p:nvPr/>
          </p:nvSpPr>
          <p:spPr>
            <a:xfrm>
              <a:off x="2177854" y="6976013"/>
              <a:ext cx="563168" cy="996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471"/>
                    <a:pt x="19097" y="0"/>
                  </a:cubicBezTo>
                  <a:cubicBezTo>
                    <a:pt x="-996" y="6278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3" name="شكل حر 134"/>
            <p:cNvSpPr/>
            <p:nvPr/>
          </p:nvSpPr>
          <p:spPr>
            <a:xfrm>
              <a:off x="1587241" y="6002616"/>
              <a:ext cx="566108" cy="987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9" h="21600" fill="norm" stroke="1" extrusionOk="0">
                  <a:moveTo>
                    <a:pt x="19334" y="21600"/>
                  </a:moveTo>
                  <a:cubicBezTo>
                    <a:pt x="19334" y="21600"/>
                    <a:pt x="-1429" y="14507"/>
                    <a:pt x="78" y="0"/>
                  </a:cubicBezTo>
                  <a:cubicBezTo>
                    <a:pt x="20171" y="6233"/>
                    <a:pt x="19334" y="21600"/>
                    <a:pt x="19334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4" name="شكل حر 135"/>
            <p:cNvSpPr/>
            <p:nvPr/>
          </p:nvSpPr>
          <p:spPr>
            <a:xfrm>
              <a:off x="1606098" y="6986413"/>
              <a:ext cx="567970" cy="100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9" h="21600" fill="norm" stroke="1" extrusionOk="0">
                  <a:moveTo>
                    <a:pt x="19334" y="21600"/>
                  </a:moveTo>
                  <a:cubicBezTo>
                    <a:pt x="19334" y="21600"/>
                    <a:pt x="-1429" y="14400"/>
                    <a:pt x="78" y="0"/>
                  </a:cubicBezTo>
                  <a:cubicBezTo>
                    <a:pt x="20171" y="6353"/>
                    <a:pt x="19334" y="21600"/>
                    <a:pt x="19334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5" name="شكل حر 136"/>
            <p:cNvSpPr/>
            <p:nvPr/>
          </p:nvSpPr>
          <p:spPr>
            <a:xfrm>
              <a:off x="2159038" y="4469723"/>
              <a:ext cx="561323" cy="100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506"/>
                    <a:pt x="19097" y="0"/>
                  </a:cubicBezTo>
                  <a:cubicBezTo>
                    <a:pt x="-996" y="6353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6" name="شكل حر 137"/>
            <p:cNvSpPr/>
            <p:nvPr/>
          </p:nvSpPr>
          <p:spPr>
            <a:xfrm>
              <a:off x="1537147" y="3556643"/>
              <a:ext cx="562833" cy="100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19152" y="21600"/>
                  </a:moveTo>
                  <a:cubicBezTo>
                    <a:pt x="19152" y="21600"/>
                    <a:pt x="-1276" y="14435"/>
                    <a:pt x="64" y="0"/>
                  </a:cubicBezTo>
                  <a:cubicBezTo>
                    <a:pt x="20324" y="6322"/>
                    <a:pt x="19152" y="21600"/>
                    <a:pt x="1915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7" name="شكل حر 138"/>
            <p:cNvSpPr/>
            <p:nvPr/>
          </p:nvSpPr>
          <p:spPr>
            <a:xfrm>
              <a:off x="2159038" y="3142741"/>
              <a:ext cx="561323" cy="994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543"/>
                    <a:pt x="19097" y="0"/>
                  </a:cubicBezTo>
                  <a:cubicBezTo>
                    <a:pt x="-996" y="6309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8" name="شكل حر 139"/>
            <p:cNvSpPr/>
            <p:nvPr/>
          </p:nvSpPr>
          <p:spPr>
            <a:xfrm>
              <a:off x="2153480" y="2027910"/>
              <a:ext cx="558249" cy="987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4" h="21600" fill="norm" stroke="1" extrusionOk="0">
                  <a:moveTo>
                    <a:pt x="13" y="21600"/>
                  </a:moveTo>
                  <a:cubicBezTo>
                    <a:pt x="13" y="21600"/>
                    <a:pt x="20450" y="14507"/>
                    <a:pt x="18788" y="0"/>
                  </a:cubicBezTo>
                  <a:cubicBezTo>
                    <a:pt x="-1150" y="6340"/>
                    <a:pt x="13" y="21600"/>
                    <a:pt x="13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9" name="شكل حر 140"/>
            <p:cNvSpPr/>
            <p:nvPr/>
          </p:nvSpPr>
          <p:spPr>
            <a:xfrm>
              <a:off x="1620150" y="2381495"/>
              <a:ext cx="513044" cy="89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5" h="21600" fill="norm" stroke="1" extrusionOk="0">
                  <a:moveTo>
                    <a:pt x="19442" y="21600"/>
                  </a:moveTo>
                  <a:cubicBezTo>
                    <a:pt x="19442" y="21600"/>
                    <a:pt x="-1413" y="14440"/>
                    <a:pt x="77" y="0"/>
                  </a:cubicBezTo>
                  <a:cubicBezTo>
                    <a:pt x="20187" y="6444"/>
                    <a:pt x="19442" y="21600"/>
                    <a:pt x="1944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0" name="شكل حر 141"/>
            <p:cNvSpPr/>
            <p:nvPr/>
          </p:nvSpPr>
          <p:spPr>
            <a:xfrm>
              <a:off x="1589096" y="4869065"/>
              <a:ext cx="536511" cy="98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1404" y="21063"/>
                  </a:moveTo>
                  <a:cubicBezTo>
                    <a:pt x="21600" y="20633"/>
                    <a:pt x="20618" y="20418"/>
                    <a:pt x="20618" y="20203"/>
                  </a:cubicBezTo>
                  <a:cubicBezTo>
                    <a:pt x="20618" y="19988"/>
                    <a:pt x="20225" y="20203"/>
                    <a:pt x="20225" y="20203"/>
                  </a:cubicBezTo>
                  <a:cubicBezTo>
                    <a:pt x="20225" y="19666"/>
                    <a:pt x="19833" y="19343"/>
                    <a:pt x="19244" y="19021"/>
                  </a:cubicBezTo>
                  <a:cubicBezTo>
                    <a:pt x="19244" y="19021"/>
                    <a:pt x="19244" y="19021"/>
                    <a:pt x="19244" y="19021"/>
                  </a:cubicBezTo>
                  <a:cubicBezTo>
                    <a:pt x="19047" y="19021"/>
                    <a:pt x="19244" y="18913"/>
                    <a:pt x="19047" y="18913"/>
                  </a:cubicBezTo>
                  <a:cubicBezTo>
                    <a:pt x="19047" y="18913"/>
                    <a:pt x="19047" y="18913"/>
                    <a:pt x="19047" y="18913"/>
                  </a:cubicBezTo>
                  <a:cubicBezTo>
                    <a:pt x="19047" y="18806"/>
                    <a:pt x="19047" y="18806"/>
                    <a:pt x="19047" y="18806"/>
                  </a:cubicBezTo>
                  <a:cubicBezTo>
                    <a:pt x="18851" y="18806"/>
                    <a:pt x="18851" y="18806"/>
                    <a:pt x="18851" y="18806"/>
                  </a:cubicBezTo>
                  <a:cubicBezTo>
                    <a:pt x="18851" y="18591"/>
                    <a:pt x="18851" y="18591"/>
                    <a:pt x="18851" y="18591"/>
                  </a:cubicBezTo>
                  <a:cubicBezTo>
                    <a:pt x="19047" y="18376"/>
                    <a:pt x="18262" y="18376"/>
                    <a:pt x="18851" y="18054"/>
                  </a:cubicBezTo>
                  <a:cubicBezTo>
                    <a:pt x="18851" y="18161"/>
                    <a:pt x="18262" y="18161"/>
                    <a:pt x="18262" y="18161"/>
                  </a:cubicBezTo>
                  <a:cubicBezTo>
                    <a:pt x="18262" y="17946"/>
                    <a:pt x="18065" y="17624"/>
                    <a:pt x="17673" y="17409"/>
                  </a:cubicBezTo>
                  <a:cubicBezTo>
                    <a:pt x="17673" y="17516"/>
                    <a:pt x="17673" y="17516"/>
                    <a:pt x="17673" y="17516"/>
                  </a:cubicBezTo>
                  <a:cubicBezTo>
                    <a:pt x="17673" y="17409"/>
                    <a:pt x="17673" y="17409"/>
                    <a:pt x="17673" y="17194"/>
                  </a:cubicBezTo>
                  <a:cubicBezTo>
                    <a:pt x="17476" y="17194"/>
                    <a:pt x="17673" y="17087"/>
                    <a:pt x="17476" y="17087"/>
                  </a:cubicBezTo>
                  <a:cubicBezTo>
                    <a:pt x="17476" y="17087"/>
                    <a:pt x="17476" y="17087"/>
                    <a:pt x="17476" y="17087"/>
                  </a:cubicBezTo>
                  <a:cubicBezTo>
                    <a:pt x="17673" y="16764"/>
                    <a:pt x="17476" y="16764"/>
                    <a:pt x="17476" y="16764"/>
                  </a:cubicBezTo>
                  <a:cubicBezTo>
                    <a:pt x="17476" y="16764"/>
                    <a:pt x="17476" y="16764"/>
                    <a:pt x="17476" y="16764"/>
                  </a:cubicBezTo>
                  <a:cubicBezTo>
                    <a:pt x="17476" y="16657"/>
                    <a:pt x="17280" y="16657"/>
                    <a:pt x="17280" y="16657"/>
                  </a:cubicBezTo>
                  <a:cubicBezTo>
                    <a:pt x="17280" y="16657"/>
                    <a:pt x="17280" y="16657"/>
                    <a:pt x="17280" y="16657"/>
                  </a:cubicBezTo>
                  <a:cubicBezTo>
                    <a:pt x="17280" y="16549"/>
                    <a:pt x="17280" y="16549"/>
                    <a:pt x="17280" y="16549"/>
                  </a:cubicBezTo>
                  <a:cubicBezTo>
                    <a:pt x="17280" y="16549"/>
                    <a:pt x="17280" y="16549"/>
                    <a:pt x="17280" y="16549"/>
                  </a:cubicBezTo>
                  <a:cubicBezTo>
                    <a:pt x="17280" y="16442"/>
                    <a:pt x="16887" y="16442"/>
                    <a:pt x="17280" y="16442"/>
                  </a:cubicBezTo>
                  <a:cubicBezTo>
                    <a:pt x="16887" y="16442"/>
                    <a:pt x="17280" y="16549"/>
                    <a:pt x="16887" y="16549"/>
                  </a:cubicBezTo>
                  <a:cubicBezTo>
                    <a:pt x="16691" y="16119"/>
                    <a:pt x="16495" y="15797"/>
                    <a:pt x="16298" y="15367"/>
                  </a:cubicBezTo>
                  <a:cubicBezTo>
                    <a:pt x="15905" y="15367"/>
                    <a:pt x="15905" y="15367"/>
                    <a:pt x="15905" y="15367"/>
                  </a:cubicBezTo>
                  <a:cubicBezTo>
                    <a:pt x="15905" y="15260"/>
                    <a:pt x="15513" y="15260"/>
                    <a:pt x="15905" y="15152"/>
                  </a:cubicBezTo>
                  <a:cubicBezTo>
                    <a:pt x="15905" y="15260"/>
                    <a:pt x="15513" y="15260"/>
                    <a:pt x="15513" y="15152"/>
                  </a:cubicBezTo>
                  <a:cubicBezTo>
                    <a:pt x="15513" y="15152"/>
                    <a:pt x="15905" y="15152"/>
                    <a:pt x="15513" y="15045"/>
                  </a:cubicBezTo>
                  <a:cubicBezTo>
                    <a:pt x="15513" y="15152"/>
                    <a:pt x="15513" y="15152"/>
                    <a:pt x="15513" y="15152"/>
                  </a:cubicBezTo>
                  <a:cubicBezTo>
                    <a:pt x="15513" y="15045"/>
                    <a:pt x="15120" y="15045"/>
                    <a:pt x="15120" y="14830"/>
                  </a:cubicBezTo>
                  <a:cubicBezTo>
                    <a:pt x="15120" y="14830"/>
                    <a:pt x="15120" y="14830"/>
                    <a:pt x="15120" y="15045"/>
                  </a:cubicBezTo>
                  <a:cubicBezTo>
                    <a:pt x="15120" y="14830"/>
                    <a:pt x="15120" y="14830"/>
                    <a:pt x="15120" y="14722"/>
                  </a:cubicBezTo>
                  <a:cubicBezTo>
                    <a:pt x="14924" y="14830"/>
                    <a:pt x="14924" y="14830"/>
                    <a:pt x="14924" y="14830"/>
                  </a:cubicBezTo>
                  <a:cubicBezTo>
                    <a:pt x="14727" y="14722"/>
                    <a:pt x="15120" y="14722"/>
                    <a:pt x="14924" y="14615"/>
                  </a:cubicBezTo>
                  <a:cubicBezTo>
                    <a:pt x="14924" y="14722"/>
                    <a:pt x="14924" y="14722"/>
                    <a:pt x="14924" y="14722"/>
                  </a:cubicBezTo>
                  <a:cubicBezTo>
                    <a:pt x="14924" y="14615"/>
                    <a:pt x="14924" y="14400"/>
                    <a:pt x="14924" y="14293"/>
                  </a:cubicBezTo>
                  <a:cubicBezTo>
                    <a:pt x="14924" y="14400"/>
                    <a:pt x="14924" y="14400"/>
                    <a:pt x="14924" y="14400"/>
                  </a:cubicBezTo>
                  <a:cubicBezTo>
                    <a:pt x="14727" y="14293"/>
                    <a:pt x="14727" y="13970"/>
                    <a:pt x="14727" y="13970"/>
                  </a:cubicBezTo>
                  <a:cubicBezTo>
                    <a:pt x="14335" y="13863"/>
                    <a:pt x="14335" y="13970"/>
                    <a:pt x="14335" y="13863"/>
                  </a:cubicBezTo>
                  <a:cubicBezTo>
                    <a:pt x="14335" y="13863"/>
                    <a:pt x="14138" y="13755"/>
                    <a:pt x="14335" y="13755"/>
                  </a:cubicBezTo>
                  <a:cubicBezTo>
                    <a:pt x="14335" y="13755"/>
                    <a:pt x="14138" y="13540"/>
                    <a:pt x="14138" y="13433"/>
                  </a:cubicBezTo>
                  <a:cubicBezTo>
                    <a:pt x="14138" y="13540"/>
                    <a:pt x="13942" y="13540"/>
                    <a:pt x="13942" y="13540"/>
                  </a:cubicBezTo>
                  <a:cubicBezTo>
                    <a:pt x="13942" y="13540"/>
                    <a:pt x="13942" y="13540"/>
                    <a:pt x="13942" y="13540"/>
                  </a:cubicBezTo>
                  <a:cubicBezTo>
                    <a:pt x="13745" y="13540"/>
                    <a:pt x="13942" y="13540"/>
                    <a:pt x="13942" y="13755"/>
                  </a:cubicBezTo>
                  <a:cubicBezTo>
                    <a:pt x="13745" y="13540"/>
                    <a:pt x="13745" y="13540"/>
                    <a:pt x="13745" y="13433"/>
                  </a:cubicBezTo>
                  <a:cubicBezTo>
                    <a:pt x="13745" y="13433"/>
                    <a:pt x="13942" y="13325"/>
                    <a:pt x="13942" y="13218"/>
                  </a:cubicBezTo>
                  <a:cubicBezTo>
                    <a:pt x="13942" y="13325"/>
                    <a:pt x="13745" y="13218"/>
                    <a:pt x="13745" y="13325"/>
                  </a:cubicBezTo>
                  <a:cubicBezTo>
                    <a:pt x="13942" y="13003"/>
                    <a:pt x="13942" y="13003"/>
                    <a:pt x="13942" y="13003"/>
                  </a:cubicBezTo>
                  <a:cubicBezTo>
                    <a:pt x="13745" y="13003"/>
                    <a:pt x="13745" y="13003"/>
                    <a:pt x="13745" y="13003"/>
                  </a:cubicBezTo>
                  <a:cubicBezTo>
                    <a:pt x="13745" y="13003"/>
                    <a:pt x="13745" y="12896"/>
                    <a:pt x="13942" y="12896"/>
                  </a:cubicBezTo>
                  <a:cubicBezTo>
                    <a:pt x="13745" y="12896"/>
                    <a:pt x="13745" y="12573"/>
                    <a:pt x="13353" y="12896"/>
                  </a:cubicBezTo>
                  <a:cubicBezTo>
                    <a:pt x="13353" y="12896"/>
                    <a:pt x="13353" y="12896"/>
                    <a:pt x="13353" y="12896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2960" y="12573"/>
                    <a:pt x="13353" y="12466"/>
                    <a:pt x="13353" y="12466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358"/>
                    <a:pt x="13353" y="12358"/>
                    <a:pt x="13353" y="12358"/>
                  </a:cubicBezTo>
                  <a:cubicBezTo>
                    <a:pt x="13353" y="12358"/>
                    <a:pt x="13353" y="12358"/>
                    <a:pt x="13353" y="12466"/>
                  </a:cubicBezTo>
                  <a:cubicBezTo>
                    <a:pt x="13353" y="12358"/>
                    <a:pt x="13353" y="12143"/>
                    <a:pt x="13353" y="12036"/>
                  </a:cubicBezTo>
                  <a:cubicBezTo>
                    <a:pt x="12960" y="12143"/>
                    <a:pt x="12960" y="12143"/>
                    <a:pt x="12960" y="12143"/>
                  </a:cubicBezTo>
                  <a:cubicBezTo>
                    <a:pt x="12567" y="12036"/>
                    <a:pt x="12960" y="11928"/>
                    <a:pt x="12567" y="11821"/>
                  </a:cubicBezTo>
                  <a:cubicBezTo>
                    <a:pt x="12567" y="11928"/>
                    <a:pt x="12960" y="11821"/>
                    <a:pt x="12960" y="11821"/>
                  </a:cubicBezTo>
                  <a:cubicBezTo>
                    <a:pt x="12567" y="11821"/>
                    <a:pt x="12567" y="11821"/>
                    <a:pt x="12567" y="11821"/>
                  </a:cubicBezTo>
                  <a:cubicBezTo>
                    <a:pt x="12567" y="11821"/>
                    <a:pt x="12567" y="11821"/>
                    <a:pt x="12567" y="11606"/>
                  </a:cubicBezTo>
                  <a:cubicBezTo>
                    <a:pt x="12567" y="11606"/>
                    <a:pt x="12567" y="11606"/>
                    <a:pt x="12567" y="11606"/>
                  </a:cubicBezTo>
                  <a:cubicBezTo>
                    <a:pt x="12567" y="11606"/>
                    <a:pt x="12371" y="11176"/>
                    <a:pt x="12175" y="11176"/>
                  </a:cubicBezTo>
                  <a:cubicBezTo>
                    <a:pt x="12371" y="11176"/>
                    <a:pt x="12371" y="11069"/>
                    <a:pt x="12371" y="11069"/>
                  </a:cubicBezTo>
                  <a:cubicBezTo>
                    <a:pt x="12175" y="11069"/>
                    <a:pt x="12175" y="11069"/>
                    <a:pt x="12175" y="11069"/>
                  </a:cubicBezTo>
                  <a:cubicBezTo>
                    <a:pt x="12175" y="11069"/>
                    <a:pt x="12175" y="10961"/>
                    <a:pt x="12175" y="11069"/>
                  </a:cubicBezTo>
                  <a:cubicBezTo>
                    <a:pt x="12175" y="10961"/>
                    <a:pt x="12175" y="11176"/>
                    <a:pt x="12175" y="11176"/>
                  </a:cubicBezTo>
                  <a:cubicBezTo>
                    <a:pt x="12175" y="11176"/>
                    <a:pt x="12175" y="10961"/>
                    <a:pt x="12175" y="11069"/>
                  </a:cubicBezTo>
                  <a:cubicBezTo>
                    <a:pt x="12175" y="10961"/>
                    <a:pt x="12175" y="10961"/>
                    <a:pt x="11782" y="10961"/>
                  </a:cubicBezTo>
                  <a:cubicBezTo>
                    <a:pt x="12175" y="10961"/>
                    <a:pt x="11782" y="10961"/>
                    <a:pt x="11782" y="10961"/>
                  </a:cubicBezTo>
                  <a:cubicBezTo>
                    <a:pt x="11782" y="10746"/>
                    <a:pt x="11782" y="10961"/>
                    <a:pt x="11782" y="10746"/>
                  </a:cubicBezTo>
                  <a:cubicBezTo>
                    <a:pt x="11782" y="10746"/>
                    <a:pt x="11782" y="10746"/>
                    <a:pt x="11782" y="10746"/>
                  </a:cubicBezTo>
                  <a:cubicBezTo>
                    <a:pt x="11782" y="10639"/>
                    <a:pt x="11782" y="10639"/>
                    <a:pt x="11782" y="10639"/>
                  </a:cubicBezTo>
                  <a:cubicBezTo>
                    <a:pt x="11782" y="10639"/>
                    <a:pt x="11782" y="10531"/>
                    <a:pt x="11585" y="10639"/>
                  </a:cubicBezTo>
                  <a:cubicBezTo>
                    <a:pt x="11585" y="10639"/>
                    <a:pt x="11585" y="10639"/>
                    <a:pt x="11585" y="10639"/>
                  </a:cubicBezTo>
                  <a:cubicBezTo>
                    <a:pt x="11585" y="10639"/>
                    <a:pt x="11585" y="10639"/>
                    <a:pt x="11585" y="10531"/>
                  </a:cubicBezTo>
                  <a:cubicBezTo>
                    <a:pt x="11585" y="10531"/>
                    <a:pt x="11585" y="10531"/>
                    <a:pt x="11585" y="10531"/>
                  </a:cubicBezTo>
                  <a:cubicBezTo>
                    <a:pt x="11782" y="10531"/>
                    <a:pt x="11585" y="10531"/>
                    <a:pt x="11585" y="10424"/>
                  </a:cubicBezTo>
                  <a:cubicBezTo>
                    <a:pt x="11389" y="10424"/>
                    <a:pt x="11389" y="10209"/>
                    <a:pt x="11389" y="10209"/>
                  </a:cubicBezTo>
                  <a:cubicBezTo>
                    <a:pt x="11389" y="10101"/>
                    <a:pt x="11389" y="10101"/>
                    <a:pt x="10996" y="10101"/>
                  </a:cubicBezTo>
                  <a:cubicBezTo>
                    <a:pt x="10996" y="10101"/>
                    <a:pt x="10996" y="10101"/>
                    <a:pt x="10996" y="10101"/>
                  </a:cubicBezTo>
                  <a:cubicBezTo>
                    <a:pt x="10996" y="10101"/>
                    <a:pt x="10996" y="10101"/>
                    <a:pt x="10996" y="9994"/>
                  </a:cubicBezTo>
                  <a:cubicBezTo>
                    <a:pt x="10800" y="9994"/>
                    <a:pt x="10800" y="9994"/>
                    <a:pt x="10800" y="9994"/>
                  </a:cubicBezTo>
                  <a:cubicBezTo>
                    <a:pt x="10800" y="9672"/>
                    <a:pt x="10800" y="9672"/>
                    <a:pt x="10996" y="9672"/>
                  </a:cubicBezTo>
                  <a:cubicBezTo>
                    <a:pt x="10800" y="9672"/>
                    <a:pt x="10996" y="9564"/>
                    <a:pt x="10800" y="9564"/>
                  </a:cubicBezTo>
                  <a:cubicBezTo>
                    <a:pt x="10800" y="9564"/>
                    <a:pt x="10604" y="9672"/>
                    <a:pt x="10604" y="9564"/>
                  </a:cubicBezTo>
                  <a:cubicBezTo>
                    <a:pt x="10015" y="9672"/>
                    <a:pt x="10604" y="9349"/>
                    <a:pt x="10604" y="9349"/>
                  </a:cubicBezTo>
                  <a:cubicBezTo>
                    <a:pt x="10604" y="9349"/>
                    <a:pt x="10604" y="9349"/>
                    <a:pt x="10604" y="9349"/>
                  </a:cubicBezTo>
                  <a:cubicBezTo>
                    <a:pt x="10604" y="9242"/>
                    <a:pt x="10604" y="9242"/>
                    <a:pt x="10604" y="9242"/>
                  </a:cubicBezTo>
                  <a:cubicBezTo>
                    <a:pt x="10604" y="9242"/>
                    <a:pt x="10015" y="9242"/>
                    <a:pt x="10604" y="9134"/>
                  </a:cubicBezTo>
                  <a:cubicBezTo>
                    <a:pt x="10015" y="9134"/>
                    <a:pt x="10015" y="8812"/>
                    <a:pt x="9622" y="8812"/>
                  </a:cubicBezTo>
                  <a:cubicBezTo>
                    <a:pt x="9622" y="8812"/>
                    <a:pt x="9622" y="8812"/>
                    <a:pt x="9622" y="8704"/>
                  </a:cubicBezTo>
                  <a:cubicBezTo>
                    <a:pt x="9818" y="8704"/>
                    <a:pt x="9622" y="8812"/>
                    <a:pt x="9818" y="8812"/>
                  </a:cubicBezTo>
                  <a:cubicBezTo>
                    <a:pt x="9818" y="8812"/>
                    <a:pt x="9818" y="8812"/>
                    <a:pt x="9818" y="8812"/>
                  </a:cubicBezTo>
                  <a:cubicBezTo>
                    <a:pt x="9818" y="8704"/>
                    <a:pt x="9622" y="8704"/>
                    <a:pt x="9622" y="8812"/>
                  </a:cubicBezTo>
                  <a:cubicBezTo>
                    <a:pt x="9229" y="8704"/>
                    <a:pt x="9818" y="8597"/>
                    <a:pt x="9622" y="8597"/>
                  </a:cubicBezTo>
                  <a:cubicBezTo>
                    <a:pt x="9622" y="8597"/>
                    <a:pt x="9622" y="8597"/>
                    <a:pt x="9622" y="8597"/>
                  </a:cubicBezTo>
                  <a:cubicBezTo>
                    <a:pt x="9622" y="8275"/>
                    <a:pt x="9622" y="8275"/>
                    <a:pt x="9622" y="8275"/>
                  </a:cubicBezTo>
                  <a:cubicBezTo>
                    <a:pt x="9229" y="8275"/>
                    <a:pt x="9229" y="8275"/>
                    <a:pt x="9033" y="8275"/>
                  </a:cubicBezTo>
                  <a:cubicBezTo>
                    <a:pt x="9033" y="8275"/>
                    <a:pt x="9033" y="8275"/>
                    <a:pt x="9229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7952"/>
                    <a:pt x="9033" y="8167"/>
                    <a:pt x="9033" y="8167"/>
                  </a:cubicBezTo>
                  <a:cubicBezTo>
                    <a:pt x="9229" y="7952"/>
                    <a:pt x="9033" y="7952"/>
                    <a:pt x="9229" y="7952"/>
                  </a:cubicBezTo>
                  <a:cubicBezTo>
                    <a:pt x="9033" y="7952"/>
                    <a:pt x="9033" y="7952"/>
                    <a:pt x="9033" y="7952"/>
                  </a:cubicBezTo>
                  <a:cubicBezTo>
                    <a:pt x="9033" y="7845"/>
                    <a:pt x="9033" y="7845"/>
                    <a:pt x="9033" y="7845"/>
                  </a:cubicBezTo>
                  <a:cubicBezTo>
                    <a:pt x="9033" y="7845"/>
                    <a:pt x="9033" y="7845"/>
                    <a:pt x="8836" y="7845"/>
                  </a:cubicBezTo>
                  <a:cubicBezTo>
                    <a:pt x="9033" y="7845"/>
                    <a:pt x="9033" y="7845"/>
                    <a:pt x="9033" y="7845"/>
                  </a:cubicBezTo>
                  <a:cubicBezTo>
                    <a:pt x="8836" y="7845"/>
                    <a:pt x="8836" y="7845"/>
                    <a:pt x="8836" y="7845"/>
                  </a:cubicBezTo>
                  <a:cubicBezTo>
                    <a:pt x="9033" y="7737"/>
                    <a:pt x="9033" y="7737"/>
                    <a:pt x="9033" y="7737"/>
                  </a:cubicBezTo>
                  <a:cubicBezTo>
                    <a:pt x="8836" y="7737"/>
                    <a:pt x="8836" y="7737"/>
                    <a:pt x="8836" y="7845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522"/>
                    <a:pt x="8836" y="7522"/>
                    <a:pt x="8836" y="7522"/>
                  </a:cubicBezTo>
                  <a:cubicBezTo>
                    <a:pt x="8836" y="7522"/>
                    <a:pt x="8836" y="7522"/>
                    <a:pt x="8444" y="7415"/>
                  </a:cubicBezTo>
                  <a:cubicBezTo>
                    <a:pt x="8444" y="7522"/>
                    <a:pt x="8444" y="7522"/>
                    <a:pt x="8444" y="7522"/>
                  </a:cubicBezTo>
                  <a:cubicBezTo>
                    <a:pt x="8444" y="7415"/>
                    <a:pt x="8444" y="7415"/>
                    <a:pt x="8444" y="7415"/>
                  </a:cubicBezTo>
                  <a:cubicBezTo>
                    <a:pt x="8444" y="7415"/>
                    <a:pt x="8444" y="7415"/>
                    <a:pt x="8444" y="7415"/>
                  </a:cubicBezTo>
                  <a:cubicBezTo>
                    <a:pt x="8444" y="7307"/>
                    <a:pt x="8444" y="7307"/>
                    <a:pt x="8444" y="7307"/>
                  </a:cubicBezTo>
                  <a:cubicBezTo>
                    <a:pt x="8247" y="7307"/>
                    <a:pt x="8051" y="7415"/>
                    <a:pt x="8051" y="7307"/>
                  </a:cubicBezTo>
                  <a:cubicBezTo>
                    <a:pt x="8051" y="7200"/>
                    <a:pt x="8247" y="7200"/>
                    <a:pt x="8247" y="7200"/>
                  </a:cubicBezTo>
                  <a:cubicBezTo>
                    <a:pt x="8247" y="6878"/>
                    <a:pt x="8247" y="6770"/>
                    <a:pt x="8051" y="6770"/>
                  </a:cubicBezTo>
                  <a:cubicBezTo>
                    <a:pt x="8051" y="6770"/>
                    <a:pt x="8051" y="6770"/>
                    <a:pt x="8051" y="6555"/>
                  </a:cubicBezTo>
                  <a:cubicBezTo>
                    <a:pt x="7462" y="6555"/>
                    <a:pt x="8051" y="6340"/>
                    <a:pt x="7265" y="6340"/>
                  </a:cubicBezTo>
                  <a:cubicBezTo>
                    <a:pt x="7265" y="6340"/>
                    <a:pt x="7265" y="6340"/>
                    <a:pt x="7069" y="6340"/>
                  </a:cubicBezTo>
                  <a:cubicBezTo>
                    <a:pt x="7265" y="6340"/>
                    <a:pt x="7069" y="6340"/>
                    <a:pt x="7265" y="6340"/>
                  </a:cubicBezTo>
                  <a:cubicBezTo>
                    <a:pt x="7265" y="6125"/>
                    <a:pt x="7265" y="6125"/>
                    <a:pt x="7462" y="6125"/>
                  </a:cubicBezTo>
                  <a:cubicBezTo>
                    <a:pt x="7265" y="6125"/>
                    <a:pt x="7265" y="6018"/>
                    <a:pt x="7069" y="6018"/>
                  </a:cubicBezTo>
                  <a:cubicBezTo>
                    <a:pt x="7265" y="6018"/>
                    <a:pt x="7265" y="6018"/>
                    <a:pt x="7265" y="5910"/>
                  </a:cubicBezTo>
                  <a:cubicBezTo>
                    <a:pt x="7069" y="6018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803"/>
                    <a:pt x="7069" y="5803"/>
                    <a:pt x="7069" y="5803"/>
                  </a:cubicBezTo>
                  <a:cubicBezTo>
                    <a:pt x="6676" y="5803"/>
                    <a:pt x="6676" y="5803"/>
                    <a:pt x="6676" y="5803"/>
                  </a:cubicBezTo>
                  <a:cubicBezTo>
                    <a:pt x="6676" y="5803"/>
                    <a:pt x="7069" y="5481"/>
                    <a:pt x="6676" y="5481"/>
                  </a:cubicBezTo>
                  <a:cubicBezTo>
                    <a:pt x="6480" y="5481"/>
                    <a:pt x="6480" y="5481"/>
                    <a:pt x="6480" y="5481"/>
                  </a:cubicBezTo>
                  <a:cubicBezTo>
                    <a:pt x="6480" y="5373"/>
                    <a:pt x="6676" y="5373"/>
                    <a:pt x="6676" y="5373"/>
                  </a:cubicBezTo>
                  <a:cubicBezTo>
                    <a:pt x="6480" y="5373"/>
                    <a:pt x="6480" y="5158"/>
                    <a:pt x="6284" y="5158"/>
                  </a:cubicBezTo>
                  <a:cubicBezTo>
                    <a:pt x="6480" y="5051"/>
                    <a:pt x="6284" y="4728"/>
                    <a:pt x="5891" y="4621"/>
                  </a:cubicBezTo>
                  <a:cubicBezTo>
                    <a:pt x="5891" y="4621"/>
                    <a:pt x="5891" y="4621"/>
                    <a:pt x="5891" y="4621"/>
                  </a:cubicBezTo>
                  <a:cubicBezTo>
                    <a:pt x="5891" y="4621"/>
                    <a:pt x="6284" y="4513"/>
                    <a:pt x="5891" y="4513"/>
                  </a:cubicBezTo>
                  <a:cubicBezTo>
                    <a:pt x="5891" y="4621"/>
                    <a:pt x="5695" y="4513"/>
                    <a:pt x="5695" y="4621"/>
                  </a:cubicBezTo>
                  <a:cubicBezTo>
                    <a:pt x="5695" y="4513"/>
                    <a:pt x="5695" y="4513"/>
                    <a:pt x="5695" y="4513"/>
                  </a:cubicBezTo>
                  <a:cubicBezTo>
                    <a:pt x="5891" y="4299"/>
                    <a:pt x="5695" y="4513"/>
                    <a:pt x="5891" y="4513"/>
                  </a:cubicBezTo>
                  <a:cubicBezTo>
                    <a:pt x="5891" y="4513"/>
                    <a:pt x="5695" y="4299"/>
                    <a:pt x="5891" y="4299"/>
                  </a:cubicBezTo>
                  <a:cubicBezTo>
                    <a:pt x="5695" y="4299"/>
                    <a:pt x="5695" y="4299"/>
                    <a:pt x="5695" y="4299"/>
                  </a:cubicBezTo>
                  <a:cubicBezTo>
                    <a:pt x="5695" y="4299"/>
                    <a:pt x="5695" y="4299"/>
                    <a:pt x="5695" y="4299"/>
                  </a:cubicBezTo>
                  <a:cubicBezTo>
                    <a:pt x="5498" y="4299"/>
                    <a:pt x="5498" y="4513"/>
                    <a:pt x="5302" y="4513"/>
                  </a:cubicBezTo>
                  <a:cubicBezTo>
                    <a:pt x="5302" y="4513"/>
                    <a:pt x="5302" y="4513"/>
                    <a:pt x="5302" y="4513"/>
                  </a:cubicBezTo>
                  <a:cubicBezTo>
                    <a:pt x="4713" y="4513"/>
                    <a:pt x="4713" y="4621"/>
                    <a:pt x="4713" y="4621"/>
                  </a:cubicBezTo>
                  <a:cubicBezTo>
                    <a:pt x="4713" y="4513"/>
                    <a:pt x="5302" y="4513"/>
                    <a:pt x="5302" y="4513"/>
                  </a:cubicBezTo>
                  <a:cubicBezTo>
                    <a:pt x="5302" y="4299"/>
                    <a:pt x="5498" y="4299"/>
                    <a:pt x="5498" y="4191"/>
                  </a:cubicBezTo>
                  <a:cubicBezTo>
                    <a:pt x="5498" y="4191"/>
                    <a:pt x="5498" y="4191"/>
                    <a:pt x="5498" y="4299"/>
                  </a:cubicBezTo>
                  <a:cubicBezTo>
                    <a:pt x="5302" y="4299"/>
                    <a:pt x="5498" y="4191"/>
                    <a:pt x="5302" y="4191"/>
                  </a:cubicBezTo>
                  <a:cubicBezTo>
                    <a:pt x="5498" y="4191"/>
                    <a:pt x="5498" y="3976"/>
                    <a:pt x="5498" y="3976"/>
                  </a:cubicBezTo>
                  <a:cubicBezTo>
                    <a:pt x="5498" y="3976"/>
                    <a:pt x="5498" y="4191"/>
                    <a:pt x="5302" y="3976"/>
                  </a:cubicBezTo>
                  <a:cubicBezTo>
                    <a:pt x="5498" y="3976"/>
                    <a:pt x="5498" y="3761"/>
                    <a:pt x="5498" y="3761"/>
                  </a:cubicBezTo>
                  <a:cubicBezTo>
                    <a:pt x="5695" y="3761"/>
                    <a:pt x="5498" y="3761"/>
                    <a:pt x="5498" y="3654"/>
                  </a:cubicBezTo>
                  <a:cubicBezTo>
                    <a:pt x="5302" y="3761"/>
                    <a:pt x="5302" y="3976"/>
                    <a:pt x="5302" y="3761"/>
                  </a:cubicBezTo>
                  <a:cubicBezTo>
                    <a:pt x="5302" y="3761"/>
                    <a:pt x="5302" y="3654"/>
                    <a:pt x="5498" y="3654"/>
                  </a:cubicBezTo>
                  <a:cubicBezTo>
                    <a:pt x="5302" y="3654"/>
                    <a:pt x="5302" y="3654"/>
                    <a:pt x="5302" y="3654"/>
                  </a:cubicBezTo>
                  <a:cubicBezTo>
                    <a:pt x="4713" y="3654"/>
                    <a:pt x="5302" y="3546"/>
                    <a:pt x="4713" y="3654"/>
                  </a:cubicBezTo>
                  <a:cubicBezTo>
                    <a:pt x="5302" y="3546"/>
                    <a:pt x="5302" y="3546"/>
                    <a:pt x="5302" y="3546"/>
                  </a:cubicBezTo>
                  <a:cubicBezTo>
                    <a:pt x="4713" y="3546"/>
                    <a:pt x="4713" y="3546"/>
                    <a:pt x="4713" y="3546"/>
                  </a:cubicBezTo>
                  <a:cubicBezTo>
                    <a:pt x="4713" y="3546"/>
                    <a:pt x="4713" y="3331"/>
                    <a:pt x="4516" y="3331"/>
                  </a:cubicBezTo>
                  <a:cubicBezTo>
                    <a:pt x="4713" y="3331"/>
                    <a:pt x="4516" y="3331"/>
                    <a:pt x="4713" y="3331"/>
                  </a:cubicBezTo>
                  <a:cubicBezTo>
                    <a:pt x="4713" y="3331"/>
                    <a:pt x="4713" y="3331"/>
                    <a:pt x="5302" y="3331"/>
                  </a:cubicBezTo>
                  <a:cubicBezTo>
                    <a:pt x="4713" y="3331"/>
                    <a:pt x="4713" y="3331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116"/>
                    <a:pt x="4713" y="3116"/>
                    <a:pt x="4713" y="3116"/>
                  </a:cubicBezTo>
                  <a:cubicBezTo>
                    <a:pt x="4713" y="3116"/>
                    <a:pt x="4516" y="3224"/>
                    <a:pt x="4516" y="3116"/>
                  </a:cubicBezTo>
                  <a:cubicBezTo>
                    <a:pt x="4516" y="3224"/>
                    <a:pt x="4516" y="3224"/>
                    <a:pt x="4516" y="3224"/>
                  </a:cubicBezTo>
                  <a:cubicBezTo>
                    <a:pt x="4516" y="3224"/>
                    <a:pt x="4124" y="3224"/>
                    <a:pt x="4124" y="3116"/>
                  </a:cubicBezTo>
                  <a:cubicBezTo>
                    <a:pt x="4713" y="2901"/>
                    <a:pt x="4713" y="2901"/>
                    <a:pt x="4713" y="2901"/>
                  </a:cubicBezTo>
                  <a:cubicBezTo>
                    <a:pt x="4516" y="2901"/>
                    <a:pt x="4516" y="2901"/>
                    <a:pt x="4516" y="2901"/>
                  </a:cubicBezTo>
                  <a:cubicBezTo>
                    <a:pt x="4516" y="3116"/>
                    <a:pt x="4516" y="3116"/>
                    <a:pt x="4516" y="3116"/>
                  </a:cubicBezTo>
                  <a:cubicBezTo>
                    <a:pt x="4516" y="3116"/>
                    <a:pt x="4124" y="3116"/>
                    <a:pt x="4124" y="2901"/>
                  </a:cubicBezTo>
                  <a:cubicBezTo>
                    <a:pt x="4124" y="2901"/>
                    <a:pt x="4124" y="2794"/>
                    <a:pt x="4516" y="2901"/>
                  </a:cubicBezTo>
                  <a:cubicBezTo>
                    <a:pt x="4516" y="2794"/>
                    <a:pt x="4124" y="2794"/>
                    <a:pt x="4124" y="2901"/>
                  </a:cubicBezTo>
                  <a:cubicBezTo>
                    <a:pt x="4124" y="2794"/>
                    <a:pt x="4124" y="2794"/>
                    <a:pt x="4516" y="2794"/>
                  </a:cubicBezTo>
                  <a:cubicBezTo>
                    <a:pt x="4124" y="2794"/>
                    <a:pt x="3927" y="2794"/>
                    <a:pt x="3927" y="2794"/>
                  </a:cubicBezTo>
                  <a:cubicBezTo>
                    <a:pt x="3731" y="2794"/>
                    <a:pt x="3731" y="2794"/>
                    <a:pt x="3731" y="2794"/>
                  </a:cubicBezTo>
                  <a:cubicBezTo>
                    <a:pt x="3731" y="2794"/>
                    <a:pt x="3731" y="2794"/>
                    <a:pt x="3731" y="2794"/>
                  </a:cubicBezTo>
                  <a:cubicBezTo>
                    <a:pt x="3731" y="2901"/>
                    <a:pt x="3731" y="2794"/>
                    <a:pt x="3338" y="2901"/>
                  </a:cubicBezTo>
                  <a:cubicBezTo>
                    <a:pt x="3338" y="2794"/>
                    <a:pt x="3338" y="2794"/>
                    <a:pt x="3338" y="2794"/>
                  </a:cubicBezTo>
                  <a:cubicBezTo>
                    <a:pt x="3731" y="2794"/>
                    <a:pt x="3731" y="2579"/>
                    <a:pt x="3927" y="2364"/>
                  </a:cubicBezTo>
                  <a:cubicBezTo>
                    <a:pt x="3927" y="2257"/>
                    <a:pt x="3338" y="2579"/>
                    <a:pt x="3731" y="2364"/>
                  </a:cubicBezTo>
                  <a:cubicBezTo>
                    <a:pt x="3927" y="2257"/>
                    <a:pt x="3927" y="2257"/>
                    <a:pt x="3927" y="2257"/>
                  </a:cubicBezTo>
                  <a:cubicBezTo>
                    <a:pt x="3731" y="2257"/>
                    <a:pt x="3927" y="2257"/>
                    <a:pt x="3927" y="2149"/>
                  </a:cubicBezTo>
                  <a:cubicBezTo>
                    <a:pt x="3731" y="2257"/>
                    <a:pt x="3338" y="2149"/>
                    <a:pt x="3338" y="2257"/>
                  </a:cubicBezTo>
                  <a:cubicBezTo>
                    <a:pt x="3338" y="2257"/>
                    <a:pt x="3731" y="2257"/>
                    <a:pt x="3731" y="2364"/>
                  </a:cubicBezTo>
                  <a:cubicBezTo>
                    <a:pt x="3338" y="2364"/>
                    <a:pt x="3338" y="2364"/>
                    <a:pt x="3142" y="2364"/>
                  </a:cubicBezTo>
                  <a:cubicBezTo>
                    <a:pt x="3142" y="2257"/>
                    <a:pt x="3142" y="2257"/>
                    <a:pt x="3338" y="2257"/>
                  </a:cubicBezTo>
                  <a:cubicBezTo>
                    <a:pt x="3338" y="2149"/>
                    <a:pt x="3338" y="2257"/>
                    <a:pt x="3338" y="2257"/>
                  </a:cubicBezTo>
                  <a:cubicBezTo>
                    <a:pt x="3338" y="2149"/>
                    <a:pt x="3142" y="2149"/>
                    <a:pt x="3338" y="2149"/>
                  </a:cubicBezTo>
                  <a:cubicBezTo>
                    <a:pt x="3731" y="2149"/>
                    <a:pt x="3731" y="2149"/>
                    <a:pt x="3731" y="2149"/>
                  </a:cubicBezTo>
                  <a:cubicBezTo>
                    <a:pt x="3731" y="1934"/>
                    <a:pt x="3731" y="1934"/>
                    <a:pt x="3731" y="1934"/>
                  </a:cubicBezTo>
                  <a:cubicBezTo>
                    <a:pt x="3731" y="1934"/>
                    <a:pt x="3731" y="1934"/>
                    <a:pt x="3731" y="1934"/>
                  </a:cubicBezTo>
                  <a:cubicBezTo>
                    <a:pt x="3338" y="1934"/>
                    <a:pt x="3731" y="1934"/>
                    <a:pt x="3731" y="1827"/>
                  </a:cubicBezTo>
                  <a:cubicBezTo>
                    <a:pt x="3338" y="1827"/>
                    <a:pt x="3338" y="1827"/>
                    <a:pt x="3338" y="1827"/>
                  </a:cubicBezTo>
                  <a:cubicBezTo>
                    <a:pt x="3338" y="1934"/>
                    <a:pt x="3731" y="1934"/>
                    <a:pt x="3338" y="2149"/>
                  </a:cubicBezTo>
                  <a:cubicBezTo>
                    <a:pt x="3338" y="1934"/>
                    <a:pt x="3338" y="1934"/>
                    <a:pt x="3338" y="1934"/>
                  </a:cubicBezTo>
                  <a:cubicBezTo>
                    <a:pt x="3142" y="1934"/>
                    <a:pt x="3338" y="1934"/>
                    <a:pt x="3142" y="1934"/>
                  </a:cubicBezTo>
                  <a:cubicBezTo>
                    <a:pt x="3142" y="1934"/>
                    <a:pt x="2945" y="1934"/>
                    <a:pt x="2945" y="1827"/>
                  </a:cubicBezTo>
                  <a:cubicBezTo>
                    <a:pt x="3142" y="1827"/>
                    <a:pt x="3142" y="1827"/>
                    <a:pt x="3142" y="1827"/>
                  </a:cubicBezTo>
                  <a:cubicBezTo>
                    <a:pt x="3142" y="1719"/>
                    <a:pt x="3142" y="1719"/>
                    <a:pt x="3142" y="1504"/>
                  </a:cubicBezTo>
                  <a:cubicBezTo>
                    <a:pt x="2945" y="1719"/>
                    <a:pt x="2945" y="1504"/>
                    <a:pt x="2945" y="1504"/>
                  </a:cubicBezTo>
                  <a:cubicBezTo>
                    <a:pt x="2945" y="1504"/>
                    <a:pt x="3142" y="1719"/>
                    <a:pt x="2945" y="1827"/>
                  </a:cubicBezTo>
                  <a:cubicBezTo>
                    <a:pt x="2553" y="1827"/>
                    <a:pt x="3142" y="1827"/>
                    <a:pt x="2945" y="1934"/>
                  </a:cubicBezTo>
                  <a:cubicBezTo>
                    <a:pt x="2945" y="1934"/>
                    <a:pt x="2553" y="1934"/>
                    <a:pt x="2160" y="1934"/>
                  </a:cubicBezTo>
                  <a:cubicBezTo>
                    <a:pt x="2160" y="1934"/>
                    <a:pt x="2160" y="1934"/>
                    <a:pt x="2160" y="1934"/>
                  </a:cubicBezTo>
                  <a:cubicBezTo>
                    <a:pt x="2553" y="1827"/>
                    <a:pt x="2553" y="1934"/>
                    <a:pt x="2945" y="1827"/>
                  </a:cubicBezTo>
                  <a:cubicBezTo>
                    <a:pt x="2553" y="1827"/>
                    <a:pt x="2553" y="1719"/>
                    <a:pt x="2553" y="1719"/>
                  </a:cubicBezTo>
                  <a:cubicBezTo>
                    <a:pt x="2553" y="1504"/>
                    <a:pt x="2160" y="1719"/>
                    <a:pt x="2553" y="1719"/>
                  </a:cubicBezTo>
                  <a:cubicBezTo>
                    <a:pt x="2160" y="1504"/>
                    <a:pt x="2160" y="1504"/>
                    <a:pt x="1964" y="1397"/>
                  </a:cubicBezTo>
                  <a:cubicBezTo>
                    <a:pt x="2160" y="1397"/>
                    <a:pt x="1964" y="1182"/>
                    <a:pt x="2160" y="1182"/>
                  </a:cubicBezTo>
                  <a:cubicBezTo>
                    <a:pt x="2553" y="1182"/>
                    <a:pt x="2553" y="1182"/>
                    <a:pt x="2553" y="1182"/>
                  </a:cubicBezTo>
                  <a:cubicBezTo>
                    <a:pt x="2553" y="1182"/>
                    <a:pt x="2553" y="1182"/>
                    <a:pt x="2553" y="1182"/>
                  </a:cubicBezTo>
                  <a:cubicBezTo>
                    <a:pt x="2553" y="1182"/>
                    <a:pt x="2160" y="1182"/>
                    <a:pt x="2160" y="967"/>
                  </a:cubicBezTo>
                  <a:cubicBezTo>
                    <a:pt x="2160" y="1182"/>
                    <a:pt x="1964" y="1182"/>
                    <a:pt x="1964" y="1397"/>
                  </a:cubicBezTo>
                  <a:cubicBezTo>
                    <a:pt x="1964" y="1182"/>
                    <a:pt x="1571" y="1397"/>
                    <a:pt x="1571" y="1182"/>
                  </a:cubicBezTo>
                  <a:cubicBezTo>
                    <a:pt x="1571" y="1182"/>
                    <a:pt x="1571" y="967"/>
                    <a:pt x="1571" y="860"/>
                  </a:cubicBezTo>
                  <a:cubicBezTo>
                    <a:pt x="1375" y="860"/>
                    <a:pt x="1375" y="752"/>
                    <a:pt x="1375" y="537"/>
                  </a:cubicBezTo>
                  <a:cubicBezTo>
                    <a:pt x="1178" y="537"/>
                    <a:pt x="1178" y="752"/>
                    <a:pt x="785" y="537"/>
                  </a:cubicBezTo>
                  <a:cubicBezTo>
                    <a:pt x="1178" y="537"/>
                    <a:pt x="1178" y="537"/>
                    <a:pt x="1178" y="537"/>
                  </a:cubicBezTo>
                  <a:cubicBezTo>
                    <a:pt x="1178" y="537"/>
                    <a:pt x="1178" y="537"/>
                    <a:pt x="1178" y="537"/>
                  </a:cubicBezTo>
                  <a:cubicBezTo>
                    <a:pt x="1178" y="537"/>
                    <a:pt x="785" y="430"/>
                    <a:pt x="1178" y="430"/>
                  </a:cubicBezTo>
                  <a:cubicBezTo>
                    <a:pt x="785" y="430"/>
                    <a:pt x="785" y="430"/>
                    <a:pt x="785" y="430"/>
                  </a:cubicBezTo>
                  <a:cubicBezTo>
                    <a:pt x="785" y="430"/>
                    <a:pt x="785" y="430"/>
                    <a:pt x="785" y="430"/>
                  </a:cubicBezTo>
                  <a:cubicBezTo>
                    <a:pt x="589" y="430"/>
                    <a:pt x="589" y="430"/>
                    <a:pt x="589" y="430"/>
                  </a:cubicBezTo>
                  <a:cubicBezTo>
                    <a:pt x="393" y="430"/>
                    <a:pt x="589" y="322"/>
                    <a:pt x="589" y="322"/>
                  </a:cubicBezTo>
                  <a:cubicBezTo>
                    <a:pt x="589" y="322"/>
                    <a:pt x="589" y="322"/>
                    <a:pt x="589" y="322"/>
                  </a:cubicBezTo>
                  <a:cubicBezTo>
                    <a:pt x="589" y="107"/>
                    <a:pt x="589" y="107"/>
                    <a:pt x="393" y="0"/>
                  </a:cubicBezTo>
                  <a:cubicBezTo>
                    <a:pt x="393" y="107"/>
                    <a:pt x="393" y="107"/>
                    <a:pt x="393" y="107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393" y="107"/>
                  </a:cubicBezTo>
                  <a:cubicBezTo>
                    <a:pt x="393" y="107"/>
                    <a:pt x="393" y="107"/>
                    <a:pt x="393" y="322"/>
                  </a:cubicBezTo>
                  <a:cubicBezTo>
                    <a:pt x="393" y="107"/>
                    <a:pt x="393" y="107"/>
                    <a:pt x="393" y="107"/>
                  </a:cubicBezTo>
                  <a:cubicBezTo>
                    <a:pt x="0" y="107"/>
                    <a:pt x="393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22"/>
                    <a:pt x="0" y="322"/>
                    <a:pt x="0" y="430"/>
                  </a:cubicBezTo>
                  <a:cubicBezTo>
                    <a:pt x="0" y="322"/>
                    <a:pt x="393" y="430"/>
                    <a:pt x="393" y="430"/>
                  </a:cubicBezTo>
                  <a:cubicBezTo>
                    <a:pt x="0" y="430"/>
                    <a:pt x="0" y="430"/>
                    <a:pt x="393" y="537"/>
                  </a:cubicBezTo>
                  <a:cubicBezTo>
                    <a:pt x="589" y="537"/>
                    <a:pt x="393" y="752"/>
                    <a:pt x="393" y="752"/>
                  </a:cubicBezTo>
                  <a:cubicBezTo>
                    <a:pt x="589" y="752"/>
                    <a:pt x="589" y="537"/>
                    <a:pt x="589" y="537"/>
                  </a:cubicBezTo>
                  <a:cubicBezTo>
                    <a:pt x="785" y="537"/>
                    <a:pt x="589" y="537"/>
                    <a:pt x="785" y="537"/>
                  </a:cubicBezTo>
                  <a:cubicBezTo>
                    <a:pt x="589" y="752"/>
                    <a:pt x="589" y="752"/>
                    <a:pt x="589" y="860"/>
                  </a:cubicBezTo>
                  <a:cubicBezTo>
                    <a:pt x="589" y="860"/>
                    <a:pt x="589" y="860"/>
                    <a:pt x="589" y="860"/>
                  </a:cubicBezTo>
                  <a:cubicBezTo>
                    <a:pt x="589" y="860"/>
                    <a:pt x="589" y="860"/>
                    <a:pt x="589" y="967"/>
                  </a:cubicBezTo>
                  <a:cubicBezTo>
                    <a:pt x="785" y="1182"/>
                    <a:pt x="785" y="1397"/>
                    <a:pt x="1178" y="1397"/>
                  </a:cubicBezTo>
                  <a:cubicBezTo>
                    <a:pt x="1178" y="1397"/>
                    <a:pt x="1178" y="1397"/>
                    <a:pt x="1178" y="1397"/>
                  </a:cubicBezTo>
                  <a:cubicBezTo>
                    <a:pt x="785" y="1504"/>
                    <a:pt x="1178" y="1504"/>
                    <a:pt x="1178" y="1719"/>
                  </a:cubicBezTo>
                  <a:cubicBezTo>
                    <a:pt x="1375" y="1827"/>
                    <a:pt x="1375" y="1934"/>
                    <a:pt x="1571" y="1934"/>
                  </a:cubicBezTo>
                  <a:cubicBezTo>
                    <a:pt x="1571" y="2257"/>
                    <a:pt x="1964" y="2364"/>
                    <a:pt x="2160" y="2794"/>
                  </a:cubicBezTo>
                  <a:cubicBezTo>
                    <a:pt x="2160" y="2579"/>
                    <a:pt x="2160" y="2579"/>
                    <a:pt x="2160" y="2579"/>
                  </a:cubicBezTo>
                  <a:cubicBezTo>
                    <a:pt x="2160" y="2794"/>
                    <a:pt x="2553" y="2579"/>
                    <a:pt x="2553" y="2794"/>
                  </a:cubicBezTo>
                  <a:cubicBezTo>
                    <a:pt x="2160" y="2794"/>
                    <a:pt x="2160" y="2794"/>
                    <a:pt x="2160" y="2901"/>
                  </a:cubicBezTo>
                  <a:cubicBezTo>
                    <a:pt x="2553" y="2901"/>
                    <a:pt x="2553" y="3116"/>
                    <a:pt x="2553" y="3224"/>
                  </a:cubicBezTo>
                  <a:cubicBezTo>
                    <a:pt x="2553" y="3224"/>
                    <a:pt x="2553" y="3224"/>
                    <a:pt x="2553" y="3224"/>
                  </a:cubicBezTo>
                  <a:cubicBezTo>
                    <a:pt x="2553" y="3331"/>
                    <a:pt x="2945" y="3331"/>
                    <a:pt x="3142" y="3546"/>
                  </a:cubicBezTo>
                  <a:cubicBezTo>
                    <a:pt x="3142" y="3546"/>
                    <a:pt x="3142" y="3546"/>
                    <a:pt x="3142" y="3546"/>
                  </a:cubicBezTo>
                  <a:cubicBezTo>
                    <a:pt x="3142" y="3654"/>
                    <a:pt x="3142" y="3654"/>
                    <a:pt x="3142" y="3761"/>
                  </a:cubicBezTo>
                  <a:cubicBezTo>
                    <a:pt x="3142" y="3976"/>
                    <a:pt x="3338" y="3976"/>
                    <a:pt x="3338" y="4191"/>
                  </a:cubicBezTo>
                  <a:cubicBezTo>
                    <a:pt x="3338" y="4513"/>
                    <a:pt x="3927" y="4621"/>
                    <a:pt x="3927" y="4943"/>
                  </a:cubicBezTo>
                  <a:cubicBezTo>
                    <a:pt x="4124" y="4943"/>
                    <a:pt x="4124" y="4943"/>
                    <a:pt x="4124" y="4943"/>
                  </a:cubicBezTo>
                  <a:cubicBezTo>
                    <a:pt x="4124" y="5158"/>
                    <a:pt x="4713" y="5481"/>
                    <a:pt x="4713" y="5910"/>
                  </a:cubicBezTo>
                  <a:cubicBezTo>
                    <a:pt x="5302" y="5803"/>
                    <a:pt x="5302" y="5803"/>
                    <a:pt x="5302" y="5803"/>
                  </a:cubicBezTo>
                  <a:cubicBezTo>
                    <a:pt x="5498" y="5910"/>
                    <a:pt x="5302" y="5910"/>
                    <a:pt x="5302" y="6018"/>
                  </a:cubicBezTo>
                  <a:cubicBezTo>
                    <a:pt x="5302" y="6018"/>
                    <a:pt x="5302" y="6125"/>
                    <a:pt x="5498" y="6125"/>
                  </a:cubicBezTo>
                  <a:cubicBezTo>
                    <a:pt x="5498" y="6340"/>
                    <a:pt x="5498" y="6340"/>
                    <a:pt x="5498" y="6340"/>
                  </a:cubicBezTo>
                  <a:cubicBezTo>
                    <a:pt x="5695" y="6448"/>
                    <a:pt x="5695" y="6448"/>
                    <a:pt x="5695" y="6555"/>
                  </a:cubicBezTo>
                  <a:cubicBezTo>
                    <a:pt x="5695" y="6555"/>
                    <a:pt x="5695" y="6555"/>
                    <a:pt x="5695" y="6555"/>
                  </a:cubicBezTo>
                  <a:cubicBezTo>
                    <a:pt x="5695" y="6555"/>
                    <a:pt x="5695" y="6555"/>
                    <a:pt x="5891" y="6555"/>
                  </a:cubicBezTo>
                  <a:cubicBezTo>
                    <a:pt x="5891" y="6555"/>
                    <a:pt x="6284" y="6770"/>
                    <a:pt x="5695" y="6770"/>
                  </a:cubicBezTo>
                  <a:cubicBezTo>
                    <a:pt x="5891" y="6878"/>
                    <a:pt x="5891" y="7307"/>
                    <a:pt x="6284" y="7307"/>
                  </a:cubicBezTo>
                  <a:cubicBezTo>
                    <a:pt x="6284" y="7307"/>
                    <a:pt x="6284" y="7307"/>
                    <a:pt x="6284" y="7415"/>
                  </a:cubicBezTo>
                  <a:cubicBezTo>
                    <a:pt x="6284" y="7415"/>
                    <a:pt x="6676" y="7522"/>
                    <a:pt x="6480" y="7737"/>
                  </a:cubicBezTo>
                  <a:cubicBezTo>
                    <a:pt x="6676" y="7737"/>
                    <a:pt x="6676" y="7522"/>
                    <a:pt x="6676" y="7737"/>
                  </a:cubicBezTo>
                  <a:cubicBezTo>
                    <a:pt x="6676" y="7737"/>
                    <a:pt x="6676" y="7737"/>
                    <a:pt x="6676" y="7737"/>
                  </a:cubicBezTo>
                  <a:cubicBezTo>
                    <a:pt x="6676" y="7952"/>
                    <a:pt x="7265" y="8167"/>
                    <a:pt x="7265" y="8275"/>
                  </a:cubicBezTo>
                  <a:cubicBezTo>
                    <a:pt x="7462" y="8812"/>
                    <a:pt x="8051" y="9134"/>
                    <a:pt x="8247" y="9349"/>
                  </a:cubicBezTo>
                  <a:cubicBezTo>
                    <a:pt x="8444" y="9349"/>
                    <a:pt x="8444" y="9349"/>
                    <a:pt x="8444" y="9349"/>
                  </a:cubicBezTo>
                  <a:cubicBezTo>
                    <a:pt x="8247" y="9564"/>
                    <a:pt x="8836" y="9564"/>
                    <a:pt x="8836" y="9672"/>
                  </a:cubicBezTo>
                  <a:cubicBezTo>
                    <a:pt x="8836" y="9672"/>
                    <a:pt x="8836" y="9994"/>
                    <a:pt x="8836" y="9672"/>
                  </a:cubicBezTo>
                  <a:cubicBezTo>
                    <a:pt x="8836" y="9994"/>
                    <a:pt x="9229" y="10101"/>
                    <a:pt x="9033" y="10209"/>
                  </a:cubicBezTo>
                  <a:cubicBezTo>
                    <a:pt x="9033" y="10209"/>
                    <a:pt x="9033" y="10209"/>
                    <a:pt x="9033" y="10209"/>
                  </a:cubicBezTo>
                  <a:cubicBezTo>
                    <a:pt x="9229" y="10209"/>
                    <a:pt x="9229" y="10424"/>
                    <a:pt x="9622" y="10531"/>
                  </a:cubicBezTo>
                  <a:cubicBezTo>
                    <a:pt x="9622" y="10424"/>
                    <a:pt x="9622" y="10424"/>
                    <a:pt x="9622" y="10424"/>
                  </a:cubicBezTo>
                  <a:cubicBezTo>
                    <a:pt x="9818" y="10424"/>
                    <a:pt x="9622" y="10639"/>
                    <a:pt x="9818" y="10531"/>
                  </a:cubicBezTo>
                  <a:cubicBezTo>
                    <a:pt x="9818" y="10531"/>
                    <a:pt x="9622" y="10639"/>
                    <a:pt x="9622" y="10531"/>
                  </a:cubicBezTo>
                  <a:cubicBezTo>
                    <a:pt x="10015" y="10746"/>
                    <a:pt x="10015" y="11069"/>
                    <a:pt x="10604" y="11606"/>
                  </a:cubicBezTo>
                  <a:cubicBezTo>
                    <a:pt x="10996" y="11821"/>
                    <a:pt x="10996" y="11499"/>
                    <a:pt x="10996" y="11606"/>
                  </a:cubicBezTo>
                  <a:cubicBezTo>
                    <a:pt x="10996" y="11606"/>
                    <a:pt x="10800" y="11821"/>
                    <a:pt x="10996" y="11606"/>
                  </a:cubicBezTo>
                  <a:cubicBezTo>
                    <a:pt x="10996" y="11821"/>
                    <a:pt x="11389" y="11606"/>
                    <a:pt x="11389" y="11821"/>
                  </a:cubicBezTo>
                  <a:cubicBezTo>
                    <a:pt x="10996" y="11821"/>
                    <a:pt x="11389" y="11821"/>
                    <a:pt x="10996" y="11928"/>
                  </a:cubicBezTo>
                  <a:cubicBezTo>
                    <a:pt x="11389" y="11928"/>
                    <a:pt x="11585" y="11928"/>
                    <a:pt x="11585" y="12036"/>
                  </a:cubicBezTo>
                  <a:cubicBezTo>
                    <a:pt x="11585" y="12036"/>
                    <a:pt x="11585" y="12036"/>
                    <a:pt x="11585" y="12036"/>
                  </a:cubicBezTo>
                  <a:cubicBezTo>
                    <a:pt x="11389" y="12143"/>
                    <a:pt x="11585" y="12358"/>
                    <a:pt x="11585" y="12466"/>
                  </a:cubicBezTo>
                  <a:cubicBezTo>
                    <a:pt x="12175" y="13325"/>
                    <a:pt x="12567" y="13863"/>
                    <a:pt x="13353" y="14615"/>
                  </a:cubicBezTo>
                  <a:cubicBezTo>
                    <a:pt x="14138" y="15152"/>
                    <a:pt x="14335" y="16012"/>
                    <a:pt x="15120" y="16549"/>
                  </a:cubicBezTo>
                  <a:cubicBezTo>
                    <a:pt x="15905" y="16549"/>
                    <a:pt x="15905" y="16549"/>
                    <a:pt x="15905" y="16764"/>
                  </a:cubicBezTo>
                  <a:cubicBezTo>
                    <a:pt x="15905" y="16657"/>
                    <a:pt x="15905" y="16657"/>
                    <a:pt x="15905" y="16657"/>
                  </a:cubicBezTo>
                  <a:cubicBezTo>
                    <a:pt x="15905" y="16764"/>
                    <a:pt x="16298" y="16764"/>
                    <a:pt x="15905" y="17087"/>
                  </a:cubicBezTo>
                  <a:cubicBezTo>
                    <a:pt x="16298" y="17194"/>
                    <a:pt x="16495" y="17516"/>
                    <a:pt x="16691" y="17624"/>
                  </a:cubicBezTo>
                  <a:cubicBezTo>
                    <a:pt x="16691" y="17624"/>
                    <a:pt x="16691" y="17624"/>
                    <a:pt x="16691" y="17624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887" y="18591"/>
                    <a:pt x="18065" y="19021"/>
                    <a:pt x="18851" y="19666"/>
                  </a:cubicBezTo>
                  <a:cubicBezTo>
                    <a:pt x="19047" y="19773"/>
                    <a:pt x="19047" y="19988"/>
                    <a:pt x="19244" y="20203"/>
                  </a:cubicBezTo>
                  <a:cubicBezTo>
                    <a:pt x="19833" y="20633"/>
                    <a:pt x="20618" y="20848"/>
                    <a:pt x="20815" y="21600"/>
                  </a:cubicBezTo>
                  <a:cubicBezTo>
                    <a:pt x="20815" y="21600"/>
                    <a:pt x="21404" y="21170"/>
                    <a:pt x="21404" y="2106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1" name="شكل حر 142"/>
            <p:cNvSpPr/>
            <p:nvPr/>
          </p:nvSpPr>
          <p:spPr>
            <a:xfrm>
              <a:off x="1559977" y="3589922"/>
              <a:ext cx="530421" cy="994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600" fill="norm" stroke="1" extrusionOk="0">
                  <a:moveTo>
                    <a:pt x="21402" y="21172"/>
                  </a:moveTo>
                  <a:cubicBezTo>
                    <a:pt x="21600" y="20851"/>
                    <a:pt x="20807" y="20745"/>
                    <a:pt x="20807" y="20103"/>
                  </a:cubicBezTo>
                  <a:cubicBezTo>
                    <a:pt x="20807" y="20103"/>
                    <a:pt x="20411" y="20317"/>
                    <a:pt x="20411" y="20103"/>
                  </a:cubicBezTo>
                  <a:cubicBezTo>
                    <a:pt x="20411" y="19889"/>
                    <a:pt x="19817" y="19461"/>
                    <a:pt x="19420" y="19354"/>
                  </a:cubicBezTo>
                  <a:cubicBezTo>
                    <a:pt x="19420" y="19354"/>
                    <a:pt x="19420" y="19354"/>
                    <a:pt x="19420" y="19354"/>
                  </a:cubicBezTo>
                  <a:cubicBezTo>
                    <a:pt x="19024" y="19354"/>
                    <a:pt x="19420" y="19034"/>
                    <a:pt x="19024" y="18927"/>
                  </a:cubicBezTo>
                  <a:cubicBezTo>
                    <a:pt x="19024" y="19034"/>
                    <a:pt x="19024" y="19034"/>
                    <a:pt x="19024" y="19034"/>
                  </a:cubicBezTo>
                  <a:cubicBezTo>
                    <a:pt x="19024" y="18927"/>
                    <a:pt x="19024" y="18927"/>
                    <a:pt x="19024" y="18713"/>
                  </a:cubicBezTo>
                  <a:cubicBezTo>
                    <a:pt x="18826" y="18927"/>
                    <a:pt x="18826" y="18927"/>
                    <a:pt x="18826" y="18927"/>
                  </a:cubicBezTo>
                  <a:cubicBezTo>
                    <a:pt x="18826" y="18713"/>
                    <a:pt x="18826" y="18713"/>
                    <a:pt x="18826" y="18713"/>
                  </a:cubicBezTo>
                  <a:cubicBezTo>
                    <a:pt x="19024" y="18606"/>
                    <a:pt x="18628" y="18499"/>
                    <a:pt x="18826" y="18392"/>
                  </a:cubicBezTo>
                  <a:cubicBezTo>
                    <a:pt x="18628" y="18392"/>
                    <a:pt x="18628" y="18392"/>
                    <a:pt x="18628" y="18392"/>
                  </a:cubicBezTo>
                  <a:cubicBezTo>
                    <a:pt x="18628" y="18071"/>
                    <a:pt x="18231" y="17964"/>
                    <a:pt x="18033" y="17537"/>
                  </a:cubicBezTo>
                  <a:cubicBezTo>
                    <a:pt x="18033" y="17537"/>
                    <a:pt x="18033" y="17537"/>
                    <a:pt x="18033" y="17537"/>
                  </a:cubicBezTo>
                  <a:cubicBezTo>
                    <a:pt x="18033" y="17323"/>
                    <a:pt x="18033" y="17323"/>
                    <a:pt x="18033" y="17323"/>
                  </a:cubicBezTo>
                  <a:cubicBezTo>
                    <a:pt x="17439" y="17323"/>
                    <a:pt x="18033" y="17216"/>
                    <a:pt x="17439" y="17109"/>
                  </a:cubicBezTo>
                  <a:cubicBezTo>
                    <a:pt x="17439" y="17109"/>
                    <a:pt x="17439" y="17109"/>
                    <a:pt x="17439" y="17109"/>
                  </a:cubicBezTo>
                  <a:cubicBezTo>
                    <a:pt x="18033" y="17109"/>
                    <a:pt x="17439" y="17109"/>
                    <a:pt x="17439" y="16895"/>
                  </a:cubicBezTo>
                  <a:cubicBezTo>
                    <a:pt x="17439" y="16895"/>
                    <a:pt x="17439" y="16895"/>
                    <a:pt x="17439" y="16895"/>
                  </a:cubicBezTo>
                  <a:cubicBezTo>
                    <a:pt x="17439" y="16895"/>
                    <a:pt x="17240" y="16895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681"/>
                    <a:pt x="17042" y="16681"/>
                    <a:pt x="17240" y="16574"/>
                  </a:cubicBezTo>
                  <a:cubicBezTo>
                    <a:pt x="17042" y="16681"/>
                    <a:pt x="17240" y="16681"/>
                    <a:pt x="17042" y="16681"/>
                  </a:cubicBezTo>
                  <a:cubicBezTo>
                    <a:pt x="16844" y="16360"/>
                    <a:pt x="16448" y="15933"/>
                    <a:pt x="16250" y="15505"/>
                  </a:cubicBezTo>
                  <a:cubicBezTo>
                    <a:pt x="16051" y="15505"/>
                    <a:pt x="16051" y="15505"/>
                    <a:pt x="16051" y="15505"/>
                  </a:cubicBezTo>
                  <a:cubicBezTo>
                    <a:pt x="16051" y="15505"/>
                    <a:pt x="15655" y="15398"/>
                    <a:pt x="16051" y="15398"/>
                  </a:cubicBezTo>
                  <a:cubicBezTo>
                    <a:pt x="15655" y="15398"/>
                    <a:pt x="15655" y="15398"/>
                    <a:pt x="15655" y="15398"/>
                  </a:cubicBezTo>
                  <a:cubicBezTo>
                    <a:pt x="15655" y="15398"/>
                    <a:pt x="16051" y="15291"/>
                    <a:pt x="15655" y="15291"/>
                  </a:cubicBezTo>
                  <a:cubicBezTo>
                    <a:pt x="15655" y="15291"/>
                    <a:pt x="15655" y="15291"/>
                    <a:pt x="15655" y="15291"/>
                  </a:cubicBezTo>
                  <a:cubicBezTo>
                    <a:pt x="15457" y="15077"/>
                    <a:pt x="15457" y="15077"/>
                    <a:pt x="15457" y="15077"/>
                  </a:cubicBezTo>
                  <a:cubicBezTo>
                    <a:pt x="15457" y="15077"/>
                    <a:pt x="15457" y="15077"/>
                    <a:pt x="15457" y="15077"/>
                  </a:cubicBezTo>
                  <a:cubicBezTo>
                    <a:pt x="15457" y="14970"/>
                    <a:pt x="14862" y="14970"/>
                    <a:pt x="15457" y="14970"/>
                  </a:cubicBezTo>
                  <a:cubicBezTo>
                    <a:pt x="14862" y="14970"/>
                    <a:pt x="14862" y="14970"/>
                    <a:pt x="14862" y="14970"/>
                  </a:cubicBezTo>
                  <a:cubicBezTo>
                    <a:pt x="14664" y="14970"/>
                    <a:pt x="15457" y="14756"/>
                    <a:pt x="14862" y="14756"/>
                  </a:cubicBezTo>
                  <a:cubicBezTo>
                    <a:pt x="14862" y="14756"/>
                    <a:pt x="14862" y="14756"/>
                    <a:pt x="14862" y="14756"/>
                  </a:cubicBezTo>
                  <a:cubicBezTo>
                    <a:pt x="14862" y="14543"/>
                    <a:pt x="14862" y="14543"/>
                    <a:pt x="14862" y="14436"/>
                  </a:cubicBezTo>
                  <a:cubicBezTo>
                    <a:pt x="14862" y="14436"/>
                    <a:pt x="14862" y="14436"/>
                    <a:pt x="14862" y="14436"/>
                  </a:cubicBezTo>
                  <a:cubicBezTo>
                    <a:pt x="14664" y="14436"/>
                    <a:pt x="14664" y="14329"/>
                    <a:pt x="14664" y="14115"/>
                  </a:cubicBezTo>
                  <a:cubicBezTo>
                    <a:pt x="14466" y="14115"/>
                    <a:pt x="14466" y="14329"/>
                    <a:pt x="14466" y="14115"/>
                  </a:cubicBezTo>
                  <a:cubicBezTo>
                    <a:pt x="14466" y="14115"/>
                    <a:pt x="14268" y="14008"/>
                    <a:pt x="14466" y="14008"/>
                  </a:cubicBezTo>
                  <a:cubicBezTo>
                    <a:pt x="14466" y="13901"/>
                    <a:pt x="14268" y="13901"/>
                    <a:pt x="14268" y="13687"/>
                  </a:cubicBezTo>
                  <a:cubicBezTo>
                    <a:pt x="14268" y="13901"/>
                    <a:pt x="13872" y="13687"/>
                    <a:pt x="13872" y="13901"/>
                  </a:cubicBezTo>
                  <a:cubicBezTo>
                    <a:pt x="13872" y="13901"/>
                    <a:pt x="13872" y="13901"/>
                    <a:pt x="13872" y="13901"/>
                  </a:cubicBezTo>
                  <a:cubicBezTo>
                    <a:pt x="13673" y="13901"/>
                    <a:pt x="13872" y="13901"/>
                    <a:pt x="13872" y="13901"/>
                  </a:cubicBezTo>
                  <a:cubicBezTo>
                    <a:pt x="13673" y="13901"/>
                    <a:pt x="13673" y="13687"/>
                    <a:pt x="13673" y="13687"/>
                  </a:cubicBezTo>
                  <a:cubicBezTo>
                    <a:pt x="13673" y="13580"/>
                    <a:pt x="13872" y="13259"/>
                    <a:pt x="13872" y="13259"/>
                  </a:cubicBezTo>
                  <a:cubicBezTo>
                    <a:pt x="13673" y="13259"/>
                    <a:pt x="13673" y="13259"/>
                    <a:pt x="13673" y="13259"/>
                  </a:cubicBezTo>
                  <a:cubicBezTo>
                    <a:pt x="13872" y="13152"/>
                    <a:pt x="13872" y="13152"/>
                    <a:pt x="13872" y="13152"/>
                  </a:cubicBezTo>
                  <a:cubicBezTo>
                    <a:pt x="13872" y="13046"/>
                    <a:pt x="13673" y="13152"/>
                    <a:pt x="13673" y="13046"/>
                  </a:cubicBezTo>
                  <a:cubicBezTo>
                    <a:pt x="13673" y="13046"/>
                    <a:pt x="13673" y="13046"/>
                    <a:pt x="13872" y="13046"/>
                  </a:cubicBezTo>
                  <a:cubicBezTo>
                    <a:pt x="13673" y="13046"/>
                    <a:pt x="13673" y="12939"/>
                    <a:pt x="13475" y="12939"/>
                  </a:cubicBezTo>
                  <a:cubicBezTo>
                    <a:pt x="13475" y="13046"/>
                    <a:pt x="13475" y="13046"/>
                    <a:pt x="13475" y="13046"/>
                  </a:cubicBezTo>
                  <a:cubicBezTo>
                    <a:pt x="13475" y="12939"/>
                    <a:pt x="13475" y="12939"/>
                    <a:pt x="13475" y="12939"/>
                  </a:cubicBezTo>
                  <a:cubicBezTo>
                    <a:pt x="13475" y="12939"/>
                    <a:pt x="13475" y="12939"/>
                    <a:pt x="13475" y="12939"/>
                  </a:cubicBezTo>
                  <a:cubicBezTo>
                    <a:pt x="13079" y="12725"/>
                    <a:pt x="13475" y="12725"/>
                    <a:pt x="13475" y="12725"/>
                  </a:cubicBezTo>
                  <a:cubicBezTo>
                    <a:pt x="13475" y="12725"/>
                    <a:pt x="13475" y="12725"/>
                    <a:pt x="13475" y="12725"/>
                  </a:cubicBezTo>
                  <a:cubicBezTo>
                    <a:pt x="13475" y="12618"/>
                    <a:pt x="13475" y="12618"/>
                    <a:pt x="13475" y="12618"/>
                  </a:cubicBezTo>
                  <a:cubicBezTo>
                    <a:pt x="13475" y="12618"/>
                    <a:pt x="13475" y="12618"/>
                    <a:pt x="13475" y="12618"/>
                  </a:cubicBezTo>
                  <a:cubicBezTo>
                    <a:pt x="13475" y="12511"/>
                    <a:pt x="13475" y="12511"/>
                    <a:pt x="13475" y="12297"/>
                  </a:cubicBezTo>
                  <a:cubicBezTo>
                    <a:pt x="13079" y="12297"/>
                    <a:pt x="13079" y="12297"/>
                    <a:pt x="13079" y="12297"/>
                  </a:cubicBezTo>
                  <a:cubicBezTo>
                    <a:pt x="12881" y="12297"/>
                    <a:pt x="13079" y="11869"/>
                    <a:pt x="12881" y="11869"/>
                  </a:cubicBezTo>
                  <a:cubicBezTo>
                    <a:pt x="13079" y="11869"/>
                    <a:pt x="13079" y="11869"/>
                    <a:pt x="13079" y="11869"/>
                  </a:cubicBezTo>
                  <a:cubicBezTo>
                    <a:pt x="12881" y="11869"/>
                    <a:pt x="12881" y="11869"/>
                    <a:pt x="12881" y="11869"/>
                  </a:cubicBezTo>
                  <a:cubicBezTo>
                    <a:pt x="12683" y="11869"/>
                    <a:pt x="12881" y="11762"/>
                    <a:pt x="12881" y="11762"/>
                  </a:cubicBezTo>
                  <a:cubicBezTo>
                    <a:pt x="12881" y="11762"/>
                    <a:pt x="12881" y="11762"/>
                    <a:pt x="12881" y="11762"/>
                  </a:cubicBezTo>
                  <a:cubicBezTo>
                    <a:pt x="12881" y="11762"/>
                    <a:pt x="12683" y="11549"/>
                    <a:pt x="12088" y="11335"/>
                  </a:cubicBezTo>
                  <a:cubicBezTo>
                    <a:pt x="12683" y="11335"/>
                    <a:pt x="12683" y="11228"/>
                    <a:pt x="12683" y="11228"/>
                  </a:cubicBezTo>
                  <a:cubicBezTo>
                    <a:pt x="12088" y="11335"/>
                    <a:pt x="12088" y="11335"/>
                    <a:pt x="12088" y="11335"/>
                  </a:cubicBezTo>
                  <a:cubicBezTo>
                    <a:pt x="12088" y="11228"/>
                    <a:pt x="12088" y="11228"/>
                    <a:pt x="12088" y="11228"/>
                  </a:cubicBezTo>
                  <a:cubicBezTo>
                    <a:pt x="12088" y="11121"/>
                    <a:pt x="12088" y="11549"/>
                    <a:pt x="12088" y="11335"/>
                  </a:cubicBezTo>
                  <a:cubicBezTo>
                    <a:pt x="12088" y="11228"/>
                    <a:pt x="12088" y="11228"/>
                    <a:pt x="12088" y="11228"/>
                  </a:cubicBezTo>
                  <a:cubicBezTo>
                    <a:pt x="12088" y="11228"/>
                    <a:pt x="12088" y="11121"/>
                    <a:pt x="11890" y="11121"/>
                  </a:cubicBezTo>
                  <a:cubicBezTo>
                    <a:pt x="11890" y="11228"/>
                    <a:pt x="11890" y="11228"/>
                    <a:pt x="11890" y="11228"/>
                  </a:cubicBezTo>
                  <a:cubicBezTo>
                    <a:pt x="11890" y="11121"/>
                    <a:pt x="11890" y="11121"/>
                    <a:pt x="11890" y="11121"/>
                  </a:cubicBezTo>
                  <a:cubicBezTo>
                    <a:pt x="11890" y="10907"/>
                    <a:pt x="11890" y="10907"/>
                    <a:pt x="11890" y="10907"/>
                  </a:cubicBezTo>
                  <a:cubicBezTo>
                    <a:pt x="11890" y="10907"/>
                    <a:pt x="11890" y="10907"/>
                    <a:pt x="11890" y="10907"/>
                  </a:cubicBezTo>
                  <a:cubicBezTo>
                    <a:pt x="11890" y="10907"/>
                    <a:pt x="11890" y="10800"/>
                    <a:pt x="11692" y="10800"/>
                  </a:cubicBezTo>
                  <a:cubicBezTo>
                    <a:pt x="11692" y="10907"/>
                    <a:pt x="11692" y="10907"/>
                    <a:pt x="11692" y="10907"/>
                  </a:cubicBezTo>
                  <a:cubicBezTo>
                    <a:pt x="11692" y="10800"/>
                    <a:pt x="11692" y="10800"/>
                    <a:pt x="11692" y="10800"/>
                  </a:cubicBezTo>
                  <a:cubicBezTo>
                    <a:pt x="11692" y="10800"/>
                    <a:pt x="11692" y="10800"/>
                    <a:pt x="11692" y="10800"/>
                  </a:cubicBezTo>
                  <a:cubicBezTo>
                    <a:pt x="11890" y="10479"/>
                    <a:pt x="11692" y="10479"/>
                    <a:pt x="11692" y="10479"/>
                  </a:cubicBezTo>
                  <a:cubicBezTo>
                    <a:pt x="11295" y="10372"/>
                    <a:pt x="11295" y="10265"/>
                    <a:pt x="11295" y="10372"/>
                  </a:cubicBezTo>
                  <a:cubicBezTo>
                    <a:pt x="11295" y="10265"/>
                    <a:pt x="11295" y="10265"/>
                    <a:pt x="11097" y="10051"/>
                  </a:cubicBezTo>
                  <a:cubicBezTo>
                    <a:pt x="11097" y="10051"/>
                    <a:pt x="11097" y="10051"/>
                    <a:pt x="11097" y="10265"/>
                  </a:cubicBezTo>
                  <a:cubicBezTo>
                    <a:pt x="11097" y="10051"/>
                    <a:pt x="11097" y="10051"/>
                    <a:pt x="11097" y="10051"/>
                  </a:cubicBezTo>
                  <a:cubicBezTo>
                    <a:pt x="10899" y="10051"/>
                    <a:pt x="10899" y="10051"/>
                    <a:pt x="10899" y="10051"/>
                  </a:cubicBezTo>
                  <a:cubicBezTo>
                    <a:pt x="10899" y="9945"/>
                    <a:pt x="10899" y="9945"/>
                    <a:pt x="11097" y="9945"/>
                  </a:cubicBezTo>
                  <a:cubicBezTo>
                    <a:pt x="10899" y="9945"/>
                    <a:pt x="11097" y="9731"/>
                    <a:pt x="10899" y="9731"/>
                  </a:cubicBezTo>
                  <a:cubicBezTo>
                    <a:pt x="10503" y="9838"/>
                    <a:pt x="10503" y="9838"/>
                    <a:pt x="10503" y="9838"/>
                  </a:cubicBezTo>
                  <a:cubicBezTo>
                    <a:pt x="10305" y="9838"/>
                    <a:pt x="10503" y="9731"/>
                    <a:pt x="10503" y="9731"/>
                  </a:cubicBezTo>
                  <a:cubicBezTo>
                    <a:pt x="10503" y="9517"/>
                    <a:pt x="10503" y="9517"/>
                    <a:pt x="10503" y="9517"/>
                  </a:cubicBezTo>
                  <a:cubicBezTo>
                    <a:pt x="10503" y="9517"/>
                    <a:pt x="10503" y="9410"/>
                    <a:pt x="10503" y="9517"/>
                  </a:cubicBezTo>
                  <a:cubicBezTo>
                    <a:pt x="10503" y="9410"/>
                    <a:pt x="10305" y="9410"/>
                    <a:pt x="10503" y="9410"/>
                  </a:cubicBezTo>
                  <a:cubicBezTo>
                    <a:pt x="10305" y="9303"/>
                    <a:pt x="10305" y="8982"/>
                    <a:pt x="9512" y="8982"/>
                  </a:cubicBezTo>
                  <a:cubicBezTo>
                    <a:pt x="9512" y="8875"/>
                    <a:pt x="9512" y="8875"/>
                    <a:pt x="9512" y="8875"/>
                  </a:cubicBezTo>
                  <a:cubicBezTo>
                    <a:pt x="10106" y="8875"/>
                    <a:pt x="9512" y="8982"/>
                    <a:pt x="10106" y="8875"/>
                  </a:cubicBezTo>
                  <a:cubicBezTo>
                    <a:pt x="10106" y="8875"/>
                    <a:pt x="10106" y="8875"/>
                    <a:pt x="10106" y="8875"/>
                  </a:cubicBezTo>
                  <a:cubicBezTo>
                    <a:pt x="9512" y="8875"/>
                    <a:pt x="9512" y="8875"/>
                    <a:pt x="9512" y="8875"/>
                  </a:cubicBezTo>
                  <a:cubicBezTo>
                    <a:pt x="9314" y="8875"/>
                    <a:pt x="10106" y="8661"/>
                    <a:pt x="9512" y="8554"/>
                  </a:cubicBezTo>
                  <a:cubicBezTo>
                    <a:pt x="9512" y="8661"/>
                    <a:pt x="9512" y="8661"/>
                    <a:pt x="9512" y="8554"/>
                  </a:cubicBezTo>
                  <a:cubicBezTo>
                    <a:pt x="9512" y="8554"/>
                    <a:pt x="9512" y="8554"/>
                    <a:pt x="9512" y="8554"/>
                  </a:cubicBezTo>
                  <a:cubicBezTo>
                    <a:pt x="9314" y="8448"/>
                    <a:pt x="9314" y="8554"/>
                    <a:pt x="9116" y="8554"/>
                  </a:cubicBezTo>
                  <a:cubicBezTo>
                    <a:pt x="9116" y="8554"/>
                    <a:pt x="9116" y="8448"/>
                    <a:pt x="9314" y="8448"/>
                  </a:cubicBezTo>
                  <a:cubicBezTo>
                    <a:pt x="9116" y="8448"/>
                    <a:pt x="9116" y="8448"/>
                    <a:pt x="9116" y="8448"/>
                  </a:cubicBezTo>
                  <a:cubicBezTo>
                    <a:pt x="9116" y="8448"/>
                    <a:pt x="9116" y="8448"/>
                    <a:pt x="9116" y="8234"/>
                  </a:cubicBezTo>
                  <a:cubicBezTo>
                    <a:pt x="9116" y="8448"/>
                    <a:pt x="9116" y="8448"/>
                    <a:pt x="9116" y="8448"/>
                  </a:cubicBezTo>
                  <a:cubicBezTo>
                    <a:pt x="9116" y="8234"/>
                    <a:pt x="9116" y="8234"/>
                    <a:pt x="9116" y="8234"/>
                  </a:cubicBezTo>
                  <a:cubicBezTo>
                    <a:pt x="9116" y="8234"/>
                    <a:pt x="9116" y="8234"/>
                    <a:pt x="9116" y="8234"/>
                  </a:cubicBezTo>
                  <a:cubicBezTo>
                    <a:pt x="9314" y="8234"/>
                    <a:pt x="9116" y="8234"/>
                    <a:pt x="9314" y="8234"/>
                  </a:cubicBezTo>
                  <a:cubicBezTo>
                    <a:pt x="9116" y="8234"/>
                    <a:pt x="9116" y="8127"/>
                    <a:pt x="9116" y="8127"/>
                  </a:cubicBezTo>
                  <a:cubicBezTo>
                    <a:pt x="9116" y="8127"/>
                    <a:pt x="9116" y="8127"/>
                    <a:pt x="9116" y="8127"/>
                  </a:cubicBezTo>
                  <a:cubicBezTo>
                    <a:pt x="9116" y="8127"/>
                    <a:pt x="9116" y="8020"/>
                    <a:pt x="8719" y="8127"/>
                  </a:cubicBezTo>
                  <a:cubicBezTo>
                    <a:pt x="9116" y="8127"/>
                    <a:pt x="9116" y="8127"/>
                    <a:pt x="9116" y="8127"/>
                  </a:cubicBezTo>
                  <a:cubicBezTo>
                    <a:pt x="8719" y="8127"/>
                    <a:pt x="8719" y="8127"/>
                    <a:pt x="8719" y="8127"/>
                  </a:cubicBezTo>
                  <a:cubicBezTo>
                    <a:pt x="8719" y="8020"/>
                    <a:pt x="9116" y="8020"/>
                    <a:pt x="9116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7913"/>
                    <a:pt x="8719" y="7913"/>
                    <a:pt x="8719" y="7913"/>
                  </a:cubicBezTo>
                  <a:cubicBezTo>
                    <a:pt x="8719" y="7592"/>
                    <a:pt x="8719" y="7592"/>
                    <a:pt x="8521" y="7592"/>
                  </a:cubicBezTo>
                  <a:cubicBezTo>
                    <a:pt x="8521" y="7592"/>
                    <a:pt x="8521" y="7592"/>
                    <a:pt x="8521" y="7592"/>
                  </a:cubicBezTo>
                  <a:cubicBezTo>
                    <a:pt x="8521" y="7592"/>
                    <a:pt x="8521" y="7592"/>
                    <a:pt x="8521" y="7485"/>
                  </a:cubicBezTo>
                  <a:cubicBezTo>
                    <a:pt x="8521" y="7485"/>
                    <a:pt x="8521" y="7485"/>
                    <a:pt x="8521" y="7485"/>
                  </a:cubicBezTo>
                  <a:cubicBezTo>
                    <a:pt x="8521" y="7485"/>
                    <a:pt x="8521" y="7485"/>
                    <a:pt x="8521" y="7271"/>
                  </a:cubicBezTo>
                  <a:cubicBezTo>
                    <a:pt x="8323" y="7271"/>
                    <a:pt x="7927" y="7485"/>
                    <a:pt x="7927" y="7485"/>
                  </a:cubicBezTo>
                  <a:cubicBezTo>
                    <a:pt x="7927" y="7271"/>
                    <a:pt x="8323" y="7164"/>
                    <a:pt x="8323" y="7164"/>
                  </a:cubicBezTo>
                  <a:cubicBezTo>
                    <a:pt x="8323" y="7164"/>
                    <a:pt x="8323" y="7057"/>
                    <a:pt x="7927" y="6844"/>
                  </a:cubicBezTo>
                  <a:cubicBezTo>
                    <a:pt x="7927" y="6844"/>
                    <a:pt x="7927" y="6844"/>
                    <a:pt x="7927" y="6844"/>
                  </a:cubicBezTo>
                  <a:cubicBezTo>
                    <a:pt x="7728" y="6737"/>
                    <a:pt x="7927" y="6630"/>
                    <a:pt x="7530" y="6523"/>
                  </a:cubicBezTo>
                  <a:cubicBezTo>
                    <a:pt x="7530" y="6630"/>
                    <a:pt x="7530" y="6630"/>
                    <a:pt x="7332" y="6630"/>
                  </a:cubicBezTo>
                  <a:cubicBezTo>
                    <a:pt x="7530" y="6523"/>
                    <a:pt x="7332" y="6630"/>
                    <a:pt x="7530" y="6523"/>
                  </a:cubicBezTo>
                  <a:cubicBezTo>
                    <a:pt x="7530" y="6523"/>
                    <a:pt x="7530" y="6523"/>
                    <a:pt x="7530" y="6523"/>
                  </a:cubicBezTo>
                  <a:cubicBezTo>
                    <a:pt x="7530" y="6202"/>
                    <a:pt x="7530" y="6095"/>
                    <a:pt x="7332" y="6095"/>
                  </a:cubicBezTo>
                  <a:cubicBezTo>
                    <a:pt x="7530" y="6095"/>
                    <a:pt x="7530" y="6095"/>
                    <a:pt x="7530" y="6095"/>
                  </a:cubicBezTo>
                  <a:cubicBezTo>
                    <a:pt x="7332" y="6095"/>
                    <a:pt x="7332" y="6095"/>
                    <a:pt x="7332" y="6095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6738" y="5881"/>
                    <a:pt x="6738" y="5881"/>
                    <a:pt x="6738" y="5881"/>
                  </a:cubicBezTo>
                  <a:cubicBezTo>
                    <a:pt x="6738" y="5774"/>
                    <a:pt x="7332" y="5667"/>
                    <a:pt x="6738" y="5667"/>
                  </a:cubicBezTo>
                  <a:cubicBezTo>
                    <a:pt x="6539" y="5667"/>
                    <a:pt x="6539" y="5667"/>
                    <a:pt x="6539" y="5667"/>
                  </a:cubicBezTo>
                  <a:cubicBezTo>
                    <a:pt x="6738" y="5667"/>
                    <a:pt x="6738" y="5667"/>
                    <a:pt x="6738" y="5667"/>
                  </a:cubicBezTo>
                  <a:cubicBezTo>
                    <a:pt x="6539" y="5453"/>
                    <a:pt x="6539" y="5453"/>
                    <a:pt x="6143" y="5453"/>
                  </a:cubicBezTo>
                  <a:cubicBezTo>
                    <a:pt x="6539" y="5240"/>
                    <a:pt x="6143" y="5026"/>
                    <a:pt x="5945" y="4705"/>
                  </a:cubicBezTo>
                  <a:cubicBezTo>
                    <a:pt x="5945" y="4812"/>
                    <a:pt x="5945" y="4812"/>
                    <a:pt x="5945" y="4812"/>
                  </a:cubicBezTo>
                  <a:cubicBezTo>
                    <a:pt x="5945" y="4705"/>
                    <a:pt x="5945" y="4705"/>
                    <a:pt x="5945" y="4705"/>
                  </a:cubicBezTo>
                  <a:cubicBezTo>
                    <a:pt x="5945" y="4705"/>
                    <a:pt x="5747" y="4705"/>
                    <a:pt x="5747" y="4812"/>
                  </a:cubicBezTo>
                  <a:cubicBezTo>
                    <a:pt x="5747" y="4705"/>
                    <a:pt x="5747" y="4705"/>
                    <a:pt x="5747" y="4491"/>
                  </a:cubicBezTo>
                  <a:cubicBezTo>
                    <a:pt x="5945" y="4491"/>
                    <a:pt x="5747" y="4705"/>
                    <a:pt x="5945" y="4491"/>
                  </a:cubicBezTo>
                  <a:cubicBezTo>
                    <a:pt x="5945" y="4491"/>
                    <a:pt x="5747" y="4491"/>
                    <a:pt x="5945" y="4384"/>
                  </a:cubicBezTo>
                  <a:cubicBezTo>
                    <a:pt x="5747" y="4384"/>
                    <a:pt x="5747" y="4491"/>
                    <a:pt x="5747" y="4491"/>
                  </a:cubicBezTo>
                  <a:cubicBezTo>
                    <a:pt x="5747" y="4384"/>
                    <a:pt x="5747" y="4384"/>
                    <a:pt x="5747" y="4384"/>
                  </a:cubicBezTo>
                  <a:cubicBezTo>
                    <a:pt x="5350" y="4384"/>
                    <a:pt x="5350" y="4705"/>
                    <a:pt x="5152" y="4705"/>
                  </a:cubicBezTo>
                  <a:cubicBezTo>
                    <a:pt x="5152" y="4705"/>
                    <a:pt x="5152" y="4705"/>
                    <a:pt x="5152" y="4705"/>
                  </a:cubicBezTo>
                  <a:cubicBezTo>
                    <a:pt x="4954" y="4705"/>
                    <a:pt x="4954" y="4812"/>
                    <a:pt x="4954" y="4705"/>
                  </a:cubicBezTo>
                  <a:cubicBezTo>
                    <a:pt x="5152" y="4491"/>
                    <a:pt x="5152" y="4491"/>
                    <a:pt x="5152" y="4491"/>
                  </a:cubicBezTo>
                  <a:cubicBezTo>
                    <a:pt x="5152" y="4491"/>
                    <a:pt x="5350" y="4384"/>
                    <a:pt x="5350" y="4277"/>
                  </a:cubicBezTo>
                  <a:cubicBezTo>
                    <a:pt x="5350" y="4384"/>
                    <a:pt x="5350" y="4384"/>
                    <a:pt x="5350" y="4384"/>
                  </a:cubicBezTo>
                  <a:cubicBezTo>
                    <a:pt x="5152" y="4384"/>
                    <a:pt x="5350" y="4277"/>
                    <a:pt x="5152" y="4277"/>
                  </a:cubicBezTo>
                  <a:cubicBezTo>
                    <a:pt x="5350" y="4277"/>
                    <a:pt x="5350" y="4277"/>
                    <a:pt x="5350" y="4277"/>
                  </a:cubicBezTo>
                  <a:cubicBezTo>
                    <a:pt x="5350" y="4063"/>
                    <a:pt x="5350" y="4277"/>
                    <a:pt x="5152" y="4277"/>
                  </a:cubicBezTo>
                  <a:cubicBezTo>
                    <a:pt x="5350" y="4063"/>
                    <a:pt x="5350" y="4063"/>
                    <a:pt x="5350" y="4063"/>
                  </a:cubicBezTo>
                  <a:cubicBezTo>
                    <a:pt x="5747" y="3956"/>
                    <a:pt x="5350" y="4063"/>
                    <a:pt x="5350" y="3956"/>
                  </a:cubicBezTo>
                  <a:cubicBezTo>
                    <a:pt x="5152" y="3956"/>
                    <a:pt x="5152" y="4063"/>
                    <a:pt x="5152" y="4063"/>
                  </a:cubicBezTo>
                  <a:cubicBezTo>
                    <a:pt x="5152" y="4063"/>
                    <a:pt x="5152" y="3956"/>
                    <a:pt x="5350" y="3956"/>
                  </a:cubicBezTo>
                  <a:cubicBezTo>
                    <a:pt x="5152" y="3956"/>
                    <a:pt x="5152" y="3956"/>
                    <a:pt x="5152" y="3956"/>
                  </a:cubicBezTo>
                  <a:cubicBezTo>
                    <a:pt x="4954" y="3956"/>
                    <a:pt x="5152" y="3850"/>
                    <a:pt x="4954" y="3850"/>
                  </a:cubicBezTo>
                  <a:cubicBezTo>
                    <a:pt x="5152" y="3850"/>
                    <a:pt x="5152" y="3850"/>
                    <a:pt x="5152" y="3850"/>
                  </a:cubicBezTo>
                  <a:cubicBezTo>
                    <a:pt x="4954" y="3850"/>
                    <a:pt x="4954" y="3850"/>
                    <a:pt x="4954" y="3850"/>
                  </a:cubicBezTo>
                  <a:cubicBezTo>
                    <a:pt x="4954" y="3850"/>
                    <a:pt x="4954" y="3636"/>
                    <a:pt x="4756" y="3636"/>
                  </a:cubicBezTo>
                  <a:cubicBezTo>
                    <a:pt x="4756" y="3636"/>
                    <a:pt x="4756" y="3529"/>
                    <a:pt x="4954" y="3529"/>
                  </a:cubicBezTo>
                  <a:cubicBezTo>
                    <a:pt x="4954" y="3529"/>
                    <a:pt x="4954" y="3636"/>
                    <a:pt x="5152" y="3636"/>
                  </a:cubicBezTo>
                  <a:cubicBezTo>
                    <a:pt x="4954" y="3636"/>
                    <a:pt x="4954" y="3529"/>
                    <a:pt x="4954" y="3529"/>
                  </a:cubicBezTo>
                  <a:cubicBezTo>
                    <a:pt x="4954" y="3529"/>
                    <a:pt x="4954" y="3529"/>
                    <a:pt x="4954" y="3529"/>
                  </a:cubicBezTo>
                  <a:cubicBezTo>
                    <a:pt x="4954" y="3529"/>
                    <a:pt x="4954" y="3529"/>
                    <a:pt x="4954" y="3208"/>
                  </a:cubicBezTo>
                  <a:cubicBezTo>
                    <a:pt x="4954" y="3208"/>
                    <a:pt x="4954" y="3529"/>
                    <a:pt x="4954" y="3208"/>
                  </a:cubicBezTo>
                  <a:cubicBezTo>
                    <a:pt x="4954" y="3208"/>
                    <a:pt x="4954" y="3208"/>
                    <a:pt x="4954" y="3208"/>
                  </a:cubicBezTo>
                  <a:cubicBezTo>
                    <a:pt x="4954" y="3101"/>
                    <a:pt x="4756" y="3208"/>
                    <a:pt x="4756" y="3208"/>
                  </a:cubicBezTo>
                  <a:cubicBezTo>
                    <a:pt x="4756" y="3208"/>
                    <a:pt x="4756" y="3208"/>
                    <a:pt x="4756" y="3208"/>
                  </a:cubicBezTo>
                  <a:cubicBezTo>
                    <a:pt x="4161" y="3208"/>
                    <a:pt x="4161" y="3208"/>
                    <a:pt x="4161" y="3208"/>
                  </a:cubicBezTo>
                  <a:cubicBezTo>
                    <a:pt x="4756" y="3101"/>
                    <a:pt x="4756" y="3101"/>
                    <a:pt x="4756" y="3101"/>
                  </a:cubicBezTo>
                  <a:cubicBezTo>
                    <a:pt x="4954" y="3101"/>
                    <a:pt x="4756" y="3101"/>
                    <a:pt x="4756" y="3101"/>
                  </a:cubicBezTo>
                  <a:cubicBezTo>
                    <a:pt x="4756" y="3101"/>
                    <a:pt x="4756" y="3101"/>
                    <a:pt x="4756" y="3101"/>
                  </a:cubicBezTo>
                  <a:cubicBezTo>
                    <a:pt x="4161" y="3101"/>
                    <a:pt x="4161" y="3101"/>
                    <a:pt x="4161" y="3101"/>
                  </a:cubicBezTo>
                  <a:cubicBezTo>
                    <a:pt x="4161" y="3101"/>
                    <a:pt x="4161" y="2994"/>
                    <a:pt x="4756" y="2994"/>
                  </a:cubicBezTo>
                  <a:cubicBezTo>
                    <a:pt x="4161" y="2994"/>
                    <a:pt x="4161" y="2994"/>
                    <a:pt x="4161" y="2994"/>
                  </a:cubicBezTo>
                  <a:cubicBezTo>
                    <a:pt x="4161" y="2994"/>
                    <a:pt x="4161" y="2994"/>
                    <a:pt x="4756" y="2887"/>
                  </a:cubicBezTo>
                  <a:cubicBezTo>
                    <a:pt x="4161" y="2887"/>
                    <a:pt x="3963" y="2887"/>
                    <a:pt x="3963" y="2887"/>
                  </a:cubicBezTo>
                  <a:cubicBezTo>
                    <a:pt x="3567" y="2994"/>
                    <a:pt x="3567" y="2994"/>
                    <a:pt x="3567" y="2994"/>
                  </a:cubicBezTo>
                  <a:cubicBezTo>
                    <a:pt x="3567" y="2994"/>
                    <a:pt x="3567" y="2994"/>
                    <a:pt x="3567" y="2994"/>
                  </a:cubicBezTo>
                  <a:cubicBezTo>
                    <a:pt x="3567" y="2994"/>
                    <a:pt x="3567" y="2994"/>
                    <a:pt x="3369" y="2994"/>
                  </a:cubicBezTo>
                  <a:cubicBezTo>
                    <a:pt x="3369" y="2994"/>
                    <a:pt x="3369" y="2994"/>
                    <a:pt x="3369" y="2994"/>
                  </a:cubicBezTo>
                  <a:cubicBezTo>
                    <a:pt x="3567" y="2994"/>
                    <a:pt x="3567" y="2673"/>
                    <a:pt x="3963" y="2673"/>
                  </a:cubicBezTo>
                  <a:cubicBezTo>
                    <a:pt x="3963" y="2566"/>
                    <a:pt x="3369" y="2887"/>
                    <a:pt x="3567" y="2566"/>
                  </a:cubicBezTo>
                  <a:cubicBezTo>
                    <a:pt x="3567" y="2566"/>
                    <a:pt x="3963" y="2459"/>
                    <a:pt x="3567" y="2566"/>
                  </a:cubicBezTo>
                  <a:cubicBezTo>
                    <a:pt x="3963" y="2459"/>
                    <a:pt x="3963" y="2459"/>
                    <a:pt x="3963" y="2459"/>
                  </a:cubicBezTo>
                  <a:cubicBezTo>
                    <a:pt x="3567" y="2566"/>
                    <a:pt x="3369" y="2459"/>
                    <a:pt x="3369" y="2566"/>
                  </a:cubicBezTo>
                  <a:cubicBezTo>
                    <a:pt x="3567" y="2566"/>
                    <a:pt x="3567" y="2566"/>
                    <a:pt x="3567" y="2566"/>
                  </a:cubicBezTo>
                  <a:cubicBezTo>
                    <a:pt x="3369" y="2566"/>
                    <a:pt x="3369" y="2673"/>
                    <a:pt x="3171" y="2566"/>
                  </a:cubicBezTo>
                  <a:cubicBezTo>
                    <a:pt x="3171" y="2566"/>
                    <a:pt x="3171" y="2566"/>
                    <a:pt x="3369" y="2459"/>
                  </a:cubicBezTo>
                  <a:cubicBezTo>
                    <a:pt x="3369" y="2459"/>
                    <a:pt x="3369" y="2566"/>
                    <a:pt x="3369" y="2459"/>
                  </a:cubicBezTo>
                  <a:cubicBezTo>
                    <a:pt x="3369" y="2459"/>
                    <a:pt x="3171" y="2459"/>
                    <a:pt x="3369" y="2246"/>
                  </a:cubicBezTo>
                  <a:cubicBezTo>
                    <a:pt x="3369" y="2459"/>
                    <a:pt x="3567" y="2246"/>
                    <a:pt x="3567" y="2246"/>
                  </a:cubicBezTo>
                  <a:cubicBezTo>
                    <a:pt x="3567" y="2246"/>
                    <a:pt x="3567" y="2246"/>
                    <a:pt x="3567" y="2246"/>
                  </a:cubicBezTo>
                  <a:cubicBezTo>
                    <a:pt x="3567" y="2246"/>
                    <a:pt x="3567" y="2246"/>
                    <a:pt x="3567" y="2246"/>
                  </a:cubicBezTo>
                  <a:cubicBezTo>
                    <a:pt x="3369" y="2246"/>
                    <a:pt x="3567" y="2139"/>
                    <a:pt x="3567" y="2139"/>
                  </a:cubicBezTo>
                  <a:cubicBezTo>
                    <a:pt x="3369" y="2139"/>
                    <a:pt x="3369" y="2139"/>
                    <a:pt x="3369" y="2139"/>
                  </a:cubicBezTo>
                  <a:cubicBezTo>
                    <a:pt x="3369" y="2139"/>
                    <a:pt x="3567" y="2246"/>
                    <a:pt x="3369" y="2246"/>
                  </a:cubicBezTo>
                  <a:cubicBezTo>
                    <a:pt x="3369" y="2246"/>
                    <a:pt x="3369" y="2139"/>
                    <a:pt x="3171" y="2139"/>
                  </a:cubicBezTo>
                  <a:cubicBezTo>
                    <a:pt x="3171" y="2139"/>
                    <a:pt x="3171" y="2139"/>
                    <a:pt x="3171" y="2246"/>
                  </a:cubicBezTo>
                  <a:cubicBezTo>
                    <a:pt x="3171" y="2139"/>
                    <a:pt x="2774" y="2246"/>
                    <a:pt x="2774" y="2139"/>
                  </a:cubicBezTo>
                  <a:cubicBezTo>
                    <a:pt x="3171" y="2139"/>
                    <a:pt x="3171" y="2139"/>
                    <a:pt x="3171" y="2139"/>
                  </a:cubicBezTo>
                  <a:cubicBezTo>
                    <a:pt x="3171" y="1818"/>
                    <a:pt x="3171" y="1711"/>
                    <a:pt x="3171" y="1711"/>
                  </a:cubicBezTo>
                  <a:cubicBezTo>
                    <a:pt x="2774" y="1711"/>
                    <a:pt x="2774" y="1604"/>
                    <a:pt x="2774" y="1711"/>
                  </a:cubicBezTo>
                  <a:cubicBezTo>
                    <a:pt x="2774" y="1711"/>
                    <a:pt x="3171" y="1818"/>
                    <a:pt x="2774" y="2139"/>
                  </a:cubicBezTo>
                  <a:cubicBezTo>
                    <a:pt x="2576" y="2139"/>
                    <a:pt x="3171" y="2139"/>
                    <a:pt x="2774" y="2246"/>
                  </a:cubicBezTo>
                  <a:cubicBezTo>
                    <a:pt x="2774" y="2139"/>
                    <a:pt x="2576" y="2246"/>
                    <a:pt x="2378" y="2246"/>
                  </a:cubicBezTo>
                  <a:cubicBezTo>
                    <a:pt x="2378" y="2246"/>
                    <a:pt x="2378" y="2246"/>
                    <a:pt x="2378" y="2139"/>
                  </a:cubicBezTo>
                  <a:cubicBezTo>
                    <a:pt x="2576" y="2139"/>
                    <a:pt x="2576" y="2139"/>
                    <a:pt x="2576" y="2139"/>
                  </a:cubicBezTo>
                  <a:cubicBezTo>
                    <a:pt x="2576" y="1818"/>
                    <a:pt x="2576" y="1818"/>
                    <a:pt x="2576" y="1711"/>
                  </a:cubicBezTo>
                  <a:cubicBezTo>
                    <a:pt x="2576" y="1711"/>
                    <a:pt x="2378" y="1711"/>
                    <a:pt x="2576" y="1818"/>
                  </a:cubicBezTo>
                  <a:cubicBezTo>
                    <a:pt x="2378" y="1711"/>
                    <a:pt x="2378" y="1604"/>
                    <a:pt x="2180" y="1604"/>
                  </a:cubicBezTo>
                  <a:cubicBezTo>
                    <a:pt x="2378" y="1604"/>
                    <a:pt x="2180" y="1390"/>
                    <a:pt x="2378" y="1390"/>
                  </a:cubicBezTo>
                  <a:cubicBezTo>
                    <a:pt x="2378" y="1390"/>
                    <a:pt x="2576" y="1390"/>
                    <a:pt x="2576" y="1283"/>
                  </a:cubicBezTo>
                  <a:cubicBezTo>
                    <a:pt x="2576" y="1390"/>
                    <a:pt x="2576" y="1390"/>
                    <a:pt x="2576" y="1390"/>
                  </a:cubicBezTo>
                  <a:cubicBezTo>
                    <a:pt x="2576" y="1283"/>
                    <a:pt x="2378" y="1390"/>
                    <a:pt x="2378" y="1283"/>
                  </a:cubicBezTo>
                  <a:cubicBezTo>
                    <a:pt x="2378" y="1390"/>
                    <a:pt x="2180" y="1390"/>
                    <a:pt x="2180" y="1390"/>
                  </a:cubicBezTo>
                  <a:cubicBezTo>
                    <a:pt x="1783" y="1390"/>
                    <a:pt x="1783" y="1390"/>
                    <a:pt x="1783" y="1390"/>
                  </a:cubicBezTo>
                  <a:cubicBezTo>
                    <a:pt x="1783" y="1283"/>
                    <a:pt x="1783" y="1283"/>
                    <a:pt x="1783" y="1176"/>
                  </a:cubicBezTo>
                  <a:cubicBezTo>
                    <a:pt x="1387" y="1176"/>
                    <a:pt x="1387" y="855"/>
                    <a:pt x="1387" y="855"/>
                  </a:cubicBezTo>
                  <a:cubicBezTo>
                    <a:pt x="991" y="855"/>
                    <a:pt x="991" y="855"/>
                    <a:pt x="793" y="855"/>
                  </a:cubicBezTo>
                  <a:cubicBezTo>
                    <a:pt x="991" y="855"/>
                    <a:pt x="991" y="855"/>
                    <a:pt x="991" y="855"/>
                  </a:cubicBezTo>
                  <a:cubicBezTo>
                    <a:pt x="991" y="855"/>
                    <a:pt x="991" y="855"/>
                    <a:pt x="991" y="855"/>
                  </a:cubicBezTo>
                  <a:cubicBezTo>
                    <a:pt x="991" y="749"/>
                    <a:pt x="793" y="749"/>
                    <a:pt x="793" y="428"/>
                  </a:cubicBezTo>
                  <a:cubicBezTo>
                    <a:pt x="793" y="749"/>
                    <a:pt x="793" y="749"/>
                    <a:pt x="793" y="749"/>
                  </a:cubicBezTo>
                  <a:cubicBezTo>
                    <a:pt x="793" y="749"/>
                    <a:pt x="793" y="749"/>
                    <a:pt x="793" y="428"/>
                  </a:cubicBezTo>
                  <a:cubicBezTo>
                    <a:pt x="793" y="749"/>
                    <a:pt x="594" y="749"/>
                    <a:pt x="594" y="749"/>
                  </a:cubicBezTo>
                  <a:cubicBezTo>
                    <a:pt x="396" y="749"/>
                    <a:pt x="594" y="428"/>
                    <a:pt x="594" y="428"/>
                  </a:cubicBezTo>
                  <a:cubicBezTo>
                    <a:pt x="594" y="428"/>
                    <a:pt x="594" y="428"/>
                    <a:pt x="594" y="428"/>
                  </a:cubicBezTo>
                  <a:cubicBezTo>
                    <a:pt x="594" y="321"/>
                    <a:pt x="594" y="321"/>
                    <a:pt x="396" y="214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396" y="214"/>
                    <a:pt x="0" y="214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21"/>
                    <a:pt x="0" y="214"/>
                    <a:pt x="396" y="214"/>
                  </a:cubicBezTo>
                  <a:cubicBezTo>
                    <a:pt x="396" y="321"/>
                    <a:pt x="396" y="321"/>
                    <a:pt x="396" y="321"/>
                  </a:cubicBezTo>
                  <a:cubicBezTo>
                    <a:pt x="396" y="321"/>
                    <a:pt x="396" y="321"/>
                    <a:pt x="396" y="321"/>
                  </a:cubicBezTo>
                  <a:cubicBezTo>
                    <a:pt x="0" y="321"/>
                    <a:pt x="396" y="321"/>
                    <a:pt x="0" y="428"/>
                  </a:cubicBezTo>
                  <a:cubicBezTo>
                    <a:pt x="0" y="428"/>
                    <a:pt x="0" y="428"/>
                    <a:pt x="0" y="321"/>
                  </a:cubicBezTo>
                  <a:cubicBezTo>
                    <a:pt x="0" y="428"/>
                    <a:pt x="0" y="428"/>
                    <a:pt x="0" y="428"/>
                  </a:cubicBezTo>
                  <a:cubicBezTo>
                    <a:pt x="396" y="428"/>
                    <a:pt x="396" y="428"/>
                    <a:pt x="396" y="428"/>
                  </a:cubicBezTo>
                  <a:cubicBezTo>
                    <a:pt x="0" y="428"/>
                    <a:pt x="0" y="749"/>
                    <a:pt x="396" y="749"/>
                  </a:cubicBezTo>
                  <a:cubicBezTo>
                    <a:pt x="594" y="749"/>
                    <a:pt x="396" y="855"/>
                    <a:pt x="396" y="1069"/>
                  </a:cubicBezTo>
                  <a:cubicBezTo>
                    <a:pt x="594" y="855"/>
                    <a:pt x="594" y="855"/>
                    <a:pt x="594" y="749"/>
                  </a:cubicBezTo>
                  <a:cubicBezTo>
                    <a:pt x="793" y="855"/>
                    <a:pt x="594" y="855"/>
                    <a:pt x="793" y="855"/>
                  </a:cubicBezTo>
                  <a:cubicBezTo>
                    <a:pt x="594" y="855"/>
                    <a:pt x="594" y="1069"/>
                    <a:pt x="594" y="1069"/>
                  </a:cubicBezTo>
                  <a:cubicBezTo>
                    <a:pt x="594" y="1069"/>
                    <a:pt x="594" y="1069"/>
                    <a:pt x="594" y="1069"/>
                  </a:cubicBezTo>
                  <a:cubicBezTo>
                    <a:pt x="594" y="1176"/>
                    <a:pt x="594" y="1176"/>
                    <a:pt x="594" y="1283"/>
                  </a:cubicBezTo>
                  <a:cubicBezTo>
                    <a:pt x="793" y="1283"/>
                    <a:pt x="793" y="1390"/>
                    <a:pt x="991" y="1604"/>
                  </a:cubicBezTo>
                  <a:cubicBezTo>
                    <a:pt x="991" y="1604"/>
                    <a:pt x="991" y="1604"/>
                    <a:pt x="991" y="1604"/>
                  </a:cubicBezTo>
                  <a:cubicBezTo>
                    <a:pt x="793" y="1604"/>
                    <a:pt x="991" y="1711"/>
                    <a:pt x="991" y="1818"/>
                  </a:cubicBezTo>
                  <a:cubicBezTo>
                    <a:pt x="1387" y="1818"/>
                    <a:pt x="1387" y="2246"/>
                    <a:pt x="1783" y="2246"/>
                  </a:cubicBezTo>
                  <a:cubicBezTo>
                    <a:pt x="1783" y="2566"/>
                    <a:pt x="2180" y="2673"/>
                    <a:pt x="2378" y="2994"/>
                  </a:cubicBezTo>
                  <a:cubicBezTo>
                    <a:pt x="2378" y="2887"/>
                    <a:pt x="2378" y="2887"/>
                    <a:pt x="2378" y="2887"/>
                  </a:cubicBezTo>
                  <a:cubicBezTo>
                    <a:pt x="2576" y="2887"/>
                    <a:pt x="2576" y="2887"/>
                    <a:pt x="2576" y="2887"/>
                  </a:cubicBezTo>
                  <a:cubicBezTo>
                    <a:pt x="2378" y="2887"/>
                    <a:pt x="2378" y="2994"/>
                    <a:pt x="2378" y="2994"/>
                  </a:cubicBezTo>
                  <a:cubicBezTo>
                    <a:pt x="2576" y="3101"/>
                    <a:pt x="2576" y="3208"/>
                    <a:pt x="2576" y="3529"/>
                  </a:cubicBezTo>
                  <a:cubicBezTo>
                    <a:pt x="2576" y="3529"/>
                    <a:pt x="2576" y="3529"/>
                    <a:pt x="2576" y="3529"/>
                  </a:cubicBezTo>
                  <a:cubicBezTo>
                    <a:pt x="2576" y="3636"/>
                    <a:pt x="2774" y="3636"/>
                    <a:pt x="3171" y="3850"/>
                  </a:cubicBezTo>
                  <a:cubicBezTo>
                    <a:pt x="3171" y="3850"/>
                    <a:pt x="3171" y="3850"/>
                    <a:pt x="3171" y="3850"/>
                  </a:cubicBezTo>
                  <a:cubicBezTo>
                    <a:pt x="3171" y="3956"/>
                    <a:pt x="3171" y="3956"/>
                    <a:pt x="3171" y="4063"/>
                  </a:cubicBezTo>
                  <a:cubicBezTo>
                    <a:pt x="3369" y="4277"/>
                    <a:pt x="3369" y="4277"/>
                    <a:pt x="3369" y="4277"/>
                  </a:cubicBezTo>
                  <a:cubicBezTo>
                    <a:pt x="3369" y="4491"/>
                    <a:pt x="3963" y="4812"/>
                    <a:pt x="3963" y="5240"/>
                  </a:cubicBezTo>
                  <a:cubicBezTo>
                    <a:pt x="4161" y="5240"/>
                    <a:pt x="4161" y="5240"/>
                    <a:pt x="4161" y="5240"/>
                  </a:cubicBezTo>
                  <a:cubicBezTo>
                    <a:pt x="4161" y="5453"/>
                    <a:pt x="4954" y="5774"/>
                    <a:pt x="4954" y="5881"/>
                  </a:cubicBezTo>
                  <a:cubicBezTo>
                    <a:pt x="5152" y="5881"/>
                    <a:pt x="5152" y="5881"/>
                    <a:pt x="5152" y="5881"/>
                  </a:cubicBezTo>
                  <a:cubicBezTo>
                    <a:pt x="5350" y="5881"/>
                    <a:pt x="5152" y="6095"/>
                    <a:pt x="5152" y="6095"/>
                  </a:cubicBezTo>
                  <a:cubicBezTo>
                    <a:pt x="5152" y="6202"/>
                    <a:pt x="5152" y="6523"/>
                    <a:pt x="5350" y="6202"/>
                  </a:cubicBezTo>
                  <a:cubicBezTo>
                    <a:pt x="5350" y="6523"/>
                    <a:pt x="5350" y="6523"/>
                    <a:pt x="5350" y="6630"/>
                  </a:cubicBezTo>
                  <a:cubicBezTo>
                    <a:pt x="5747" y="6630"/>
                    <a:pt x="5747" y="6737"/>
                    <a:pt x="5747" y="6844"/>
                  </a:cubicBezTo>
                  <a:cubicBezTo>
                    <a:pt x="5747" y="6844"/>
                    <a:pt x="5747" y="6844"/>
                    <a:pt x="5747" y="6844"/>
                  </a:cubicBezTo>
                  <a:cubicBezTo>
                    <a:pt x="5747" y="6737"/>
                    <a:pt x="5747" y="6737"/>
                    <a:pt x="5945" y="6737"/>
                  </a:cubicBezTo>
                  <a:cubicBezTo>
                    <a:pt x="5945" y="6844"/>
                    <a:pt x="6143" y="7057"/>
                    <a:pt x="5747" y="7057"/>
                  </a:cubicBezTo>
                  <a:cubicBezTo>
                    <a:pt x="5945" y="7057"/>
                    <a:pt x="5945" y="7271"/>
                    <a:pt x="6143" y="7485"/>
                  </a:cubicBezTo>
                  <a:cubicBezTo>
                    <a:pt x="6143" y="7485"/>
                    <a:pt x="6143" y="7485"/>
                    <a:pt x="6143" y="7485"/>
                  </a:cubicBezTo>
                  <a:cubicBezTo>
                    <a:pt x="6143" y="7592"/>
                    <a:pt x="6539" y="7913"/>
                    <a:pt x="6539" y="8020"/>
                  </a:cubicBezTo>
                  <a:cubicBezTo>
                    <a:pt x="6738" y="8020"/>
                    <a:pt x="6738" y="7913"/>
                    <a:pt x="6738" y="7913"/>
                  </a:cubicBezTo>
                  <a:cubicBezTo>
                    <a:pt x="6738" y="8020"/>
                    <a:pt x="6738" y="8020"/>
                    <a:pt x="6738" y="8020"/>
                  </a:cubicBezTo>
                  <a:cubicBezTo>
                    <a:pt x="6738" y="8234"/>
                    <a:pt x="7530" y="8234"/>
                    <a:pt x="7530" y="8554"/>
                  </a:cubicBezTo>
                  <a:cubicBezTo>
                    <a:pt x="7728" y="8875"/>
                    <a:pt x="7927" y="9303"/>
                    <a:pt x="8323" y="9517"/>
                  </a:cubicBezTo>
                  <a:cubicBezTo>
                    <a:pt x="8521" y="9517"/>
                    <a:pt x="8521" y="9517"/>
                    <a:pt x="8521" y="9517"/>
                  </a:cubicBezTo>
                  <a:cubicBezTo>
                    <a:pt x="8323" y="9731"/>
                    <a:pt x="8719" y="9731"/>
                    <a:pt x="8719" y="9945"/>
                  </a:cubicBezTo>
                  <a:cubicBezTo>
                    <a:pt x="8719" y="9945"/>
                    <a:pt x="8719" y="9945"/>
                    <a:pt x="8719" y="9945"/>
                  </a:cubicBezTo>
                  <a:cubicBezTo>
                    <a:pt x="8719" y="10051"/>
                    <a:pt x="9314" y="10051"/>
                    <a:pt x="9116" y="10265"/>
                  </a:cubicBezTo>
                  <a:cubicBezTo>
                    <a:pt x="9116" y="10265"/>
                    <a:pt x="9116" y="10265"/>
                    <a:pt x="9116" y="10265"/>
                  </a:cubicBezTo>
                  <a:cubicBezTo>
                    <a:pt x="9314" y="10372"/>
                    <a:pt x="9314" y="10479"/>
                    <a:pt x="9512" y="10479"/>
                  </a:cubicBezTo>
                  <a:cubicBezTo>
                    <a:pt x="9512" y="10479"/>
                    <a:pt x="9512" y="10479"/>
                    <a:pt x="9512" y="10479"/>
                  </a:cubicBezTo>
                  <a:cubicBezTo>
                    <a:pt x="10106" y="10479"/>
                    <a:pt x="9512" y="10800"/>
                    <a:pt x="10106" y="10800"/>
                  </a:cubicBezTo>
                  <a:cubicBezTo>
                    <a:pt x="9512" y="10800"/>
                    <a:pt x="9512" y="10800"/>
                    <a:pt x="9512" y="10800"/>
                  </a:cubicBezTo>
                  <a:cubicBezTo>
                    <a:pt x="10305" y="11121"/>
                    <a:pt x="10305" y="11335"/>
                    <a:pt x="10503" y="11655"/>
                  </a:cubicBezTo>
                  <a:cubicBezTo>
                    <a:pt x="11097" y="11762"/>
                    <a:pt x="11097" y="11549"/>
                    <a:pt x="11097" y="11762"/>
                  </a:cubicBezTo>
                  <a:cubicBezTo>
                    <a:pt x="11097" y="11762"/>
                    <a:pt x="10899" y="11762"/>
                    <a:pt x="11097" y="11762"/>
                  </a:cubicBezTo>
                  <a:cubicBezTo>
                    <a:pt x="11097" y="11869"/>
                    <a:pt x="11295" y="11762"/>
                    <a:pt x="11295" y="11869"/>
                  </a:cubicBezTo>
                  <a:cubicBezTo>
                    <a:pt x="11097" y="11869"/>
                    <a:pt x="11295" y="11869"/>
                    <a:pt x="11097" y="11869"/>
                  </a:cubicBezTo>
                  <a:cubicBezTo>
                    <a:pt x="11295" y="12190"/>
                    <a:pt x="11692" y="12190"/>
                    <a:pt x="11692" y="12297"/>
                  </a:cubicBezTo>
                  <a:cubicBezTo>
                    <a:pt x="11692" y="12190"/>
                    <a:pt x="11692" y="12190"/>
                    <a:pt x="11692" y="12190"/>
                  </a:cubicBezTo>
                  <a:cubicBezTo>
                    <a:pt x="11295" y="12511"/>
                    <a:pt x="11692" y="12511"/>
                    <a:pt x="11692" y="12725"/>
                  </a:cubicBezTo>
                  <a:cubicBezTo>
                    <a:pt x="12088" y="13259"/>
                    <a:pt x="12881" y="14115"/>
                    <a:pt x="13475" y="14756"/>
                  </a:cubicBezTo>
                  <a:cubicBezTo>
                    <a:pt x="14268" y="15398"/>
                    <a:pt x="14466" y="15933"/>
                    <a:pt x="15457" y="16681"/>
                  </a:cubicBezTo>
                  <a:cubicBezTo>
                    <a:pt x="16051" y="16788"/>
                    <a:pt x="16051" y="16788"/>
                    <a:pt x="16051" y="16895"/>
                  </a:cubicBezTo>
                  <a:cubicBezTo>
                    <a:pt x="16051" y="16895"/>
                    <a:pt x="16051" y="16895"/>
                    <a:pt x="16051" y="16895"/>
                  </a:cubicBezTo>
                  <a:cubicBezTo>
                    <a:pt x="16051" y="17109"/>
                    <a:pt x="16250" y="17109"/>
                    <a:pt x="16051" y="17109"/>
                  </a:cubicBezTo>
                  <a:cubicBezTo>
                    <a:pt x="16250" y="17323"/>
                    <a:pt x="16448" y="17537"/>
                    <a:pt x="16844" y="17964"/>
                  </a:cubicBezTo>
                  <a:cubicBezTo>
                    <a:pt x="16844" y="17964"/>
                    <a:pt x="16844" y="17644"/>
                    <a:pt x="16844" y="17964"/>
                  </a:cubicBezTo>
                  <a:cubicBezTo>
                    <a:pt x="16844" y="17964"/>
                    <a:pt x="16844" y="17964"/>
                    <a:pt x="16844" y="17964"/>
                  </a:cubicBezTo>
                  <a:cubicBezTo>
                    <a:pt x="16844" y="17964"/>
                    <a:pt x="16844" y="17964"/>
                    <a:pt x="16844" y="17964"/>
                  </a:cubicBezTo>
                  <a:cubicBezTo>
                    <a:pt x="16844" y="18071"/>
                    <a:pt x="16844" y="18071"/>
                    <a:pt x="16844" y="18071"/>
                  </a:cubicBezTo>
                  <a:cubicBezTo>
                    <a:pt x="17042" y="18606"/>
                    <a:pt x="18231" y="19034"/>
                    <a:pt x="18826" y="19782"/>
                  </a:cubicBezTo>
                  <a:cubicBezTo>
                    <a:pt x="19024" y="19889"/>
                    <a:pt x="19024" y="20103"/>
                    <a:pt x="19420" y="20317"/>
                  </a:cubicBezTo>
                  <a:cubicBezTo>
                    <a:pt x="19817" y="20745"/>
                    <a:pt x="20807" y="21172"/>
                    <a:pt x="21204" y="21600"/>
                  </a:cubicBezTo>
                  <a:cubicBezTo>
                    <a:pt x="21204" y="21600"/>
                    <a:pt x="21402" y="21386"/>
                    <a:pt x="21402" y="21172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2" name="شكل حر 143"/>
            <p:cNvSpPr/>
            <p:nvPr/>
          </p:nvSpPr>
          <p:spPr>
            <a:xfrm>
              <a:off x="1643174" y="2396054"/>
              <a:ext cx="472039" cy="875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fill="norm" stroke="1" extrusionOk="0">
                  <a:moveTo>
                    <a:pt x="21377" y="21357"/>
                  </a:moveTo>
                  <a:cubicBezTo>
                    <a:pt x="21600" y="20872"/>
                    <a:pt x="20487" y="20508"/>
                    <a:pt x="20487" y="20144"/>
                  </a:cubicBezTo>
                  <a:cubicBezTo>
                    <a:pt x="20264" y="20144"/>
                    <a:pt x="20264" y="20144"/>
                    <a:pt x="20264" y="20144"/>
                  </a:cubicBezTo>
                  <a:cubicBezTo>
                    <a:pt x="20487" y="19901"/>
                    <a:pt x="20041" y="19537"/>
                    <a:pt x="19373" y="19294"/>
                  </a:cubicBezTo>
                  <a:cubicBezTo>
                    <a:pt x="19151" y="19416"/>
                    <a:pt x="19151" y="19416"/>
                    <a:pt x="19151" y="19416"/>
                  </a:cubicBezTo>
                  <a:cubicBezTo>
                    <a:pt x="19151" y="19294"/>
                    <a:pt x="19373" y="18930"/>
                    <a:pt x="19151" y="18930"/>
                  </a:cubicBezTo>
                  <a:cubicBezTo>
                    <a:pt x="19151" y="18930"/>
                    <a:pt x="19151" y="18930"/>
                    <a:pt x="19151" y="18930"/>
                  </a:cubicBezTo>
                  <a:cubicBezTo>
                    <a:pt x="19151" y="18930"/>
                    <a:pt x="19151" y="18930"/>
                    <a:pt x="19151" y="18809"/>
                  </a:cubicBezTo>
                  <a:cubicBezTo>
                    <a:pt x="18705" y="18809"/>
                    <a:pt x="18705" y="18809"/>
                    <a:pt x="18705" y="18809"/>
                  </a:cubicBezTo>
                  <a:cubicBezTo>
                    <a:pt x="18705" y="18809"/>
                    <a:pt x="18705" y="18809"/>
                    <a:pt x="18705" y="18809"/>
                  </a:cubicBezTo>
                  <a:cubicBezTo>
                    <a:pt x="19151" y="18445"/>
                    <a:pt x="18705" y="18445"/>
                    <a:pt x="18705" y="18324"/>
                  </a:cubicBezTo>
                  <a:cubicBezTo>
                    <a:pt x="18705" y="18324"/>
                    <a:pt x="18705" y="18324"/>
                    <a:pt x="18482" y="18324"/>
                  </a:cubicBezTo>
                  <a:cubicBezTo>
                    <a:pt x="18705" y="18202"/>
                    <a:pt x="18260" y="17838"/>
                    <a:pt x="18260" y="17353"/>
                  </a:cubicBezTo>
                  <a:cubicBezTo>
                    <a:pt x="18260" y="17717"/>
                    <a:pt x="17814" y="17717"/>
                    <a:pt x="17814" y="17717"/>
                  </a:cubicBezTo>
                  <a:cubicBezTo>
                    <a:pt x="18260" y="17353"/>
                    <a:pt x="18260" y="17353"/>
                    <a:pt x="17814" y="17231"/>
                  </a:cubicBezTo>
                  <a:cubicBezTo>
                    <a:pt x="17814" y="17353"/>
                    <a:pt x="18260" y="16989"/>
                    <a:pt x="17814" y="16989"/>
                  </a:cubicBezTo>
                  <a:cubicBezTo>
                    <a:pt x="17814" y="16989"/>
                    <a:pt x="17814" y="16989"/>
                    <a:pt x="17814" y="16989"/>
                  </a:cubicBezTo>
                  <a:cubicBezTo>
                    <a:pt x="17814" y="16989"/>
                    <a:pt x="17369" y="16989"/>
                    <a:pt x="17814" y="16867"/>
                  </a:cubicBezTo>
                  <a:cubicBezTo>
                    <a:pt x="17369" y="16867"/>
                    <a:pt x="17369" y="16867"/>
                    <a:pt x="17369" y="16867"/>
                  </a:cubicBezTo>
                  <a:cubicBezTo>
                    <a:pt x="17814" y="16867"/>
                    <a:pt x="17369" y="16867"/>
                    <a:pt x="17369" y="16746"/>
                  </a:cubicBezTo>
                  <a:cubicBezTo>
                    <a:pt x="17369" y="16746"/>
                    <a:pt x="17369" y="16746"/>
                    <a:pt x="17369" y="16746"/>
                  </a:cubicBezTo>
                  <a:cubicBezTo>
                    <a:pt x="17369" y="16746"/>
                    <a:pt x="17369" y="16746"/>
                    <a:pt x="17369" y="16746"/>
                  </a:cubicBezTo>
                  <a:cubicBezTo>
                    <a:pt x="17146" y="16746"/>
                    <a:pt x="17146" y="16746"/>
                    <a:pt x="17146" y="16746"/>
                  </a:cubicBezTo>
                  <a:cubicBezTo>
                    <a:pt x="17146" y="16625"/>
                    <a:pt x="17146" y="16625"/>
                    <a:pt x="17146" y="16625"/>
                  </a:cubicBezTo>
                  <a:cubicBezTo>
                    <a:pt x="17146" y="16625"/>
                    <a:pt x="17146" y="16625"/>
                    <a:pt x="16701" y="16625"/>
                  </a:cubicBezTo>
                  <a:cubicBezTo>
                    <a:pt x="16701" y="16261"/>
                    <a:pt x="16478" y="15897"/>
                    <a:pt x="16256" y="15411"/>
                  </a:cubicBezTo>
                  <a:cubicBezTo>
                    <a:pt x="15810" y="15411"/>
                    <a:pt x="15810" y="15411"/>
                    <a:pt x="15810" y="15411"/>
                  </a:cubicBezTo>
                  <a:cubicBezTo>
                    <a:pt x="15810" y="15290"/>
                    <a:pt x="15810" y="15290"/>
                    <a:pt x="15810" y="15290"/>
                  </a:cubicBezTo>
                  <a:cubicBezTo>
                    <a:pt x="15588" y="15290"/>
                    <a:pt x="15588" y="15290"/>
                    <a:pt x="15588" y="15290"/>
                  </a:cubicBezTo>
                  <a:cubicBezTo>
                    <a:pt x="15588" y="15290"/>
                    <a:pt x="15810" y="15169"/>
                    <a:pt x="15588" y="15169"/>
                  </a:cubicBezTo>
                  <a:cubicBezTo>
                    <a:pt x="15588" y="15169"/>
                    <a:pt x="15588" y="15169"/>
                    <a:pt x="15588" y="15290"/>
                  </a:cubicBezTo>
                  <a:cubicBezTo>
                    <a:pt x="15588" y="15169"/>
                    <a:pt x="15588" y="15169"/>
                    <a:pt x="15588" y="15047"/>
                  </a:cubicBezTo>
                  <a:cubicBezTo>
                    <a:pt x="15588" y="15047"/>
                    <a:pt x="15588" y="15047"/>
                    <a:pt x="15365" y="15047"/>
                  </a:cubicBezTo>
                  <a:cubicBezTo>
                    <a:pt x="15588" y="15047"/>
                    <a:pt x="15365" y="15047"/>
                    <a:pt x="15365" y="14804"/>
                  </a:cubicBezTo>
                  <a:cubicBezTo>
                    <a:pt x="15365" y="14804"/>
                    <a:pt x="15365" y="14804"/>
                    <a:pt x="15365" y="14804"/>
                  </a:cubicBezTo>
                  <a:cubicBezTo>
                    <a:pt x="14920" y="14804"/>
                    <a:pt x="15365" y="14804"/>
                    <a:pt x="15365" y="14683"/>
                  </a:cubicBezTo>
                  <a:cubicBezTo>
                    <a:pt x="15365" y="14804"/>
                    <a:pt x="15365" y="14804"/>
                    <a:pt x="15365" y="14804"/>
                  </a:cubicBezTo>
                  <a:cubicBezTo>
                    <a:pt x="15365" y="14683"/>
                    <a:pt x="14920" y="14562"/>
                    <a:pt x="14920" y="14562"/>
                  </a:cubicBezTo>
                  <a:cubicBezTo>
                    <a:pt x="14920" y="14562"/>
                    <a:pt x="14920" y="14562"/>
                    <a:pt x="14920" y="14562"/>
                  </a:cubicBezTo>
                  <a:cubicBezTo>
                    <a:pt x="14920" y="14319"/>
                    <a:pt x="14474" y="14319"/>
                    <a:pt x="14474" y="14076"/>
                  </a:cubicBezTo>
                  <a:cubicBezTo>
                    <a:pt x="14474" y="14076"/>
                    <a:pt x="14252" y="14319"/>
                    <a:pt x="14252" y="14076"/>
                  </a:cubicBezTo>
                  <a:cubicBezTo>
                    <a:pt x="14474" y="14076"/>
                    <a:pt x="14252" y="13834"/>
                    <a:pt x="14474" y="13834"/>
                  </a:cubicBezTo>
                  <a:cubicBezTo>
                    <a:pt x="14474" y="13712"/>
                    <a:pt x="14252" y="13712"/>
                    <a:pt x="14252" y="13591"/>
                  </a:cubicBezTo>
                  <a:cubicBezTo>
                    <a:pt x="14252" y="13712"/>
                    <a:pt x="13806" y="13712"/>
                    <a:pt x="13806" y="13712"/>
                  </a:cubicBezTo>
                  <a:cubicBezTo>
                    <a:pt x="13806" y="13712"/>
                    <a:pt x="13806" y="13712"/>
                    <a:pt x="13806" y="13712"/>
                  </a:cubicBezTo>
                  <a:cubicBezTo>
                    <a:pt x="13584" y="13712"/>
                    <a:pt x="13806" y="13712"/>
                    <a:pt x="13584" y="13712"/>
                  </a:cubicBezTo>
                  <a:cubicBezTo>
                    <a:pt x="13584" y="13591"/>
                    <a:pt x="13584" y="13591"/>
                    <a:pt x="13584" y="13591"/>
                  </a:cubicBezTo>
                  <a:cubicBezTo>
                    <a:pt x="13584" y="13591"/>
                    <a:pt x="13806" y="13470"/>
                    <a:pt x="13806" y="13227"/>
                  </a:cubicBezTo>
                  <a:cubicBezTo>
                    <a:pt x="13806" y="13470"/>
                    <a:pt x="13584" y="13227"/>
                    <a:pt x="13584" y="13470"/>
                  </a:cubicBezTo>
                  <a:cubicBezTo>
                    <a:pt x="13806" y="13106"/>
                    <a:pt x="13806" y="13106"/>
                    <a:pt x="13806" y="13106"/>
                  </a:cubicBezTo>
                  <a:cubicBezTo>
                    <a:pt x="13584" y="13106"/>
                    <a:pt x="13584" y="13106"/>
                    <a:pt x="13584" y="13106"/>
                  </a:cubicBezTo>
                  <a:cubicBezTo>
                    <a:pt x="13584" y="13106"/>
                    <a:pt x="13806" y="13106"/>
                    <a:pt x="13806" y="12984"/>
                  </a:cubicBezTo>
                  <a:cubicBezTo>
                    <a:pt x="13806" y="12984"/>
                    <a:pt x="13584" y="12742"/>
                    <a:pt x="13584" y="12984"/>
                  </a:cubicBezTo>
                  <a:cubicBezTo>
                    <a:pt x="13361" y="12984"/>
                    <a:pt x="13584" y="12984"/>
                    <a:pt x="13361" y="12984"/>
                  </a:cubicBezTo>
                  <a:cubicBezTo>
                    <a:pt x="13361" y="12984"/>
                    <a:pt x="13361" y="12984"/>
                    <a:pt x="13361" y="12742"/>
                  </a:cubicBezTo>
                  <a:cubicBezTo>
                    <a:pt x="13361" y="12742"/>
                    <a:pt x="13361" y="12742"/>
                    <a:pt x="13361" y="12742"/>
                  </a:cubicBezTo>
                  <a:cubicBezTo>
                    <a:pt x="13361" y="12499"/>
                    <a:pt x="13361" y="12499"/>
                    <a:pt x="13361" y="12499"/>
                  </a:cubicBezTo>
                  <a:cubicBezTo>
                    <a:pt x="13584" y="12742"/>
                    <a:pt x="13361" y="12742"/>
                    <a:pt x="13361" y="12742"/>
                  </a:cubicBezTo>
                  <a:cubicBezTo>
                    <a:pt x="13584" y="12499"/>
                    <a:pt x="13584" y="12499"/>
                    <a:pt x="13361" y="12256"/>
                  </a:cubicBezTo>
                  <a:cubicBezTo>
                    <a:pt x="13361" y="12499"/>
                    <a:pt x="13361" y="12499"/>
                    <a:pt x="13361" y="12499"/>
                  </a:cubicBezTo>
                  <a:cubicBezTo>
                    <a:pt x="13361" y="12256"/>
                    <a:pt x="13361" y="12135"/>
                    <a:pt x="13361" y="12135"/>
                  </a:cubicBezTo>
                  <a:cubicBezTo>
                    <a:pt x="13361" y="12135"/>
                    <a:pt x="13361" y="12135"/>
                    <a:pt x="13361" y="12135"/>
                  </a:cubicBezTo>
                  <a:cubicBezTo>
                    <a:pt x="12915" y="12135"/>
                    <a:pt x="13361" y="11892"/>
                    <a:pt x="12915" y="11892"/>
                  </a:cubicBezTo>
                  <a:cubicBezTo>
                    <a:pt x="12915" y="11892"/>
                    <a:pt x="12915" y="11892"/>
                    <a:pt x="12915" y="11892"/>
                  </a:cubicBezTo>
                  <a:cubicBezTo>
                    <a:pt x="12693" y="11892"/>
                    <a:pt x="12693" y="11892"/>
                    <a:pt x="12693" y="11892"/>
                  </a:cubicBezTo>
                  <a:cubicBezTo>
                    <a:pt x="12693" y="11649"/>
                    <a:pt x="12693" y="11649"/>
                    <a:pt x="12693" y="11649"/>
                  </a:cubicBezTo>
                  <a:cubicBezTo>
                    <a:pt x="12693" y="11649"/>
                    <a:pt x="12693" y="11649"/>
                    <a:pt x="12693" y="11649"/>
                  </a:cubicBezTo>
                  <a:cubicBezTo>
                    <a:pt x="12693" y="11649"/>
                    <a:pt x="12693" y="11407"/>
                    <a:pt x="12470" y="11407"/>
                  </a:cubicBezTo>
                  <a:cubicBezTo>
                    <a:pt x="12693" y="11164"/>
                    <a:pt x="12693" y="11164"/>
                    <a:pt x="12693" y="11164"/>
                  </a:cubicBezTo>
                  <a:cubicBezTo>
                    <a:pt x="12470" y="11164"/>
                    <a:pt x="12470" y="11164"/>
                    <a:pt x="12470" y="11164"/>
                  </a:cubicBezTo>
                  <a:cubicBezTo>
                    <a:pt x="12470" y="11164"/>
                    <a:pt x="12470" y="11164"/>
                    <a:pt x="12025" y="11164"/>
                  </a:cubicBezTo>
                  <a:cubicBezTo>
                    <a:pt x="12470" y="11043"/>
                    <a:pt x="12470" y="11528"/>
                    <a:pt x="12470" y="11407"/>
                  </a:cubicBezTo>
                  <a:cubicBezTo>
                    <a:pt x="12025" y="11407"/>
                    <a:pt x="12470" y="11164"/>
                    <a:pt x="12470" y="11164"/>
                  </a:cubicBezTo>
                  <a:cubicBezTo>
                    <a:pt x="12025" y="11164"/>
                    <a:pt x="12470" y="11043"/>
                    <a:pt x="12025" y="11043"/>
                  </a:cubicBezTo>
                  <a:cubicBezTo>
                    <a:pt x="12025" y="11043"/>
                    <a:pt x="12025" y="11164"/>
                    <a:pt x="12025" y="11043"/>
                  </a:cubicBezTo>
                  <a:cubicBezTo>
                    <a:pt x="11802" y="11043"/>
                    <a:pt x="12025" y="11043"/>
                    <a:pt x="12025" y="11043"/>
                  </a:cubicBezTo>
                  <a:cubicBezTo>
                    <a:pt x="12025" y="10679"/>
                    <a:pt x="12025" y="10679"/>
                    <a:pt x="12025" y="10679"/>
                  </a:cubicBezTo>
                  <a:cubicBezTo>
                    <a:pt x="12025" y="10679"/>
                    <a:pt x="11802" y="10679"/>
                    <a:pt x="12025" y="10679"/>
                  </a:cubicBezTo>
                  <a:cubicBezTo>
                    <a:pt x="12025" y="10679"/>
                    <a:pt x="12025" y="10557"/>
                    <a:pt x="11802" y="10557"/>
                  </a:cubicBezTo>
                  <a:cubicBezTo>
                    <a:pt x="11802" y="10679"/>
                    <a:pt x="11802" y="10679"/>
                    <a:pt x="11802" y="10679"/>
                  </a:cubicBezTo>
                  <a:cubicBezTo>
                    <a:pt x="11134" y="10679"/>
                    <a:pt x="11802" y="10557"/>
                    <a:pt x="11802" y="10557"/>
                  </a:cubicBezTo>
                  <a:cubicBezTo>
                    <a:pt x="11802" y="10557"/>
                    <a:pt x="11802" y="10557"/>
                    <a:pt x="11802" y="10557"/>
                  </a:cubicBezTo>
                  <a:cubicBezTo>
                    <a:pt x="12025" y="10436"/>
                    <a:pt x="11802" y="10436"/>
                    <a:pt x="11802" y="10436"/>
                  </a:cubicBezTo>
                  <a:cubicBezTo>
                    <a:pt x="11134" y="10315"/>
                    <a:pt x="11134" y="10315"/>
                    <a:pt x="11134" y="10315"/>
                  </a:cubicBezTo>
                  <a:cubicBezTo>
                    <a:pt x="11134" y="10072"/>
                    <a:pt x="11134" y="10072"/>
                    <a:pt x="11134" y="10072"/>
                  </a:cubicBezTo>
                  <a:cubicBezTo>
                    <a:pt x="11134" y="10072"/>
                    <a:pt x="11134" y="10072"/>
                    <a:pt x="10911" y="10072"/>
                  </a:cubicBezTo>
                  <a:cubicBezTo>
                    <a:pt x="10911" y="10072"/>
                    <a:pt x="10911" y="10072"/>
                    <a:pt x="10911" y="9951"/>
                  </a:cubicBezTo>
                  <a:cubicBezTo>
                    <a:pt x="10911" y="10072"/>
                    <a:pt x="10689" y="9951"/>
                    <a:pt x="10689" y="9951"/>
                  </a:cubicBezTo>
                  <a:cubicBezTo>
                    <a:pt x="10911" y="9829"/>
                    <a:pt x="10911" y="9829"/>
                    <a:pt x="10911" y="9829"/>
                  </a:cubicBezTo>
                  <a:cubicBezTo>
                    <a:pt x="10689" y="9829"/>
                    <a:pt x="10911" y="9587"/>
                    <a:pt x="10689" y="9587"/>
                  </a:cubicBezTo>
                  <a:cubicBezTo>
                    <a:pt x="10689" y="9587"/>
                    <a:pt x="10689" y="9829"/>
                    <a:pt x="10466" y="9829"/>
                  </a:cubicBezTo>
                  <a:cubicBezTo>
                    <a:pt x="10021" y="9829"/>
                    <a:pt x="10689" y="9587"/>
                    <a:pt x="10466" y="9465"/>
                  </a:cubicBezTo>
                  <a:cubicBezTo>
                    <a:pt x="10689" y="9465"/>
                    <a:pt x="10689" y="9465"/>
                    <a:pt x="10689" y="9465"/>
                  </a:cubicBezTo>
                  <a:cubicBezTo>
                    <a:pt x="10466" y="9465"/>
                    <a:pt x="10689" y="9101"/>
                    <a:pt x="10466" y="9465"/>
                  </a:cubicBezTo>
                  <a:cubicBezTo>
                    <a:pt x="10466" y="9101"/>
                    <a:pt x="10021" y="9101"/>
                    <a:pt x="10466" y="9101"/>
                  </a:cubicBezTo>
                  <a:cubicBezTo>
                    <a:pt x="10021" y="8980"/>
                    <a:pt x="10466" y="8858"/>
                    <a:pt x="9798" y="8858"/>
                  </a:cubicBezTo>
                  <a:cubicBezTo>
                    <a:pt x="9798" y="8858"/>
                    <a:pt x="9798" y="8858"/>
                    <a:pt x="9798" y="8737"/>
                  </a:cubicBezTo>
                  <a:cubicBezTo>
                    <a:pt x="10021" y="8737"/>
                    <a:pt x="9798" y="8858"/>
                    <a:pt x="9798" y="8858"/>
                  </a:cubicBezTo>
                  <a:cubicBezTo>
                    <a:pt x="9798" y="8858"/>
                    <a:pt x="9798" y="8737"/>
                    <a:pt x="10021" y="8737"/>
                  </a:cubicBezTo>
                  <a:cubicBezTo>
                    <a:pt x="9798" y="8737"/>
                    <a:pt x="9798" y="8737"/>
                    <a:pt x="9798" y="8858"/>
                  </a:cubicBezTo>
                  <a:cubicBezTo>
                    <a:pt x="9575" y="8737"/>
                    <a:pt x="10021" y="8494"/>
                    <a:pt x="9798" y="8494"/>
                  </a:cubicBezTo>
                  <a:cubicBezTo>
                    <a:pt x="9575" y="8494"/>
                    <a:pt x="9575" y="8494"/>
                    <a:pt x="9575" y="8494"/>
                  </a:cubicBezTo>
                  <a:cubicBezTo>
                    <a:pt x="9798" y="8373"/>
                    <a:pt x="9798" y="8373"/>
                    <a:pt x="9798" y="8373"/>
                  </a:cubicBezTo>
                  <a:cubicBezTo>
                    <a:pt x="9575" y="8373"/>
                    <a:pt x="9575" y="8373"/>
                    <a:pt x="9130" y="8494"/>
                  </a:cubicBezTo>
                  <a:cubicBezTo>
                    <a:pt x="9130" y="8373"/>
                    <a:pt x="9130" y="8373"/>
                    <a:pt x="9130" y="8373"/>
                  </a:cubicBezTo>
                  <a:cubicBezTo>
                    <a:pt x="9130" y="8373"/>
                    <a:pt x="9130" y="8373"/>
                    <a:pt x="9130" y="8373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8907" y="8252"/>
                    <a:pt x="8907" y="8252"/>
                    <a:pt x="8907" y="8252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9130" y="8252"/>
                    <a:pt x="9130" y="8252"/>
                    <a:pt x="9130" y="8009"/>
                  </a:cubicBezTo>
                  <a:cubicBezTo>
                    <a:pt x="9130" y="8252"/>
                    <a:pt x="9130" y="8009"/>
                    <a:pt x="9130" y="8009"/>
                  </a:cubicBezTo>
                  <a:cubicBezTo>
                    <a:pt x="8907" y="8009"/>
                    <a:pt x="9130" y="7888"/>
                    <a:pt x="9130" y="7888"/>
                  </a:cubicBezTo>
                  <a:cubicBezTo>
                    <a:pt x="9130" y="7888"/>
                    <a:pt x="9130" y="7888"/>
                    <a:pt x="8907" y="7888"/>
                  </a:cubicBezTo>
                  <a:cubicBezTo>
                    <a:pt x="8907" y="7888"/>
                    <a:pt x="9130" y="7888"/>
                    <a:pt x="9130" y="8009"/>
                  </a:cubicBezTo>
                  <a:cubicBezTo>
                    <a:pt x="8907" y="8009"/>
                    <a:pt x="8907" y="8009"/>
                    <a:pt x="8907" y="7888"/>
                  </a:cubicBezTo>
                  <a:cubicBezTo>
                    <a:pt x="9130" y="7888"/>
                    <a:pt x="9130" y="7888"/>
                    <a:pt x="9130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524"/>
                    <a:pt x="8907" y="7524"/>
                    <a:pt x="8907" y="7524"/>
                  </a:cubicBezTo>
                  <a:cubicBezTo>
                    <a:pt x="8907" y="7402"/>
                    <a:pt x="8907" y="7402"/>
                    <a:pt x="8685" y="7402"/>
                  </a:cubicBezTo>
                  <a:cubicBezTo>
                    <a:pt x="8685" y="7402"/>
                    <a:pt x="8685" y="7402"/>
                    <a:pt x="8685" y="7402"/>
                  </a:cubicBezTo>
                  <a:cubicBezTo>
                    <a:pt x="8685" y="7402"/>
                    <a:pt x="8685" y="7402"/>
                    <a:pt x="8685" y="7281"/>
                  </a:cubicBezTo>
                  <a:cubicBezTo>
                    <a:pt x="8685" y="7281"/>
                    <a:pt x="8685" y="7281"/>
                    <a:pt x="8685" y="7281"/>
                  </a:cubicBezTo>
                  <a:cubicBezTo>
                    <a:pt x="8685" y="7281"/>
                    <a:pt x="8685" y="7281"/>
                    <a:pt x="8685" y="7281"/>
                  </a:cubicBezTo>
                  <a:cubicBezTo>
                    <a:pt x="8685" y="7160"/>
                    <a:pt x="7794" y="7281"/>
                    <a:pt x="8016" y="7281"/>
                  </a:cubicBezTo>
                  <a:cubicBezTo>
                    <a:pt x="7794" y="7160"/>
                    <a:pt x="8016" y="7160"/>
                    <a:pt x="8685" y="7160"/>
                  </a:cubicBezTo>
                  <a:cubicBezTo>
                    <a:pt x="8016" y="6917"/>
                    <a:pt x="8016" y="6796"/>
                    <a:pt x="7794" y="6796"/>
                  </a:cubicBezTo>
                  <a:cubicBezTo>
                    <a:pt x="8016" y="6796"/>
                    <a:pt x="8016" y="6796"/>
                    <a:pt x="8016" y="6796"/>
                  </a:cubicBezTo>
                  <a:cubicBezTo>
                    <a:pt x="7794" y="6674"/>
                    <a:pt x="7794" y="6310"/>
                    <a:pt x="7348" y="6310"/>
                  </a:cubicBezTo>
                  <a:cubicBezTo>
                    <a:pt x="7348" y="6431"/>
                    <a:pt x="7126" y="6310"/>
                    <a:pt x="7126" y="6431"/>
                  </a:cubicBezTo>
                  <a:cubicBezTo>
                    <a:pt x="7126" y="6310"/>
                    <a:pt x="6903" y="6431"/>
                    <a:pt x="7126" y="6310"/>
                  </a:cubicBezTo>
                  <a:cubicBezTo>
                    <a:pt x="7348" y="6310"/>
                    <a:pt x="7348" y="6310"/>
                    <a:pt x="7348" y="6310"/>
                  </a:cubicBezTo>
                  <a:cubicBezTo>
                    <a:pt x="7348" y="6189"/>
                    <a:pt x="7348" y="5825"/>
                    <a:pt x="7126" y="5825"/>
                  </a:cubicBezTo>
                  <a:cubicBezTo>
                    <a:pt x="7126" y="5825"/>
                    <a:pt x="7126" y="5825"/>
                    <a:pt x="7126" y="5825"/>
                  </a:cubicBezTo>
                  <a:cubicBezTo>
                    <a:pt x="6903" y="5825"/>
                    <a:pt x="6903" y="5825"/>
                    <a:pt x="6903" y="5825"/>
                  </a:cubicBezTo>
                  <a:cubicBezTo>
                    <a:pt x="7126" y="5703"/>
                    <a:pt x="7126" y="5703"/>
                    <a:pt x="7126" y="5703"/>
                  </a:cubicBezTo>
                  <a:cubicBezTo>
                    <a:pt x="6903" y="5703"/>
                    <a:pt x="6903" y="5703"/>
                    <a:pt x="6903" y="5703"/>
                  </a:cubicBezTo>
                  <a:cubicBezTo>
                    <a:pt x="7126" y="5703"/>
                    <a:pt x="7126" y="5703"/>
                    <a:pt x="7126" y="5703"/>
                  </a:cubicBezTo>
                  <a:cubicBezTo>
                    <a:pt x="6903" y="5703"/>
                    <a:pt x="6903" y="5703"/>
                    <a:pt x="6903" y="5703"/>
                  </a:cubicBezTo>
                  <a:cubicBezTo>
                    <a:pt x="6903" y="5582"/>
                    <a:pt x="7126" y="5582"/>
                    <a:pt x="6903" y="5582"/>
                  </a:cubicBezTo>
                  <a:cubicBezTo>
                    <a:pt x="6680" y="5582"/>
                    <a:pt x="6680" y="5582"/>
                    <a:pt x="6680" y="5582"/>
                  </a:cubicBezTo>
                  <a:cubicBezTo>
                    <a:pt x="6680" y="5339"/>
                    <a:pt x="6680" y="5339"/>
                    <a:pt x="6903" y="5339"/>
                  </a:cubicBezTo>
                  <a:cubicBezTo>
                    <a:pt x="6680" y="5339"/>
                    <a:pt x="6680" y="5218"/>
                    <a:pt x="6235" y="5339"/>
                  </a:cubicBezTo>
                  <a:cubicBezTo>
                    <a:pt x="6680" y="5097"/>
                    <a:pt x="6235" y="4733"/>
                    <a:pt x="6012" y="4611"/>
                  </a:cubicBezTo>
                  <a:cubicBezTo>
                    <a:pt x="6012" y="4733"/>
                    <a:pt x="6012" y="4733"/>
                    <a:pt x="6012" y="4733"/>
                  </a:cubicBezTo>
                  <a:cubicBezTo>
                    <a:pt x="6012" y="4611"/>
                    <a:pt x="6235" y="4611"/>
                    <a:pt x="6012" y="4611"/>
                  </a:cubicBezTo>
                  <a:cubicBezTo>
                    <a:pt x="6012" y="4611"/>
                    <a:pt x="6012" y="4611"/>
                    <a:pt x="5790" y="4733"/>
                  </a:cubicBezTo>
                  <a:cubicBezTo>
                    <a:pt x="5790" y="4611"/>
                    <a:pt x="6012" y="4611"/>
                    <a:pt x="6012" y="4247"/>
                  </a:cubicBezTo>
                  <a:cubicBezTo>
                    <a:pt x="6012" y="4247"/>
                    <a:pt x="5790" y="4611"/>
                    <a:pt x="6012" y="4247"/>
                  </a:cubicBezTo>
                  <a:cubicBezTo>
                    <a:pt x="6012" y="4247"/>
                    <a:pt x="5790" y="4247"/>
                    <a:pt x="6012" y="4247"/>
                  </a:cubicBezTo>
                  <a:cubicBezTo>
                    <a:pt x="5790" y="4247"/>
                    <a:pt x="5790" y="4247"/>
                    <a:pt x="5790" y="4247"/>
                  </a:cubicBezTo>
                  <a:cubicBezTo>
                    <a:pt x="5790" y="4247"/>
                    <a:pt x="5790" y="4247"/>
                    <a:pt x="5790" y="4247"/>
                  </a:cubicBezTo>
                  <a:cubicBezTo>
                    <a:pt x="5344" y="4247"/>
                    <a:pt x="5344" y="4611"/>
                    <a:pt x="4899" y="4611"/>
                  </a:cubicBezTo>
                  <a:cubicBezTo>
                    <a:pt x="4899" y="4611"/>
                    <a:pt x="4899" y="4611"/>
                    <a:pt x="4899" y="4611"/>
                  </a:cubicBezTo>
                  <a:cubicBezTo>
                    <a:pt x="4454" y="4611"/>
                    <a:pt x="4899" y="4733"/>
                    <a:pt x="4454" y="4733"/>
                  </a:cubicBezTo>
                  <a:cubicBezTo>
                    <a:pt x="4454" y="4611"/>
                    <a:pt x="4899" y="4247"/>
                    <a:pt x="4899" y="4247"/>
                  </a:cubicBezTo>
                  <a:cubicBezTo>
                    <a:pt x="4899" y="4247"/>
                    <a:pt x="5790" y="4126"/>
                    <a:pt x="5344" y="4126"/>
                  </a:cubicBezTo>
                  <a:cubicBezTo>
                    <a:pt x="5344" y="4126"/>
                    <a:pt x="5790" y="4126"/>
                    <a:pt x="5344" y="4126"/>
                  </a:cubicBezTo>
                  <a:cubicBezTo>
                    <a:pt x="4899" y="4126"/>
                    <a:pt x="5344" y="4126"/>
                    <a:pt x="5344" y="4126"/>
                  </a:cubicBezTo>
                  <a:cubicBezTo>
                    <a:pt x="5344" y="4004"/>
                    <a:pt x="5344" y="4004"/>
                    <a:pt x="5344" y="4004"/>
                  </a:cubicBezTo>
                  <a:cubicBezTo>
                    <a:pt x="5344" y="4004"/>
                    <a:pt x="5344" y="4004"/>
                    <a:pt x="5344" y="4004"/>
                  </a:cubicBezTo>
                  <a:cubicBezTo>
                    <a:pt x="5344" y="4004"/>
                    <a:pt x="5344" y="3762"/>
                    <a:pt x="5790" y="3762"/>
                  </a:cubicBezTo>
                  <a:cubicBezTo>
                    <a:pt x="5790" y="3762"/>
                    <a:pt x="5344" y="3762"/>
                    <a:pt x="5790" y="3762"/>
                  </a:cubicBezTo>
                  <a:cubicBezTo>
                    <a:pt x="5344" y="3762"/>
                    <a:pt x="4899" y="4004"/>
                    <a:pt x="4899" y="3762"/>
                  </a:cubicBezTo>
                  <a:cubicBezTo>
                    <a:pt x="5344" y="3762"/>
                    <a:pt x="4899" y="3640"/>
                    <a:pt x="5344" y="3640"/>
                  </a:cubicBezTo>
                  <a:cubicBezTo>
                    <a:pt x="5344" y="3640"/>
                    <a:pt x="5344" y="3640"/>
                    <a:pt x="4899" y="3762"/>
                  </a:cubicBezTo>
                  <a:cubicBezTo>
                    <a:pt x="4899" y="3762"/>
                    <a:pt x="5344" y="3519"/>
                    <a:pt x="4899" y="3640"/>
                  </a:cubicBezTo>
                  <a:cubicBezTo>
                    <a:pt x="4899" y="3640"/>
                    <a:pt x="4899" y="3640"/>
                    <a:pt x="4899" y="3640"/>
                  </a:cubicBezTo>
                  <a:cubicBezTo>
                    <a:pt x="4899" y="3640"/>
                    <a:pt x="4899" y="3640"/>
                    <a:pt x="4899" y="3640"/>
                  </a:cubicBezTo>
                  <a:cubicBezTo>
                    <a:pt x="4454" y="3519"/>
                    <a:pt x="4899" y="3276"/>
                    <a:pt x="4454" y="3519"/>
                  </a:cubicBezTo>
                  <a:cubicBezTo>
                    <a:pt x="4454" y="3276"/>
                    <a:pt x="4454" y="3276"/>
                    <a:pt x="4454" y="3276"/>
                  </a:cubicBezTo>
                  <a:cubicBezTo>
                    <a:pt x="4899" y="3276"/>
                    <a:pt x="4454" y="3519"/>
                    <a:pt x="4899" y="3276"/>
                  </a:cubicBezTo>
                  <a:cubicBezTo>
                    <a:pt x="4454" y="3519"/>
                    <a:pt x="4899" y="3276"/>
                    <a:pt x="4899" y="3276"/>
                  </a:cubicBezTo>
                  <a:cubicBezTo>
                    <a:pt x="4899" y="3276"/>
                    <a:pt x="4899" y="3276"/>
                    <a:pt x="4899" y="3276"/>
                  </a:cubicBezTo>
                  <a:cubicBezTo>
                    <a:pt x="4899" y="3155"/>
                    <a:pt x="4899" y="3155"/>
                    <a:pt x="4899" y="3155"/>
                  </a:cubicBezTo>
                  <a:cubicBezTo>
                    <a:pt x="4454" y="3155"/>
                    <a:pt x="4454" y="3155"/>
                    <a:pt x="4454" y="3155"/>
                  </a:cubicBezTo>
                  <a:cubicBezTo>
                    <a:pt x="4899" y="3155"/>
                    <a:pt x="4899" y="3155"/>
                    <a:pt x="4899" y="3155"/>
                  </a:cubicBezTo>
                  <a:cubicBezTo>
                    <a:pt x="4899" y="3034"/>
                    <a:pt x="4454" y="3155"/>
                    <a:pt x="4454" y="3155"/>
                  </a:cubicBezTo>
                  <a:cubicBezTo>
                    <a:pt x="4454" y="3155"/>
                    <a:pt x="4454" y="3155"/>
                    <a:pt x="4454" y="3155"/>
                  </a:cubicBezTo>
                  <a:cubicBezTo>
                    <a:pt x="4231" y="3155"/>
                    <a:pt x="4231" y="3155"/>
                    <a:pt x="4231" y="3155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231" y="3034"/>
                    <a:pt x="4231" y="3034"/>
                    <a:pt x="4231" y="3034"/>
                  </a:cubicBezTo>
                  <a:cubicBezTo>
                    <a:pt x="4231" y="3034"/>
                    <a:pt x="4231" y="2670"/>
                    <a:pt x="4454" y="2670"/>
                  </a:cubicBezTo>
                  <a:cubicBezTo>
                    <a:pt x="4231" y="2670"/>
                    <a:pt x="4231" y="2670"/>
                    <a:pt x="4231" y="2670"/>
                  </a:cubicBezTo>
                  <a:cubicBezTo>
                    <a:pt x="4231" y="2670"/>
                    <a:pt x="4231" y="2670"/>
                    <a:pt x="4231" y="2670"/>
                  </a:cubicBezTo>
                  <a:cubicBezTo>
                    <a:pt x="4008" y="2548"/>
                    <a:pt x="4008" y="2548"/>
                    <a:pt x="4008" y="2548"/>
                  </a:cubicBezTo>
                  <a:cubicBezTo>
                    <a:pt x="3786" y="2670"/>
                    <a:pt x="3786" y="2670"/>
                    <a:pt x="3786" y="2670"/>
                  </a:cubicBezTo>
                  <a:cubicBezTo>
                    <a:pt x="3786" y="2670"/>
                    <a:pt x="3786" y="2670"/>
                    <a:pt x="3786" y="2670"/>
                  </a:cubicBezTo>
                  <a:cubicBezTo>
                    <a:pt x="3786" y="3034"/>
                    <a:pt x="3786" y="2670"/>
                    <a:pt x="3340" y="3034"/>
                  </a:cubicBezTo>
                  <a:cubicBezTo>
                    <a:pt x="3340" y="2670"/>
                    <a:pt x="3340" y="2670"/>
                    <a:pt x="3340" y="2670"/>
                  </a:cubicBezTo>
                  <a:cubicBezTo>
                    <a:pt x="3786" y="2670"/>
                    <a:pt x="3786" y="2548"/>
                    <a:pt x="4008" y="2427"/>
                  </a:cubicBezTo>
                  <a:cubicBezTo>
                    <a:pt x="4008" y="2427"/>
                    <a:pt x="3340" y="2548"/>
                    <a:pt x="3786" y="2427"/>
                  </a:cubicBezTo>
                  <a:cubicBezTo>
                    <a:pt x="3786" y="2427"/>
                    <a:pt x="4008" y="2184"/>
                    <a:pt x="3786" y="2184"/>
                  </a:cubicBezTo>
                  <a:cubicBezTo>
                    <a:pt x="3786" y="2184"/>
                    <a:pt x="4008" y="2184"/>
                    <a:pt x="4008" y="2063"/>
                  </a:cubicBezTo>
                  <a:cubicBezTo>
                    <a:pt x="3786" y="2184"/>
                    <a:pt x="3340" y="2184"/>
                    <a:pt x="3340" y="2184"/>
                  </a:cubicBezTo>
                  <a:cubicBezTo>
                    <a:pt x="3786" y="2427"/>
                    <a:pt x="3786" y="2427"/>
                    <a:pt x="3786" y="2427"/>
                  </a:cubicBezTo>
                  <a:cubicBezTo>
                    <a:pt x="3340" y="2427"/>
                    <a:pt x="3340" y="2427"/>
                    <a:pt x="3118" y="2427"/>
                  </a:cubicBezTo>
                  <a:cubicBezTo>
                    <a:pt x="3118" y="2427"/>
                    <a:pt x="3118" y="2184"/>
                    <a:pt x="3340" y="2184"/>
                  </a:cubicBezTo>
                  <a:cubicBezTo>
                    <a:pt x="3340" y="2184"/>
                    <a:pt x="3340" y="2184"/>
                    <a:pt x="3340" y="2184"/>
                  </a:cubicBezTo>
                  <a:cubicBezTo>
                    <a:pt x="3340" y="2063"/>
                    <a:pt x="3118" y="2184"/>
                    <a:pt x="3340" y="2063"/>
                  </a:cubicBezTo>
                  <a:cubicBezTo>
                    <a:pt x="3786" y="2063"/>
                    <a:pt x="3786" y="2063"/>
                    <a:pt x="3786" y="2063"/>
                  </a:cubicBezTo>
                  <a:cubicBezTo>
                    <a:pt x="3786" y="1942"/>
                    <a:pt x="3786" y="1942"/>
                    <a:pt x="3786" y="1942"/>
                  </a:cubicBezTo>
                  <a:cubicBezTo>
                    <a:pt x="3786" y="2063"/>
                    <a:pt x="3786" y="2063"/>
                    <a:pt x="3786" y="2063"/>
                  </a:cubicBezTo>
                  <a:cubicBezTo>
                    <a:pt x="3340" y="1942"/>
                    <a:pt x="3786" y="1942"/>
                    <a:pt x="3786" y="1942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340" y="1942"/>
                    <a:pt x="3786" y="1942"/>
                    <a:pt x="3340" y="2063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118" y="1942"/>
                    <a:pt x="2895" y="2063"/>
                    <a:pt x="3118" y="1942"/>
                  </a:cubicBezTo>
                  <a:cubicBezTo>
                    <a:pt x="3118" y="1699"/>
                    <a:pt x="3118" y="1942"/>
                    <a:pt x="3118" y="1699"/>
                  </a:cubicBezTo>
                  <a:cubicBezTo>
                    <a:pt x="3118" y="1578"/>
                    <a:pt x="3118" y="1578"/>
                    <a:pt x="3118" y="1578"/>
                  </a:cubicBezTo>
                  <a:cubicBezTo>
                    <a:pt x="2895" y="1578"/>
                    <a:pt x="3118" y="1456"/>
                    <a:pt x="2895" y="1578"/>
                  </a:cubicBezTo>
                  <a:cubicBezTo>
                    <a:pt x="3118" y="1578"/>
                    <a:pt x="3118" y="1699"/>
                    <a:pt x="3118" y="1942"/>
                  </a:cubicBezTo>
                  <a:cubicBezTo>
                    <a:pt x="2895" y="1942"/>
                    <a:pt x="3118" y="1942"/>
                    <a:pt x="2895" y="2063"/>
                  </a:cubicBezTo>
                  <a:cubicBezTo>
                    <a:pt x="2895" y="1942"/>
                    <a:pt x="2449" y="2063"/>
                    <a:pt x="2449" y="2063"/>
                  </a:cubicBezTo>
                  <a:cubicBezTo>
                    <a:pt x="2227" y="2063"/>
                    <a:pt x="2449" y="1942"/>
                    <a:pt x="2449" y="1942"/>
                  </a:cubicBezTo>
                  <a:cubicBezTo>
                    <a:pt x="2449" y="1942"/>
                    <a:pt x="2449" y="1942"/>
                    <a:pt x="2895" y="1942"/>
                  </a:cubicBezTo>
                  <a:cubicBezTo>
                    <a:pt x="2449" y="1699"/>
                    <a:pt x="2449" y="1699"/>
                    <a:pt x="2895" y="1578"/>
                  </a:cubicBezTo>
                  <a:cubicBezTo>
                    <a:pt x="2449" y="1578"/>
                    <a:pt x="2449" y="1578"/>
                    <a:pt x="2449" y="1699"/>
                  </a:cubicBezTo>
                  <a:cubicBezTo>
                    <a:pt x="2449" y="1578"/>
                    <a:pt x="2227" y="1456"/>
                    <a:pt x="2227" y="1456"/>
                  </a:cubicBezTo>
                  <a:cubicBezTo>
                    <a:pt x="2449" y="1456"/>
                    <a:pt x="2227" y="1213"/>
                    <a:pt x="2227" y="1213"/>
                  </a:cubicBezTo>
                  <a:cubicBezTo>
                    <a:pt x="2449" y="1213"/>
                    <a:pt x="2449" y="1213"/>
                    <a:pt x="2895" y="1213"/>
                  </a:cubicBezTo>
                  <a:cubicBezTo>
                    <a:pt x="2449" y="1213"/>
                    <a:pt x="2449" y="1213"/>
                    <a:pt x="2449" y="1213"/>
                  </a:cubicBezTo>
                  <a:cubicBezTo>
                    <a:pt x="2895" y="971"/>
                    <a:pt x="2227" y="1213"/>
                    <a:pt x="2449" y="971"/>
                  </a:cubicBezTo>
                  <a:cubicBezTo>
                    <a:pt x="2449" y="1213"/>
                    <a:pt x="2227" y="1213"/>
                    <a:pt x="1559" y="1213"/>
                  </a:cubicBezTo>
                  <a:cubicBezTo>
                    <a:pt x="1559" y="1213"/>
                    <a:pt x="1559" y="1456"/>
                    <a:pt x="1559" y="1213"/>
                  </a:cubicBezTo>
                  <a:cubicBezTo>
                    <a:pt x="1559" y="971"/>
                    <a:pt x="1559" y="971"/>
                    <a:pt x="1559" y="971"/>
                  </a:cubicBezTo>
                  <a:cubicBezTo>
                    <a:pt x="1336" y="849"/>
                    <a:pt x="1336" y="607"/>
                    <a:pt x="1336" y="607"/>
                  </a:cubicBezTo>
                  <a:cubicBezTo>
                    <a:pt x="1113" y="485"/>
                    <a:pt x="668" y="607"/>
                    <a:pt x="668" y="607"/>
                  </a:cubicBezTo>
                  <a:cubicBezTo>
                    <a:pt x="668" y="485"/>
                    <a:pt x="1113" y="607"/>
                    <a:pt x="668" y="485"/>
                  </a:cubicBezTo>
                  <a:cubicBezTo>
                    <a:pt x="668" y="485"/>
                    <a:pt x="668" y="485"/>
                    <a:pt x="668" y="485"/>
                  </a:cubicBezTo>
                  <a:cubicBezTo>
                    <a:pt x="668" y="485"/>
                    <a:pt x="445" y="485"/>
                    <a:pt x="668" y="364"/>
                  </a:cubicBezTo>
                  <a:cubicBezTo>
                    <a:pt x="668" y="485"/>
                    <a:pt x="668" y="485"/>
                    <a:pt x="668" y="485"/>
                  </a:cubicBezTo>
                  <a:cubicBezTo>
                    <a:pt x="445" y="485"/>
                    <a:pt x="668" y="364"/>
                    <a:pt x="668" y="364"/>
                  </a:cubicBezTo>
                  <a:cubicBezTo>
                    <a:pt x="445" y="364"/>
                    <a:pt x="445" y="364"/>
                    <a:pt x="445" y="485"/>
                  </a:cubicBezTo>
                  <a:cubicBezTo>
                    <a:pt x="223" y="485"/>
                    <a:pt x="445" y="364"/>
                    <a:pt x="445" y="364"/>
                  </a:cubicBezTo>
                  <a:cubicBezTo>
                    <a:pt x="445" y="364"/>
                    <a:pt x="445" y="364"/>
                    <a:pt x="445" y="364"/>
                  </a:cubicBezTo>
                  <a:cubicBezTo>
                    <a:pt x="445" y="121"/>
                    <a:pt x="223" y="121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223" y="0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0" y="121"/>
                    <a:pt x="0" y="121"/>
                    <a:pt x="0" y="364"/>
                  </a:cubicBezTo>
                  <a:cubicBezTo>
                    <a:pt x="0" y="364"/>
                    <a:pt x="0" y="364"/>
                    <a:pt x="0" y="121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4"/>
                    <a:pt x="0" y="364"/>
                    <a:pt x="223" y="36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223" y="485"/>
                    <a:pt x="0" y="607"/>
                    <a:pt x="223" y="849"/>
                  </a:cubicBezTo>
                  <a:cubicBezTo>
                    <a:pt x="223" y="607"/>
                    <a:pt x="445" y="607"/>
                    <a:pt x="445" y="485"/>
                  </a:cubicBezTo>
                  <a:cubicBezTo>
                    <a:pt x="445" y="607"/>
                    <a:pt x="445" y="607"/>
                    <a:pt x="445" y="607"/>
                  </a:cubicBezTo>
                  <a:cubicBezTo>
                    <a:pt x="223" y="849"/>
                    <a:pt x="223" y="849"/>
                    <a:pt x="223" y="849"/>
                  </a:cubicBezTo>
                  <a:cubicBezTo>
                    <a:pt x="445" y="849"/>
                    <a:pt x="445" y="849"/>
                    <a:pt x="445" y="849"/>
                  </a:cubicBezTo>
                  <a:cubicBezTo>
                    <a:pt x="445" y="849"/>
                    <a:pt x="223" y="971"/>
                    <a:pt x="445" y="971"/>
                  </a:cubicBezTo>
                  <a:cubicBezTo>
                    <a:pt x="445" y="1213"/>
                    <a:pt x="668" y="1456"/>
                    <a:pt x="668" y="1456"/>
                  </a:cubicBezTo>
                  <a:cubicBezTo>
                    <a:pt x="1113" y="1456"/>
                    <a:pt x="1113" y="1456"/>
                    <a:pt x="1113" y="1456"/>
                  </a:cubicBezTo>
                  <a:cubicBezTo>
                    <a:pt x="668" y="1578"/>
                    <a:pt x="1113" y="1578"/>
                    <a:pt x="1113" y="1699"/>
                  </a:cubicBezTo>
                  <a:cubicBezTo>
                    <a:pt x="1336" y="1699"/>
                    <a:pt x="1113" y="2063"/>
                    <a:pt x="1336" y="2063"/>
                  </a:cubicBezTo>
                  <a:cubicBezTo>
                    <a:pt x="1559" y="2184"/>
                    <a:pt x="1559" y="2548"/>
                    <a:pt x="2227" y="2670"/>
                  </a:cubicBezTo>
                  <a:cubicBezTo>
                    <a:pt x="2227" y="2548"/>
                    <a:pt x="2227" y="2548"/>
                    <a:pt x="2227" y="2548"/>
                  </a:cubicBezTo>
                  <a:cubicBezTo>
                    <a:pt x="2227" y="2670"/>
                    <a:pt x="2449" y="2548"/>
                    <a:pt x="2449" y="2670"/>
                  </a:cubicBezTo>
                  <a:cubicBezTo>
                    <a:pt x="2227" y="2670"/>
                    <a:pt x="2227" y="2670"/>
                    <a:pt x="2227" y="3034"/>
                  </a:cubicBezTo>
                  <a:cubicBezTo>
                    <a:pt x="2449" y="3034"/>
                    <a:pt x="2449" y="3155"/>
                    <a:pt x="2449" y="3276"/>
                  </a:cubicBezTo>
                  <a:cubicBezTo>
                    <a:pt x="2449" y="3276"/>
                    <a:pt x="2449" y="3276"/>
                    <a:pt x="2449" y="3276"/>
                  </a:cubicBezTo>
                  <a:cubicBezTo>
                    <a:pt x="2449" y="3519"/>
                    <a:pt x="2895" y="3519"/>
                    <a:pt x="2895" y="3640"/>
                  </a:cubicBezTo>
                  <a:cubicBezTo>
                    <a:pt x="3118" y="3640"/>
                    <a:pt x="3118" y="3640"/>
                    <a:pt x="3118" y="3640"/>
                  </a:cubicBezTo>
                  <a:cubicBezTo>
                    <a:pt x="3118" y="3762"/>
                    <a:pt x="3118" y="3762"/>
                    <a:pt x="3118" y="4004"/>
                  </a:cubicBezTo>
                  <a:cubicBezTo>
                    <a:pt x="3118" y="4004"/>
                    <a:pt x="3118" y="4126"/>
                    <a:pt x="3340" y="4126"/>
                  </a:cubicBezTo>
                  <a:cubicBezTo>
                    <a:pt x="3340" y="4611"/>
                    <a:pt x="3786" y="4733"/>
                    <a:pt x="4008" y="5097"/>
                  </a:cubicBezTo>
                  <a:cubicBezTo>
                    <a:pt x="4008" y="5097"/>
                    <a:pt x="4008" y="5097"/>
                    <a:pt x="4008" y="5097"/>
                  </a:cubicBezTo>
                  <a:cubicBezTo>
                    <a:pt x="4008" y="5339"/>
                    <a:pt x="4454" y="5582"/>
                    <a:pt x="4454" y="5825"/>
                  </a:cubicBezTo>
                  <a:cubicBezTo>
                    <a:pt x="4899" y="5703"/>
                    <a:pt x="4899" y="5703"/>
                    <a:pt x="4899" y="5703"/>
                  </a:cubicBezTo>
                  <a:cubicBezTo>
                    <a:pt x="4899" y="5825"/>
                    <a:pt x="4899" y="5825"/>
                    <a:pt x="4899" y="6189"/>
                  </a:cubicBezTo>
                  <a:cubicBezTo>
                    <a:pt x="4899" y="6189"/>
                    <a:pt x="4899" y="6310"/>
                    <a:pt x="5344" y="6310"/>
                  </a:cubicBezTo>
                  <a:cubicBezTo>
                    <a:pt x="5344" y="6310"/>
                    <a:pt x="4899" y="6310"/>
                    <a:pt x="5344" y="6431"/>
                  </a:cubicBezTo>
                  <a:cubicBezTo>
                    <a:pt x="5344" y="6674"/>
                    <a:pt x="5344" y="6674"/>
                    <a:pt x="5790" y="6796"/>
                  </a:cubicBezTo>
                  <a:cubicBezTo>
                    <a:pt x="5790" y="6796"/>
                    <a:pt x="5790" y="6796"/>
                    <a:pt x="5790" y="6796"/>
                  </a:cubicBezTo>
                  <a:cubicBezTo>
                    <a:pt x="5790" y="6674"/>
                    <a:pt x="5790" y="6674"/>
                    <a:pt x="5790" y="6674"/>
                  </a:cubicBezTo>
                  <a:cubicBezTo>
                    <a:pt x="5790" y="6796"/>
                    <a:pt x="6012" y="6796"/>
                    <a:pt x="5790" y="6917"/>
                  </a:cubicBezTo>
                  <a:cubicBezTo>
                    <a:pt x="6012" y="6917"/>
                    <a:pt x="5790" y="7281"/>
                    <a:pt x="6235" y="7281"/>
                  </a:cubicBezTo>
                  <a:cubicBezTo>
                    <a:pt x="6012" y="7281"/>
                    <a:pt x="6012" y="7402"/>
                    <a:pt x="6012" y="7402"/>
                  </a:cubicBezTo>
                  <a:cubicBezTo>
                    <a:pt x="6235" y="7524"/>
                    <a:pt x="6680" y="7524"/>
                    <a:pt x="6680" y="7888"/>
                  </a:cubicBezTo>
                  <a:cubicBezTo>
                    <a:pt x="6680" y="7888"/>
                    <a:pt x="6680" y="7524"/>
                    <a:pt x="6680" y="7888"/>
                  </a:cubicBezTo>
                  <a:cubicBezTo>
                    <a:pt x="6680" y="7888"/>
                    <a:pt x="6680" y="7888"/>
                    <a:pt x="6680" y="7888"/>
                  </a:cubicBezTo>
                  <a:cubicBezTo>
                    <a:pt x="6680" y="8252"/>
                    <a:pt x="7126" y="8252"/>
                    <a:pt x="7126" y="8494"/>
                  </a:cubicBezTo>
                  <a:cubicBezTo>
                    <a:pt x="7348" y="8858"/>
                    <a:pt x="7794" y="9101"/>
                    <a:pt x="8016" y="9587"/>
                  </a:cubicBezTo>
                  <a:cubicBezTo>
                    <a:pt x="8016" y="9465"/>
                    <a:pt x="8016" y="9465"/>
                    <a:pt x="8016" y="9465"/>
                  </a:cubicBezTo>
                  <a:cubicBezTo>
                    <a:pt x="8016" y="9587"/>
                    <a:pt x="8907" y="9587"/>
                    <a:pt x="8685" y="9951"/>
                  </a:cubicBezTo>
                  <a:cubicBezTo>
                    <a:pt x="8685" y="9951"/>
                    <a:pt x="8685" y="9951"/>
                    <a:pt x="8907" y="9951"/>
                  </a:cubicBezTo>
                  <a:cubicBezTo>
                    <a:pt x="8685" y="10072"/>
                    <a:pt x="9130" y="10072"/>
                    <a:pt x="9130" y="10315"/>
                  </a:cubicBezTo>
                  <a:cubicBezTo>
                    <a:pt x="9130" y="10315"/>
                    <a:pt x="9130" y="10315"/>
                    <a:pt x="9130" y="10315"/>
                  </a:cubicBezTo>
                  <a:cubicBezTo>
                    <a:pt x="9575" y="10315"/>
                    <a:pt x="9130" y="10436"/>
                    <a:pt x="9575" y="10557"/>
                  </a:cubicBezTo>
                  <a:cubicBezTo>
                    <a:pt x="9575" y="10436"/>
                    <a:pt x="9575" y="10436"/>
                    <a:pt x="9575" y="10436"/>
                  </a:cubicBezTo>
                  <a:cubicBezTo>
                    <a:pt x="9798" y="10436"/>
                    <a:pt x="9575" y="10679"/>
                    <a:pt x="9798" y="10557"/>
                  </a:cubicBezTo>
                  <a:cubicBezTo>
                    <a:pt x="9798" y="10557"/>
                    <a:pt x="9798" y="10679"/>
                    <a:pt x="9798" y="10557"/>
                  </a:cubicBezTo>
                  <a:cubicBezTo>
                    <a:pt x="10021" y="11043"/>
                    <a:pt x="10021" y="11407"/>
                    <a:pt x="10466" y="11649"/>
                  </a:cubicBezTo>
                  <a:cubicBezTo>
                    <a:pt x="10689" y="11892"/>
                    <a:pt x="10911" y="11528"/>
                    <a:pt x="10689" y="11649"/>
                  </a:cubicBezTo>
                  <a:cubicBezTo>
                    <a:pt x="10911" y="11649"/>
                    <a:pt x="10689" y="11892"/>
                    <a:pt x="10689" y="11892"/>
                  </a:cubicBezTo>
                  <a:cubicBezTo>
                    <a:pt x="10689" y="11892"/>
                    <a:pt x="11134" y="11892"/>
                    <a:pt x="10911" y="11892"/>
                  </a:cubicBezTo>
                  <a:cubicBezTo>
                    <a:pt x="10911" y="11892"/>
                    <a:pt x="10911" y="11892"/>
                    <a:pt x="10911" y="12013"/>
                  </a:cubicBezTo>
                  <a:cubicBezTo>
                    <a:pt x="11134" y="12013"/>
                    <a:pt x="11134" y="12013"/>
                    <a:pt x="11134" y="12135"/>
                  </a:cubicBezTo>
                  <a:cubicBezTo>
                    <a:pt x="11134" y="12135"/>
                    <a:pt x="11134" y="12135"/>
                    <a:pt x="11134" y="12135"/>
                  </a:cubicBezTo>
                  <a:cubicBezTo>
                    <a:pt x="11134" y="12256"/>
                    <a:pt x="11802" y="12499"/>
                    <a:pt x="11134" y="12742"/>
                  </a:cubicBezTo>
                  <a:cubicBezTo>
                    <a:pt x="12025" y="13470"/>
                    <a:pt x="12693" y="14076"/>
                    <a:pt x="13361" y="14804"/>
                  </a:cubicBezTo>
                  <a:cubicBezTo>
                    <a:pt x="13806" y="15290"/>
                    <a:pt x="14474" y="16139"/>
                    <a:pt x="15365" y="16746"/>
                  </a:cubicBezTo>
                  <a:cubicBezTo>
                    <a:pt x="15810" y="16746"/>
                    <a:pt x="15810" y="16746"/>
                    <a:pt x="15810" y="16867"/>
                  </a:cubicBezTo>
                  <a:cubicBezTo>
                    <a:pt x="15810" y="16867"/>
                    <a:pt x="15810" y="16867"/>
                    <a:pt x="15810" y="16867"/>
                  </a:cubicBezTo>
                  <a:cubicBezTo>
                    <a:pt x="15588" y="16989"/>
                    <a:pt x="15810" y="16989"/>
                    <a:pt x="15810" y="16989"/>
                  </a:cubicBezTo>
                  <a:cubicBezTo>
                    <a:pt x="16256" y="17353"/>
                    <a:pt x="16256" y="17717"/>
                    <a:pt x="16478" y="17960"/>
                  </a:cubicBezTo>
                  <a:cubicBezTo>
                    <a:pt x="16478" y="17838"/>
                    <a:pt x="16701" y="17838"/>
                    <a:pt x="16701" y="17838"/>
                  </a:cubicBezTo>
                  <a:cubicBezTo>
                    <a:pt x="16478" y="17960"/>
                    <a:pt x="16478" y="17960"/>
                    <a:pt x="16478" y="17960"/>
                  </a:cubicBezTo>
                  <a:cubicBezTo>
                    <a:pt x="16701" y="17960"/>
                    <a:pt x="16701" y="17960"/>
                    <a:pt x="16701" y="17960"/>
                  </a:cubicBezTo>
                  <a:cubicBezTo>
                    <a:pt x="16478" y="17960"/>
                    <a:pt x="16478" y="17960"/>
                    <a:pt x="16478" y="17960"/>
                  </a:cubicBezTo>
                  <a:cubicBezTo>
                    <a:pt x="16701" y="18566"/>
                    <a:pt x="18260" y="19294"/>
                    <a:pt x="18705" y="19901"/>
                  </a:cubicBezTo>
                  <a:cubicBezTo>
                    <a:pt x="18705" y="19901"/>
                    <a:pt x="19151" y="20144"/>
                    <a:pt x="19151" y="20387"/>
                  </a:cubicBezTo>
                  <a:cubicBezTo>
                    <a:pt x="20041" y="20872"/>
                    <a:pt x="20487" y="21115"/>
                    <a:pt x="21155" y="21600"/>
                  </a:cubicBezTo>
                  <a:cubicBezTo>
                    <a:pt x="21155" y="21600"/>
                    <a:pt x="21377" y="21479"/>
                    <a:pt x="21377" y="2135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3" name="شكل حر 144"/>
            <p:cNvSpPr/>
            <p:nvPr/>
          </p:nvSpPr>
          <p:spPr>
            <a:xfrm>
              <a:off x="2119473" y="2088228"/>
              <a:ext cx="574056" cy="931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" y="21486"/>
                  </a:moveTo>
                  <a:cubicBezTo>
                    <a:pt x="1292" y="21486"/>
                    <a:pt x="1292" y="21032"/>
                    <a:pt x="1846" y="20577"/>
                  </a:cubicBezTo>
                  <a:cubicBezTo>
                    <a:pt x="1846" y="20577"/>
                    <a:pt x="1477" y="20577"/>
                    <a:pt x="1846" y="20577"/>
                  </a:cubicBezTo>
                  <a:cubicBezTo>
                    <a:pt x="2585" y="20463"/>
                    <a:pt x="2769" y="20008"/>
                    <a:pt x="2769" y="19554"/>
                  </a:cubicBezTo>
                  <a:cubicBezTo>
                    <a:pt x="2769" y="19554"/>
                    <a:pt x="2769" y="19554"/>
                    <a:pt x="2769" y="19554"/>
                  </a:cubicBezTo>
                  <a:cubicBezTo>
                    <a:pt x="2769" y="19554"/>
                    <a:pt x="2954" y="19554"/>
                    <a:pt x="2954" y="19440"/>
                  </a:cubicBezTo>
                  <a:cubicBezTo>
                    <a:pt x="2954" y="19440"/>
                    <a:pt x="2954" y="19440"/>
                    <a:pt x="2769" y="19440"/>
                  </a:cubicBezTo>
                  <a:cubicBezTo>
                    <a:pt x="2954" y="19440"/>
                    <a:pt x="2954" y="19099"/>
                    <a:pt x="3138" y="19099"/>
                  </a:cubicBezTo>
                  <a:cubicBezTo>
                    <a:pt x="2954" y="19099"/>
                    <a:pt x="2954" y="19099"/>
                    <a:pt x="2954" y="18985"/>
                  </a:cubicBezTo>
                  <a:cubicBezTo>
                    <a:pt x="3138" y="18985"/>
                    <a:pt x="3138" y="18985"/>
                    <a:pt x="3138" y="18985"/>
                  </a:cubicBezTo>
                  <a:cubicBezTo>
                    <a:pt x="3508" y="19099"/>
                    <a:pt x="3138" y="18872"/>
                    <a:pt x="3692" y="18644"/>
                  </a:cubicBezTo>
                  <a:cubicBezTo>
                    <a:pt x="3508" y="18644"/>
                    <a:pt x="3508" y="18644"/>
                    <a:pt x="3508" y="18644"/>
                  </a:cubicBezTo>
                  <a:cubicBezTo>
                    <a:pt x="3877" y="18531"/>
                    <a:pt x="4246" y="18189"/>
                    <a:pt x="4615" y="18076"/>
                  </a:cubicBezTo>
                  <a:cubicBezTo>
                    <a:pt x="4615" y="18076"/>
                    <a:pt x="4246" y="18076"/>
                    <a:pt x="4246" y="17962"/>
                  </a:cubicBezTo>
                  <a:cubicBezTo>
                    <a:pt x="4615" y="18076"/>
                    <a:pt x="4615" y="17962"/>
                    <a:pt x="4985" y="17962"/>
                  </a:cubicBezTo>
                  <a:cubicBezTo>
                    <a:pt x="4615" y="17735"/>
                    <a:pt x="5169" y="17962"/>
                    <a:pt x="5169" y="17735"/>
                  </a:cubicBezTo>
                  <a:cubicBezTo>
                    <a:pt x="5169" y="17735"/>
                    <a:pt x="5169" y="17735"/>
                    <a:pt x="5169" y="17735"/>
                  </a:cubicBezTo>
                  <a:cubicBezTo>
                    <a:pt x="5169" y="17507"/>
                    <a:pt x="5169" y="17507"/>
                    <a:pt x="5169" y="17507"/>
                  </a:cubicBezTo>
                  <a:cubicBezTo>
                    <a:pt x="5169" y="17507"/>
                    <a:pt x="5169" y="17507"/>
                    <a:pt x="5169" y="17507"/>
                  </a:cubicBezTo>
                  <a:cubicBezTo>
                    <a:pt x="5354" y="17507"/>
                    <a:pt x="5169" y="17394"/>
                    <a:pt x="5354" y="17394"/>
                  </a:cubicBezTo>
                  <a:cubicBezTo>
                    <a:pt x="5354" y="17394"/>
                    <a:pt x="5354" y="17394"/>
                    <a:pt x="5354" y="17394"/>
                  </a:cubicBezTo>
                  <a:cubicBezTo>
                    <a:pt x="5354" y="17166"/>
                    <a:pt x="5354" y="17166"/>
                    <a:pt x="5354" y="17166"/>
                  </a:cubicBezTo>
                  <a:cubicBezTo>
                    <a:pt x="5354" y="17166"/>
                    <a:pt x="5354" y="17166"/>
                    <a:pt x="5354" y="17166"/>
                  </a:cubicBezTo>
                  <a:cubicBezTo>
                    <a:pt x="5538" y="17166"/>
                    <a:pt x="5354" y="17053"/>
                    <a:pt x="5538" y="17053"/>
                  </a:cubicBezTo>
                  <a:cubicBezTo>
                    <a:pt x="5538" y="17053"/>
                    <a:pt x="5354" y="17166"/>
                    <a:pt x="5354" y="17053"/>
                  </a:cubicBezTo>
                  <a:cubicBezTo>
                    <a:pt x="5908" y="16712"/>
                    <a:pt x="6092" y="16484"/>
                    <a:pt x="6277" y="16029"/>
                  </a:cubicBezTo>
                  <a:cubicBezTo>
                    <a:pt x="6277" y="15802"/>
                    <a:pt x="6277" y="15802"/>
                    <a:pt x="6277" y="15802"/>
                  </a:cubicBezTo>
                  <a:cubicBezTo>
                    <a:pt x="6277" y="15802"/>
                    <a:pt x="6277" y="15688"/>
                    <a:pt x="6646" y="15688"/>
                  </a:cubicBezTo>
                  <a:cubicBezTo>
                    <a:pt x="6646" y="15688"/>
                    <a:pt x="6646" y="15688"/>
                    <a:pt x="6646" y="15688"/>
                  </a:cubicBezTo>
                  <a:cubicBezTo>
                    <a:pt x="6646" y="15575"/>
                    <a:pt x="7015" y="15688"/>
                    <a:pt x="7015" y="15575"/>
                  </a:cubicBezTo>
                  <a:cubicBezTo>
                    <a:pt x="6646" y="15575"/>
                    <a:pt x="6646" y="15575"/>
                    <a:pt x="6646" y="15575"/>
                  </a:cubicBezTo>
                  <a:cubicBezTo>
                    <a:pt x="7015" y="15575"/>
                    <a:pt x="7015" y="15575"/>
                    <a:pt x="7015" y="15461"/>
                  </a:cubicBezTo>
                  <a:cubicBezTo>
                    <a:pt x="7015" y="15461"/>
                    <a:pt x="7015" y="15461"/>
                    <a:pt x="7015" y="15461"/>
                  </a:cubicBezTo>
                  <a:cubicBezTo>
                    <a:pt x="7385" y="15461"/>
                    <a:pt x="7015" y="15234"/>
                    <a:pt x="7385" y="15234"/>
                  </a:cubicBezTo>
                  <a:cubicBezTo>
                    <a:pt x="7015" y="15234"/>
                    <a:pt x="7015" y="15234"/>
                    <a:pt x="7015" y="15234"/>
                  </a:cubicBezTo>
                  <a:cubicBezTo>
                    <a:pt x="7015" y="15120"/>
                    <a:pt x="7385" y="15234"/>
                    <a:pt x="7385" y="15234"/>
                  </a:cubicBezTo>
                  <a:cubicBezTo>
                    <a:pt x="7385" y="15120"/>
                    <a:pt x="7385" y="15120"/>
                    <a:pt x="7385" y="15120"/>
                  </a:cubicBezTo>
                  <a:cubicBezTo>
                    <a:pt x="7569" y="15120"/>
                    <a:pt x="7569" y="15006"/>
                    <a:pt x="7569" y="15006"/>
                  </a:cubicBezTo>
                  <a:cubicBezTo>
                    <a:pt x="7569" y="15006"/>
                    <a:pt x="7569" y="15006"/>
                    <a:pt x="7569" y="15006"/>
                  </a:cubicBezTo>
                  <a:cubicBezTo>
                    <a:pt x="7754" y="14779"/>
                    <a:pt x="7754" y="14779"/>
                    <a:pt x="8123" y="14665"/>
                  </a:cubicBezTo>
                  <a:cubicBezTo>
                    <a:pt x="7754" y="14665"/>
                    <a:pt x="7754" y="14665"/>
                    <a:pt x="7754" y="14324"/>
                  </a:cubicBezTo>
                  <a:cubicBezTo>
                    <a:pt x="8123" y="14665"/>
                    <a:pt x="8123" y="14211"/>
                    <a:pt x="8308" y="14324"/>
                  </a:cubicBezTo>
                  <a:cubicBezTo>
                    <a:pt x="8308" y="14324"/>
                    <a:pt x="8308" y="14211"/>
                    <a:pt x="8308" y="14097"/>
                  </a:cubicBezTo>
                  <a:cubicBezTo>
                    <a:pt x="8308" y="14097"/>
                    <a:pt x="8308" y="14097"/>
                    <a:pt x="8123" y="14097"/>
                  </a:cubicBezTo>
                  <a:cubicBezTo>
                    <a:pt x="8123" y="13983"/>
                    <a:pt x="8123" y="13983"/>
                    <a:pt x="8123" y="13983"/>
                  </a:cubicBezTo>
                  <a:cubicBezTo>
                    <a:pt x="8123" y="13983"/>
                    <a:pt x="8123" y="14097"/>
                    <a:pt x="8123" y="13983"/>
                  </a:cubicBezTo>
                  <a:cubicBezTo>
                    <a:pt x="8123" y="13983"/>
                    <a:pt x="8123" y="13983"/>
                    <a:pt x="8123" y="13983"/>
                  </a:cubicBezTo>
                  <a:cubicBezTo>
                    <a:pt x="8308" y="13756"/>
                    <a:pt x="8492" y="13983"/>
                    <a:pt x="8677" y="13756"/>
                  </a:cubicBezTo>
                  <a:cubicBezTo>
                    <a:pt x="8492" y="13756"/>
                    <a:pt x="8492" y="13642"/>
                    <a:pt x="8492" y="13642"/>
                  </a:cubicBezTo>
                  <a:cubicBezTo>
                    <a:pt x="9046" y="13642"/>
                    <a:pt x="9046" y="13642"/>
                    <a:pt x="9046" y="13642"/>
                  </a:cubicBezTo>
                  <a:cubicBezTo>
                    <a:pt x="9046" y="13642"/>
                    <a:pt x="8677" y="13642"/>
                    <a:pt x="9046" y="13642"/>
                  </a:cubicBezTo>
                  <a:cubicBezTo>
                    <a:pt x="9046" y="13642"/>
                    <a:pt x="9046" y="13642"/>
                    <a:pt x="9046" y="13642"/>
                  </a:cubicBezTo>
                  <a:cubicBezTo>
                    <a:pt x="9046" y="13642"/>
                    <a:pt x="9415" y="13528"/>
                    <a:pt x="9046" y="13528"/>
                  </a:cubicBezTo>
                  <a:cubicBezTo>
                    <a:pt x="9046" y="13301"/>
                    <a:pt x="9046" y="13528"/>
                    <a:pt x="9046" y="13301"/>
                  </a:cubicBezTo>
                  <a:cubicBezTo>
                    <a:pt x="9046" y="13301"/>
                    <a:pt x="9046" y="13301"/>
                    <a:pt x="9046" y="13301"/>
                  </a:cubicBezTo>
                  <a:cubicBezTo>
                    <a:pt x="9046" y="13301"/>
                    <a:pt x="9046" y="13301"/>
                    <a:pt x="9046" y="13301"/>
                  </a:cubicBezTo>
                  <a:cubicBezTo>
                    <a:pt x="9046" y="13187"/>
                    <a:pt x="9415" y="13187"/>
                    <a:pt x="9415" y="13301"/>
                  </a:cubicBezTo>
                  <a:cubicBezTo>
                    <a:pt x="9415" y="13301"/>
                    <a:pt x="9415" y="13187"/>
                    <a:pt x="9415" y="13301"/>
                  </a:cubicBezTo>
                  <a:cubicBezTo>
                    <a:pt x="9785" y="13301"/>
                    <a:pt x="9785" y="13187"/>
                    <a:pt x="9785" y="13187"/>
                  </a:cubicBezTo>
                  <a:cubicBezTo>
                    <a:pt x="9785" y="13187"/>
                    <a:pt x="9785" y="13187"/>
                    <a:pt x="9785" y="13187"/>
                  </a:cubicBezTo>
                  <a:cubicBezTo>
                    <a:pt x="9785" y="13187"/>
                    <a:pt x="9969" y="12846"/>
                    <a:pt x="10154" y="12846"/>
                  </a:cubicBezTo>
                  <a:cubicBezTo>
                    <a:pt x="9969" y="12846"/>
                    <a:pt x="9969" y="12846"/>
                    <a:pt x="9969" y="12846"/>
                  </a:cubicBezTo>
                  <a:cubicBezTo>
                    <a:pt x="9969" y="12733"/>
                    <a:pt x="10523" y="12733"/>
                    <a:pt x="10154" y="12619"/>
                  </a:cubicBezTo>
                  <a:cubicBezTo>
                    <a:pt x="10523" y="12619"/>
                    <a:pt x="10523" y="12619"/>
                    <a:pt x="10523" y="12619"/>
                  </a:cubicBezTo>
                  <a:cubicBezTo>
                    <a:pt x="10523" y="12505"/>
                    <a:pt x="10154" y="12505"/>
                    <a:pt x="10523" y="12505"/>
                  </a:cubicBezTo>
                  <a:cubicBezTo>
                    <a:pt x="10154" y="12505"/>
                    <a:pt x="10523" y="12505"/>
                    <a:pt x="10523" y="12505"/>
                  </a:cubicBezTo>
                  <a:cubicBezTo>
                    <a:pt x="10523" y="12505"/>
                    <a:pt x="10523" y="12278"/>
                    <a:pt x="10523" y="12505"/>
                  </a:cubicBezTo>
                  <a:cubicBezTo>
                    <a:pt x="10523" y="12278"/>
                    <a:pt x="10892" y="12164"/>
                    <a:pt x="10892" y="12051"/>
                  </a:cubicBezTo>
                  <a:cubicBezTo>
                    <a:pt x="11077" y="12051"/>
                    <a:pt x="11077" y="12051"/>
                    <a:pt x="11077" y="12051"/>
                  </a:cubicBezTo>
                  <a:cubicBezTo>
                    <a:pt x="10892" y="12051"/>
                    <a:pt x="10892" y="12051"/>
                    <a:pt x="10892" y="12051"/>
                  </a:cubicBezTo>
                  <a:cubicBezTo>
                    <a:pt x="10892" y="12051"/>
                    <a:pt x="11077" y="11823"/>
                    <a:pt x="10892" y="11823"/>
                  </a:cubicBezTo>
                  <a:cubicBezTo>
                    <a:pt x="11077" y="11823"/>
                    <a:pt x="10708" y="12051"/>
                    <a:pt x="10892" y="12051"/>
                  </a:cubicBezTo>
                  <a:cubicBezTo>
                    <a:pt x="10708" y="12051"/>
                    <a:pt x="11077" y="12051"/>
                    <a:pt x="10892" y="11823"/>
                  </a:cubicBezTo>
                  <a:cubicBezTo>
                    <a:pt x="10892" y="11823"/>
                    <a:pt x="11077" y="11823"/>
                    <a:pt x="11077" y="11709"/>
                  </a:cubicBezTo>
                  <a:cubicBezTo>
                    <a:pt x="11077" y="11823"/>
                    <a:pt x="10892" y="11709"/>
                    <a:pt x="10892" y="11709"/>
                  </a:cubicBezTo>
                  <a:cubicBezTo>
                    <a:pt x="11077" y="11709"/>
                    <a:pt x="10892" y="11709"/>
                    <a:pt x="11077" y="11709"/>
                  </a:cubicBezTo>
                  <a:cubicBezTo>
                    <a:pt x="11077" y="11709"/>
                    <a:pt x="11077" y="11709"/>
                    <a:pt x="11077" y="11709"/>
                  </a:cubicBezTo>
                  <a:cubicBezTo>
                    <a:pt x="11446" y="11709"/>
                    <a:pt x="11077" y="11596"/>
                    <a:pt x="11446" y="11596"/>
                  </a:cubicBezTo>
                  <a:cubicBezTo>
                    <a:pt x="11077" y="11596"/>
                    <a:pt x="11631" y="11596"/>
                    <a:pt x="11446" y="11255"/>
                  </a:cubicBezTo>
                  <a:cubicBezTo>
                    <a:pt x="11077" y="11255"/>
                    <a:pt x="11077" y="11255"/>
                    <a:pt x="11077" y="11255"/>
                  </a:cubicBezTo>
                  <a:cubicBezTo>
                    <a:pt x="11446" y="11255"/>
                    <a:pt x="11446" y="11255"/>
                    <a:pt x="11446" y="11255"/>
                  </a:cubicBezTo>
                  <a:cubicBezTo>
                    <a:pt x="11446" y="11255"/>
                    <a:pt x="11446" y="11255"/>
                    <a:pt x="11446" y="11255"/>
                  </a:cubicBezTo>
                  <a:cubicBezTo>
                    <a:pt x="11631" y="11255"/>
                    <a:pt x="11446" y="11141"/>
                    <a:pt x="11631" y="11255"/>
                  </a:cubicBezTo>
                  <a:cubicBezTo>
                    <a:pt x="11631" y="11141"/>
                    <a:pt x="12185" y="11027"/>
                    <a:pt x="11631" y="11027"/>
                  </a:cubicBezTo>
                  <a:cubicBezTo>
                    <a:pt x="12185" y="11027"/>
                    <a:pt x="12185" y="10800"/>
                    <a:pt x="12185" y="10800"/>
                  </a:cubicBezTo>
                  <a:cubicBezTo>
                    <a:pt x="12185" y="10800"/>
                    <a:pt x="12185" y="10800"/>
                    <a:pt x="12185" y="10800"/>
                  </a:cubicBezTo>
                  <a:cubicBezTo>
                    <a:pt x="12185" y="10686"/>
                    <a:pt x="12185" y="10800"/>
                    <a:pt x="12185" y="10686"/>
                  </a:cubicBezTo>
                  <a:cubicBezTo>
                    <a:pt x="12185" y="10686"/>
                    <a:pt x="12185" y="10686"/>
                    <a:pt x="12185" y="10573"/>
                  </a:cubicBezTo>
                  <a:cubicBezTo>
                    <a:pt x="12369" y="10573"/>
                    <a:pt x="12369" y="10573"/>
                    <a:pt x="12369" y="10573"/>
                  </a:cubicBezTo>
                  <a:cubicBezTo>
                    <a:pt x="12369" y="10573"/>
                    <a:pt x="12923" y="10573"/>
                    <a:pt x="12554" y="10345"/>
                  </a:cubicBezTo>
                  <a:cubicBezTo>
                    <a:pt x="12369" y="10345"/>
                    <a:pt x="12369" y="10345"/>
                    <a:pt x="12369" y="10345"/>
                  </a:cubicBezTo>
                  <a:cubicBezTo>
                    <a:pt x="12185" y="10232"/>
                    <a:pt x="12554" y="10232"/>
                    <a:pt x="12554" y="10232"/>
                  </a:cubicBezTo>
                  <a:cubicBezTo>
                    <a:pt x="12923" y="10232"/>
                    <a:pt x="12923" y="10232"/>
                    <a:pt x="12923" y="10232"/>
                  </a:cubicBezTo>
                  <a:cubicBezTo>
                    <a:pt x="12554" y="10232"/>
                    <a:pt x="13108" y="10232"/>
                    <a:pt x="12923" y="10118"/>
                  </a:cubicBezTo>
                  <a:cubicBezTo>
                    <a:pt x="12923" y="10118"/>
                    <a:pt x="12923" y="9777"/>
                    <a:pt x="13108" y="10118"/>
                  </a:cubicBezTo>
                  <a:cubicBezTo>
                    <a:pt x="13108" y="9777"/>
                    <a:pt x="13292" y="9663"/>
                    <a:pt x="13108" y="9549"/>
                  </a:cubicBezTo>
                  <a:cubicBezTo>
                    <a:pt x="13108" y="9549"/>
                    <a:pt x="13292" y="9322"/>
                    <a:pt x="13292" y="9549"/>
                  </a:cubicBezTo>
                  <a:cubicBezTo>
                    <a:pt x="13292" y="9549"/>
                    <a:pt x="13108" y="9549"/>
                    <a:pt x="13292" y="9549"/>
                  </a:cubicBezTo>
                  <a:cubicBezTo>
                    <a:pt x="13292" y="9549"/>
                    <a:pt x="13292" y="9549"/>
                    <a:pt x="13292" y="9549"/>
                  </a:cubicBezTo>
                  <a:cubicBezTo>
                    <a:pt x="13292" y="9549"/>
                    <a:pt x="13292" y="9322"/>
                    <a:pt x="13108" y="9322"/>
                  </a:cubicBezTo>
                  <a:cubicBezTo>
                    <a:pt x="13108" y="9208"/>
                    <a:pt x="13662" y="9322"/>
                    <a:pt x="13662" y="9208"/>
                  </a:cubicBezTo>
                  <a:cubicBezTo>
                    <a:pt x="13662" y="9208"/>
                    <a:pt x="13662" y="9208"/>
                    <a:pt x="13662" y="9208"/>
                  </a:cubicBezTo>
                  <a:cubicBezTo>
                    <a:pt x="13846" y="9208"/>
                    <a:pt x="13846" y="9208"/>
                    <a:pt x="13846" y="9208"/>
                  </a:cubicBezTo>
                  <a:cubicBezTo>
                    <a:pt x="13846" y="9095"/>
                    <a:pt x="13662" y="9095"/>
                    <a:pt x="13662" y="9095"/>
                  </a:cubicBezTo>
                  <a:cubicBezTo>
                    <a:pt x="13662" y="9095"/>
                    <a:pt x="13662" y="8867"/>
                    <a:pt x="13846" y="8867"/>
                  </a:cubicBezTo>
                  <a:cubicBezTo>
                    <a:pt x="13662" y="8867"/>
                    <a:pt x="13662" y="8867"/>
                    <a:pt x="13662" y="8867"/>
                  </a:cubicBezTo>
                  <a:cubicBezTo>
                    <a:pt x="13662" y="8867"/>
                    <a:pt x="13662" y="8867"/>
                    <a:pt x="13846" y="8867"/>
                  </a:cubicBezTo>
                  <a:cubicBezTo>
                    <a:pt x="13662" y="8867"/>
                    <a:pt x="13662" y="8867"/>
                    <a:pt x="13662" y="8867"/>
                  </a:cubicBezTo>
                  <a:cubicBezTo>
                    <a:pt x="13662" y="8754"/>
                    <a:pt x="13846" y="8754"/>
                    <a:pt x="13846" y="8754"/>
                  </a:cubicBezTo>
                  <a:cubicBezTo>
                    <a:pt x="13846" y="8867"/>
                    <a:pt x="13846" y="8867"/>
                    <a:pt x="13846" y="8867"/>
                  </a:cubicBezTo>
                  <a:cubicBezTo>
                    <a:pt x="13846" y="8867"/>
                    <a:pt x="13846" y="8867"/>
                    <a:pt x="14031" y="8867"/>
                  </a:cubicBezTo>
                  <a:cubicBezTo>
                    <a:pt x="13846" y="8754"/>
                    <a:pt x="14031" y="8754"/>
                    <a:pt x="14031" y="8754"/>
                  </a:cubicBezTo>
                  <a:cubicBezTo>
                    <a:pt x="14031" y="8754"/>
                    <a:pt x="14031" y="8754"/>
                    <a:pt x="14031" y="8754"/>
                  </a:cubicBezTo>
                  <a:cubicBezTo>
                    <a:pt x="14031" y="8754"/>
                    <a:pt x="14585" y="8640"/>
                    <a:pt x="14031" y="8640"/>
                  </a:cubicBezTo>
                  <a:cubicBezTo>
                    <a:pt x="14031" y="8754"/>
                    <a:pt x="14031" y="8754"/>
                    <a:pt x="14031" y="8754"/>
                  </a:cubicBezTo>
                  <a:cubicBezTo>
                    <a:pt x="14031" y="8640"/>
                    <a:pt x="13846" y="8640"/>
                    <a:pt x="14031" y="8640"/>
                  </a:cubicBezTo>
                  <a:cubicBezTo>
                    <a:pt x="14031" y="8640"/>
                    <a:pt x="14585" y="8754"/>
                    <a:pt x="14585" y="8640"/>
                  </a:cubicBezTo>
                  <a:cubicBezTo>
                    <a:pt x="14031" y="8640"/>
                    <a:pt x="14031" y="8640"/>
                    <a:pt x="14031" y="8640"/>
                  </a:cubicBezTo>
                  <a:cubicBezTo>
                    <a:pt x="14031" y="8413"/>
                    <a:pt x="14031" y="8413"/>
                    <a:pt x="14031" y="8413"/>
                  </a:cubicBezTo>
                  <a:cubicBezTo>
                    <a:pt x="14585" y="8640"/>
                    <a:pt x="14585" y="8640"/>
                    <a:pt x="14585" y="8640"/>
                  </a:cubicBezTo>
                  <a:cubicBezTo>
                    <a:pt x="14585" y="8413"/>
                    <a:pt x="14031" y="8413"/>
                    <a:pt x="14031" y="8413"/>
                  </a:cubicBezTo>
                  <a:cubicBezTo>
                    <a:pt x="14585" y="8640"/>
                    <a:pt x="14585" y="8413"/>
                    <a:pt x="14769" y="8413"/>
                  </a:cubicBezTo>
                  <a:cubicBezTo>
                    <a:pt x="14769" y="8185"/>
                    <a:pt x="14769" y="8185"/>
                    <a:pt x="14769" y="8185"/>
                  </a:cubicBezTo>
                  <a:cubicBezTo>
                    <a:pt x="14769" y="8185"/>
                    <a:pt x="14769" y="8185"/>
                    <a:pt x="14769" y="8185"/>
                  </a:cubicBezTo>
                  <a:cubicBezTo>
                    <a:pt x="14585" y="8185"/>
                    <a:pt x="14769" y="7958"/>
                    <a:pt x="14769" y="7958"/>
                  </a:cubicBezTo>
                  <a:cubicBezTo>
                    <a:pt x="14769" y="7958"/>
                    <a:pt x="14769" y="7958"/>
                    <a:pt x="14769" y="7958"/>
                  </a:cubicBezTo>
                  <a:cubicBezTo>
                    <a:pt x="14769" y="7958"/>
                    <a:pt x="14769" y="7958"/>
                    <a:pt x="14954" y="7958"/>
                  </a:cubicBezTo>
                  <a:cubicBezTo>
                    <a:pt x="14954" y="7844"/>
                    <a:pt x="14585" y="7844"/>
                    <a:pt x="14769" y="7844"/>
                  </a:cubicBezTo>
                  <a:cubicBezTo>
                    <a:pt x="14769" y="7731"/>
                    <a:pt x="14954" y="7844"/>
                    <a:pt x="14954" y="7844"/>
                  </a:cubicBezTo>
                  <a:cubicBezTo>
                    <a:pt x="14954" y="7731"/>
                    <a:pt x="15508" y="7731"/>
                    <a:pt x="15323" y="7617"/>
                  </a:cubicBezTo>
                  <a:cubicBezTo>
                    <a:pt x="15508" y="7617"/>
                    <a:pt x="15508" y="7617"/>
                    <a:pt x="15508" y="7617"/>
                  </a:cubicBezTo>
                  <a:cubicBezTo>
                    <a:pt x="15508" y="7389"/>
                    <a:pt x="16062" y="7276"/>
                    <a:pt x="15692" y="7162"/>
                  </a:cubicBezTo>
                  <a:cubicBezTo>
                    <a:pt x="15692" y="7162"/>
                    <a:pt x="15692" y="6935"/>
                    <a:pt x="15508" y="6935"/>
                  </a:cubicBezTo>
                  <a:cubicBezTo>
                    <a:pt x="15692" y="6935"/>
                    <a:pt x="15508" y="6935"/>
                    <a:pt x="15692" y="6935"/>
                  </a:cubicBezTo>
                  <a:cubicBezTo>
                    <a:pt x="15692" y="6935"/>
                    <a:pt x="15692" y="6935"/>
                    <a:pt x="15692" y="7162"/>
                  </a:cubicBezTo>
                  <a:cubicBezTo>
                    <a:pt x="16062" y="6935"/>
                    <a:pt x="16246" y="6935"/>
                    <a:pt x="16062" y="6707"/>
                  </a:cubicBezTo>
                  <a:cubicBezTo>
                    <a:pt x="16246" y="6707"/>
                    <a:pt x="16246" y="6707"/>
                    <a:pt x="16246" y="6707"/>
                  </a:cubicBezTo>
                  <a:cubicBezTo>
                    <a:pt x="16062" y="6707"/>
                    <a:pt x="16062" y="6480"/>
                    <a:pt x="16246" y="6480"/>
                  </a:cubicBezTo>
                  <a:cubicBezTo>
                    <a:pt x="16246" y="6480"/>
                    <a:pt x="16246" y="6480"/>
                    <a:pt x="16246" y="6480"/>
                  </a:cubicBezTo>
                  <a:cubicBezTo>
                    <a:pt x="16246" y="6480"/>
                    <a:pt x="16246" y="6480"/>
                    <a:pt x="16246" y="6480"/>
                  </a:cubicBezTo>
                  <a:cubicBezTo>
                    <a:pt x="16431" y="6480"/>
                    <a:pt x="16431" y="6480"/>
                    <a:pt x="16431" y="6480"/>
                  </a:cubicBezTo>
                  <a:cubicBezTo>
                    <a:pt x="16246" y="6480"/>
                    <a:pt x="16246" y="6366"/>
                    <a:pt x="16246" y="6366"/>
                  </a:cubicBezTo>
                  <a:cubicBezTo>
                    <a:pt x="16431" y="6366"/>
                    <a:pt x="16985" y="6366"/>
                    <a:pt x="16431" y="6366"/>
                  </a:cubicBezTo>
                  <a:cubicBezTo>
                    <a:pt x="16431" y="6253"/>
                    <a:pt x="16431" y="6253"/>
                    <a:pt x="16431" y="6253"/>
                  </a:cubicBezTo>
                  <a:cubicBezTo>
                    <a:pt x="16985" y="6253"/>
                    <a:pt x="16985" y="6253"/>
                    <a:pt x="16985" y="6253"/>
                  </a:cubicBezTo>
                  <a:cubicBezTo>
                    <a:pt x="16985" y="6139"/>
                    <a:pt x="16985" y="6139"/>
                    <a:pt x="16985" y="5912"/>
                  </a:cubicBezTo>
                  <a:cubicBezTo>
                    <a:pt x="17169" y="5912"/>
                    <a:pt x="17354" y="5684"/>
                    <a:pt x="17723" y="5457"/>
                  </a:cubicBezTo>
                  <a:cubicBezTo>
                    <a:pt x="17723" y="5457"/>
                    <a:pt x="17723" y="5457"/>
                    <a:pt x="17723" y="5457"/>
                  </a:cubicBezTo>
                  <a:cubicBezTo>
                    <a:pt x="17723" y="5457"/>
                    <a:pt x="17723" y="5457"/>
                    <a:pt x="17723" y="5457"/>
                  </a:cubicBezTo>
                  <a:cubicBezTo>
                    <a:pt x="17723" y="5457"/>
                    <a:pt x="17723" y="5343"/>
                    <a:pt x="17354" y="5343"/>
                  </a:cubicBezTo>
                  <a:cubicBezTo>
                    <a:pt x="17723" y="5343"/>
                    <a:pt x="17723" y="5343"/>
                    <a:pt x="17723" y="5343"/>
                  </a:cubicBezTo>
                  <a:cubicBezTo>
                    <a:pt x="17908" y="5343"/>
                    <a:pt x="17723" y="5343"/>
                    <a:pt x="17908" y="5343"/>
                  </a:cubicBezTo>
                  <a:cubicBezTo>
                    <a:pt x="17908" y="5002"/>
                    <a:pt x="17908" y="5002"/>
                    <a:pt x="17908" y="5002"/>
                  </a:cubicBezTo>
                  <a:cubicBezTo>
                    <a:pt x="17908" y="5002"/>
                    <a:pt x="17908" y="5002"/>
                    <a:pt x="17723" y="5002"/>
                  </a:cubicBezTo>
                  <a:cubicBezTo>
                    <a:pt x="17908" y="5002"/>
                    <a:pt x="17908" y="5002"/>
                    <a:pt x="17908" y="5002"/>
                  </a:cubicBezTo>
                  <a:cubicBezTo>
                    <a:pt x="17723" y="4888"/>
                    <a:pt x="17354" y="5002"/>
                    <a:pt x="17169" y="4888"/>
                  </a:cubicBezTo>
                  <a:cubicBezTo>
                    <a:pt x="17354" y="4888"/>
                    <a:pt x="17354" y="4888"/>
                    <a:pt x="17354" y="4888"/>
                  </a:cubicBezTo>
                  <a:cubicBezTo>
                    <a:pt x="17169" y="4775"/>
                    <a:pt x="17169" y="4888"/>
                    <a:pt x="17169" y="4775"/>
                  </a:cubicBezTo>
                  <a:cubicBezTo>
                    <a:pt x="17169" y="4775"/>
                    <a:pt x="17354" y="4775"/>
                    <a:pt x="17354" y="4888"/>
                  </a:cubicBezTo>
                  <a:cubicBezTo>
                    <a:pt x="17723" y="4775"/>
                    <a:pt x="17908" y="4888"/>
                    <a:pt x="17908" y="4888"/>
                  </a:cubicBezTo>
                  <a:cubicBezTo>
                    <a:pt x="17908" y="4775"/>
                    <a:pt x="17908" y="4888"/>
                    <a:pt x="17723" y="4888"/>
                  </a:cubicBezTo>
                  <a:cubicBezTo>
                    <a:pt x="17723" y="4775"/>
                    <a:pt x="17908" y="4775"/>
                    <a:pt x="17908" y="4775"/>
                  </a:cubicBezTo>
                  <a:cubicBezTo>
                    <a:pt x="17908" y="4775"/>
                    <a:pt x="18092" y="4888"/>
                    <a:pt x="18092" y="4775"/>
                  </a:cubicBezTo>
                  <a:cubicBezTo>
                    <a:pt x="18092" y="4775"/>
                    <a:pt x="17908" y="4775"/>
                    <a:pt x="18092" y="4775"/>
                  </a:cubicBezTo>
                  <a:cubicBezTo>
                    <a:pt x="18462" y="4775"/>
                    <a:pt x="18462" y="4775"/>
                    <a:pt x="18462" y="4775"/>
                  </a:cubicBezTo>
                  <a:cubicBezTo>
                    <a:pt x="18462" y="4775"/>
                    <a:pt x="18462" y="4775"/>
                    <a:pt x="18462" y="4775"/>
                  </a:cubicBezTo>
                  <a:cubicBezTo>
                    <a:pt x="18462" y="4661"/>
                    <a:pt x="18092" y="4661"/>
                    <a:pt x="18092" y="4661"/>
                  </a:cubicBezTo>
                  <a:cubicBezTo>
                    <a:pt x="18092" y="4661"/>
                    <a:pt x="18462" y="4434"/>
                    <a:pt x="18646" y="4661"/>
                  </a:cubicBezTo>
                  <a:cubicBezTo>
                    <a:pt x="18462" y="4661"/>
                    <a:pt x="18462" y="4661"/>
                    <a:pt x="18462" y="4661"/>
                  </a:cubicBezTo>
                  <a:cubicBezTo>
                    <a:pt x="18462" y="4434"/>
                    <a:pt x="18646" y="4434"/>
                    <a:pt x="18462" y="4434"/>
                  </a:cubicBezTo>
                  <a:cubicBezTo>
                    <a:pt x="18646" y="4434"/>
                    <a:pt x="18646" y="4434"/>
                    <a:pt x="18646" y="4434"/>
                  </a:cubicBezTo>
                  <a:cubicBezTo>
                    <a:pt x="18646" y="4434"/>
                    <a:pt x="18646" y="4434"/>
                    <a:pt x="18462" y="4320"/>
                  </a:cubicBezTo>
                  <a:cubicBezTo>
                    <a:pt x="18462" y="4320"/>
                    <a:pt x="18831" y="4320"/>
                    <a:pt x="18646" y="4206"/>
                  </a:cubicBezTo>
                  <a:cubicBezTo>
                    <a:pt x="18646" y="4206"/>
                    <a:pt x="18646" y="4206"/>
                    <a:pt x="18831" y="4206"/>
                  </a:cubicBezTo>
                  <a:cubicBezTo>
                    <a:pt x="18831" y="4320"/>
                    <a:pt x="18646" y="4320"/>
                    <a:pt x="18831" y="4320"/>
                  </a:cubicBezTo>
                  <a:cubicBezTo>
                    <a:pt x="18646" y="4320"/>
                    <a:pt x="18831" y="4320"/>
                    <a:pt x="18831" y="4320"/>
                  </a:cubicBezTo>
                  <a:cubicBezTo>
                    <a:pt x="18831" y="4206"/>
                    <a:pt x="18831" y="4206"/>
                    <a:pt x="18831" y="4206"/>
                  </a:cubicBezTo>
                  <a:cubicBezTo>
                    <a:pt x="18831" y="4206"/>
                    <a:pt x="18831" y="4206"/>
                    <a:pt x="19385" y="4206"/>
                  </a:cubicBezTo>
                  <a:cubicBezTo>
                    <a:pt x="18831" y="4206"/>
                    <a:pt x="18831" y="4206"/>
                    <a:pt x="18831" y="4206"/>
                  </a:cubicBezTo>
                  <a:cubicBezTo>
                    <a:pt x="19385" y="4206"/>
                    <a:pt x="19385" y="4206"/>
                    <a:pt x="19385" y="4206"/>
                  </a:cubicBezTo>
                  <a:cubicBezTo>
                    <a:pt x="18831" y="3979"/>
                    <a:pt x="18831" y="3979"/>
                    <a:pt x="18831" y="3979"/>
                  </a:cubicBezTo>
                  <a:cubicBezTo>
                    <a:pt x="18831" y="3979"/>
                    <a:pt x="18831" y="3979"/>
                    <a:pt x="18831" y="3979"/>
                  </a:cubicBezTo>
                  <a:cubicBezTo>
                    <a:pt x="18831" y="3979"/>
                    <a:pt x="18831" y="3979"/>
                    <a:pt x="18831" y="3865"/>
                  </a:cubicBezTo>
                  <a:cubicBezTo>
                    <a:pt x="19385" y="3979"/>
                    <a:pt x="19385" y="3979"/>
                    <a:pt x="19385" y="3979"/>
                  </a:cubicBezTo>
                  <a:cubicBezTo>
                    <a:pt x="19569" y="3979"/>
                    <a:pt x="19385" y="3865"/>
                    <a:pt x="19569" y="3865"/>
                  </a:cubicBezTo>
                  <a:cubicBezTo>
                    <a:pt x="19385" y="3979"/>
                    <a:pt x="19385" y="3979"/>
                    <a:pt x="19385" y="3979"/>
                  </a:cubicBezTo>
                  <a:cubicBezTo>
                    <a:pt x="19385" y="3865"/>
                    <a:pt x="18831" y="3865"/>
                    <a:pt x="18831" y="3524"/>
                  </a:cubicBezTo>
                  <a:cubicBezTo>
                    <a:pt x="19385" y="3524"/>
                    <a:pt x="19569" y="3524"/>
                    <a:pt x="19569" y="3865"/>
                  </a:cubicBezTo>
                  <a:cubicBezTo>
                    <a:pt x="19569" y="3865"/>
                    <a:pt x="19569" y="3524"/>
                    <a:pt x="19385" y="3524"/>
                  </a:cubicBezTo>
                  <a:cubicBezTo>
                    <a:pt x="19569" y="3524"/>
                    <a:pt x="19569" y="3865"/>
                    <a:pt x="19569" y="3524"/>
                  </a:cubicBezTo>
                  <a:cubicBezTo>
                    <a:pt x="19569" y="3411"/>
                    <a:pt x="19569" y="3411"/>
                    <a:pt x="19569" y="3411"/>
                  </a:cubicBezTo>
                  <a:cubicBezTo>
                    <a:pt x="19385" y="3411"/>
                    <a:pt x="19385" y="3411"/>
                    <a:pt x="19385" y="3411"/>
                  </a:cubicBezTo>
                  <a:cubicBezTo>
                    <a:pt x="19385" y="3297"/>
                    <a:pt x="19385" y="3297"/>
                    <a:pt x="19385" y="3297"/>
                  </a:cubicBezTo>
                  <a:cubicBezTo>
                    <a:pt x="18831" y="3297"/>
                    <a:pt x="18831" y="3297"/>
                    <a:pt x="18831" y="3297"/>
                  </a:cubicBezTo>
                  <a:cubicBezTo>
                    <a:pt x="18831" y="3297"/>
                    <a:pt x="18831" y="3297"/>
                    <a:pt x="18831" y="3183"/>
                  </a:cubicBezTo>
                  <a:cubicBezTo>
                    <a:pt x="19385" y="3411"/>
                    <a:pt x="19569" y="3297"/>
                    <a:pt x="19754" y="3297"/>
                  </a:cubicBezTo>
                  <a:cubicBezTo>
                    <a:pt x="19754" y="3297"/>
                    <a:pt x="19385" y="3183"/>
                    <a:pt x="19754" y="3183"/>
                  </a:cubicBezTo>
                  <a:cubicBezTo>
                    <a:pt x="19754" y="3183"/>
                    <a:pt x="20123" y="3183"/>
                    <a:pt x="19754" y="3183"/>
                  </a:cubicBezTo>
                  <a:cubicBezTo>
                    <a:pt x="19754" y="3183"/>
                    <a:pt x="20123" y="3297"/>
                    <a:pt x="20123" y="3183"/>
                  </a:cubicBezTo>
                  <a:cubicBezTo>
                    <a:pt x="20123" y="3183"/>
                    <a:pt x="20123" y="2956"/>
                    <a:pt x="19754" y="2956"/>
                  </a:cubicBezTo>
                  <a:cubicBezTo>
                    <a:pt x="19754" y="3183"/>
                    <a:pt x="19754" y="3183"/>
                    <a:pt x="19754" y="3183"/>
                  </a:cubicBezTo>
                  <a:cubicBezTo>
                    <a:pt x="19569" y="2956"/>
                    <a:pt x="19569" y="2956"/>
                    <a:pt x="19569" y="2956"/>
                  </a:cubicBezTo>
                  <a:cubicBezTo>
                    <a:pt x="19569" y="2842"/>
                    <a:pt x="19569" y="2842"/>
                    <a:pt x="19754" y="2842"/>
                  </a:cubicBezTo>
                  <a:cubicBezTo>
                    <a:pt x="19754" y="2956"/>
                    <a:pt x="19754" y="2956"/>
                    <a:pt x="19754" y="2956"/>
                  </a:cubicBezTo>
                  <a:cubicBezTo>
                    <a:pt x="20123" y="2956"/>
                    <a:pt x="19754" y="2842"/>
                    <a:pt x="20123" y="2842"/>
                  </a:cubicBezTo>
                  <a:cubicBezTo>
                    <a:pt x="20123" y="2956"/>
                    <a:pt x="20123" y="2956"/>
                    <a:pt x="20308" y="2956"/>
                  </a:cubicBezTo>
                  <a:cubicBezTo>
                    <a:pt x="20308" y="2956"/>
                    <a:pt x="20308" y="2956"/>
                    <a:pt x="20308" y="2956"/>
                  </a:cubicBezTo>
                  <a:cubicBezTo>
                    <a:pt x="20308" y="2956"/>
                    <a:pt x="20308" y="2956"/>
                    <a:pt x="20308" y="2956"/>
                  </a:cubicBezTo>
                  <a:cubicBezTo>
                    <a:pt x="20308" y="2842"/>
                    <a:pt x="20308" y="2956"/>
                    <a:pt x="20492" y="2842"/>
                  </a:cubicBezTo>
                  <a:cubicBezTo>
                    <a:pt x="20308" y="2842"/>
                    <a:pt x="20308" y="2842"/>
                    <a:pt x="20308" y="2842"/>
                  </a:cubicBezTo>
                  <a:cubicBezTo>
                    <a:pt x="20123" y="2728"/>
                    <a:pt x="20308" y="2956"/>
                    <a:pt x="20123" y="2842"/>
                  </a:cubicBezTo>
                  <a:cubicBezTo>
                    <a:pt x="20123" y="2842"/>
                    <a:pt x="20308" y="2842"/>
                    <a:pt x="20308" y="2728"/>
                  </a:cubicBezTo>
                  <a:cubicBezTo>
                    <a:pt x="20123" y="2728"/>
                    <a:pt x="20123" y="2728"/>
                    <a:pt x="20123" y="2728"/>
                  </a:cubicBezTo>
                  <a:cubicBezTo>
                    <a:pt x="20123" y="2728"/>
                    <a:pt x="19754" y="2501"/>
                    <a:pt x="20123" y="2501"/>
                  </a:cubicBezTo>
                  <a:cubicBezTo>
                    <a:pt x="20308" y="2501"/>
                    <a:pt x="20308" y="2501"/>
                    <a:pt x="20308" y="2728"/>
                  </a:cubicBezTo>
                  <a:cubicBezTo>
                    <a:pt x="20308" y="2501"/>
                    <a:pt x="20492" y="2501"/>
                    <a:pt x="20492" y="2501"/>
                  </a:cubicBezTo>
                  <a:cubicBezTo>
                    <a:pt x="20308" y="2387"/>
                    <a:pt x="20862" y="2387"/>
                    <a:pt x="20492" y="2387"/>
                  </a:cubicBezTo>
                  <a:cubicBezTo>
                    <a:pt x="20308" y="2501"/>
                    <a:pt x="20308" y="2501"/>
                    <a:pt x="20308" y="2501"/>
                  </a:cubicBezTo>
                  <a:cubicBezTo>
                    <a:pt x="20123" y="2387"/>
                    <a:pt x="20123" y="2728"/>
                    <a:pt x="19754" y="2501"/>
                  </a:cubicBezTo>
                  <a:cubicBezTo>
                    <a:pt x="20123" y="2501"/>
                    <a:pt x="19754" y="2387"/>
                    <a:pt x="19569" y="2387"/>
                  </a:cubicBezTo>
                  <a:cubicBezTo>
                    <a:pt x="19754" y="2387"/>
                    <a:pt x="19754" y="2387"/>
                    <a:pt x="19754" y="2387"/>
                  </a:cubicBezTo>
                  <a:cubicBezTo>
                    <a:pt x="19754" y="2387"/>
                    <a:pt x="19754" y="2387"/>
                    <a:pt x="20123" y="2387"/>
                  </a:cubicBezTo>
                  <a:cubicBezTo>
                    <a:pt x="20308" y="2274"/>
                    <a:pt x="20308" y="2274"/>
                    <a:pt x="20308" y="2274"/>
                  </a:cubicBezTo>
                  <a:cubicBezTo>
                    <a:pt x="20308" y="2274"/>
                    <a:pt x="20308" y="2274"/>
                    <a:pt x="20123" y="2274"/>
                  </a:cubicBezTo>
                  <a:cubicBezTo>
                    <a:pt x="20308" y="1933"/>
                    <a:pt x="20308" y="1933"/>
                    <a:pt x="20492" y="1819"/>
                  </a:cubicBezTo>
                  <a:cubicBezTo>
                    <a:pt x="20492" y="1933"/>
                    <a:pt x="20492" y="1705"/>
                    <a:pt x="20862" y="1819"/>
                  </a:cubicBezTo>
                  <a:cubicBezTo>
                    <a:pt x="20862" y="1819"/>
                    <a:pt x="20862" y="1933"/>
                    <a:pt x="21046" y="1933"/>
                  </a:cubicBezTo>
                  <a:cubicBezTo>
                    <a:pt x="20862" y="1933"/>
                    <a:pt x="20862" y="1933"/>
                    <a:pt x="20862" y="1933"/>
                  </a:cubicBezTo>
                  <a:cubicBezTo>
                    <a:pt x="21046" y="1933"/>
                    <a:pt x="20862" y="1819"/>
                    <a:pt x="20862" y="1819"/>
                  </a:cubicBezTo>
                  <a:cubicBezTo>
                    <a:pt x="20862" y="1933"/>
                    <a:pt x="20492" y="1819"/>
                    <a:pt x="20492" y="1705"/>
                  </a:cubicBezTo>
                  <a:cubicBezTo>
                    <a:pt x="20308" y="1705"/>
                    <a:pt x="20308" y="1705"/>
                    <a:pt x="20308" y="1705"/>
                  </a:cubicBezTo>
                  <a:cubicBezTo>
                    <a:pt x="20492" y="1478"/>
                    <a:pt x="20862" y="1478"/>
                    <a:pt x="20862" y="1478"/>
                  </a:cubicBezTo>
                  <a:cubicBezTo>
                    <a:pt x="20862" y="1364"/>
                    <a:pt x="21046" y="1251"/>
                    <a:pt x="21046" y="1023"/>
                  </a:cubicBezTo>
                  <a:cubicBezTo>
                    <a:pt x="21046" y="1023"/>
                    <a:pt x="20862" y="1023"/>
                    <a:pt x="20862" y="909"/>
                  </a:cubicBezTo>
                  <a:cubicBezTo>
                    <a:pt x="21046" y="909"/>
                    <a:pt x="21046" y="1023"/>
                    <a:pt x="21046" y="909"/>
                  </a:cubicBezTo>
                  <a:cubicBezTo>
                    <a:pt x="21046" y="909"/>
                    <a:pt x="21046" y="909"/>
                    <a:pt x="21046" y="909"/>
                  </a:cubicBezTo>
                  <a:cubicBezTo>
                    <a:pt x="21046" y="909"/>
                    <a:pt x="21046" y="796"/>
                    <a:pt x="21231" y="796"/>
                  </a:cubicBezTo>
                  <a:cubicBezTo>
                    <a:pt x="21046" y="796"/>
                    <a:pt x="21046" y="796"/>
                    <a:pt x="21046" y="796"/>
                  </a:cubicBezTo>
                  <a:cubicBezTo>
                    <a:pt x="21046" y="796"/>
                    <a:pt x="21046" y="796"/>
                    <a:pt x="21231" y="796"/>
                  </a:cubicBezTo>
                  <a:cubicBezTo>
                    <a:pt x="21046" y="796"/>
                    <a:pt x="21046" y="796"/>
                    <a:pt x="21046" y="796"/>
                  </a:cubicBezTo>
                  <a:cubicBezTo>
                    <a:pt x="21046" y="455"/>
                    <a:pt x="21046" y="455"/>
                    <a:pt x="21231" y="455"/>
                  </a:cubicBezTo>
                  <a:cubicBezTo>
                    <a:pt x="21231" y="455"/>
                    <a:pt x="21231" y="455"/>
                    <a:pt x="21231" y="455"/>
                  </a:cubicBezTo>
                  <a:cubicBezTo>
                    <a:pt x="21600" y="455"/>
                    <a:pt x="21231" y="341"/>
                    <a:pt x="21600" y="341"/>
                  </a:cubicBezTo>
                  <a:cubicBezTo>
                    <a:pt x="21231" y="114"/>
                    <a:pt x="21231" y="114"/>
                    <a:pt x="21231" y="114"/>
                  </a:cubicBezTo>
                  <a:cubicBezTo>
                    <a:pt x="21600" y="114"/>
                    <a:pt x="21600" y="114"/>
                    <a:pt x="21600" y="114"/>
                  </a:cubicBezTo>
                  <a:cubicBezTo>
                    <a:pt x="21231" y="114"/>
                    <a:pt x="21231" y="0"/>
                    <a:pt x="21600" y="0"/>
                  </a:cubicBezTo>
                  <a:cubicBezTo>
                    <a:pt x="21046" y="114"/>
                    <a:pt x="21046" y="114"/>
                    <a:pt x="21046" y="114"/>
                  </a:cubicBezTo>
                  <a:cubicBezTo>
                    <a:pt x="21231" y="114"/>
                    <a:pt x="21231" y="114"/>
                    <a:pt x="21231" y="114"/>
                  </a:cubicBezTo>
                  <a:cubicBezTo>
                    <a:pt x="21600" y="341"/>
                    <a:pt x="21231" y="341"/>
                    <a:pt x="21231" y="341"/>
                  </a:cubicBezTo>
                  <a:cubicBezTo>
                    <a:pt x="21231" y="341"/>
                    <a:pt x="21231" y="341"/>
                    <a:pt x="21231" y="341"/>
                  </a:cubicBezTo>
                  <a:cubicBezTo>
                    <a:pt x="21046" y="114"/>
                    <a:pt x="21046" y="341"/>
                    <a:pt x="21046" y="114"/>
                  </a:cubicBezTo>
                  <a:cubicBezTo>
                    <a:pt x="21046" y="114"/>
                    <a:pt x="21046" y="114"/>
                    <a:pt x="21046" y="114"/>
                  </a:cubicBezTo>
                  <a:cubicBezTo>
                    <a:pt x="21046" y="114"/>
                    <a:pt x="20862" y="114"/>
                    <a:pt x="20862" y="341"/>
                  </a:cubicBezTo>
                  <a:cubicBezTo>
                    <a:pt x="21046" y="341"/>
                    <a:pt x="20862" y="341"/>
                    <a:pt x="21046" y="341"/>
                  </a:cubicBezTo>
                  <a:cubicBezTo>
                    <a:pt x="20862" y="341"/>
                    <a:pt x="20862" y="341"/>
                    <a:pt x="20862" y="455"/>
                  </a:cubicBezTo>
                  <a:cubicBezTo>
                    <a:pt x="20862" y="455"/>
                    <a:pt x="20492" y="455"/>
                    <a:pt x="20492" y="796"/>
                  </a:cubicBezTo>
                  <a:cubicBezTo>
                    <a:pt x="20862" y="796"/>
                    <a:pt x="20862" y="796"/>
                    <a:pt x="20862" y="796"/>
                  </a:cubicBezTo>
                  <a:cubicBezTo>
                    <a:pt x="20862" y="796"/>
                    <a:pt x="20862" y="796"/>
                    <a:pt x="20862" y="909"/>
                  </a:cubicBezTo>
                  <a:cubicBezTo>
                    <a:pt x="20862" y="909"/>
                    <a:pt x="20492" y="796"/>
                    <a:pt x="20308" y="909"/>
                  </a:cubicBezTo>
                  <a:cubicBezTo>
                    <a:pt x="20492" y="909"/>
                    <a:pt x="20492" y="909"/>
                    <a:pt x="20492" y="909"/>
                  </a:cubicBezTo>
                  <a:cubicBezTo>
                    <a:pt x="20308" y="909"/>
                    <a:pt x="20308" y="909"/>
                    <a:pt x="20308" y="909"/>
                  </a:cubicBezTo>
                  <a:cubicBezTo>
                    <a:pt x="20123" y="1023"/>
                    <a:pt x="20123" y="1251"/>
                    <a:pt x="19754" y="1364"/>
                  </a:cubicBezTo>
                  <a:cubicBezTo>
                    <a:pt x="20123" y="1364"/>
                    <a:pt x="20123" y="1364"/>
                    <a:pt x="20123" y="1364"/>
                  </a:cubicBezTo>
                  <a:cubicBezTo>
                    <a:pt x="19754" y="1364"/>
                    <a:pt x="19754" y="1478"/>
                    <a:pt x="19569" y="1478"/>
                  </a:cubicBezTo>
                  <a:cubicBezTo>
                    <a:pt x="19569" y="1705"/>
                    <a:pt x="19385" y="1819"/>
                    <a:pt x="19385" y="1933"/>
                  </a:cubicBezTo>
                  <a:cubicBezTo>
                    <a:pt x="18831" y="2274"/>
                    <a:pt x="18646" y="2387"/>
                    <a:pt x="18462" y="2728"/>
                  </a:cubicBezTo>
                  <a:cubicBezTo>
                    <a:pt x="18646" y="2728"/>
                    <a:pt x="18646" y="2728"/>
                    <a:pt x="18646" y="2728"/>
                  </a:cubicBezTo>
                  <a:cubicBezTo>
                    <a:pt x="18462" y="2728"/>
                    <a:pt x="18646" y="2728"/>
                    <a:pt x="18646" y="2842"/>
                  </a:cubicBezTo>
                  <a:cubicBezTo>
                    <a:pt x="18646" y="2728"/>
                    <a:pt x="18462" y="2842"/>
                    <a:pt x="18462" y="2728"/>
                  </a:cubicBezTo>
                  <a:cubicBezTo>
                    <a:pt x="18462" y="2842"/>
                    <a:pt x="18092" y="2956"/>
                    <a:pt x="17908" y="2956"/>
                  </a:cubicBezTo>
                  <a:cubicBezTo>
                    <a:pt x="17908" y="3183"/>
                    <a:pt x="17908" y="3183"/>
                    <a:pt x="17908" y="3183"/>
                  </a:cubicBezTo>
                  <a:cubicBezTo>
                    <a:pt x="17723" y="3183"/>
                    <a:pt x="17723" y="3297"/>
                    <a:pt x="17723" y="3411"/>
                  </a:cubicBezTo>
                  <a:cubicBezTo>
                    <a:pt x="17723" y="3411"/>
                    <a:pt x="17908" y="3411"/>
                    <a:pt x="17723" y="3411"/>
                  </a:cubicBezTo>
                  <a:cubicBezTo>
                    <a:pt x="17354" y="3524"/>
                    <a:pt x="17354" y="3524"/>
                    <a:pt x="17354" y="3524"/>
                  </a:cubicBezTo>
                  <a:cubicBezTo>
                    <a:pt x="17169" y="3865"/>
                    <a:pt x="17169" y="3865"/>
                    <a:pt x="17169" y="3979"/>
                  </a:cubicBezTo>
                  <a:cubicBezTo>
                    <a:pt x="16431" y="4206"/>
                    <a:pt x="16431" y="4434"/>
                    <a:pt x="16062" y="4661"/>
                  </a:cubicBezTo>
                  <a:cubicBezTo>
                    <a:pt x="16246" y="4775"/>
                    <a:pt x="16246" y="4775"/>
                    <a:pt x="16246" y="4775"/>
                  </a:cubicBezTo>
                  <a:cubicBezTo>
                    <a:pt x="15692" y="4888"/>
                    <a:pt x="15508" y="5457"/>
                    <a:pt x="15323" y="5684"/>
                  </a:cubicBezTo>
                  <a:cubicBezTo>
                    <a:pt x="15508" y="5684"/>
                    <a:pt x="15508" y="5684"/>
                    <a:pt x="15508" y="5684"/>
                  </a:cubicBezTo>
                  <a:cubicBezTo>
                    <a:pt x="15508" y="5798"/>
                    <a:pt x="15323" y="5798"/>
                    <a:pt x="15323" y="5684"/>
                  </a:cubicBezTo>
                  <a:cubicBezTo>
                    <a:pt x="15323" y="5798"/>
                    <a:pt x="14954" y="5798"/>
                    <a:pt x="14954" y="5912"/>
                  </a:cubicBezTo>
                  <a:cubicBezTo>
                    <a:pt x="14954" y="6139"/>
                    <a:pt x="14769" y="5912"/>
                    <a:pt x="14769" y="6139"/>
                  </a:cubicBezTo>
                  <a:cubicBezTo>
                    <a:pt x="14769" y="6253"/>
                    <a:pt x="14585" y="6253"/>
                    <a:pt x="14585" y="6366"/>
                  </a:cubicBezTo>
                  <a:cubicBezTo>
                    <a:pt x="14585" y="6366"/>
                    <a:pt x="14585" y="6366"/>
                    <a:pt x="14585" y="6366"/>
                  </a:cubicBezTo>
                  <a:cubicBezTo>
                    <a:pt x="14585" y="6366"/>
                    <a:pt x="14769" y="6366"/>
                    <a:pt x="14585" y="6366"/>
                  </a:cubicBezTo>
                  <a:cubicBezTo>
                    <a:pt x="14585" y="6366"/>
                    <a:pt x="14585" y="6480"/>
                    <a:pt x="14031" y="6366"/>
                  </a:cubicBezTo>
                  <a:cubicBezTo>
                    <a:pt x="14031" y="6707"/>
                    <a:pt x="13662" y="6707"/>
                    <a:pt x="13846" y="7162"/>
                  </a:cubicBezTo>
                  <a:cubicBezTo>
                    <a:pt x="13662" y="6935"/>
                    <a:pt x="13662" y="7162"/>
                    <a:pt x="13662" y="7162"/>
                  </a:cubicBezTo>
                  <a:cubicBezTo>
                    <a:pt x="13662" y="7162"/>
                    <a:pt x="13662" y="7389"/>
                    <a:pt x="13292" y="7389"/>
                  </a:cubicBezTo>
                  <a:cubicBezTo>
                    <a:pt x="13292" y="7389"/>
                    <a:pt x="13292" y="7389"/>
                    <a:pt x="13292" y="7389"/>
                  </a:cubicBezTo>
                  <a:cubicBezTo>
                    <a:pt x="13292" y="7389"/>
                    <a:pt x="13292" y="7389"/>
                    <a:pt x="13292" y="7389"/>
                  </a:cubicBezTo>
                  <a:cubicBezTo>
                    <a:pt x="12923" y="7617"/>
                    <a:pt x="13108" y="7844"/>
                    <a:pt x="12923" y="7958"/>
                  </a:cubicBezTo>
                  <a:cubicBezTo>
                    <a:pt x="12369" y="8413"/>
                    <a:pt x="12185" y="8867"/>
                    <a:pt x="11631" y="9095"/>
                  </a:cubicBezTo>
                  <a:cubicBezTo>
                    <a:pt x="11631" y="9208"/>
                    <a:pt x="11631" y="9208"/>
                    <a:pt x="11631" y="9208"/>
                  </a:cubicBezTo>
                  <a:cubicBezTo>
                    <a:pt x="11446" y="9208"/>
                    <a:pt x="11631" y="9549"/>
                    <a:pt x="11077" y="9322"/>
                  </a:cubicBezTo>
                  <a:cubicBezTo>
                    <a:pt x="11077" y="9549"/>
                    <a:pt x="11077" y="9549"/>
                    <a:pt x="11077" y="9549"/>
                  </a:cubicBezTo>
                  <a:cubicBezTo>
                    <a:pt x="11077" y="9549"/>
                    <a:pt x="11077" y="9777"/>
                    <a:pt x="10892" y="9777"/>
                  </a:cubicBezTo>
                  <a:cubicBezTo>
                    <a:pt x="10892" y="9777"/>
                    <a:pt x="10892" y="9777"/>
                    <a:pt x="10892" y="9777"/>
                  </a:cubicBezTo>
                  <a:cubicBezTo>
                    <a:pt x="10892" y="10118"/>
                    <a:pt x="10708" y="10232"/>
                    <a:pt x="10708" y="10345"/>
                  </a:cubicBezTo>
                  <a:cubicBezTo>
                    <a:pt x="10708" y="10345"/>
                    <a:pt x="10708" y="10345"/>
                    <a:pt x="10892" y="10345"/>
                  </a:cubicBezTo>
                  <a:cubicBezTo>
                    <a:pt x="10892" y="10345"/>
                    <a:pt x="10523" y="10345"/>
                    <a:pt x="10708" y="10573"/>
                  </a:cubicBezTo>
                  <a:cubicBezTo>
                    <a:pt x="10708" y="10573"/>
                    <a:pt x="10708" y="10573"/>
                    <a:pt x="10708" y="10345"/>
                  </a:cubicBezTo>
                  <a:cubicBezTo>
                    <a:pt x="10523" y="10800"/>
                    <a:pt x="9969" y="11027"/>
                    <a:pt x="9785" y="11255"/>
                  </a:cubicBezTo>
                  <a:cubicBezTo>
                    <a:pt x="9785" y="11709"/>
                    <a:pt x="9969" y="11596"/>
                    <a:pt x="9785" y="11709"/>
                  </a:cubicBezTo>
                  <a:cubicBezTo>
                    <a:pt x="9785" y="11709"/>
                    <a:pt x="9785" y="11596"/>
                    <a:pt x="9785" y="11709"/>
                  </a:cubicBezTo>
                  <a:cubicBezTo>
                    <a:pt x="9415" y="11709"/>
                    <a:pt x="9969" y="11823"/>
                    <a:pt x="9785" y="11823"/>
                  </a:cubicBezTo>
                  <a:cubicBezTo>
                    <a:pt x="9415" y="11709"/>
                    <a:pt x="9415" y="11823"/>
                    <a:pt x="9415" y="11823"/>
                  </a:cubicBezTo>
                  <a:cubicBezTo>
                    <a:pt x="9415" y="12051"/>
                    <a:pt x="9415" y="12051"/>
                    <a:pt x="9415" y="12164"/>
                  </a:cubicBezTo>
                  <a:cubicBezTo>
                    <a:pt x="9415" y="12164"/>
                    <a:pt x="9415" y="12164"/>
                    <a:pt x="9415" y="12164"/>
                  </a:cubicBezTo>
                  <a:cubicBezTo>
                    <a:pt x="9046" y="12164"/>
                    <a:pt x="9046" y="12278"/>
                    <a:pt x="8492" y="12278"/>
                  </a:cubicBezTo>
                  <a:cubicBezTo>
                    <a:pt x="7754" y="12846"/>
                    <a:pt x="7385" y="13642"/>
                    <a:pt x="6277" y="14211"/>
                  </a:cubicBezTo>
                  <a:cubicBezTo>
                    <a:pt x="5908" y="15006"/>
                    <a:pt x="5169" y="15575"/>
                    <a:pt x="4615" y="16257"/>
                  </a:cubicBezTo>
                  <a:cubicBezTo>
                    <a:pt x="4615" y="16598"/>
                    <a:pt x="4615" y="16598"/>
                    <a:pt x="4246" y="16712"/>
                  </a:cubicBezTo>
                  <a:cubicBezTo>
                    <a:pt x="4615" y="16712"/>
                    <a:pt x="4615" y="16712"/>
                    <a:pt x="4615" y="16712"/>
                  </a:cubicBezTo>
                  <a:cubicBezTo>
                    <a:pt x="4246" y="16712"/>
                    <a:pt x="4246" y="16939"/>
                    <a:pt x="3877" y="16712"/>
                  </a:cubicBezTo>
                  <a:cubicBezTo>
                    <a:pt x="3877" y="17053"/>
                    <a:pt x="3692" y="17166"/>
                    <a:pt x="3508" y="17507"/>
                  </a:cubicBezTo>
                  <a:cubicBezTo>
                    <a:pt x="3508" y="17507"/>
                    <a:pt x="3692" y="17507"/>
                    <a:pt x="3508" y="17507"/>
                  </a:cubicBezTo>
                  <a:cubicBezTo>
                    <a:pt x="3508" y="17507"/>
                    <a:pt x="3508" y="17507"/>
                    <a:pt x="3508" y="17507"/>
                  </a:cubicBezTo>
                  <a:cubicBezTo>
                    <a:pt x="3508" y="17507"/>
                    <a:pt x="3508" y="17507"/>
                    <a:pt x="3508" y="17507"/>
                  </a:cubicBezTo>
                  <a:cubicBezTo>
                    <a:pt x="3508" y="17735"/>
                    <a:pt x="3138" y="17735"/>
                    <a:pt x="3138" y="17507"/>
                  </a:cubicBezTo>
                  <a:cubicBezTo>
                    <a:pt x="2585" y="18189"/>
                    <a:pt x="2215" y="18985"/>
                    <a:pt x="1477" y="19554"/>
                  </a:cubicBezTo>
                  <a:cubicBezTo>
                    <a:pt x="1477" y="19667"/>
                    <a:pt x="1292" y="20008"/>
                    <a:pt x="1108" y="20008"/>
                  </a:cubicBezTo>
                  <a:cubicBezTo>
                    <a:pt x="738" y="20577"/>
                    <a:pt x="554" y="21145"/>
                    <a:pt x="0" y="21600"/>
                  </a:cubicBezTo>
                  <a:cubicBezTo>
                    <a:pt x="0" y="21600"/>
                    <a:pt x="554" y="21600"/>
                    <a:pt x="738" y="21486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4" name="شكل حر 145"/>
            <p:cNvSpPr/>
            <p:nvPr/>
          </p:nvSpPr>
          <p:spPr>
            <a:xfrm>
              <a:off x="2129873" y="3182260"/>
              <a:ext cx="569896" cy="933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5" y="21486"/>
                  </a:moveTo>
                  <a:cubicBezTo>
                    <a:pt x="1117" y="21486"/>
                    <a:pt x="1117" y="20918"/>
                    <a:pt x="1862" y="20804"/>
                  </a:cubicBezTo>
                  <a:cubicBezTo>
                    <a:pt x="1862" y="20577"/>
                    <a:pt x="1676" y="20577"/>
                    <a:pt x="1862" y="20577"/>
                  </a:cubicBezTo>
                  <a:cubicBezTo>
                    <a:pt x="2421" y="20463"/>
                    <a:pt x="2607" y="20008"/>
                    <a:pt x="2607" y="19554"/>
                  </a:cubicBezTo>
                  <a:cubicBezTo>
                    <a:pt x="2607" y="19554"/>
                    <a:pt x="2607" y="19554"/>
                    <a:pt x="2607" y="19554"/>
                  </a:cubicBezTo>
                  <a:cubicBezTo>
                    <a:pt x="2607" y="19554"/>
                    <a:pt x="2979" y="19554"/>
                    <a:pt x="2979" y="19326"/>
                  </a:cubicBezTo>
                  <a:cubicBezTo>
                    <a:pt x="2979" y="19326"/>
                    <a:pt x="2979" y="19326"/>
                    <a:pt x="2607" y="19326"/>
                  </a:cubicBezTo>
                  <a:cubicBezTo>
                    <a:pt x="2979" y="19326"/>
                    <a:pt x="2979" y="19099"/>
                    <a:pt x="3166" y="19099"/>
                  </a:cubicBezTo>
                  <a:cubicBezTo>
                    <a:pt x="2979" y="19099"/>
                    <a:pt x="2979" y="19099"/>
                    <a:pt x="2979" y="18985"/>
                  </a:cubicBezTo>
                  <a:cubicBezTo>
                    <a:pt x="3166" y="19099"/>
                    <a:pt x="3166" y="19099"/>
                    <a:pt x="3166" y="19099"/>
                  </a:cubicBezTo>
                  <a:cubicBezTo>
                    <a:pt x="3352" y="19099"/>
                    <a:pt x="3166" y="18872"/>
                    <a:pt x="3538" y="18644"/>
                  </a:cubicBezTo>
                  <a:cubicBezTo>
                    <a:pt x="3352" y="18644"/>
                    <a:pt x="3352" y="18644"/>
                    <a:pt x="3352" y="18644"/>
                  </a:cubicBezTo>
                  <a:cubicBezTo>
                    <a:pt x="3910" y="18531"/>
                    <a:pt x="4097" y="18189"/>
                    <a:pt x="4655" y="18076"/>
                  </a:cubicBezTo>
                  <a:cubicBezTo>
                    <a:pt x="4655" y="18076"/>
                    <a:pt x="4097" y="18076"/>
                    <a:pt x="4097" y="17848"/>
                  </a:cubicBezTo>
                  <a:cubicBezTo>
                    <a:pt x="4655" y="18076"/>
                    <a:pt x="4655" y="17848"/>
                    <a:pt x="4841" y="17848"/>
                  </a:cubicBezTo>
                  <a:cubicBezTo>
                    <a:pt x="4655" y="17621"/>
                    <a:pt x="5028" y="17848"/>
                    <a:pt x="5028" y="17621"/>
                  </a:cubicBezTo>
                  <a:cubicBezTo>
                    <a:pt x="5028" y="17621"/>
                    <a:pt x="5028" y="17621"/>
                    <a:pt x="5028" y="17621"/>
                  </a:cubicBezTo>
                  <a:cubicBezTo>
                    <a:pt x="5028" y="17621"/>
                    <a:pt x="4841" y="17507"/>
                    <a:pt x="5028" y="17507"/>
                  </a:cubicBezTo>
                  <a:cubicBezTo>
                    <a:pt x="5028" y="17507"/>
                    <a:pt x="5028" y="17507"/>
                    <a:pt x="5028" y="17507"/>
                  </a:cubicBezTo>
                  <a:cubicBezTo>
                    <a:pt x="5400" y="17507"/>
                    <a:pt x="5028" y="17394"/>
                    <a:pt x="5400" y="17394"/>
                  </a:cubicBezTo>
                  <a:cubicBezTo>
                    <a:pt x="5400" y="17394"/>
                    <a:pt x="5400" y="17394"/>
                    <a:pt x="5400" y="17394"/>
                  </a:cubicBezTo>
                  <a:cubicBezTo>
                    <a:pt x="5400" y="17166"/>
                    <a:pt x="5400" y="17166"/>
                    <a:pt x="5400" y="17166"/>
                  </a:cubicBezTo>
                  <a:cubicBezTo>
                    <a:pt x="5400" y="17166"/>
                    <a:pt x="5400" y="17166"/>
                    <a:pt x="5400" y="17166"/>
                  </a:cubicBezTo>
                  <a:cubicBezTo>
                    <a:pt x="5586" y="17166"/>
                    <a:pt x="5400" y="17053"/>
                    <a:pt x="5586" y="17053"/>
                  </a:cubicBezTo>
                  <a:cubicBezTo>
                    <a:pt x="5586" y="17053"/>
                    <a:pt x="5400" y="17166"/>
                    <a:pt x="5400" y="17053"/>
                  </a:cubicBezTo>
                  <a:cubicBezTo>
                    <a:pt x="5772" y="16712"/>
                    <a:pt x="6145" y="16484"/>
                    <a:pt x="6331" y="16029"/>
                  </a:cubicBezTo>
                  <a:cubicBezTo>
                    <a:pt x="6331" y="15916"/>
                    <a:pt x="6331" y="15916"/>
                    <a:pt x="6331" y="15916"/>
                  </a:cubicBezTo>
                  <a:cubicBezTo>
                    <a:pt x="6331" y="15916"/>
                    <a:pt x="6331" y="15688"/>
                    <a:pt x="6517" y="15688"/>
                  </a:cubicBezTo>
                  <a:cubicBezTo>
                    <a:pt x="6517" y="15916"/>
                    <a:pt x="6517" y="15688"/>
                    <a:pt x="6517" y="15688"/>
                  </a:cubicBezTo>
                  <a:cubicBezTo>
                    <a:pt x="6517" y="15575"/>
                    <a:pt x="6703" y="15688"/>
                    <a:pt x="6703" y="15575"/>
                  </a:cubicBezTo>
                  <a:cubicBezTo>
                    <a:pt x="6517" y="15575"/>
                    <a:pt x="6517" y="15575"/>
                    <a:pt x="6517" y="15575"/>
                  </a:cubicBezTo>
                  <a:cubicBezTo>
                    <a:pt x="6517" y="15575"/>
                    <a:pt x="6703" y="15575"/>
                    <a:pt x="6703" y="15461"/>
                  </a:cubicBezTo>
                  <a:cubicBezTo>
                    <a:pt x="6703" y="15461"/>
                    <a:pt x="6703" y="15461"/>
                    <a:pt x="6703" y="15461"/>
                  </a:cubicBezTo>
                  <a:cubicBezTo>
                    <a:pt x="6703" y="15461"/>
                    <a:pt x="6703" y="15234"/>
                    <a:pt x="7262" y="15234"/>
                  </a:cubicBezTo>
                  <a:cubicBezTo>
                    <a:pt x="6703" y="15234"/>
                    <a:pt x="6703" y="15234"/>
                    <a:pt x="6703" y="15234"/>
                  </a:cubicBezTo>
                  <a:cubicBezTo>
                    <a:pt x="6703" y="15120"/>
                    <a:pt x="7262" y="15234"/>
                    <a:pt x="7262" y="15234"/>
                  </a:cubicBezTo>
                  <a:cubicBezTo>
                    <a:pt x="7262" y="15234"/>
                    <a:pt x="7262" y="15234"/>
                    <a:pt x="7262" y="15120"/>
                  </a:cubicBezTo>
                  <a:cubicBezTo>
                    <a:pt x="7448" y="15120"/>
                    <a:pt x="7448" y="15006"/>
                    <a:pt x="7448" y="15006"/>
                  </a:cubicBezTo>
                  <a:cubicBezTo>
                    <a:pt x="7448" y="15006"/>
                    <a:pt x="7448" y="15006"/>
                    <a:pt x="7448" y="15006"/>
                  </a:cubicBezTo>
                  <a:cubicBezTo>
                    <a:pt x="7821" y="14665"/>
                    <a:pt x="7821" y="14665"/>
                    <a:pt x="8007" y="14552"/>
                  </a:cubicBezTo>
                  <a:cubicBezTo>
                    <a:pt x="7821" y="14552"/>
                    <a:pt x="7821" y="14552"/>
                    <a:pt x="7821" y="14438"/>
                  </a:cubicBezTo>
                  <a:cubicBezTo>
                    <a:pt x="8007" y="14552"/>
                    <a:pt x="8007" y="14211"/>
                    <a:pt x="8193" y="14438"/>
                  </a:cubicBezTo>
                  <a:cubicBezTo>
                    <a:pt x="8193" y="14438"/>
                    <a:pt x="8193" y="14211"/>
                    <a:pt x="8193" y="14097"/>
                  </a:cubicBezTo>
                  <a:cubicBezTo>
                    <a:pt x="8193" y="14097"/>
                    <a:pt x="8193" y="14097"/>
                    <a:pt x="8007" y="14097"/>
                  </a:cubicBezTo>
                  <a:cubicBezTo>
                    <a:pt x="8007" y="13983"/>
                    <a:pt x="8007" y="13983"/>
                    <a:pt x="8007" y="13983"/>
                  </a:cubicBezTo>
                  <a:cubicBezTo>
                    <a:pt x="8007" y="13983"/>
                    <a:pt x="8007" y="14097"/>
                    <a:pt x="8007" y="13983"/>
                  </a:cubicBezTo>
                  <a:cubicBezTo>
                    <a:pt x="8007" y="13983"/>
                    <a:pt x="8007" y="13983"/>
                    <a:pt x="8007" y="13983"/>
                  </a:cubicBezTo>
                  <a:cubicBezTo>
                    <a:pt x="8193" y="13756"/>
                    <a:pt x="8566" y="13983"/>
                    <a:pt x="8752" y="13756"/>
                  </a:cubicBezTo>
                  <a:cubicBezTo>
                    <a:pt x="8566" y="13756"/>
                    <a:pt x="8566" y="13642"/>
                    <a:pt x="8566" y="13642"/>
                  </a:cubicBezTo>
                  <a:cubicBezTo>
                    <a:pt x="8938" y="13642"/>
                    <a:pt x="8938" y="13642"/>
                    <a:pt x="8938" y="13642"/>
                  </a:cubicBezTo>
                  <a:cubicBezTo>
                    <a:pt x="8938" y="13642"/>
                    <a:pt x="8752" y="13642"/>
                    <a:pt x="8938" y="13642"/>
                  </a:cubicBezTo>
                  <a:cubicBezTo>
                    <a:pt x="8938" y="13642"/>
                    <a:pt x="8938" y="13642"/>
                    <a:pt x="8938" y="13642"/>
                  </a:cubicBezTo>
                  <a:cubicBezTo>
                    <a:pt x="8938" y="13642"/>
                    <a:pt x="9124" y="13528"/>
                    <a:pt x="8938" y="13528"/>
                  </a:cubicBezTo>
                  <a:cubicBezTo>
                    <a:pt x="8938" y="13301"/>
                    <a:pt x="8938" y="13528"/>
                    <a:pt x="8938" y="13301"/>
                  </a:cubicBezTo>
                  <a:cubicBezTo>
                    <a:pt x="8938" y="13301"/>
                    <a:pt x="8938" y="13301"/>
                    <a:pt x="8938" y="13301"/>
                  </a:cubicBezTo>
                  <a:cubicBezTo>
                    <a:pt x="8938" y="13301"/>
                    <a:pt x="8938" y="13301"/>
                    <a:pt x="8938" y="13301"/>
                  </a:cubicBezTo>
                  <a:cubicBezTo>
                    <a:pt x="8938" y="13074"/>
                    <a:pt x="9124" y="13074"/>
                    <a:pt x="9124" y="13301"/>
                  </a:cubicBezTo>
                  <a:cubicBezTo>
                    <a:pt x="9124" y="13301"/>
                    <a:pt x="9124" y="13074"/>
                    <a:pt x="9124" y="13301"/>
                  </a:cubicBezTo>
                  <a:cubicBezTo>
                    <a:pt x="9497" y="13301"/>
                    <a:pt x="9497" y="13074"/>
                    <a:pt x="9497" y="13074"/>
                  </a:cubicBezTo>
                  <a:cubicBezTo>
                    <a:pt x="9497" y="13074"/>
                    <a:pt x="9497" y="13074"/>
                    <a:pt x="9497" y="13074"/>
                  </a:cubicBezTo>
                  <a:cubicBezTo>
                    <a:pt x="9497" y="13074"/>
                    <a:pt x="9683" y="12846"/>
                    <a:pt x="10241" y="12846"/>
                  </a:cubicBezTo>
                  <a:cubicBezTo>
                    <a:pt x="9683" y="12846"/>
                    <a:pt x="9683" y="12846"/>
                    <a:pt x="9683" y="12846"/>
                  </a:cubicBezTo>
                  <a:cubicBezTo>
                    <a:pt x="9683" y="12733"/>
                    <a:pt x="10428" y="12733"/>
                    <a:pt x="10241" y="12619"/>
                  </a:cubicBezTo>
                  <a:cubicBezTo>
                    <a:pt x="10428" y="12619"/>
                    <a:pt x="10428" y="12619"/>
                    <a:pt x="10428" y="12619"/>
                  </a:cubicBezTo>
                  <a:cubicBezTo>
                    <a:pt x="10428" y="12505"/>
                    <a:pt x="10241" y="12505"/>
                    <a:pt x="10428" y="12505"/>
                  </a:cubicBezTo>
                  <a:cubicBezTo>
                    <a:pt x="10241" y="12505"/>
                    <a:pt x="10428" y="12505"/>
                    <a:pt x="10428" y="12505"/>
                  </a:cubicBezTo>
                  <a:cubicBezTo>
                    <a:pt x="10428" y="12505"/>
                    <a:pt x="10428" y="12278"/>
                    <a:pt x="10428" y="12505"/>
                  </a:cubicBezTo>
                  <a:cubicBezTo>
                    <a:pt x="10428" y="12278"/>
                    <a:pt x="10986" y="12164"/>
                    <a:pt x="10986" y="12051"/>
                  </a:cubicBezTo>
                  <a:cubicBezTo>
                    <a:pt x="11172" y="12051"/>
                    <a:pt x="11172" y="12051"/>
                    <a:pt x="11172" y="12051"/>
                  </a:cubicBezTo>
                  <a:cubicBezTo>
                    <a:pt x="10986" y="12051"/>
                    <a:pt x="10986" y="12051"/>
                    <a:pt x="10986" y="12051"/>
                  </a:cubicBezTo>
                  <a:cubicBezTo>
                    <a:pt x="10986" y="12051"/>
                    <a:pt x="11172" y="11823"/>
                    <a:pt x="10986" y="11823"/>
                  </a:cubicBezTo>
                  <a:cubicBezTo>
                    <a:pt x="11172" y="11823"/>
                    <a:pt x="10614" y="12051"/>
                    <a:pt x="10986" y="12051"/>
                  </a:cubicBezTo>
                  <a:cubicBezTo>
                    <a:pt x="10614" y="12051"/>
                    <a:pt x="11172" y="12051"/>
                    <a:pt x="10986" y="11823"/>
                  </a:cubicBezTo>
                  <a:cubicBezTo>
                    <a:pt x="10986" y="11823"/>
                    <a:pt x="11172" y="11823"/>
                    <a:pt x="11172" y="11596"/>
                  </a:cubicBezTo>
                  <a:cubicBezTo>
                    <a:pt x="11172" y="11823"/>
                    <a:pt x="10986" y="11596"/>
                    <a:pt x="10986" y="11596"/>
                  </a:cubicBezTo>
                  <a:cubicBezTo>
                    <a:pt x="11172" y="11596"/>
                    <a:pt x="10986" y="11596"/>
                    <a:pt x="11172" y="11596"/>
                  </a:cubicBezTo>
                  <a:cubicBezTo>
                    <a:pt x="11172" y="11596"/>
                    <a:pt x="11172" y="11596"/>
                    <a:pt x="11172" y="11596"/>
                  </a:cubicBezTo>
                  <a:cubicBezTo>
                    <a:pt x="11359" y="11596"/>
                    <a:pt x="11172" y="11368"/>
                    <a:pt x="11359" y="11596"/>
                  </a:cubicBezTo>
                  <a:cubicBezTo>
                    <a:pt x="11172" y="11368"/>
                    <a:pt x="11359" y="11368"/>
                    <a:pt x="11359" y="11255"/>
                  </a:cubicBezTo>
                  <a:cubicBezTo>
                    <a:pt x="11172" y="11255"/>
                    <a:pt x="11172" y="11255"/>
                    <a:pt x="11172" y="11255"/>
                  </a:cubicBezTo>
                  <a:cubicBezTo>
                    <a:pt x="11359" y="11255"/>
                    <a:pt x="11359" y="11255"/>
                    <a:pt x="11359" y="11255"/>
                  </a:cubicBezTo>
                  <a:cubicBezTo>
                    <a:pt x="11359" y="11255"/>
                    <a:pt x="11359" y="11255"/>
                    <a:pt x="11359" y="11255"/>
                  </a:cubicBezTo>
                  <a:cubicBezTo>
                    <a:pt x="11731" y="11255"/>
                    <a:pt x="11359" y="11141"/>
                    <a:pt x="11731" y="11255"/>
                  </a:cubicBezTo>
                  <a:cubicBezTo>
                    <a:pt x="11731" y="11141"/>
                    <a:pt x="11917" y="10914"/>
                    <a:pt x="11731" y="10914"/>
                  </a:cubicBezTo>
                  <a:cubicBezTo>
                    <a:pt x="11917" y="10914"/>
                    <a:pt x="11917" y="10800"/>
                    <a:pt x="11917" y="10800"/>
                  </a:cubicBezTo>
                  <a:cubicBezTo>
                    <a:pt x="11917" y="10800"/>
                    <a:pt x="11917" y="10800"/>
                    <a:pt x="11917" y="10800"/>
                  </a:cubicBezTo>
                  <a:cubicBezTo>
                    <a:pt x="11917" y="10686"/>
                    <a:pt x="11917" y="10800"/>
                    <a:pt x="11917" y="10686"/>
                  </a:cubicBezTo>
                  <a:cubicBezTo>
                    <a:pt x="11917" y="10686"/>
                    <a:pt x="11917" y="10686"/>
                    <a:pt x="11917" y="10573"/>
                  </a:cubicBezTo>
                  <a:cubicBezTo>
                    <a:pt x="12103" y="10573"/>
                    <a:pt x="12103" y="10573"/>
                    <a:pt x="12103" y="10573"/>
                  </a:cubicBezTo>
                  <a:cubicBezTo>
                    <a:pt x="12103" y="10573"/>
                    <a:pt x="12290" y="10573"/>
                    <a:pt x="12290" y="10345"/>
                  </a:cubicBezTo>
                  <a:cubicBezTo>
                    <a:pt x="12103" y="10345"/>
                    <a:pt x="12103" y="10345"/>
                    <a:pt x="12103" y="10345"/>
                  </a:cubicBezTo>
                  <a:cubicBezTo>
                    <a:pt x="11917" y="10232"/>
                    <a:pt x="12290" y="10232"/>
                    <a:pt x="12290" y="10232"/>
                  </a:cubicBezTo>
                  <a:cubicBezTo>
                    <a:pt x="12848" y="10232"/>
                    <a:pt x="12848" y="10232"/>
                    <a:pt x="12848" y="10232"/>
                  </a:cubicBezTo>
                  <a:cubicBezTo>
                    <a:pt x="12290" y="10232"/>
                    <a:pt x="13034" y="10232"/>
                    <a:pt x="12848" y="9891"/>
                  </a:cubicBezTo>
                  <a:cubicBezTo>
                    <a:pt x="12848" y="9891"/>
                    <a:pt x="12848" y="9891"/>
                    <a:pt x="13034" y="9891"/>
                  </a:cubicBezTo>
                  <a:cubicBezTo>
                    <a:pt x="13034" y="9777"/>
                    <a:pt x="13407" y="9663"/>
                    <a:pt x="13034" y="9436"/>
                  </a:cubicBezTo>
                  <a:cubicBezTo>
                    <a:pt x="13034" y="9436"/>
                    <a:pt x="13407" y="9322"/>
                    <a:pt x="13407" y="9436"/>
                  </a:cubicBezTo>
                  <a:cubicBezTo>
                    <a:pt x="13407" y="9436"/>
                    <a:pt x="13034" y="9436"/>
                    <a:pt x="13407" y="9436"/>
                  </a:cubicBezTo>
                  <a:cubicBezTo>
                    <a:pt x="13407" y="9436"/>
                    <a:pt x="13407" y="9436"/>
                    <a:pt x="13407" y="9436"/>
                  </a:cubicBezTo>
                  <a:cubicBezTo>
                    <a:pt x="13407" y="9436"/>
                    <a:pt x="13407" y="9322"/>
                    <a:pt x="13034" y="9322"/>
                  </a:cubicBezTo>
                  <a:cubicBezTo>
                    <a:pt x="13034" y="9208"/>
                    <a:pt x="13593" y="9322"/>
                    <a:pt x="13593" y="9208"/>
                  </a:cubicBezTo>
                  <a:cubicBezTo>
                    <a:pt x="13593" y="9208"/>
                    <a:pt x="13593" y="9208"/>
                    <a:pt x="13593" y="9208"/>
                  </a:cubicBezTo>
                  <a:cubicBezTo>
                    <a:pt x="13779" y="9208"/>
                    <a:pt x="13779" y="9208"/>
                    <a:pt x="13779" y="9208"/>
                  </a:cubicBezTo>
                  <a:cubicBezTo>
                    <a:pt x="13779" y="9095"/>
                    <a:pt x="13593" y="9095"/>
                    <a:pt x="13593" y="9095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593" y="8867"/>
                    <a:pt x="13593" y="8867"/>
                    <a:pt x="13779" y="8867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779" y="8754"/>
                    <a:pt x="13779" y="8754"/>
                    <a:pt x="13779" y="8754"/>
                  </a:cubicBezTo>
                  <a:cubicBezTo>
                    <a:pt x="13779" y="8867"/>
                    <a:pt x="13779" y="8867"/>
                    <a:pt x="13779" y="8867"/>
                  </a:cubicBezTo>
                  <a:cubicBezTo>
                    <a:pt x="13779" y="8867"/>
                    <a:pt x="13779" y="8867"/>
                    <a:pt x="14152" y="8867"/>
                  </a:cubicBezTo>
                  <a:cubicBezTo>
                    <a:pt x="13779" y="8754"/>
                    <a:pt x="14152" y="8754"/>
                    <a:pt x="14152" y="8754"/>
                  </a:cubicBezTo>
                  <a:cubicBezTo>
                    <a:pt x="14152" y="8754"/>
                    <a:pt x="14152" y="8754"/>
                    <a:pt x="14152" y="8754"/>
                  </a:cubicBezTo>
                  <a:cubicBezTo>
                    <a:pt x="14152" y="8754"/>
                    <a:pt x="14338" y="8413"/>
                    <a:pt x="14152" y="8413"/>
                  </a:cubicBezTo>
                  <a:cubicBezTo>
                    <a:pt x="14152" y="8754"/>
                    <a:pt x="14152" y="8754"/>
                    <a:pt x="14152" y="8754"/>
                  </a:cubicBezTo>
                  <a:cubicBezTo>
                    <a:pt x="14152" y="8413"/>
                    <a:pt x="13779" y="8413"/>
                    <a:pt x="14152" y="8413"/>
                  </a:cubicBezTo>
                  <a:cubicBezTo>
                    <a:pt x="14152" y="8413"/>
                    <a:pt x="14338" y="8754"/>
                    <a:pt x="14338" y="8413"/>
                  </a:cubicBezTo>
                  <a:cubicBezTo>
                    <a:pt x="14152" y="8413"/>
                    <a:pt x="14152" y="8413"/>
                    <a:pt x="14152" y="8413"/>
                  </a:cubicBezTo>
                  <a:cubicBezTo>
                    <a:pt x="14152" y="8299"/>
                    <a:pt x="14152" y="8299"/>
                    <a:pt x="14152" y="8299"/>
                  </a:cubicBezTo>
                  <a:cubicBezTo>
                    <a:pt x="14338" y="8413"/>
                    <a:pt x="14338" y="8413"/>
                    <a:pt x="14338" y="8413"/>
                  </a:cubicBezTo>
                  <a:cubicBezTo>
                    <a:pt x="14152" y="8299"/>
                    <a:pt x="14152" y="8299"/>
                    <a:pt x="14152" y="8299"/>
                  </a:cubicBezTo>
                  <a:cubicBezTo>
                    <a:pt x="14338" y="8413"/>
                    <a:pt x="14338" y="8299"/>
                    <a:pt x="14524" y="8299"/>
                  </a:cubicBezTo>
                  <a:cubicBezTo>
                    <a:pt x="14524" y="8299"/>
                    <a:pt x="14338" y="8185"/>
                    <a:pt x="14524" y="8185"/>
                  </a:cubicBezTo>
                  <a:cubicBezTo>
                    <a:pt x="14524" y="8185"/>
                    <a:pt x="14524" y="8185"/>
                    <a:pt x="14524" y="8185"/>
                  </a:cubicBezTo>
                  <a:cubicBezTo>
                    <a:pt x="14338" y="8185"/>
                    <a:pt x="14524" y="7958"/>
                    <a:pt x="14524" y="7958"/>
                  </a:cubicBezTo>
                  <a:cubicBezTo>
                    <a:pt x="14524" y="7958"/>
                    <a:pt x="14524" y="7958"/>
                    <a:pt x="14524" y="7958"/>
                  </a:cubicBezTo>
                  <a:cubicBezTo>
                    <a:pt x="14524" y="7958"/>
                    <a:pt x="14524" y="7958"/>
                    <a:pt x="14897" y="7958"/>
                  </a:cubicBezTo>
                  <a:cubicBezTo>
                    <a:pt x="14897" y="7844"/>
                    <a:pt x="14338" y="7844"/>
                    <a:pt x="14524" y="7844"/>
                  </a:cubicBezTo>
                  <a:cubicBezTo>
                    <a:pt x="14524" y="7731"/>
                    <a:pt x="14897" y="7844"/>
                    <a:pt x="14897" y="7844"/>
                  </a:cubicBezTo>
                  <a:cubicBezTo>
                    <a:pt x="14897" y="7731"/>
                    <a:pt x="15455" y="7731"/>
                    <a:pt x="15083" y="7503"/>
                  </a:cubicBezTo>
                  <a:cubicBezTo>
                    <a:pt x="15455" y="7503"/>
                    <a:pt x="15455" y="7503"/>
                    <a:pt x="15455" y="7503"/>
                  </a:cubicBezTo>
                  <a:cubicBezTo>
                    <a:pt x="15455" y="7389"/>
                    <a:pt x="16014" y="7276"/>
                    <a:pt x="15828" y="7162"/>
                  </a:cubicBezTo>
                  <a:cubicBezTo>
                    <a:pt x="15828" y="7162"/>
                    <a:pt x="15828" y="6821"/>
                    <a:pt x="15455" y="6821"/>
                  </a:cubicBezTo>
                  <a:cubicBezTo>
                    <a:pt x="15828" y="6821"/>
                    <a:pt x="15455" y="6821"/>
                    <a:pt x="15828" y="6821"/>
                  </a:cubicBezTo>
                  <a:cubicBezTo>
                    <a:pt x="15828" y="7162"/>
                    <a:pt x="15828" y="7162"/>
                    <a:pt x="15828" y="7162"/>
                  </a:cubicBezTo>
                  <a:cubicBezTo>
                    <a:pt x="16014" y="6821"/>
                    <a:pt x="16200" y="6821"/>
                    <a:pt x="16014" y="6707"/>
                  </a:cubicBezTo>
                  <a:cubicBezTo>
                    <a:pt x="16200" y="6707"/>
                    <a:pt x="16200" y="6707"/>
                    <a:pt x="16200" y="6707"/>
                  </a:cubicBezTo>
                  <a:cubicBezTo>
                    <a:pt x="16014" y="6707"/>
                    <a:pt x="16014" y="6480"/>
                    <a:pt x="16200" y="6480"/>
                  </a:cubicBezTo>
                  <a:cubicBezTo>
                    <a:pt x="16200" y="6480"/>
                    <a:pt x="16200" y="6480"/>
                    <a:pt x="16200" y="6480"/>
                  </a:cubicBezTo>
                  <a:cubicBezTo>
                    <a:pt x="16200" y="6480"/>
                    <a:pt x="16200" y="6480"/>
                    <a:pt x="16200" y="6480"/>
                  </a:cubicBezTo>
                  <a:cubicBezTo>
                    <a:pt x="16572" y="6480"/>
                    <a:pt x="16572" y="6480"/>
                    <a:pt x="16572" y="6480"/>
                  </a:cubicBezTo>
                  <a:cubicBezTo>
                    <a:pt x="16200" y="6480"/>
                    <a:pt x="16200" y="6366"/>
                    <a:pt x="16200" y="6366"/>
                  </a:cubicBezTo>
                  <a:cubicBezTo>
                    <a:pt x="16572" y="6366"/>
                    <a:pt x="16759" y="6366"/>
                    <a:pt x="16572" y="6366"/>
                  </a:cubicBezTo>
                  <a:cubicBezTo>
                    <a:pt x="16572" y="6253"/>
                    <a:pt x="16572" y="6253"/>
                    <a:pt x="16572" y="6253"/>
                  </a:cubicBezTo>
                  <a:cubicBezTo>
                    <a:pt x="16759" y="6253"/>
                    <a:pt x="16759" y="6253"/>
                    <a:pt x="16759" y="6253"/>
                  </a:cubicBezTo>
                  <a:cubicBezTo>
                    <a:pt x="16759" y="6025"/>
                    <a:pt x="16759" y="6025"/>
                    <a:pt x="16572" y="5912"/>
                  </a:cubicBezTo>
                  <a:cubicBezTo>
                    <a:pt x="16945" y="5912"/>
                    <a:pt x="17317" y="5684"/>
                    <a:pt x="17503" y="5343"/>
                  </a:cubicBezTo>
                  <a:cubicBezTo>
                    <a:pt x="17503" y="5343"/>
                    <a:pt x="17503" y="5343"/>
                    <a:pt x="17503" y="5343"/>
                  </a:cubicBezTo>
                  <a:cubicBezTo>
                    <a:pt x="17503" y="5343"/>
                    <a:pt x="17503" y="5343"/>
                    <a:pt x="17503" y="5343"/>
                  </a:cubicBezTo>
                  <a:cubicBezTo>
                    <a:pt x="17503" y="5343"/>
                    <a:pt x="17503" y="5229"/>
                    <a:pt x="17317" y="5229"/>
                  </a:cubicBezTo>
                  <a:cubicBezTo>
                    <a:pt x="17503" y="5229"/>
                    <a:pt x="17503" y="5229"/>
                    <a:pt x="17503" y="5229"/>
                  </a:cubicBezTo>
                  <a:cubicBezTo>
                    <a:pt x="17690" y="5229"/>
                    <a:pt x="17503" y="5229"/>
                    <a:pt x="17690" y="5229"/>
                  </a:cubicBezTo>
                  <a:cubicBezTo>
                    <a:pt x="17690" y="5229"/>
                    <a:pt x="17690" y="5002"/>
                    <a:pt x="17690" y="5229"/>
                  </a:cubicBezTo>
                  <a:cubicBezTo>
                    <a:pt x="17690" y="5002"/>
                    <a:pt x="17690" y="5002"/>
                    <a:pt x="17503" y="5002"/>
                  </a:cubicBezTo>
                  <a:cubicBezTo>
                    <a:pt x="17690" y="5002"/>
                    <a:pt x="17690" y="5002"/>
                    <a:pt x="17690" y="5002"/>
                  </a:cubicBezTo>
                  <a:cubicBezTo>
                    <a:pt x="17503" y="4888"/>
                    <a:pt x="17317" y="5002"/>
                    <a:pt x="16945" y="4888"/>
                  </a:cubicBezTo>
                  <a:cubicBezTo>
                    <a:pt x="17317" y="4888"/>
                    <a:pt x="17317" y="4888"/>
                    <a:pt x="17317" y="4888"/>
                  </a:cubicBezTo>
                  <a:cubicBezTo>
                    <a:pt x="16945" y="4775"/>
                    <a:pt x="16945" y="4888"/>
                    <a:pt x="16945" y="4775"/>
                  </a:cubicBezTo>
                  <a:cubicBezTo>
                    <a:pt x="17317" y="4888"/>
                    <a:pt x="17317" y="4888"/>
                    <a:pt x="17317" y="4888"/>
                  </a:cubicBezTo>
                  <a:cubicBezTo>
                    <a:pt x="17503" y="4775"/>
                    <a:pt x="17690" y="4888"/>
                    <a:pt x="17690" y="4888"/>
                  </a:cubicBezTo>
                  <a:cubicBezTo>
                    <a:pt x="17690" y="4775"/>
                    <a:pt x="17690" y="4888"/>
                    <a:pt x="17503" y="4888"/>
                  </a:cubicBezTo>
                  <a:cubicBezTo>
                    <a:pt x="17503" y="4775"/>
                    <a:pt x="17690" y="4775"/>
                    <a:pt x="17690" y="4775"/>
                  </a:cubicBezTo>
                  <a:cubicBezTo>
                    <a:pt x="17690" y="4775"/>
                    <a:pt x="17876" y="4888"/>
                    <a:pt x="17876" y="4775"/>
                  </a:cubicBezTo>
                  <a:cubicBezTo>
                    <a:pt x="17876" y="4775"/>
                    <a:pt x="17690" y="4775"/>
                    <a:pt x="17876" y="4775"/>
                  </a:cubicBezTo>
                  <a:cubicBezTo>
                    <a:pt x="17876" y="4775"/>
                    <a:pt x="17876" y="4775"/>
                    <a:pt x="18434" y="4775"/>
                  </a:cubicBezTo>
                  <a:cubicBezTo>
                    <a:pt x="18434" y="4775"/>
                    <a:pt x="18434" y="4775"/>
                    <a:pt x="18434" y="4775"/>
                  </a:cubicBezTo>
                  <a:cubicBezTo>
                    <a:pt x="18434" y="4547"/>
                    <a:pt x="17876" y="4547"/>
                    <a:pt x="17876" y="4547"/>
                  </a:cubicBezTo>
                  <a:cubicBezTo>
                    <a:pt x="17876" y="4547"/>
                    <a:pt x="18434" y="4434"/>
                    <a:pt x="18621" y="4547"/>
                  </a:cubicBezTo>
                  <a:cubicBezTo>
                    <a:pt x="18434" y="4547"/>
                    <a:pt x="18434" y="4547"/>
                    <a:pt x="18434" y="4547"/>
                  </a:cubicBezTo>
                  <a:cubicBezTo>
                    <a:pt x="18434" y="4434"/>
                    <a:pt x="18621" y="4434"/>
                    <a:pt x="18434" y="4434"/>
                  </a:cubicBezTo>
                  <a:cubicBezTo>
                    <a:pt x="18621" y="4434"/>
                    <a:pt x="18621" y="4434"/>
                    <a:pt x="18621" y="4434"/>
                  </a:cubicBezTo>
                  <a:cubicBezTo>
                    <a:pt x="18621" y="4434"/>
                    <a:pt x="18434" y="4434"/>
                    <a:pt x="18434" y="4320"/>
                  </a:cubicBezTo>
                  <a:cubicBezTo>
                    <a:pt x="18434" y="4320"/>
                    <a:pt x="18621" y="4320"/>
                    <a:pt x="18621" y="4093"/>
                  </a:cubicBezTo>
                  <a:cubicBezTo>
                    <a:pt x="18621" y="4093"/>
                    <a:pt x="18621" y="4093"/>
                    <a:pt x="18993" y="4093"/>
                  </a:cubicBezTo>
                  <a:cubicBezTo>
                    <a:pt x="18993" y="4320"/>
                    <a:pt x="18621" y="4320"/>
                    <a:pt x="18993" y="4320"/>
                  </a:cubicBezTo>
                  <a:cubicBezTo>
                    <a:pt x="18621" y="4320"/>
                    <a:pt x="18993" y="4320"/>
                    <a:pt x="18993" y="4320"/>
                  </a:cubicBezTo>
                  <a:cubicBezTo>
                    <a:pt x="18993" y="4093"/>
                    <a:pt x="18993" y="4093"/>
                    <a:pt x="18993" y="4093"/>
                  </a:cubicBezTo>
                  <a:cubicBezTo>
                    <a:pt x="18993" y="4093"/>
                    <a:pt x="18993" y="4093"/>
                    <a:pt x="19179" y="4093"/>
                  </a:cubicBezTo>
                  <a:cubicBezTo>
                    <a:pt x="18993" y="4093"/>
                    <a:pt x="18993" y="4093"/>
                    <a:pt x="18993" y="4093"/>
                  </a:cubicBezTo>
                  <a:cubicBezTo>
                    <a:pt x="19179" y="4093"/>
                    <a:pt x="19179" y="4093"/>
                    <a:pt x="19179" y="4093"/>
                  </a:cubicBezTo>
                  <a:cubicBezTo>
                    <a:pt x="18993" y="3979"/>
                    <a:pt x="18993" y="3979"/>
                    <a:pt x="18993" y="3979"/>
                  </a:cubicBezTo>
                  <a:cubicBezTo>
                    <a:pt x="18993" y="3979"/>
                    <a:pt x="18993" y="3979"/>
                    <a:pt x="18993" y="3979"/>
                  </a:cubicBezTo>
                  <a:cubicBezTo>
                    <a:pt x="18993" y="3979"/>
                    <a:pt x="18993" y="3979"/>
                    <a:pt x="18993" y="3752"/>
                  </a:cubicBezTo>
                  <a:cubicBezTo>
                    <a:pt x="19179" y="3979"/>
                    <a:pt x="19179" y="3979"/>
                    <a:pt x="19179" y="3979"/>
                  </a:cubicBezTo>
                  <a:cubicBezTo>
                    <a:pt x="19366" y="3979"/>
                    <a:pt x="19179" y="3752"/>
                    <a:pt x="19366" y="3752"/>
                  </a:cubicBezTo>
                  <a:cubicBezTo>
                    <a:pt x="19179" y="3979"/>
                    <a:pt x="19179" y="3979"/>
                    <a:pt x="19179" y="3979"/>
                  </a:cubicBezTo>
                  <a:cubicBezTo>
                    <a:pt x="19179" y="3752"/>
                    <a:pt x="18993" y="3752"/>
                    <a:pt x="18993" y="3524"/>
                  </a:cubicBezTo>
                  <a:cubicBezTo>
                    <a:pt x="19179" y="3524"/>
                    <a:pt x="19366" y="3524"/>
                    <a:pt x="19366" y="3752"/>
                  </a:cubicBezTo>
                  <a:cubicBezTo>
                    <a:pt x="19366" y="3752"/>
                    <a:pt x="19366" y="3524"/>
                    <a:pt x="19179" y="3524"/>
                  </a:cubicBezTo>
                  <a:cubicBezTo>
                    <a:pt x="19366" y="3524"/>
                    <a:pt x="19366" y="3752"/>
                    <a:pt x="19366" y="3524"/>
                  </a:cubicBezTo>
                  <a:cubicBezTo>
                    <a:pt x="19366" y="3411"/>
                    <a:pt x="19366" y="3411"/>
                    <a:pt x="19366" y="3411"/>
                  </a:cubicBezTo>
                  <a:cubicBezTo>
                    <a:pt x="19179" y="3411"/>
                    <a:pt x="19179" y="3411"/>
                    <a:pt x="19179" y="3411"/>
                  </a:cubicBezTo>
                  <a:cubicBezTo>
                    <a:pt x="19179" y="3297"/>
                    <a:pt x="19179" y="3297"/>
                    <a:pt x="19179" y="3297"/>
                  </a:cubicBezTo>
                  <a:cubicBezTo>
                    <a:pt x="18993" y="3297"/>
                    <a:pt x="18993" y="3297"/>
                    <a:pt x="18993" y="3297"/>
                  </a:cubicBezTo>
                  <a:cubicBezTo>
                    <a:pt x="18993" y="3297"/>
                    <a:pt x="18993" y="3297"/>
                    <a:pt x="18993" y="3069"/>
                  </a:cubicBezTo>
                  <a:cubicBezTo>
                    <a:pt x="19179" y="3411"/>
                    <a:pt x="19366" y="3297"/>
                    <a:pt x="19738" y="3297"/>
                  </a:cubicBezTo>
                  <a:cubicBezTo>
                    <a:pt x="19738" y="3297"/>
                    <a:pt x="19179" y="3069"/>
                    <a:pt x="19738" y="3069"/>
                  </a:cubicBezTo>
                  <a:cubicBezTo>
                    <a:pt x="19738" y="3069"/>
                    <a:pt x="19924" y="3069"/>
                    <a:pt x="19738" y="3069"/>
                  </a:cubicBezTo>
                  <a:cubicBezTo>
                    <a:pt x="19738" y="3069"/>
                    <a:pt x="19924" y="3297"/>
                    <a:pt x="19924" y="3069"/>
                  </a:cubicBezTo>
                  <a:cubicBezTo>
                    <a:pt x="19738" y="2956"/>
                    <a:pt x="19738" y="2956"/>
                    <a:pt x="19738" y="2956"/>
                  </a:cubicBezTo>
                  <a:cubicBezTo>
                    <a:pt x="19738" y="3069"/>
                    <a:pt x="19738" y="3069"/>
                    <a:pt x="19738" y="3069"/>
                  </a:cubicBezTo>
                  <a:cubicBezTo>
                    <a:pt x="19366" y="2956"/>
                    <a:pt x="19366" y="2956"/>
                    <a:pt x="19366" y="2956"/>
                  </a:cubicBezTo>
                  <a:cubicBezTo>
                    <a:pt x="19366" y="2956"/>
                    <a:pt x="19366" y="2842"/>
                    <a:pt x="19738" y="2842"/>
                  </a:cubicBezTo>
                  <a:cubicBezTo>
                    <a:pt x="19738" y="2956"/>
                    <a:pt x="19366" y="2956"/>
                    <a:pt x="19738" y="2956"/>
                  </a:cubicBezTo>
                  <a:cubicBezTo>
                    <a:pt x="19924" y="2956"/>
                    <a:pt x="19738" y="2842"/>
                    <a:pt x="19924" y="2842"/>
                  </a:cubicBezTo>
                  <a:cubicBezTo>
                    <a:pt x="19924" y="2956"/>
                    <a:pt x="19924" y="2956"/>
                    <a:pt x="20110" y="2956"/>
                  </a:cubicBezTo>
                  <a:cubicBezTo>
                    <a:pt x="20110" y="2956"/>
                    <a:pt x="20110" y="2956"/>
                    <a:pt x="20110" y="2956"/>
                  </a:cubicBezTo>
                  <a:cubicBezTo>
                    <a:pt x="20110" y="2956"/>
                    <a:pt x="20110" y="2956"/>
                    <a:pt x="20110" y="2956"/>
                  </a:cubicBezTo>
                  <a:cubicBezTo>
                    <a:pt x="20110" y="2842"/>
                    <a:pt x="20110" y="2956"/>
                    <a:pt x="20483" y="2842"/>
                  </a:cubicBezTo>
                  <a:cubicBezTo>
                    <a:pt x="20110" y="2842"/>
                    <a:pt x="20110" y="2842"/>
                    <a:pt x="20110" y="2842"/>
                  </a:cubicBezTo>
                  <a:cubicBezTo>
                    <a:pt x="19924" y="2615"/>
                    <a:pt x="20110" y="2956"/>
                    <a:pt x="19924" y="2842"/>
                  </a:cubicBezTo>
                  <a:cubicBezTo>
                    <a:pt x="19924" y="2842"/>
                    <a:pt x="20110" y="2842"/>
                    <a:pt x="20110" y="2615"/>
                  </a:cubicBezTo>
                  <a:cubicBezTo>
                    <a:pt x="19924" y="2615"/>
                    <a:pt x="19924" y="2615"/>
                    <a:pt x="19924" y="2615"/>
                  </a:cubicBezTo>
                  <a:cubicBezTo>
                    <a:pt x="19924" y="2615"/>
                    <a:pt x="19738" y="2501"/>
                    <a:pt x="19924" y="2501"/>
                  </a:cubicBezTo>
                  <a:cubicBezTo>
                    <a:pt x="20110" y="2501"/>
                    <a:pt x="20110" y="2501"/>
                    <a:pt x="20110" y="2615"/>
                  </a:cubicBezTo>
                  <a:cubicBezTo>
                    <a:pt x="20110" y="2501"/>
                    <a:pt x="20483" y="2501"/>
                    <a:pt x="20483" y="2501"/>
                  </a:cubicBezTo>
                  <a:cubicBezTo>
                    <a:pt x="20110" y="2160"/>
                    <a:pt x="20669" y="2160"/>
                    <a:pt x="20483" y="2160"/>
                  </a:cubicBezTo>
                  <a:cubicBezTo>
                    <a:pt x="20483" y="2160"/>
                    <a:pt x="20110" y="2501"/>
                    <a:pt x="19924" y="2501"/>
                  </a:cubicBezTo>
                  <a:cubicBezTo>
                    <a:pt x="19924" y="2160"/>
                    <a:pt x="19924" y="2615"/>
                    <a:pt x="19738" y="2501"/>
                  </a:cubicBezTo>
                  <a:cubicBezTo>
                    <a:pt x="19924" y="2501"/>
                    <a:pt x="19738" y="2160"/>
                    <a:pt x="19366" y="2160"/>
                  </a:cubicBezTo>
                  <a:cubicBezTo>
                    <a:pt x="19738" y="2160"/>
                    <a:pt x="19738" y="2160"/>
                    <a:pt x="19738" y="2160"/>
                  </a:cubicBezTo>
                  <a:cubicBezTo>
                    <a:pt x="19738" y="2160"/>
                    <a:pt x="19738" y="2160"/>
                    <a:pt x="19924" y="2160"/>
                  </a:cubicBezTo>
                  <a:cubicBezTo>
                    <a:pt x="20110" y="2046"/>
                    <a:pt x="20110" y="2046"/>
                    <a:pt x="20110" y="2046"/>
                  </a:cubicBezTo>
                  <a:cubicBezTo>
                    <a:pt x="20110" y="2046"/>
                    <a:pt x="20110" y="2046"/>
                    <a:pt x="19924" y="2046"/>
                  </a:cubicBezTo>
                  <a:cubicBezTo>
                    <a:pt x="20110" y="1933"/>
                    <a:pt x="20110" y="1933"/>
                    <a:pt x="20483" y="1819"/>
                  </a:cubicBezTo>
                  <a:cubicBezTo>
                    <a:pt x="20483" y="1933"/>
                    <a:pt x="20483" y="1592"/>
                    <a:pt x="20669" y="1819"/>
                  </a:cubicBezTo>
                  <a:cubicBezTo>
                    <a:pt x="20669" y="1819"/>
                    <a:pt x="20669" y="1933"/>
                    <a:pt x="21041" y="1933"/>
                  </a:cubicBezTo>
                  <a:cubicBezTo>
                    <a:pt x="20669" y="1933"/>
                    <a:pt x="20669" y="1933"/>
                    <a:pt x="20669" y="1933"/>
                  </a:cubicBezTo>
                  <a:cubicBezTo>
                    <a:pt x="21041" y="1933"/>
                    <a:pt x="20669" y="1819"/>
                    <a:pt x="20669" y="1819"/>
                  </a:cubicBezTo>
                  <a:cubicBezTo>
                    <a:pt x="20669" y="1933"/>
                    <a:pt x="20483" y="1819"/>
                    <a:pt x="20483" y="1592"/>
                  </a:cubicBezTo>
                  <a:cubicBezTo>
                    <a:pt x="20110" y="1592"/>
                    <a:pt x="20110" y="1592"/>
                    <a:pt x="20110" y="1592"/>
                  </a:cubicBezTo>
                  <a:cubicBezTo>
                    <a:pt x="20483" y="1478"/>
                    <a:pt x="20669" y="1478"/>
                    <a:pt x="20669" y="1478"/>
                  </a:cubicBezTo>
                  <a:cubicBezTo>
                    <a:pt x="20669" y="1364"/>
                    <a:pt x="21041" y="1137"/>
                    <a:pt x="21041" y="1023"/>
                  </a:cubicBezTo>
                  <a:cubicBezTo>
                    <a:pt x="21041" y="1023"/>
                    <a:pt x="20669" y="1023"/>
                    <a:pt x="20669" y="909"/>
                  </a:cubicBezTo>
                  <a:cubicBezTo>
                    <a:pt x="21041" y="909"/>
                    <a:pt x="21041" y="1023"/>
                    <a:pt x="21041" y="909"/>
                  </a:cubicBezTo>
                  <a:cubicBezTo>
                    <a:pt x="21041" y="909"/>
                    <a:pt x="21041" y="909"/>
                    <a:pt x="21041" y="909"/>
                  </a:cubicBezTo>
                  <a:cubicBezTo>
                    <a:pt x="21041" y="909"/>
                    <a:pt x="21041" y="568"/>
                    <a:pt x="21414" y="568"/>
                  </a:cubicBezTo>
                  <a:cubicBezTo>
                    <a:pt x="21041" y="568"/>
                    <a:pt x="21041" y="568"/>
                    <a:pt x="21041" y="568"/>
                  </a:cubicBezTo>
                  <a:cubicBezTo>
                    <a:pt x="21041" y="568"/>
                    <a:pt x="21041" y="568"/>
                    <a:pt x="21414" y="568"/>
                  </a:cubicBezTo>
                  <a:cubicBezTo>
                    <a:pt x="21041" y="568"/>
                    <a:pt x="21041" y="568"/>
                    <a:pt x="21041" y="568"/>
                  </a:cubicBezTo>
                  <a:cubicBezTo>
                    <a:pt x="20669" y="455"/>
                    <a:pt x="21041" y="455"/>
                    <a:pt x="21414" y="455"/>
                  </a:cubicBezTo>
                  <a:cubicBezTo>
                    <a:pt x="21414" y="455"/>
                    <a:pt x="21414" y="455"/>
                    <a:pt x="21414" y="455"/>
                  </a:cubicBezTo>
                  <a:cubicBezTo>
                    <a:pt x="21600" y="455"/>
                    <a:pt x="21414" y="341"/>
                    <a:pt x="21600" y="341"/>
                  </a:cubicBezTo>
                  <a:cubicBezTo>
                    <a:pt x="21414" y="114"/>
                    <a:pt x="21414" y="114"/>
                    <a:pt x="21414" y="114"/>
                  </a:cubicBezTo>
                  <a:cubicBezTo>
                    <a:pt x="21600" y="114"/>
                    <a:pt x="21600" y="114"/>
                    <a:pt x="21600" y="114"/>
                  </a:cubicBezTo>
                  <a:cubicBezTo>
                    <a:pt x="21414" y="114"/>
                    <a:pt x="21414" y="0"/>
                    <a:pt x="21600" y="0"/>
                  </a:cubicBezTo>
                  <a:cubicBezTo>
                    <a:pt x="21041" y="114"/>
                    <a:pt x="21041" y="114"/>
                    <a:pt x="21041" y="114"/>
                  </a:cubicBezTo>
                  <a:cubicBezTo>
                    <a:pt x="21414" y="114"/>
                    <a:pt x="21414" y="114"/>
                    <a:pt x="21414" y="114"/>
                  </a:cubicBezTo>
                  <a:cubicBezTo>
                    <a:pt x="21600" y="341"/>
                    <a:pt x="21414" y="341"/>
                    <a:pt x="21414" y="341"/>
                  </a:cubicBezTo>
                  <a:cubicBezTo>
                    <a:pt x="21414" y="341"/>
                    <a:pt x="21414" y="341"/>
                    <a:pt x="21414" y="341"/>
                  </a:cubicBezTo>
                  <a:cubicBezTo>
                    <a:pt x="21041" y="114"/>
                    <a:pt x="21041" y="341"/>
                    <a:pt x="21041" y="114"/>
                  </a:cubicBezTo>
                  <a:cubicBezTo>
                    <a:pt x="21041" y="114"/>
                    <a:pt x="21041" y="114"/>
                    <a:pt x="21041" y="114"/>
                  </a:cubicBezTo>
                  <a:cubicBezTo>
                    <a:pt x="21041" y="114"/>
                    <a:pt x="20669" y="114"/>
                    <a:pt x="20669" y="341"/>
                  </a:cubicBezTo>
                  <a:cubicBezTo>
                    <a:pt x="21041" y="341"/>
                    <a:pt x="20669" y="341"/>
                    <a:pt x="21041" y="341"/>
                  </a:cubicBezTo>
                  <a:cubicBezTo>
                    <a:pt x="20669" y="341"/>
                    <a:pt x="20669" y="341"/>
                    <a:pt x="20669" y="455"/>
                  </a:cubicBezTo>
                  <a:cubicBezTo>
                    <a:pt x="20669" y="455"/>
                    <a:pt x="20483" y="455"/>
                    <a:pt x="20483" y="568"/>
                  </a:cubicBezTo>
                  <a:cubicBezTo>
                    <a:pt x="20669" y="568"/>
                    <a:pt x="20669" y="568"/>
                    <a:pt x="20669" y="568"/>
                  </a:cubicBezTo>
                  <a:cubicBezTo>
                    <a:pt x="20669" y="568"/>
                    <a:pt x="20669" y="568"/>
                    <a:pt x="20669" y="909"/>
                  </a:cubicBezTo>
                  <a:cubicBezTo>
                    <a:pt x="20669" y="909"/>
                    <a:pt x="20483" y="568"/>
                    <a:pt x="20110" y="909"/>
                  </a:cubicBezTo>
                  <a:cubicBezTo>
                    <a:pt x="20483" y="909"/>
                    <a:pt x="20483" y="909"/>
                    <a:pt x="20483" y="909"/>
                  </a:cubicBezTo>
                  <a:cubicBezTo>
                    <a:pt x="20110" y="909"/>
                    <a:pt x="20110" y="909"/>
                    <a:pt x="20110" y="909"/>
                  </a:cubicBezTo>
                  <a:cubicBezTo>
                    <a:pt x="19924" y="1023"/>
                    <a:pt x="19924" y="1137"/>
                    <a:pt x="19738" y="1364"/>
                  </a:cubicBezTo>
                  <a:cubicBezTo>
                    <a:pt x="19924" y="1364"/>
                    <a:pt x="19924" y="1364"/>
                    <a:pt x="19924" y="1364"/>
                  </a:cubicBezTo>
                  <a:cubicBezTo>
                    <a:pt x="19738" y="1364"/>
                    <a:pt x="19738" y="1478"/>
                    <a:pt x="19366" y="1478"/>
                  </a:cubicBezTo>
                  <a:cubicBezTo>
                    <a:pt x="19366" y="1592"/>
                    <a:pt x="19179" y="1819"/>
                    <a:pt x="19179" y="1933"/>
                  </a:cubicBezTo>
                  <a:cubicBezTo>
                    <a:pt x="18993" y="2046"/>
                    <a:pt x="18621" y="2160"/>
                    <a:pt x="18434" y="2615"/>
                  </a:cubicBezTo>
                  <a:cubicBezTo>
                    <a:pt x="18621" y="2615"/>
                    <a:pt x="18621" y="2615"/>
                    <a:pt x="18621" y="2615"/>
                  </a:cubicBezTo>
                  <a:cubicBezTo>
                    <a:pt x="18434" y="2615"/>
                    <a:pt x="18621" y="2615"/>
                    <a:pt x="18621" y="2842"/>
                  </a:cubicBezTo>
                  <a:cubicBezTo>
                    <a:pt x="18621" y="2615"/>
                    <a:pt x="18434" y="2842"/>
                    <a:pt x="18434" y="2842"/>
                  </a:cubicBezTo>
                  <a:cubicBezTo>
                    <a:pt x="18434" y="2842"/>
                    <a:pt x="17876" y="2956"/>
                    <a:pt x="17690" y="2956"/>
                  </a:cubicBezTo>
                  <a:cubicBezTo>
                    <a:pt x="17690" y="3069"/>
                    <a:pt x="17690" y="3069"/>
                    <a:pt x="17690" y="3069"/>
                  </a:cubicBezTo>
                  <a:cubicBezTo>
                    <a:pt x="17503" y="3069"/>
                    <a:pt x="17503" y="3297"/>
                    <a:pt x="17503" y="3411"/>
                  </a:cubicBezTo>
                  <a:cubicBezTo>
                    <a:pt x="17503" y="3411"/>
                    <a:pt x="17690" y="3411"/>
                    <a:pt x="17503" y="3524"/>
                  </a:cubicBezTo>
                  <a:cubicBezTo>
                    <a:pt x="17317" y="3524"/>
                    <a:pt x="17317" y="3524"/>
                    <a:pt x="17317" y="3524"/>
                  </a:cubicBezTo>
                  <a:cubicBezTo>
                    <a:pt x="16945" y="3752"/>
                    <a:pt x="16945" y="3752"/>
                    <a:pt x="16945" y="3979"/>
                  </a:cubicBezTo>
                  <a:cubicBezTo>
                    <a:pt x="16572" y="4093"/>
                    <a:pt x="16572" y="4434"/>
                    <a:pt x="16014" y="4547"/>
                  </a:cubicBezTo>
                  <a:cubicBezTo>
                    <a:pt x="16200" y="4775"/>
                    <a:pt x="16200" y="4775"/>
                    <a:pt x="16200" y="4775"/>
                  </a:cubicBezTo>
                  <a:cubicBezTo>
                    <a:pt x="15828" y="4888"/>
                    <a:pt x="15455" y="5343"/>
                    <a:pt x="15083" y="5684"/>
                  </a:cubicBezTo>
                  <a:cubicBezTo>
                    <a:pt x="15455" y="5684"/>
                    <a:pt x="15455" y="5684"/>
                    <a:pt x="15455" y="5684"/>
                  </a:cubicBezTo>
                  <a:cubicBezTo>
                    <a:pt x="15455" y="5798"/>
                    <a:pt x="15083" y="5798"/>
                    <a:pt x="15083" y="5684"/>
                  </a:cubicBezTo>
                  <a:cubicBezTo>
                    <a:pt x="15083" y="5798"/>
                    <a:pt x="14524" y="5798"/>
                    <a:pt x="14897" y="5912"/>
                  </a:cubicBezTo>
                  <a:cubicBezTo>
                    <a:pt x="14897" y="6025"/>
                    <a:pt x="14524" y="5912"/>
                    <a:pt x="14524" y="6025"/>
                  </a:cubicBezTo>
                  <a:cubicBezTo>
                    <a:pt x="14524" y="6253"/>
                    <a:pt x="14338" y="6253"/>
                    <a:pt x="14338" y="6366"/>
                  </a:cubicBezTo>
                  <a:cubicBezTo>
                    <a:pt x="14338" y="6366"/>
                    <a:pt x="14338" y="6366"/>
                    <a:pt x="14338" y="6366"/>
                  </a:cubicBezTo>
                  <a:cubicBezTo>
                    <a:pt x="14338" y="6366"/>
                    <a:pt x="14338" y="6366"/>
                    <a:pt x="14338" y="6366"/>
                  </a:cubicBezTo>
                  <a:cubicBezTo>
                    <a:pt x="14338" y="6366"/>
                    <a:pt x="14338" y="6480"/>
                    <a:pt x="14152" y="6366"/>
                  </a:cubicBezTo>
                  <a:cubicBezTo>
                    <a:pt x="14152" y="6707"/>
                    <a:pt x="13593" y="6707"/>
                    <a:pt x="13779" y="7162"/>
                  </a:cubicBezTo>
                  <a:cubicBezTo>
                    <a:pt x="13593" y="6821"/>
                    <a:pt x="13593" y="7162"/>
                    <a:pt x="13593" y="7162"/>
                  </a:cubicBezTo>
                  <a:cubicBezTo>
                    <a:pt x="13593" y="7162"/>
                    <a:pt x="13593" y="7389"/>
                    <a:pt x="13407" y="7389"/>
                  </a:cubicBezTo>
                  <a:cubicBezTo>
                    <a:pt x="13407" y="7389"/>
                    <a:pt x="13407" y="7389"/>
                    <a:pt x="13407" y="7389"/>
                  </a:cubicBezTo>
                  <a:cubicBezTo>
                    <a:pt x="13407" y="7389"/>
                    <a:pt x="13407" y="7389"/>
                    <a:pt x="13407" y="7389"/>
                  </a:cubicBezTo>
                  <a:cubicBezTo>
                    <a:pt x="12848" y="7503"/>
                    <a:pt x="12848" y="7844"/>
                    <a:pt x="12848" y="7958"/>
                  </a:cubicBezTo>
                  <a:cubicBezTo>
                    <a:pt x="12103" y="8299"/>
                    <a:pt x="11917" y="8867"/>
                    <a:pt x="11731" y="9095"/>
                  </a:cubicBezTo>
                  <a:cubicBezTo>
                    <a:pt x="11731" y="9208"/>
                    <a:pt x="11731" y="9208"/>
                    <a:pt x="11731" y="9208"/>
                  </a:cubicBezTo>
                  <a:cubicBezTo>
                    <a:pt x="11359" y="9208"/>
                    <a:pt x="11731" y="9436"/>
                    <a:pt x="11172" y="9436"/>
                  </a:cubicBezTo>
                  <a:cubicBezTo>
                    <a:pt x="11172" y="9436"/>
                    <a:pt x="11172" y="9436"/>
                    <a:pt x="11172" y="9436"/>
                  </a:cubicBezTo>
                  <a:cubicBezTo>
                    <a:pt x="11172" y="9436"/>
                    <a:pt x="11172" y="9777"/>
                    <a:pt x="10986" y="9777"/>
                  </a:cubicBezTo>
                  <a:cubicBezTo>
                    <a:pt x="10986" y="9777"/>
                    <a:pt x="10986" y="9777"/>
                    <a:pt x="10986" y="9777"/>
                  </a:cubicBezTo>
                  <a:cubicBezTo>
                    <a:pt x="10986" y="9891"/>
                    <a:pt x="10614" y="10232"/>
                    <a:pt x="10614" y="10345"/>
                  </a:cubicBezTo>
                  <a:cubicBezTo>
                    <a:pt x="10614" y="10345"/>
                    <a:pt x="10614" y="10345"/>
                    <a:pt x="10614" y="10345"/>
                  </a:cubicBezTo>
                  <a:cubicBezTo>
                    <a:pt x="10986" y="10345"/>
                    <a:pt x="10428" y="10345"/>
                    <a:pt x="10614" y="10573"/>
                  </a:cubicBezTo>
                  <a:cubicBezTo>
                    <a:pt x="10614" y="10573"/>
                    <a:pt x="10428" y="10573"/>
                    <a:pt x="10614" y="10345"/>
                  </a:cubicBezTo>
                  <a:cubicBezTo>
                    <a:pt x="10428" y="10800"/>
                    <a:pt x="9683" y="10914"/>
                    <a:pt x="9497" y="11255"/>
                  </a:cubicBezTo>
                  <a:cubicBezTo>
                    <a:pt x="9497" y="11596"/>
                    <a:pt x="9683" y="11368"/>
                    <a:pt x="9497" y="11596"/>
                  </a:cubicBezTo>
                  <a:cubicBezTo>
                    <a:pt x="9497" y="11596"/>
                    <a:pt x="9497" y="11368"/>
                    <a:pt x="9497" y="11596"/>
                  </a:cubicBezTo>
                  <a:cubicBezTo>
                    <a:pt x="9124" y="11596"/>
                    <a:pt x="9683" y="11823"/>
                    <a:pt x="9497" y="11823"/>
                  </a:cubicBezTo>
                  <a:cubicBezTo>
                    <a:pt x="9124" y="11596"/>
                    <a:pt x="9124" y="11823"/>
                    <a:pt x="9124" y="11823"/>
                  </a:cubicBezTo>
                  <a:cubicBezTo>
                    <a:pt x="9124" y="12051"/>
                    <a:pt x="9124" y="12051"/>
                    <a:pt x="9124" y="12164"/>
                  </a:cubicBezTo>
                  <a:cubicBezTo>
                    <a:pt x="9124" y="12164"/>
                    <a:pt x="9124" y="12164"/>
                    <a:pt x="9124" y="12164"/>
                  </a:cubicBezTo>
                  <a:cubicBezTo>
                    <a:pt x="8938" y="12164"/>
                    <a:pt x="8938" y="12278"/>
                    <a:pt x="8566" y="12278"/>
                  </a:cubicBezTo>
                  <a:cubicBezTo>
                    <a:pt x="7821" y="12846"/>
                    <a:pt x="6703" y="13642"/>
                    <a:pt x="6331" y="14211"/>
                  </a:cubicBezTo>
                  <a:cubicBezTo>
                    <a:pt x="5772" y="15006"/>
                    <a:pt x="5028" y="15575"/>
                    <a:pt x="4655" y="16143"/>
                  </a:cubicBezTo>
                  <a:cubicBezTo>
                    <a:pt x="4655" y="16598"/>
                    <a:pt x="4655" y="16598"/>
                    <a:pt x="4097" y="16712"/>
                  </a:cubicBezTo>
                  <a:cubicBezTo>
                    <a:pt x="4655" y="16712"/>
                    <a:pt x="4655" y="16712"/>
                    <a:pt x="4655" y="16712"/>
                  </a:cubicBezTo>
                  <a:cubicBezTo>
                    <a:pt x="4097" y="16712"/>
                    <a:pt x="4097" y="16939"/>
                    <a:pt x="3910" y="16712"/>
                  </a:cubicBezTo>
                  <a:cubicBezTo>
                    <a:pt x="3910" y="17053"/>
                    <a:pt x="3538" y="17166"/>
                    <a:pt x="3352" y="17507"/>
                  </a:cubicBezTo>
                  <a:cubicBezTo>
                    <a:pt x="3352" y="17507"/>
                    <a:pt x="3538" y="17507"/>
                    <a:pt x="3352" y="17507"/>
                  </a:cubicBezTo>
                  <a:cubicBezTo>
                    <a:pt x="3352" y="17507"/>
                    <a:pt x="3352" y="17507"/>
                    <a:pt x="3352" y="17507"/>
                  </a:cubicBezTo>
                  <a:cubicBezTo>
                    <a:pt x="3352" y="17507"/>
                    <a:pt x="3352" y="17507"/>
                    <a:pt x="3352" y="17507"/>
                  </a:cubicBezTo>
                  <a:cubicBezTo>
                    <a:pt x="3352" y="17621"/>
                    <a:pt x="3166" y="17621"/>
                    <a:pt x="3166" y="17507"/>
                  </a:cubicBezTo>
                  <a:cubicBezTo>
                    <a:pt x="2421" y="18189"/>
                    <a:pt x="2234" y="18985"/>
                    <a:pt x="1676" y="19554"/>
                  </a:cubicBezTo>
                  <a:cubicBezTo>
                    <a:pt x="1676" y="19667"/>
                    <a:pt x="1117" y="20008"/>
                    <a:pt x="931" y="20008"/>
                  </a:cubicBezTo>
                  <a:cubicBezTo>
                    <a:pt x="745" y="20577"/>
                    <a:pt x="559" y="21259"/>
                    <a:pt x="0" y="21600"/>
                  </a:cubicBezTo>
                  <a:cubicBezTo>
                    <a:pt x="0" y="21600"/>
                    <a:pt x="559" y="21600"/>
                    <a:pt x="745" y="21486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5" name="شكل حر 146"/>
            <p:cNvSpPr/>
            <p:nvPr/>
          </p:nvSpPr>
          <p:spPr>
            <a:xfrm>
              <a:off x="2129873" y="4515481"/>
              <a:ext cx="563656" cy="914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939" y="21484"/>
                  </a:moveTo>
                  <a:cubicBezTo>
                    <a:pt x="1690" y="21253"/>
                    <a:pt x="1503" y="20791"/>
                    <a:pt x="1878" y="20676"/>
                  </a:cubicBezTo>
                  <a:cubicBezTo>
                    <a:pt x="1878" y="20676"/>
                    <a:pt x="1690" y="20676"/>
                    <a:pt x="1878" y="20676"/>
                  </a:cubicBezTo>
                  <a:cubicBezTo>
                    <a:pt x="2442" y="20329"/>
                    <a:pt x="3005" y="19867"/>
                    <a:pt x="3005" y="19521"/>
                  </a:cubicBezTo>
                  <a:cubicBezTo>
                    <a:pt x="3005" y="19521"/>
                    <a:pt x="3005" y="19521"/>
                    <a:pt x="3005" y="19521"/>
                  </a:cubicBezTo>
                  <a:cubicBezTo>
                    <a:pt x="3005" y="19290"/>
                    <a:pt x="3193" y="19290"/>
                    <a:pt x="3193" y="19290"/>
                  </a:cubicBezTo>
                  <a:cubicBezTo>
                    <a:pt x="3193" y="19290"/>
                    <a:pt x="3193" y="19290"/>
                    <a:pt x="3005" y="19290"/>
                  </a:cubicBezTo>
                  <a:cubicBezTo>
                    <a:pt x="3193" y="19290"/>
                    <a:pt x="3193" y="19174"/>
                    <a:pt x="3381" y="19174"/>
                  </a:cubicBezTo>
                  <a:cubicBezTo>
                    <a:pt x="3193" y="19174"/>
                    <a:pt x="3193" y="19174"/>
                    <a:pt x="3193" y="19059"/>
                  </a:cubicBezTo>
                  <a:cubicBezTo>
                    <a:pt x="3381" y="19174"/>
                    <a:pt x="3381" y="19174"/>
                    <a:pt x="3381" y="19174"/>
                  </a:cubicBezTo>
                  <a:cubicBezTo>
                    <a:pt x="3569" y="19174"/>
                    <a:pt x="3381" y="18712"/>
                    <a:pt x="3944" y="18597"/>
                  </a:cubicBezTo>
                  <a:cubicBezTo>
                    <a:pt x="3569" y="18597"/>
                    <a:pt x="3569" y="18597"/>
                    <a:pt x="3569" y="18597"/>
                  </a:cubicBezTo>
                  <a:cubicBezTo>
                    <a:pt x="4132" y="18366"/>
                    <a:pt x="4320" y="18135"/>
                    <a:pt x="4696" y="17904"/>
                  </a:cubicBezTo>
                  <a:cubicBezTo>
                    <a:pt x="4320" y="17904"/>
                    <a:pt x="4320" y="17904"/>
                    <a:pt x="4320" y="17904"/>
                  </a:cubicBezTo>
                  <a:cubicBezTo>
                    <a:pt x="4696" y="17904"/>
                    <a:pt x="4696" y="17788"/>
                    <a:pt x="4883" y="17788"/>
                  </a:cubicBezTo>
                  <a:cubicBezTo>
                    <a:pt x="4696" y="17788"/>
                    <a:pt x="5447" y="17788"/>
                    <a:pt x="5447" y="17673"/>
                  </a:cubicBezTo>
                  <a:cubicBezTo>
                    <a:pt x="4883" y="17673"/>
                    <a:pt x="4883" y="17673"/>
                    <a:pt x="4883" y="17673"/>
                  </a:cubicBezTo>
                  <a:cubicBezTo>
                    <a:pt x="5447" y="17673"/>
                    <a:pt x="4883" y="17557"/>
                    <a:pt x="5447" y="17557"/>
                  </a:cubicBezTo>
                  <a:cubicBezTo>
                    <a:pt x="5447" y="17557"/>
                    <a:pt x="5447" y="17557"/>
                    <a:pt x="5447" y="17557"/>
                  </a:cubicBezTo>
                  <a:cubicBezTo>
                    <a:pt x="5635" y="17557"/>
                    <a:pt x="5447" y="17211"/>
                    <a:pt x="5447" y="17211"/>
                  </a:cubicBezTo>
                  <a:cubicBezTo>
                    <a:pt x="5635" y="17211"/>
                    <a:pt x="5635" y="17211"/>
                    <a:pt x="5635" y="17211"/>
                  </a:cubicBezTo>
                  <a:cubicBezTo>
                    <a:pt x="5635" y="17211"/>
                    <a:pt x="5635" y="17211"/>
                    <a:pt x="5635" y="17095"/>
                  </a:cubicBezTo>
                  <a:cubicBezTo>
                    <a:pt x="5635" y="17095"/>
                    <a:pt x="5635" y="17095"/>
                    <a:pt x="5635" y="17095"/>
                  </a:cubicBezTo>
                  <a:cubicBezTo>
                    <a:pt x="5635" y="17095"/>
                    <a:pt x="5635" y="16864"/>
                    <a:pt x="5823" y="17095"/>
                  </a:cubicBezTo>
                  <a:cubicBezTo>
                    <a:pt x="5635" y="16864"/>
                    <a:pt x="5635" y="17095"/>
                    <a:pt x="5635" y="16864"/>
                  </a:cubicBezTo>
                  <a:cubicBezTo>
                    <a:pt x="5823" y="16749"/>
                    <a:pt x="6386" y="16287"/>
                    <a:pt x="6574" y="16056"/>
                  </a:cubicBezTo>
                  <a:cubicBezTo>
                    <a:pt x="6574" y="16056"/>
                    <a:pt x="6574" y="16056"/>
                    <a:pt x="6386" y="16056"/>
                  </a:cubicBezTo>
                  <a:cubicBezTo>
                    <a:pt x="6574" y="15709"/>
                    <a:pt x="6574" y="15709"/>
                    <a:pt x="6574" y="15709"/>
                  </a:cubicBezTo>
                  <a:cubicBezTo>
                    <a:pt x="6574" y="15709"/>
                    <a:pt x="6574" y="15709"/>
                    <a:pt x="6574" y="15594"/>
                  </a:cubicBezTo>
                  <a:cubicBezTo>
                    <a:pt x="6762" y="15594"/>
                    <a:pt x="6762" y="15594"/>
                    <a:pt x="6762" y="15594"/>
                  </a:cubicBezTo>
                  <a:cubicBezTo>
                    <a:pt x="6762" y="15594"/>
                    <a:pt x="6762" y="15594"/>
                    <a:pt x="6574" y="15594"/>
                  </a:cubicBezTo>
                  <a:cubicBezTo>
                    <a:pt x="6762" y="15594"/>
                    <a:pt x="6762" y="15363"/>
                    <a:pt x="7137" y="15363"/>
                  </a:cubicBezTo>
                  <a:cubicBezTo>
                    <a:pt x="6762" y="15363"/>
                    <a:pt x="6762" y="15363"/>
                    <a:pt x="6762" y="15363"/>
                  </a:cubicBezTo>
                  <a:cubicBezTo>
                    <a:pt x="7137" y="15363"/>
                    <a:pt x="7137" y="15247"/>
                    <a:pt x="7137" y="15247"/>
                  </a:cubicBezTo>
                  <a:cubicBezTo>
                    <a:pt x="7137" y="15247"/>
                    <a:pt x="7137" y="15247"/>
                    <a:pt x="7137" y="15247"/>
                  </a:cubicBezTo>
                  <a:cubicBezTo>
                    <a:pt x="7137" y="15132"/>
                    <a:pt x="7325" y="15247"/>
                    <a:pt x="7325" y="15132"/>
                  </a:cubicBezTo>
                  <a:cubicBezTo>
                    <a:pt x="7137" y="15132"/>
                    <a:pt x="7137" y="15132"/>
                    <a:pt x="7137" y="15132"/>
                  </a:cubicBezTo>
                  <a:cubicBezTo>
                    <a:pt x="7325" y="15132"/>
                    <a:pt x="7325" y="14901"/>
                    <a:pt x="7889" y="14785"/>
                  </a:cubicBezTo>
                  <a:cubicBezTo>
                    <a:pt x="7889" y="14785"/>
                    <a:pt x="7889" y="14785"/>
                    <a:pt x="7889" y="14785"/>
                  </a:cubicBezTo>
                  <a:cubicBezTo>
                    <a:pt x="7889" y="14785"/>
                    <a:pt x="7889" y="14670"/>
                    <a:pt x="8077" y="14670"/>
                  </a:cubicBezTo>
                  <a:cubicBezTo>
                    <a:pt x="8077" y="14439"/>
                    <a:pt x="7889" y="14439"/>
                    <a:pt x="7889" y="14439"/>
                  </a:cubicBezTo>
                  <a:cubicBezTo>
                    <a:pt x="8077" y="14439"/>
                    <a:pt x="8077" y="14207"/>
                    <a:pt x="8264" y="14439"/>
                  </a:cubicBezTo>
                  <a:cubicBezTo>
                    <a:pt x="8264" y="14207"/>
                    <a:pt x="8264" y="14092"/>
                    <a:pt x="8640" y="14092"/>
                  </a:cubicBezTo>
                  <a:cubicBezTo>
                    <a:pt x="8264" y="14092"/>
                    <a:pt x="8264" y="13861"/>
                    <a:pt x="8264" y="14092"/>
                  </a:cubicBezTo>
                  <a:cubicBezTo>
                    <a:pt x="8077" y="13861"/>
                    <a:pt x="8077" y="13861"/>
                    <a:pt x="8077" y="13861"/>
                  </a:cubicBezTo>
                  <a:cubicBezTo>
                    <a:pt x="8077" y="13861"/>
                    <a:pt x="8077" y="13861"/>
                    <a:pt x="8077" y="13861"/>
                  </a:cubicBezTo>
                  <a:cubicBezTo>
                    <a:pt x="8264" y="13745"/>
                    <a:pt x="8264" y="13745"/>
                    <a:pt x="8264" y="13745"/>
                  </a:cubicBezTo>
                  <a:cubicBezTo>
                    <a:pt x="8640" y="13745"/>
                    <a:pt x="8828" y="13745"/>
                    <a:pt x="8828" y="13745"/>
                  </a:cubicBezTo>
                  <a:cubicBezTo>
                    <a:pt x="8640" y="13630"/>
                    <a:pt x="8640" y="13630"/>
                    <a:pt x="8640" y="13630"/>
                  </a:cubicBezTo>
                  <a:cubicBezTo>
                    <a:pt x="9016" y="13630"/>
                    <a:pt x="9016" y="13630"/>
                    <a:pt x="9016" y="13630"/>
                  </a:cubicBezTo>
                  <a:cubicBezTo>
                    <a:pt x="9016" y="13630"/>
                    <a:pt x="8828" y="13630"/>
                    <a:pt x="9016" y="13630"/>
                  </a:cubicBezTo>
                  <a:cubicBezTo>
                    <a:pt x="9016" y="13630"/>
                    <a:pt x="9016" y="13630"/>
                    <a:pt x="9016" y="13630"/>
                  </a:cubicBezTo>
                  <a:cubicBezTo>
                    <a:pt x="9016" y="13399"/>
                    <a:pt x="9203" y="13399"/>
                    <a:pt x="9016" y="13283"/>
                  </a:cubicBezTo>
                  <a:cubicBezTo>
                    <a:pt x="9016" y="13283"/>
                    <a:pt x="9016" y="13399"/>
                    <a:pt x="9016" y="13283"/>
                  </a:cubicBezTo>
                  <a:cubicBezTo>
                    <a:pt x="9016" y="13283"/>
                    <a:pt x="9016" y="13283"/>
                    <a:pt x="9203" y="13283"/>
                  </a:cubicBezTo>
                  <a:cubicBezTo>
                    <a:pt x="9203" y="13168"/>
                    <a:pt x="9203" y="13168"/>
                    <a:pt x="9203" y="13168"/>
                  </a:cubicBezTo>
                  <a:cubicBezTo>
                    <a:pt x="9203" y="13168"/>
                    <a:pt x="9203" y="13168"/>
                    <a:pt x="9579" y="13168"/>
                  </a:cubicBezTo>
                  <a:cubicBezTo>
                    <a:pt x="9579" y="13283"/>
                    <a:pt x="9203" y="13168"/>
                    <a:pt x="9203" y="13168"/>
                  </a:cubicBezTo>
                  <a:cubicBezTo>
                    <a:pt x="9579" y="13283"/>
                    <a:pt x="9579" y="13168"/>
                    <a:pt x="9579" y="13168"/>
                  </a:cubicBezTo>
                  <a:cubicBezTo>
                    <a:pt x="9579" y="13168"/>
                    <a:pt x="9579" y="13168"/>
                    <a:pt x="9579" y="13168"/>
                  </a:cubicBezTo>
                  <a:cubicBezTo>
                    <a:pt x="9955" y="12937"/>
                    <a:pt x="9955" y="12937"/>
                    <a:pt x="10330" y="12937"/>
                  </a:cubicBezTo>
                  <a:cubicBezTo>
                    <a:pt x="10330" y="12937"/>
                    <a:pt x="9955" y="12706"/>
                    <a:pt x="9955" y="12937"/>
                  </a:cubicBezTo>
                  <a:cubicBezTo>
                    <a:pt x="9955" y="12706"/>
                    <a:pt x="10518" y="12475"/>
                    <a:pt x="10330" y="12359"/>
                  </a:cubicBezTo>
                  <a:cubicBezTo>
                    <a:pt x="10518" y="12475"/>
                    <a:pt x="10518" y="12475"/>
                    <a:pt x="10518" y="12475"/>
                  </a:cubicBezTo>
                  <a:cubicBezTo>
                    <a:pt x="10518" y="12359"/>
                    <a:pt x="10330" y="12359"/>
                    <a:pt x="10518" y="12359"/>
                  </a:cubicBezTo>
                  <a:cubicBezTo>
                    <a:pt x="10330" y="12359"/>
                    <a:pt x="10518" y="12359"/>
                    <a:pt x="10518" y="12244"/>
                  </a:cubicBezTo>
                  <a:cubicBezTo>
                    <a:pt x="10706" y="12244"/>
                    <a:pt x="10518" y="12244"/>
                    <a:pt x="10518" y="12359"/>
                  </a:cubicBezTo>
                  <a:cubicBezTo>
                    <a:pt x="10518" y="12244"/>
                    <a:pt x="11082" y="12128"/>
                    <a:pt x="11082" y="11897"/>
                  </a:cubicBezTo>
                  <a:cubicBezTo>
                    <a:pt x="11270" y="11897"/>
                    <a:pt x="11270" y="11897"/>
                    <a:pt x="11270" y="11897"/>
                  </a:cubicBezTo>
                  <a:cubicBezTo>
                    <a:pt x="11082" y="11897"/>
                    <a:pt x="11082" y="11897"/>
                    <a:pt x="11082" y="11897"/>
                  </a:cubicBezTo>
                  <a:cubicBezTo>
                    <a:pt x="11082" y="11782"/>
                    <a:pt x="11270" y="11782"/>
                    <a:pt x="11082" y="11782"/>
                  </a:cubicBezTo>
                  <a:cubicBezTo>
                    <a:pt x="11270" y="11782"/>
                    <a:pt x="10706" y="11897"/>
                    <a:pt x="11082" y="11897"/>
                  </a:cubicBezTo>
                  <a:cubicBezTo>
                    <a:pt x="10706" y="11782"/>
                    <a:pt x="11270" y="11897"/>
                    <a:pt x="11082" y="11782"/>
                  </a:cubicBezTo>
                  <a:cubicBezTo>
                    <a:pt x="11082" y="11782"/>
                    <a:pt x="11270" y="11782"/>
                    <a:pt x="11270" y="11666"/>
                  </a:cubicBezTo>
                  <a:cubicBezTo>
                    <a:pt x="11082" y="11666"/>
                    <a:pt x="11082" y="11666"/>
                    <a:pt x="11082" y="11666"/>
                  </a:cubicBezTo>
                  <a:cubicBezTo>
                    <a:pt x="11270" y="11435"/>
                    <a:pt x="11270" y="11666"/>
                    <a:pt x="11270" y="11666"/>
                  </a:cubicBezTo>
                  <a:cubicBezTo>
                    <a:pt x="11270" y="11435"/>
                    <a:pt x="11270" y="11435"/>
                    <a:pt x="11270" y="11435"/>
                  </a:cubicBezTo>
                  <a:cubicBezTo>
                    <a:pt x="11457" y="11666"/>
                    <a:pt x="11270" y="11435"/>
                    <a:pt x="11457" y="11435"/>
                  </a:cubicBezTo>
                  <a:cubicBezTo>
                    <a:pt x="11457" y="11435"/>
                    <a:pt x="11645" y="11435"/>
                    <a:pt x="11457" y="11320"/>
                  </a:cubicBezTo>
                  <a:cubicBezTo>
                    <a:pt x="11270" y="11320"/>
                    <a:pt x="11270" y="11320"/>
                    <a:pt x="11270" y="11320"/>
                  </a:cubicBezTo>
                  <a:cubicBezTo>
                    <a:pt x="11457" y="11320"/>
                    <a:pt x="11457" y="11320"/>
                    <a:pt x="11457" y="11320"/>
                  </a:cubicBezTo>
                  <a:cubicBezTo>
                    <a:pt x="11457" y="11320"/>
                    <a:pt x="11457" y="11320"/>
                    <a:pt x="11457" y="11320"/>
                  </a:cubicBezTo>
                  <a:cubicBezTo>
                    <a:pt x="11645" y="11320"/>
                    <a:pt x="11457" y="10973"/>
                    <a:pt x="11645" y="11320"/>
                  </a:cubicBezTo>
                  <a:cubicBezTo>
                    <a:pt x="11645" y="10973"/>
                    <a:pt x="12021" y="10858"/>
                    <a:pt x="11645" y="10858"/>
                  </a:cubicBezTo>
                  <a:cubicBezTo>
                    <a:pt x="12021" y="10858"/>
                    <a:pt x="12021" y="10742"/>
                    <a:pt x="12021" y="10742"/>
                  </a:cubicBezTo>
                  <a:cubicBezTo>
                    <a:pt x="12021" y="10742"/>
                    <a:pt x="12021" y="10742"/>
                    <a:pt x="12021" y="10742"/>
                  </a:cubicBezTo>
                  <a:cubicBezTo>
                    <a:pt x="12021" y="10742"/>
                    <a:pt x="12021" y="10742"/>
                    <a:pt x="12021" y="10627"/>
                  </a:cubicBezTo>
                  <a:cubicBezTo>
                    <a:pt x="12021" y="10627"/>
                    <a:pt x="12021" y="10627"/>
                    <a:pt x="12021" y="10396"/>
                  </a:cubicBezTo>
                  <a:cubicBezTo>
                    <a:pt x="12397" y="10396"/>
                    <a:pt x="12397" y="10396"/>
                    <a:pt x="12397" y="10627"/>
                  </a:cubicBezTo>
                  <a:cubicBezTo>
                    <a:pt x="12397" y="10396"/>
                    <a:pt x="12772" y="10396"/>
                    <a:pt x="12772" y="10280"/>
                  </a:cubicBezTo>
                  <a:cubicBezTo>
                    <a:pt x="12397" y="10280"/>
                    <a:pt x="12397" y="10280"/>
                    <a:pt x="12397" y="10280"/>
                  </a:cubicBezTo>
                  <a:cubicBezTo>
                    <a:pt x="12021" y="10165"/>
                    <a:pt x="12772" y="10280"/>
                    <a:pt x="12772" y="10165"/>
                  </a:cubicBezTo>
                  <a:cubicBezTo>
                    <a:pt x="12960" y="10165"/>
                    <a:pt x="12960" y="10165"/>
                    <a:pt x="12960" y="10165"/>
                  </a:cubicBezTo>
                  <a:cubicBezTo>
                    <a:pt x="12772" y="10165"/>
                    <a:pt x="13148" y="10165"/>
                    <a:pt x="12960" y="9934"/>
                  </a:cubicBezTo>
                  <a:cubicBezTo>
                    <a:pt x="12960" y="9934"/>
                    <a:pt x="12960" y="9934"/>
                    <a:pt x="13148" y="9934"/>
                  </a:cubicBezTo>
                  <a:cubicBezTo>
                    <a:pt x="12960" y="9818"/>
                    <a:pt x="13523" y="9472"/>
                    <a:pt x="13148" y="9356"/>
                  </a:cubicBezTo>
                  <a:cubicBezTo>
                    <a:pt x="13148" y="9356"/>
                    <a:pt x="13148" y="9356"/>
                    <a:pt x="13523" y="9356"/>
                  </a:cubicBezTo>
                  <a:cubicBezTo>
                    <a:pt x="13148" y="9356"/>
                    <a:pt x="13148" y="9356"/>
                    <a:pt x="13148" y="9356"/>
                  </a:cubicBezTo>
                  <a:cubicBezTo>
                    <a:pt x="13523" y="9356"/>
                    <a:pt x="13523" y="9356"/>
                    <a:pt x="13523" y="9356"/>
                  </a:cubicBezTo>
                  <a:cubicBezTo>
                    <a:pt x="13523" y="9356"/>
                    <a:pt x="13523" y="9356"/>
                    <a:pt x="13148" y="9356"/>
                  </a:cubicBezTo>
                  <a:cubicBezTo>
                    <a:pt x="13148" y="9241"/>
                    <a:pt x="13711" y="9356"/>
                    <a:pt x="13711" y="9241"/>
                  </a:cubicBezTo>
                  <a:cubicBezTo>
                    <a:pt x="13711" y="9241"/>
                    <a:pt x="13523" y="9010"/>
                    <a:pt x="13711" y="9010"/>
                  </a:cubicBezTo>
                  <a:cubicBezTo>
                    <a:pt x="13711" y="9010"/>
                    <a:pt x="13711" y="9010"/>
                    <a:pt x="13711" y="9010"/>
                  </a:cubicBezTo>
                  <a:cubicBezTo>
                    <a:pt x="13899" y="9010"/>
                    <a:pt x="13711" y="8894"/>
                    <a:pt x="13523" y="8894"/>
                  </a:cubicBezTo>
                  <a:cubicBezTo>
                    <a:pt x="13711" y="8894"/>
                    <a:pt x="13711" y="8894"/>
                    <a:pt x="13711" y="8894"/>
                  </a:cubicBezTo>
                  <a:cubicBezTo>
                    <a:pt x="13711" y="8779"/>
                    <a:pt x="13711" y="8779"/>
                    <a:pt x="13711" y="8779"/>
                  </a:cubicBezTo>
                  <a:cubicBezTo>
                    <a:pt x="13711" y="8894"/>
                    <a:pt x="13711" y="8779"/>
                    <a:pt x="13711" y="8779"/>
                  </a:cubicBezTo>
                  <a:cubicBezTo>
                    <a:pt x="13711" y="8779"/>
                    <a:pt x="13711" y="8779"/>
                    <a:pt x="13711" y="8779"/>
                  </a:cubicBezTo>
                  <a:cubicBezTo>
                    <a:pt x="13711" y="8779"/>
                    <a:pt x="13711" y="8779"/>
                    <a:pt x="13711" y="8663"/>
                  </a:cubicBezTo>
                  <a:cubicBezTo>
                    <a:pt x="13899" y="8779"/>
                    <a:pt x="13899" y="8779"/>
                    <a:pt x="13899" y="8779"/>
                  </a:cubicBezTo>
                  <a:cubicBezTo>
                    <a:pt x="13899" y="8779"/>
                    <a:pt x="13899" y="8779"/>
                    <a:pt x="13899" y="8779"/>
                  </a:cubicBezTo>
                  <a:cubicBezTo>
                    <a:pt x="13899" y="8663"/>
                    <a:pt x="13899" y="8663"/>
                    <a:pt x="13899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3899" y="8663"/>
                    <a:pt x="13899" y="8432"/>
                    <a:pt x="14275" y="8432"/>
                  </a:cubicBezTo>
                  <a:cubicBezTo>
                    <a:pt x="14275" y="8432"/>
                    <a:pt x="14463" y="8663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463" y="8432"/>
                    <a:pt x="14463" y="8317"/>
                    <a:pt x="14463" y="8317"/>
                  </a:cubicBezTo>
                  <a:cubicBezTo>
                    <a:pt x="14463" y="8317"/>
                    <a:pt x="14463" y="8317"/>
                    <a:pt x="14463" y="7970"/>
                  </a:cubicBezTo>
                  <a:cubicBezTo>
                    <a:pt x="14463" y="8317"/>
                    <a:pt x="14463" y="8317"/>
                    <a:pt x="14463" y="8317"/>
                  </a:cubicBezTo>
                  <a:cubicBezTo>
                    <a:pt x="14463" y="7970"/>
                    <a:pt x="14463" y="7970"/>
                    <a:pt x="14838" y="7970"/>
                  </a:cubicBezTo>
                  <a:cubicBezTo>
                    <a:pt x="14838" y="7970"/>
                    <a:pt x="14838" y="7970"/>
                    <a:pt x="14838" y="7970"/>
                  </a:cubicBezTo>
                  <a:cubicBezTo>
                    <a:pt x="14838" y="7855"/>
                    <a:pt x="14838" y="7855"/>
                    <a:pt x="14838" y="7855"/>
                  </a:cubicBezTo>
                  <a:cubicBezTo>
                    <a:pt x="14838" y="7855"/>
                    <a:pt x="14463" y="7739"/>
                    <a:pt x="14838" y="7739"/>
                  </a:cubicBezTo>
                  <a:cubicBezTo>
                    <a:pt x="15214" y="7739"/>
                    <a:pt x="15214" y="7739"/>
                    <a:pt x="15214" y="7739"/>
                  </a:cubicBezTo>
                  <a:cubicBezTo>
                    <a:pt x="15214" y="7739"/>
                    <a:pt x="15402" y="7508"/>
                    <a:pt x="15402" y="7393"/>
                  </a:cubicBezTo>
                  <a:cubicBezTo>
                    <a:pt x="15402" y="7393"/>
                    <a:pt x="15402" y="7393"/>
                    <a:pt x="15402" y="7393"/>
                  </a:cubicBezTo>
                  <a:cubicBezTo>
                    <a:pt x="15590" y="7277"/>
                    <a:pt x="15965" y="7277"/>
                    <a:pt x="15965" y="6930"/>
                  </a:cubicBezTo>
                  <a:cubicBezTo>
                    <a:pt x="15590" y="6930"/>
                    <a:pt x="15590" y="6930"/>
                    <a:pt x="15590" y="6930"/>
                  </a:cubicBezTo>
                  <a:cubicBezTo>
                    <a:pt x="15590" y="6930"/>
                    <a:pt x="15590" y="6815"/>
                    <a:pt x="15590" y="6930"/>
                  </a:cubicBezTo>
                  <a:cubicBezTo>
                    <a:pt x="15965" y="6930"/>
                    <a:pt x="15965" y="6930"/>
                    <a:pt x="15965" y="6930"/>
                  </a:cubicBezTo>
                  <a:cubicBezTo>
                    <a:pt x="16153" y="6930"/>
                    <a:pt x="16153" y="6815"/>
                    <a:pt x="16153" y="6815"/>
                  </a:cubicBezTo>
                  <a:cubicBezTo>
                    <a:pt x="16153" y="6815"/>
                    <a:pt x="16153" y="6815"/>
                    <a:pt x="16153" y="6815"/>
                  </a:cubicBezTo>
                  <a:cubicBezTo>
                    <a:pt x="16153" y="6468"/>
                    <a:pt x="16153" y="6468"/>
                    <a:pt x="16153" y="6468"/>
                  </a:cubicBezTo>
                  <a:cubicBezTo>
                    <a:pt x="16341" y="6468"/>
                    <a:pt x="16341" y="6468"/>
                    <a:pt x="16341" y="6468"/>
                  </a:cubicBezTo>
                  <a:cubicBezTo>
                    <a:pt x="16153" y="6353"/>
                    <a:pt x="16153" y="6353"/>
                    <a:pt x="16153" y="6353"/>
                  </a:cubicBezTo>
                  <a:cubicBezTo>
                    <a:pt x="16341" y="6353"/>
                    <a:pt x="16341" y="6468"/>
                    <a:pt x="16341" y="6353"/>
                  </a:cubicBezTo>
                  <a:cubicBezTo>
                    <a:pt x="16341" y="6353"/>
                    <a:pt x="16341" y="6353"/>
                    <a:pt x="16341" y="6353"/>
                  </a:cubicBezTo>
                  <a:cubicBezTo>
                    <a:pt x="16341" y="6353"/>
                    <a:pt x="16717" y="6353"/>
                    <a:pt x="16717" y="6237"/>
                  </a:cubicBezTo>
                  <a:cubicBezTo>
                    <a:pt x="16341" y="6006"/>
                    <a:pt x="16341" y="6006"/>
                    <a:pt x="16341" y="6006"/>
                  </a:cubicBezTo>
                  <a:cubicBezTo>
                    <a:pt x="16717" y="6006"/>
                    <a:pt x="16717" y="6006"/>
                    <a:pt x="16717" y="6237"/>
                  </a:cubicBezTo>
                  <a:cubicBezTo>
                    <a:pt x="16717" y="6006"/>
                    <a:pt x="16717" y="5891"/>
                    <a:pt x="16717" y="5891"/>
                  </a:cubicBezTo>
                  <a:cubicBezTo>
                    <a:pt x="17280" y="5891"/>
                    <a:pt x="17656" y="5544"/>
                    <a:pt x="17656" y="5429"/>
                  </a:cubicBezTo>
                  <a:cubicBezTo>
                    <a:pt x="17656" y="5429"/>
                    <a:pt x="17656" y="5429"/>
                    <a:pt x="17656" y="5429"/>
                  </a:cubicBezTo>
                  <a:cubicBezTo>
                    <a:pt x="17656" y="5313"/>
                    <a:pt x="17843" y="5429"/>
                    <a:pt x="17656" y="5429"/>
                  </a:cubicBezTo>
                  <a:cubicBezTo>
                    <a:pt x="17656" y="5313"/>
                    <a:pt x="17656" y="5313"/>
                    <a:pt x="17280" y="5313"/>
                  </a:cubicBezTo>
                  <a:cubicBezTo>
                    <a:pt x="17280" y="4967"/>
                    <a:pt x="17656" y="5313"/>
                    <a:pt x="17843" y="4967"/>
                  </a:cubicBezTo>
                  <a:cubicBezTo>
                    <a:pt x="17843" y="5313"/>
                    <a:pt x="17656" y="5313"/>
                    <a:pt x="17843" y="5313"/>
                  </a:cubicBezTo>
                  <a:cubicBezTo>
                    <a:pt x="17843" y="5313"/>
                    <a:pt x="17843" y="4967"/>
                    <a:pt x="18031" y="4967"/>
                  </a:cubicBezTo>
                  <a:cubicBezTo>
                    <a:pt x="17843" y="4967"/>
                    <a:pt x="17843" y="4967"/>
                    <a:pt x="17843" y="4967"/>
                  </a:cubicBezTo>
                  <a:cubicBezTo>
                    <a:pt x="17843" y="4967"/>
                    <a:pt x="17843" y="4967"/>
                    <a:pt x="17843" y="4967"/>
                  </a:cubicBezTo>
                  <a:cubicBezTo>
                    <a:pt x="17843" y="4851"/>
                    <a:pt x="17280" y="4967"/>
                    <a:pt x="17280" y="4851"/>
                  </a:cubicBezTo>
                  <a:cubicBezTo>
                    <a:pt x="17280" y="4851"/>
                    <a:pt x="17280" y="4851"/>
                    <a:pt x="17280" y="4851"/>
                  </a:cubicBezTo>
                  <a:cubicBezTo>
                    <a:pt x="16904" y="4736"/>
                    <a:pt x="16904" y="4851"/>
                    <a:pt x="16904" y="4736"/>
                  </a:cubicBezTo>
                  <a:cubicBezTo>
                    <a:pt x="16904" y="4736"/>
                    <a:pt x="17280" y="4736"/>
                    <a:pt x="17656" y="4851"/>
                  </a:cubicBezTo>
                  <a:cubicBezTo>
                    <a:pt x="17656" y="4736"/>
                    <a:pt x="17843" y="4851"/>
                    <a:pt x="17843" y="4851"/>
                  </a:cubicBezTo>
                  <a:cubicBezTo>
                    <a:pt x="17843" y="4736"/>
                    <a:pt x="17843" y="4851"/>
                    <a:pt x="17843" y="4851"/>
                  </a:cubicBezTo>
                  <a:cubicBezTo>
                    <a:pt x="17656" y="4736"/>
                    <a:pt x="17843" y="4736"/>
                    <a:pt x="17843" y="4736"/>
                  </a:cubicBezTo>
                  <a:cubicBezTo>
                    <a:pt x="18031" y="4736"/>
                    <a:pt x="18031" y="4736"/>
                    <a:pt x="18031" y="4736"/>
                  </a:cubicBezTo>
                  <a:cubicBezTo>
                    <a:pt x="18031" y="4736"/>
                    <a:pt x="18031" y="4736"/>
                    <a:pt x="18031" y="4736"/>
                  </a:cubicBezTo>
                  <a:cubicBezTo>
                    <a:pt x="18031" y="4736"/>
                    <a:pt x="18407" y="4505"/>
                    <a:pt x="18407" y="4736"/>
                  </a:cubicBezTo>
                  <a:cubicBezTo>
                    <a:pt x="18595" y="4736"/>
                    <a:pt x="18407" y="4505"/>
                    <a:pt x="18595" y="4505"/>
                  </a:cubicBezTo>
                  <a:cubicBezTo>
                    <a:pt x="18407" y="4505"/>
                    <a:pt x="18031" y="4505"/>
                    <a:pt x="18031" y="4505"/>
                  </a:cubicBezTo>
                  <a:cubicBezTo>
                    <a:pt x="18407" y="4505"/>
                    <a:pt x="18407" y="4389"/>
                    <a:pt x="18595" y="4505"/>
                  </a:cubicBezTo>
                  <a:cubicBezTo>
                    <a:pt x="18595" y="4505"/>
                    <a:pt x="18407" y="4505"/>
                    <a:pt x="18407" y="4389"/>
                  </a:cubicBezTo>
                  <a:cubicBezTo>
                    <a:pt x="18407" y="4389"/>
                    <a:pt x="18595" y="4389"/>
                    <a:pt x="18407" y="4389"/>
                  </a:cubicBezTo>
                  <a:cubicBezTo>
                    <a:pt x="18595" y="4389"/>
                    <a:pt x="18595" y="4389"/>
                    <a:pt x="18595" y="4389"/>
                  </a:cubicBezTo>
                  <a:cubicBezTo>
                    <a:pt x="18595" y="4389"/>
                    <a:pt x="18595" y="4274"/>
                    <a:pt x="18407" y="4274"/>
                  </a:cubicBezTo>
                  <a:cubicBezTo>
                    <a:pt x="18595" y="4274"/>
                    <a:pt x="18783" y="4274"/>
                    <a:pt x="18595" y="4043"/>
                  </a:cubicBezTo>
                  <a:cubicBezTo>
                    <a:pt x="18595" y="4043"/>
                    <a:pt x="18595" y="4043"/>
                    <a:pt x="18783" y="4043"/>
                  </a:cubicBezTo>
                  <a:cubicBezTo>
                    <a:pt x="18783" y="4274"/>
                    <a:pt x="18595" y="4043"/>
                    <a:pt x="18783" y="4274"/>
                  </a:cubicBezTo>
                  <a:cubicBezTo>
                    <a:pt x="18595" y="4043"/>
                    <a:pt x="18783" y="4274"/>
                    <a:pt x="18783" y="4043"/>
                  </a:cubicBezTo>
                  <a:cubicBezTo>
                    <a:pt x="18783" y="4043"/>
                    <a:pt x="18783" y="4043"/>
                    <a:pt x="18783" y="4043"/>
                  </a:cubicBezTo>
                  <a:cubicBezTo>
                    <a:pt x="18783" y="4043"/>
                    <a:pt x="18783" y="4043"/>
                    <a:pt x="19158" y="4043"/>
                  </a:cubicBezTo>
                  <a:cubicBezTo>
                    <a:pt x="18783" y="4043"/>
                    <a:pt x="18783" y="4043"/>
                    <a:pt x="18783" y="4043"/>
                  </a:cubicBezTo>
                  <a:cubicBezTo>
                    <a:pt x="19158" y="4043"/>
                    <a:pt x="19158" y="4043"/>
                    <a:pt x="19158" y="4043"/>
                  </a:cubicBezTo>
                  <a:cubicBezTo>
                    <a:pt x="19158" y="4043"/>
                    <a:pt x="18783" y="3927"/>
                    <a:pt x="19158" y="3927"/>
                  </a:cubicBezTo>
                  <a:cubicBezTo>
                    <a:pt x="18783" y="3927"/>
                    <a:pt x="18783" y="3927"/>
                    <a:pt x="18783" y="3927"/>
                  </a:cubicBezTo>
                  <a:cubicBezTo>
                    <a:pt x="18783" y="3927"/>
                    <a:pt x="18783" y="3927"/>
                    <a:pt x="18783" y="3812"/>
                  </a:cubicBezTo>
                  <a:cubicBezTo>
                    <a:pt x="19158" y="3927"/>
                    <a:pt x="19158" y="3927"/>
                    <a:pt x="19158" y="3927"/>
                  </a:cubicBezTo>
                  <a:cubicBezTo>
                    <a:pt x="19346" y="3927"/>
                    <a:pt x="19158" y="3812"/>
                    <a:pt x="19346" y="3812"/>
                  </a:cubicBezTo>
                  <a:cubicBezTo>
                    <a:pt x="19158" y="3812"/>
                    <a:pt x="19158" y="3812"/>
                    <a:pt x="19158" y="3812"/>
                  </a:cubicBezTo>
                  <a:cubicBezTo>
                    <a:pt x="19158" y="3812"/>
                    <a:pt x="18783" y="3812"/>
                    <a:pt x="19158" y="3465"/>
                  </a:cubicBezTo>
                  <a:cubicBezTo>
                    <a:pt x="19158" y="3465"/>
                    <a:pt x="19346" y="3465"/>
                    <a:pt x="19346" y="3812"/>
                  </a:cubicBezTo>
                  <a:cubicBezTo>
                    <a:pt x="19346" y="3812"/>
                    <a:pt x="19346" y="3465"/>
                    <a:pt x="19158" y="3465"/>
                  </a:cubicBezTo>
                  <a:cubicBezTo>
                    <a:pt x="19346" y="3465"/>
                    <a:pt x="19346" y="3465"/>
                    <a:pt x="19346" y="3465"/>
                  </a:cubicBezTo>
                  <a:cubicBezTo>
                    <a:pt x="19346" y="3350"/>
                    <a:pt x="19346" y="3350"/>
                    <a:pt x="19346" y="3350"/>
                  </a:cubicBezTo>
                  <a:cubicBezTo>
                    <a:pt x="19158" y="3350"/>
                    <a:pt x="19158" y="3350"/>
                    <a:pt x="19158" y="3350"/>
                  </a:cubicBezTo>
                  <a:cubicBezTo>
                    <a:pt x="19158" y="3234"/>
                    <a:pt x="19158" y="3234"/>
                    <a:pt x="19158" y="3234"/>
                  </a:cubicBezTo>
                  <a:cubicBezTo>
                    <a:pt x="18783" y="3234"/>
                    <a:pt x="18783" y="3234"/>
                    <a:pt x="18783" y="3234"/>
                  </a:cubicBezTo>
                  <a:cubicBezTo>
                    <a:pt x="18783" y="3234"/>
                    <a:pt x="18783" y="3234"/>
                    <a:pt x="18783" y="3003"/>
                  </a:cubicBezTo>
                  <a:cubicBezTo>
                    <a:pt x="19158" y="3350"/>
                    <a:pt x="19346" y="3234"/>
                    <a:pt x="19722" y="3234"/>
                  </a:cubicBezTo>
                  <a:cubicBezTo>
                    <a:pt x="19722" y="3234"/>
                    <a:pt x="19158" y="3003"/>
                    <a:pt x="19722" y="3003"/>
                  </a:cubicBezTo>
                  <a:cubicBezTo>
                    <a:pt x="19722" y="3003"/>
                    <a:pt x="20097" y="3003"/>
                    <a:pt x="19722" y="3003"/>
                  </a:cubicBezTo>
                  <a:cubicBezTo>
                    <a:pt x="19722" y="3003"/>
                    <a:pt x="20097" y="3234"/>
                    <a:pt x="20097" y="3003"/>
                  </a:cubicBezTo>
                  <a:cubicBezTo>
                    <a:pt x="19722" y="2888"/>
                    <a:pt x="19722" y="2888"/>
                    <a:pt x="19722" y="2888"/>
                  </a:cubicBezTo>
                  <a:cubicBezTo>
                    <a:pt x="19722" y="3003"/>
                    <a:pt x="19722" y="3003"/>
                    <a:pt x="19722" y="3003"/>
                  </a:cubicBezTo>
                  <a:cubicBezTo>
                    <a:pt x="19346" y="2888"/>
                    <a:pt x="19346" y="2888"/>
                    <a:pt x="19346" y="2888"/>
                  </a:cubicBezTo>
                  <a:cubicBezTo>
                    <a:pt x="19346" y="2888"/>
                    <a:pt x="19346" y="2772"/>
                    <a:pt x="19722" y="2888"/>
                  </a:cubicBezTo>
                  <a:cubicBezTo>
                    <a:pt x="19722" y="2888"/>
                    <a:pt x="19346" y="2888"/>
                    <a:pt x="19722" y="2888"/>
                  </a:cubicBezTo>
                  <a:cubicBezTo>
                    <a:pt x="20097" y="2888"/>
                    <a:pt x="19722" y="2772"/>
                    <a:pt x="20097" y="2772"/>
                  </a:cubicBezTo>
                  <a:cubicBezTo>
                    <a:pt x="20097" y="2888"/>
                    <a:pt x="20097" y="2888"/>
                    <a:pt x="20285" y="2888"/>
                  </a:cubicBezTo>
                  <a:cubicBezTo>
                    <a:pt x="20285" y="2888"/>
                    <a:pt x="20285" y="2888"/>
                    <a:pt x="20285" y="2888"/>
                  </a:cubicBezTo>
                  <a:cubicBezTo>
                    <a:pt x="20285" y="2888"/>
                    <a:pt x="20285" y="2888"/>
                    <a:pt x="20285" y="2888"/>
                  </a:cubicBezTo>
                  <a:cubicBezTo>
                    <a:pt x="20285" y="2772"/>
                    <a:pt x="20285" y="2888"/>
                    <a:pt x="20473" y="2772"/>
                  </a:cubicBezTo>
                  <a:cubicBezTo>
                    <a:pt x="20285" y="2772"/>
                    <a:pt x="20285" y="2772"/>
                    <a:pt x="20285" y="2772"/>
                  </a:cubicBezTo>
                  <a:cubicBezTo>
                    <a:pt x="20097" y="2772"/>
                    <a:pt x="20285" y="2888"/>
                    <a:pt x="20097" y="2772"/>
                  </a:cubicBezTo>
                  <a:cubicBezTo>
                    <a:pt x="20097" y="2772"/>
                    <a:pt x="20285" y="2772"/>
                    <a:pt x="20285" y="2541"/>
                  </a:cubicBezTo>
                  <a:cubicBezTo>
                    <a:pt x="20097" y="2541"/>
                    <a:pt x="20097" y="2541"/>
                    <a:pt x="20097" y="2541"/>
                  </a:cubicBezTo>
                  <a:cubicBezTo>
                    <a:pt x="20097" y="2541"/>
                    <a:pt x="19722" y="2426"/>
                    <a:pt x="20097" y="2426"/>
                  </a:cubicBezTo>
                  <a:cubicBezTo>
                    <a:pt x="20285" y="2426"/>
                    <a:pt x="20285" y="2426"/>
                    <a:pt x="20285" y="2541"/>
                  </a:cubicBezTo>
                  <a:cubicBezTo>
                    <a:pt x="20285" y="2426"/>
                    <a:pt x="20473" y="2426"/>
                    <a:pt x="20473" y="2426"/>
                  </a:cubicBezTo>
                  <a:cubicBezTo>
                    <a:pt x="20285" y="2310"/>
                    <a:pt x="20473" y="2310"/>
                    <a:pt x="20473" y="2310"/>
                  </a:cubicBezTo>
                  <a:cubicBezTo>
                    <a:pt x="20473" y="2310"/>
                    <a:pt x="20285" y="2426"/>
                    <a:pt x="20097" y="2426"/>
                  </a:cubicBezTo>
                  <a:cubicBezTo>
                    <a:pt x="20097" y="2310"/>
                    <a:pt x="20097" y="2541"/>
                    <a:pt x="19722" y="2426"/>
                  </a:cubicBezTo>
                  <a:cubicBezTo>
                    <a:pt x="20097" y="2426"/>
                    <a:pt x="19722" y="2310"/>
                    <a:pt x="19346" y="2310"/>
                  </a:cubicBezTo>
                  <a:cubicBezTo>
                    <a:pt x="19722" y="2310"/>
                    <a:pt x="19722" y="2310"/>
                    <a:pt x="19722" y="2310"/>
                  </a:cubicBezTo>
                  <a:cubicBezTo>
                    <a:pt x="19722" y="2310"/>
                    <a:pt x="19722" y="2310"/>
                    <a:pt x="20097" y="2426"/>
                  </a:cubicBezTo>
                  <a:cubicBezTo>
                    <a:pt x="20097" y="2310"/>
                    <a:pt x="20097" y="2310"/>
                    <a:pt x="20285" y="2310"/>
                  </a:cubicBezTo>
                  <a:cubicBezTo>
                    <a:pt x="20285" y="2079"/>
                    <a:pt x="20097" y="2079"/>
                    <a:pt x="20097" y="2079"/>
                  </a:cubicBezTo>
                  <a:cubicBezTo>
                    <a:pt x="20285" y="2079"/>
                    <a:pt x="20285" y="1848"/>
                    <a:pt x="20285" y="1617"/>
                  </a:cubicBezTo>
                  <a:cubicBezTo>
                    <a:pt x="20473" y="1848"/>
                    <a:pt x="20473" y="1617"/>
                    <a:pt x="20849" y="1617"/>
                  </a:cubicBezTo>
                  <a:cubicBezTo>
                    <a:pt x="20849" y="1848"/>
                    <a:pt x="20849" y="1848"/>
                    <a:pt x="20849" y="1848"/>
                  </a:cubicBezTo>
                  <a:cubicBezTo>
                    <a:pt x="20849" y="1848"/>
                    <a:pt x="20849" y="1848"/>
                    <a:pt x="20849" y="1848"/>
                  </a:cubicBezTo>
                  <a:cubicBezTo>
                    <a:pt x="21037" y="1848"/>
                    <a:pt x="20473" y="1617"/>
                    <a:pt x="20849" y="1617"/>
                  </a:cubicBezTo>
                  <a:cubicBezTo>
                    <a:pt x="20849" y="1848"/>
                    <a:pt x="20473" y="1617"/>
                    <a:pt x="20473" y="1502"/>
                  </a:cubicBezTo>
                  <a:cubicBezTo>
                    <a:pt x="20285" y="1502"/>
                    <a:pt x="20285" y="1502"/>
                    <a:pt x="20285" y="1502"/>
                  </a:cubicBezTo>
                  <a:cubicBezTo>
                    <a:pt x="20473" y="1502"/>
                    <a:pt x="20473" y="1386"/>
                    <a:pt x="20849" y="1386"/>
                  </a:cubicBezTo>
                  <a:cubicBezTo>
                    <a:pt x="20849" y="1271"/>
                    <a:pt x="21037" y="1040"/>
                    <a:pt x="21037" y="1040"/>
                  </a:cubicBezTo>
                  <a:cubicBezTo>
                    <a:pt x="21037" y="924"/>
                    <a:pt x="20849" y="924"/>
                    <a:pt x="20849" y="924"/>
                  </a:cubicBezTo>
                  <a:cubicBezTo>
                    <a:pt x="20849" y="809"/>
                    <a:pt x="21037" y="924"/>
                    <a:pt x="21037" y="924"/>
                  </a:cubicBezTo>
                  <a:cubicBezTo>
                    <a:pt x="21037" y="924"/>
                    <a:pt x="21037" y="924"/>
                    <a:pt x="21037" y="924"/>
                  </a:cubicBezTo>
                  <a:cubicBezTo>
                    <a:pt x="21037" y="924"/>
                    <a:pt x="21037" y="578"/>
                    <a:pt x="21224" y="809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0849" y="347"/>
                    <a:pt x="21037" y="347"/>
                    <a:pt x="21037" y="347"/>
                  </a:cubicBezTo>
                  <a:cubicBezTo>
                    <a:pt x="21224" y="578"/>
                    <a:pt x="21224" y="578"/>
                    <a:pt x="21224" y="578"/>
                  </a:cubicBezTo>
                  <a:cubicBezTo>
                    <a:pt x="21224" y="347"/>
                    <a:pt x="21224" y="116"/>
                    <a:pt x="21600" y="116"/>
                  </a:cubicBezTo>
                  <a:cubicBezTo>
                    <a:pt x="21224" y="116"/>
                    <a:pt x="21224" y="116"/>
                    <a:pt x="21224" y="11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224" y="0"/>
                    <a:pt x="21224" y="0"/>
                    <a:pt x="21600" y="0"/>
                  </a:cubicBezTo>
                  <a:cubicBezTo>
                    <a:pt x="21037" y="0"/>
                    <a:pt x="21037" y="0"/>
                    <a:pt x="21037" y="0"/>
                  </a:cubicBezTo>
                  <a:cubicBezTo>
                    <a:pt x="21037" y="116"/>
                    <a:pt x="21224" y="0"/>
                    <a:pt x="21224" y="116"/>
                  </a:cubicBezTo>
                  <a:cubicBezTo>
                    <a:pt x="21224" y="116"/>
                    <a:pt x="21224" y="116"/>
                    <a:pt x="21037" y="116"/>
                  </a:cubicBezTo>
                  <a:cubicBezTo>
                    <a:pt x="21224" y="116"/>
                    <a:pt x="21224" y="116"/>
                    <a:pt x="21224" y="116"/>
                  </a:cubicBezTo>
                  <a:cubicBezTo>
                    <a:pt x="21037" y="116"/>
                    <a:pt x="21037" y="116"/>
                    <a:pt x="20849" y="116"/>
                  </a:cubicBezTo>
                  <a:cubicBezTo>
                    <a:pt x="21037" y="116"/>
                    <a:pt x="20849" y="0"/>
                    <a:pt x="21037" y="116"/>
                  </a:cubicBezTo>
                  <a:cubicBezTo>
                    <a:pt x="20849" y="116"/>
                    <a:pt x="20849" y="116"/>
                    <a:pt x="20849" y="116"/>
                  </a:cubicBezTo>
                  <a:cubicBezTo>
                    <a:pt x="20849" y="116"/>
                    <a:pt x="20849" y="116"/>
                    <a:pt x="20849" y="116"/>
                  </a:cubicBezTo>
                  <a:cubicBezTo>
                    <a:pt x="20849" y="116"/>
                    <a:pt x="20473" y="116"/>
                    <a:pt x="20473" y="347"/>
                  </a:cubicBezTo>
                  <a:cubicBezTo>
                    <a:pt x="20849" y="578"/>
                    <a:pt x="20285" y="578"/>
                    <a:pt x="20285" y="578"/>
                  </a:cubicBezTo>
                  <a:cubicBezTo>
                    <a:pt x="20473" y="578"/>
                    <a:pt x="20849" y="578"/>
                    <a:pt x="20849" y="578"/>
                  </a:cubicBezTo>
                  <a:cubicBezTo>
                    <a:pt x="20849" y="809"/>
                    <a:pt x="20849" y="578"/>
                    <a:pt x="20849" y="809"/>
                  </a:cubicBezTo>
                  <a:cubicBezTo>
                    <a:pt x="20473" y="809"/>
                    <a:pt x="20473" y="809"/>
                    <a:pt x="20285" y="809"/>
                  </a:cubicBezTo>
                  <a:cubicBezTo>
                    <a:pt x="20473" y="809"/>
                    <a:pt x="20473" y="809"/>
                    <a:pt x="20473" y="809"/>
                  </a:cubicBezTo>
                  <a:cubicBezTo>
                    <a:pt x="20285" y="809"/>
                    <a:pt x="20285" y="809"/>
                    <a:pt x="20097" y="924"/>
                  </a:cubicBezTo>
                  <a:cubicBezTo>
                    <a:pt x="20097" y="1040"/>
                    <a:pt x="20097" y="1040"/>
                    <a:pt x="19722" y="1271"/>
                  </a:cubicBezTo>
                  <a:cubicBezTo>
                    <a:pt x="20097" y="1271"/>
                    <a:pt x="20097" y="1271"/>
                    <a:pt x="20097" y="1271"/>
                  </a:cubicBezTo>
                  <a:cubicBezTo>
                    <a:pt x="19722" y="1271"/>
                    <a:pt x="19722" y="1386"/>
                    <a:pt x="19346" y="1502"/>
                  </a:cubicBezTo>
                  <a:cubicBezTo>
                    <a:pt x="19346" y="1617"/>
                    <a:pt x="19158" y="1617"/>
                    <a:pt x="19158" y="1848"/>
                  </a:cubicBezTo>
                  <a:cubicBezTo>
                    <a:pt x="18783" y="2079"/>
                    <a:pt x="18595" y="2310"/>
                    <a:pt x="18407" y="2541"/>
                  </a:cubicBezTo>
                  <a:cubicBezTo>
                    <a:pt x="18595" y="2541"/>
                    <a:pt x="18595" y="2541"/>
                    <a:pt x="18595" y="2541"/>
                  </a:cubicBezTo>
                  <a:cubicBezTo>
                    <a:pt x="18407" y="2541"/>
                    <a:pt x="18595" y="2541"/>
                    <a:pt x="18595" y="2772"/>
                  </a:cubicBezTo>
                  <a:cubicBezTo>
                    <a:pt x="18595" y="2541"/>
                    <a:pt x="18407" y="2772"/>
                    <a:pt x="18407" y="2772"/>
                  </a:cubicBezTo>
                  <a:cubicBezTo>
                    <a:pt x="18407" y="2772"/>
                    <a:pt x="18031" y="2888"/>
                    <a:pt x="17843" y="2888"/>
                  </a:cubicBezTo>
                  <a:cubicBezTo>
                    <a:pt x="17843" y="3003"/>
                    <a:pt x="17843" y="3003"/>
                    <a:pt x="17843" y="3003"/>
                  </a:cubicBezTo>
                  <a:cubicBezTo>
                    <a:pt x="17656" y="3003"/>
                    <a:pt x="17656" y="3234"/>
                    <a:pt x="17656" y="3350"/>
                  </a:cubicBezTo>
                  <a:cubicBezTo>
                    <a:pt x="17656" y="3350"/>
                    <a:pt x="17843" y="3350"/>
                    <a:pt x="17656" y="3350"/>
                  </a:cubicBezTo>
                  <a:cubicBezTo>
                    <a:pt x="17280" y="3465"/>
                    <a:pt x="17280" y="3465"/>
                    <a:pt x="17280" y="3465"/>
                  </a:cubicBezTo>
                  <a:cubicBezTo>
                    <a:pt x="16904" y="3465"/>
                    <a:pt x="16904" y="3812"/>
                    <a:pt x="16904" y="3927"/>
                  </a:cubicBezTo>
                  <a:cubicBezTo>
                    <a:pt x="16341" y="4043"/>
                    <a:pt x="16341" y="4389"/>
                    <a:pt x="15965" y="4505"/>
                  </a:cubicBezTo>
                  <a:cubicBezTo>
                    <a:pt x="16153" y="4736"/>
                    <a:pt x="16153" y="4736"/>
                    <a:pt x="16153" y="4736"/>
                  </a:cubicBezTo>
                  <a:cubicBezTo>
                    <a:pt x="15590" y="4851"/>
                    <a:pt x="15590" y="5313"/>
                    <a:pt x="15214" y="5429"/>
                  </a:cubicBezTo>
                  <a:cubicBezTo>
                    <a:pt x="15402" y="5544"/>
                    <a:pt x="15402" y="5544"/>
                    <a:pt x="15402" y="5544"/>
                  </a:cubicBezTo>
                  <a:cubicBezTo>
                    <a:pt x="15402" y="5544"/>
                    <a:pt x="15214" y="5775"/>
                    <a:pt x="15214" y="5544"/>
                  </a:cubicBezTo>
                  <a:cubicBezTo>
                    <a:pt x="15214" y="5775"/>
                    <a:pt x="14838" y="5775"/>
                    <a:pt x="14838" y="5891"/>
                  </a:cubicBezTo>
                  <a:cubicBezTo>
                    <a:pt x="14838" y="5891"/>
                    <a:pt x="14838" y="5891"/>
                    <a:pt x="14463" y="5891"/>
                  </a:cubicBezTo>
                  <a:cubicBezTo>
                    <a:pt x="14463" y="6006"/>
                    <a:pt x="14463" y="6237"/>
                    <a:pt x="14275" y="6237"/>
                  </a:cubicBezTo>
                  <a:cubicBezTo>
                    <a:pt x="14275" y="6237"/>
                    <a:pt x="14275" y="6237"/>
                    <a:pt x="14275" y="6237"/>
                  </a:cubicBezTo>
                  <a:cubicBezTo>
                    <a:pt x="14463" y="6237"/>
                    <a:pt x="14463" y="6237"/>
                    <a:pt x="14463" y="6353"/>
                  </a:cubicBezTo>
                  <a:cubicBezTo>
                    <a:pt x="14275" y="6353"/>
                    <a:pt x="14275" y="6468"/>
                    <a:pt x="14275" y="6353"/>
                  </a:cubicBezTo>
                  <a:cubicBezTo>
                    <a:pt x="14275" y="6468"/>
                    <a:pt x="13711" y="6815"/>
                    <a:pt x="13711" y="6930"/>
                  </a:cubicBezTo>
                  <a:cubicBezTo>
                    <a:pt x="13711" y="6930"/>
                    <a:pt x="13711" y="6930"/>
                    <a:pt x="13711" y="6930"/>
                  </a:cubicBezTo>
                  <a:cubicBezTo>
                    <a:pt x="13523" y="7046"/>
                    <a:pt x="13523" y="7277"/>
                    <a:pt x="13148" y="7277"/>
                  </a:cubicBezTo>
                  <a:cubicBezTo>
                    <a:pt x="13148" y="7393"/>
                    <a:pt x="13523" y="7277"/>
                    <a:pt x="13523" y="7393"/>
                  </a:cubicBezTo>
                  <a:cubicBezTo>
                    <a:pt x="13148" y="7393"/>
                    <a:pt x="13148" y="7393"/>
                    <a:pt x="13148" y="7393"/>
                  </a:cubicBezTo>
                  <a:cubicBezTo>
                    <a:pt x="12960" y="7508"/>
                    <a:pt x="12960" y="7855"/>
                    <a:pt x="12772" y="7970"/>
                  </a:cubicBezTo>
                  <a:cubicBezTo>
                    <a:pt x="12397" y="8317"/>
                    <a:pt x="12021" y="8779"/>
                    <a:pt x="11457" y="9010"/>
                  </a:cubicBezTo>
                  <a:cubicBezTo>
                    <a:pt x="11645" y="9010"/>
                    <a:pt x="11645" y="9010"/>
                    <a:pt x="11645" y="9010"/>
                  </a:cubicBezTo>
                  <a:cubicBezTo>
                    <a:pt x="11270" y="9010"/>
                    <a:pt x="11645" y="9356"/>
                    <a:pt x="11270" y="9356"/>
                  </a:cubicBezTo>
                  <a:cubicBezTo>
                    <a:pt x="11270" y="9356"/>
                    <a:pt x="11270" y="9356"/>
                    <a:pt x="11270" y="9356"/>
                  </a:cubicBezTo>
                  <a:cubicBezTo>
                    <a:pt x="11082" y="9472"/>
                    <a:pt x="11270" y="9818"/>
                    <a:pt x="11082" y="9934"/>
                  </a:cubicBezTo>
                  <a:cubicBezTo>
                    <a:pt x="11082" y="9818"/>
                    <a:pt x="11082" y="9818"/>
                    <a:pt x="11082" y="9818"/>
                  </a:cubicBezTo>
                  <a:cubicBezTo>
                    <a:pt x="11082" y="9934"/>
                    <a:pt x="10706" y="10165"/>
                    <a:pt x="10706" y="10280"/>
                  </a:cubicBezTo>
                  <a:cubicBezTo>
                    <a:pt x="10706" y="10280"/>
                    <a:pt x="10706" y="10280"/>
                    <a:pt x="10706" y="10280"/>
                  </a:cubicBezTo>
                  <a:cubicBezTo>
                    <a:pt x="11082" y="10280"/>
                    <a:pt x="10518" y="10280"/>
                    <a:pt x="10706" y="10396"/>
                  </a:cubicBezTo>
                  <a:cubicBezTo>
                    <a:pt x="10706" y="10396"/>
                    <a:pt x="10518" y="10396"/>
                    <a:pt x="10706" y="10396"/>
                  </a:cubicBezTo>
                  <a:cubicBezTo>
                    <a:pt x="10518" y="10742"/>
                    <a:pt x="9955" y="10858"/>
                    <a:pt x="9579" y="11320"/>
                  </a:cubicBezTo>
                  <a:cubicBezTo>
                    <a:pt x="9579" y="11666"/>
                    <a:pt x="9955" y="11435"/>
                    <a:pt x="9579" y="11435"/>
                  </a:cubicBezTo>
                  <a:cubicBezTo>
                    <a:pt x="9579" y="11666"/>
                    <a:pt x="9579" y="11435"/>
                    <a:pt x="9579" y="11435"/>
                  </a:cubicBezTo>
                  <a:cubicBezTo>
                    <a:pt x="9203" y="11666"/>
                    <a:pt x="9955" y="11782"/>
                    <a:pt x="9579" y="11782"/>
                  </a:cubicBezTo>
                  <a:cubicBezTo>
                    <a:pt x="9203" y="11666"/>
                    <a:pt x="9579" y="11782"/>
                    <a:pt x="9203" y="11782"/>
                  </a:cubicBezTo>
                  <a:cubicBezTo>
                    <a:pt x="9203" y="11897"/>
                    <a:pt x="9579" y="11897"/>
                    <a:pt x="9203" y="11897"/>
                  </a:cubicBezTo>
                  <a:cubicBezTo>
                    <a:pt x="9203" y="12128"/>
                    <a:pt x="9203" y="12128"/>
                    <a:pt x="9203" y="12128"/>
                  </a:cubicBezTo>
                  <a:cubicBezTo>
                    <a:pt x="9016" y="12128"/>
                    <a:pt x="9016" y="12244"/>
                    <a:pt x="8640" y="12244"/>
                  </a:cubicBezTo>
                  <a:cubicBezTo>
                    <a:pt x="8077" y="12937"/>
                    <a:pt x="7137" y="13630"/>
                    <a:pt x="6386" y="14207"/>
                  </a:cubicBezTo>
                  <a:cubicBezTo>
                    <a:pt x="5823" y="14901"/>
                    <a:pt x="5447" y="15363"/>
                    <a:pt x="4696" y="16287"/>
                  </a:cubicBezTo>
                  <a:cubicBezTo>
                    <a:pt x="4696" y="16402"/>
                    <a:pt x="4696" y="16402"/>
                    <a:pt x="4320" y="16633"/>
                  </a:cubicBezTo>
                  <a:cubicBezTo>
                    <a:pt x="4320" y="16633"/>
                    <a:pt x="4320" y="16633"/>
                    <a:pt x="4320" y="16633"/>
                  </a:cubicBezTo>
                  <a:cubicBezTo>
                    <a:pt x="4320" y="16633"/>
                    <a:pt x="4320" y="16749"/>
                    <a:pt x="4132" y="16749"/>
                  </a:cubicBezTo>
                  <a:cubicBezTo>
                    <a:pt x="3944" y="16864"/>
                    <a:pt x="3569" y="17211"/>
                    <a:pt x="3569" y="17557"/>
                  </a:cubicBezTo>
                  <a:cubicBezTo>
                    <a:pt x="3569" y="17557"/>
                    <a:pt x="3569" y="17557"/>
                    <a:pt x="3569" y="17557"/>
                  </a:cubicBezTo>
                  <a:cubicBezTo>
                    <a:pt x="3569" y="17557"/>
                    <a:pt x="3569" y="17557"/>
                    <a:pt x="3569" y="17557"/>
                  </a:cubicBezTo>
                  <a:cubicBezTo>
                    <a:pt x="3569" y="17673"/>
                    <a:pt x="3569" y="17673"/>
                    <a:pt x="3569" y="17673"/>
                  </a:cubicBezTo>
                  <a:cubicBezTo>
                    <a:pt x="3569" y="17673"/>
                    <a:pt x="3381" y="17673"/>
                    <a:pt x="3381" y="17557"/>
                  </a:cubicBezTo>
                  <a:cubicBezTo>
                    <a:pt x="2442" y="18135"/>
                    <a:pt x="2254" y="19059"/>
                    <a:pt x="1690" y="19521"/>
                  </a:cubicBezTo>
                  <a:cubicBezTo>
                    <a:pt x="1690" y="19636"/>
                    <a:pt x="1503" y="19752"/>
                    <a:pt x="1127" y="19867"/>
                  </a:cubicBezTo>
                  <a:cubicBezTo>
                    <a:pt x="939" y="20676"/>
                    <a:pt x="751" y="21138"/>
                    <a:pt x="0" y="21484"/>
                  </a:cubicBezTo>
                  <a:cubicBezTo>
                    <a:pt x="0" y="21484"/>
                    <a:pt x="751" y="21600"/>
                    <a:pt x="939" y="2148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6" name="شكل حر 147"/>
            <p:cNvSpPr/>
            <p:nvPr/>
          </p:nvSpPr>
          <p:spPr>
            <a:xfrm>
              <a:off x="2350122" y="5005079"/>
              <a:ext cx="25401" cy="25401"/>
            </a:xfrm>
            <a:prstGeom prst="rect">
              <a:avLst/>
            </a:pr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7" name="شكل حر 148"/>
            <p:cNvSpPr/>
            <p:nvPr/>
          </p:nvSpPr>
          <p:spPr>
            <a:xfrm>
              <a:off x="2148592" y="5663591"/>
              <a:ext cx="555337" cy="91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fill="norm" stroke="1" extrusionOk="0">
                  <a:moveTo>
                    <a:pt x="765" y="21255"/>
                  </a:moveTo>
                  <a:cubicBezTo>
                    <a:pt x="1529" y="21140"/>
                    <a:pt x="1147" y="20681"/>
                    <a:pt x="1720" y="20451"/>
                  </a:cubicBezTo>
                  <a:cubicBezTo>
                    <a:pt x="1720" y="20451"/>
                    <a:pt x="1529" y="20451"/>
                    <a:pt x="1720" y="20451"/>
                  </a:cubicBezTo>
                  <a:cubicBezTo>
                    <a:pt x="2485" y="20336"/>
                    <a:pt x="2676" y="19762"/>
                    <a:pt x="2676" y="19302"/>
                  </a:cubicBezTo>
                  <a:cubicBezTo>
                    <a:pt x="2676" y="19302"/>
                    <a:pt x="2676" y="19302"/>
                    <a:pt x="2676" y="19302"/>
                  </a:cubicBezTo>
                  <a:cubicBezTo>
                    <a:pt x="2676" y="19302"/>
                    <a:pt x="2867" y="19302"/>
                    <a:pt x="2867" y="19187"/>
                  </a:cubicBezTo>
                  <a:cubicBezTo>
                    <a:pt x="2867" y="19187"/>
                    <a:pt x="2867" y="19187"/>
                    <a:pt x="2676" y="19187"/>
                  </a:cubicBezTo>
                  <a:cubicBezTo>
                    <a:pt x="2867" y="19187"/>
                    <a:pt x="2867" y="18957"/>
                    <a:pt x="3250" y="18957"/>
                  </a:cubicBezTo>
                  <a:cubicBezTo>
                    <a:pt x="2867" y="18957"/>
                    <a:pt x="2867" y="18957"/>
                    <a:pt x="2867" y="18843"/>
                  </a:cubicBezTo>
                  <a:cubicBezTo>
                    <a:pt x="3250" y="18957"/>
                    <a:pt x="3250" y="18957"/>
                    <a:pt x="3250" y="18957"/>
                  </a:cubicBezTo>
                  <a:cubicBezTo>
                    <a:pt x="3441" y="18957"/>
                    <a:pt x="3441" y="18728"/>
                    <a:pt x="3632" y="18498"/>
                  </a:cubicBezTo>
                  <a:cubicBezTo>
                    <a:pt x="3441" y="18498"/>
                    <a:pt x="3441" y="18498"/>
                    <a:pt x="3441" y="18498"/>
                  </a:cubicBezTo>
                  <a:cubicBezTo>
                    <a:pt x="4014" y="18268"/>
                    <a:pt x="4205" y="18153"/>
                    <a:pt x="4396" y="17809"/>
                  </a:cubicBezTo>
                  <a:cubicBezTo>
                    <a:pt x="4205" y="17809"/>
                    <a:pt x="4205" y="17809"/>
                    <a:pt x="4205" y="17809"/>
                  </a:cubicBezTo>
                  <a:cubicBezTo>
                    <a:pt x="4396" y="17809"/>
                    <a:pt x="4396" y="17809"/>
                    <a:pt x="4588" y="17694"/>
                  </a:cubicBezTo>
                  <a:cubicBezTo>
                    <a:pt x="4396" y="17694"/>
                    <a:pt x="5161" y="17694"/>
                    <a:pt x="5161" y="17464"/>
                  </a:cubicBezTo>
                  <a:cubicBezTo>
                    <a:pt x="4588" y="17464"/>
                    <a:pt x="4588" y="17464"/>
                    <a:pt x="4588" y="17464"/>
                  </a:cubicBezTo>
                  <a:cubicBezTo>
                    <a:pt x="5161" y="17464"/>
                    <a:pt x="4588" y="17349"/>
                    <a:pt x="5161" y="17349"/>
                  </a:cubicBezTo>
                  <a:cubicBezTo>
                    <a:pt x="5161" y="17349"/>
                    <a:pt x="5161" y="17349"/>
                    <a:pt x="5161" y="17349"/>
                  </a:cubicBezTo>
                  <a:cubicBezTo>
                    <a:pt x="5352" y="17349"/>
                    <a:pt x="5161" y="17234"/>
                    <a:pt x="5161" y="17234"/>
                  </a:cubicBezTo>
                  <a:cubicBezTo>
                    <a:pt x="5352" y="17234"/>
                    <a:pt x="5352" y="17234"/>
                    <a:pt x="5352" y="17234"/>
                  </a:cubicBezTo>
                  <a:cubicBezTo>
                    <a:pt x="5352" y="17234"/>
                    <a:pt x="5352" y="17234"/>
                    <a:pt x="5352" y="17004"/>
                  </a:cubicBezTo>
                  <a:cubicBezTo>
                    <a:pt x="5352" y="17004"/>
                    <a:pt x="5352" y="17004"/>
                    <a:pt x="5352" y="17004"/>
                  </a:cubicBezTo>
                  <a:cubicBezTo>
                    <a:pt x="5352" y="17004"/>
                    <a:pt x="5352" y="16774"/>
                    <a:pt x="5735" y="17004"/>
                  </a:cubicBezTo>
                  <a:cubicBezTo>
                    <a:pt x="5352" y="16774"/>
                    <a:pt x="5352" y="17004"/>
                    <a:pt x="5352" y="16774"/>
                  </a:cubicBezTo>
                  <a:cubicBezTo>
                    <a:pt x="5926" y="16660"/>
                    <a:pt x="6117" y="16200"/>
                    <a:pt x="6499" y="15855"/>
                  </a:cubicBezTo>
                  <a:cubicBezTo>
                    <a:pt x="6499" y="15855"/>
                    <a:pt x="6499" y="15855"/>
                    <a:pt x="6117" y="15855"/>
                  </a:cubicBezTo>
                  <a:cubicBezTo>
                    <a:pt x="6499" y="15740"/>
                    <a:pt x="6499" y="15740"/>
                    <a:pt x="6499" y="15740"/>
                  </a:cubicBezTo>
                  <a:cubicBezTo>
                    <a:pt x="6499" y="15740"/>
                    <a:pt x="6499" y="15740"/>
                    <a:pt x="6499" y="15511"/>
                  </a:cubicBezTo>
                  <a:cubicBezTo>
                    <a:pt x="6690" y="15511"/>
                    <a:pt x="6690" y="15511"/>
                    <a:pt x="6690" y="15511"/>
                  </a:cubicBezTo>
                  <a:cubicBezTo>
                    <a:pt x="6690" y="15511"/>
                    <a:pt x="6690" y="15511"/>
                    <a:pt x="6499" y="15511"/>
                  </a:cubicBezTo>
                  <a:cubicBezTo>
                    <a:pt x="6690" y="15511"/>
                    <a:pt x="6690" y="15396"/>
                    <a:pt x="6881" y="15396"/>
                  </a:cubicBezTo>
                  <a:cubicBezTo>
                    <a:pt x="6690" y="15396"/>
                    <a:pt x="6690" y="15396"/>
                    <a:pt x="6690" y="15396"/>
                  </a:cubicBezTo>
                  <a:cubicBezTo>
                    <a:pt x="6881" y="15396"/>
                    <a:pt x="6881" y="15166"/>
                    <a:pt x="6881" y="15166"/>
                  </a:cubicBezTo>
                  <a:cubicBezTo>
                    <a:pt x="6881" y="15166"/>
                    <a:pt x="6881" y="15166"/>
                    <a:pt x="6881" y="15166"/>
                  </a:cubicBezTo>
                  <a:cubicBezTo>
                    <a:pt x="6881" y="14936"/>
                    <a:pt x="7073" y="15166"/>
                    <a:pt x="7073" y="14936"/>
                  </a:cubicBezTo>
                  <a:cubicBezTo>
                    <a:pt x="6881" y="14936"/>
                    <a:pt x="6881" y="14936"/>
                    <a:pt x="6881" y="14936"/>
                  </a:cubicBezTo>
                  <a:cubicBezTo>
                    <a:pt x="7073" y="14936"/>
                    <a:pt x="7073" y="14821"/>
                    <a:pt x="7646" y="14821"/>
                  </a:cubicBezTo>
                  <a:cubicBezTo>
                    <a:pt x="7646" y="14706"/>
                    <a:pt x="7646" y="14706"/>
                    <a:pt x="7646" y="14706"/>
                  </a:cubicBezTo>
                  <a:cubicBezTo>
                    <a:pt x="7646" y="14706"/>
                    <a:pt x="7646" y="14477"/>
                    <a:pt x="7837" y="14477"/>
                  </a:cubicBezTo>
                  <a:cubicBezTo>
                    <a:pt x="7837" y="14362"/>
                    <a:pt x="7646" y="14362"/>
                    <a:pt x="7837" y="14362"/>
                  </a:cubicBezTo>
                  <a:cubicBezTo>
                    <a:pt x="7837" y="14362"/>
                    <a:pt x="7837" y="14247"/>
                    <a:pt x="8219" y="14362"/>
                  </a:cubicBezTo>
                  <a:cubicBezTo>
                    <a:pt x="8219" y="14247"/>
                    <a:pt x="8219" y="14017"/>
                    <a:pt x="8411" y="14017"/>
                  </a:cubicBezTo>
                  <a:cubicBezTo>
                    <a:pt x="8219" y="14017"/>
                    <a:pt x="8219" y="13902"/>
                    <a:pt x="8219" y="14017"/>
                  </a:cubicBezTo>
                  <a:cubicBezTo>
                    <a:pt x="7837" y="13902"/>
                    <a:pt x="7837" y="13902"/>
                    <a:pt x="7837" y="13902"/>
                  </a:cubicBezTo>
                  <a:cubicBezTo>
                    <a:pt x="7837" y="13902"/>
                    <a:pt x="7837" y="14017"/>
                    <a:pt x="7837" y="13902"/>
                  </a:cubicBezTo>
                  <a:cubicBezTo>
                    <a:pt x="7837" y="13902"/>
                    <a:pt x="8219" y="13902"/>
                    <a:pt x="8219" y="13557"/>
                  </a:cubicBezTo>
                  <a:cubicBezTo>
                    <a:pt x="8411" y="13557"/>
                    <a:pt x="8602" y="13557"/>
                    <a:pt x="8602" y="13557"/>
                  </a:cubicBezTo>
                  <a:cubicBezTo>
                    <a:pt x="8411" y="13443"/>
                    <a:pt x="8411" y="13443"/>
                    <a:pt x="8411" y="13443"/>
                  </a:cubicBezTo>
                  <a:cubicBezTo>
                    <a:pt x="8984" y="13443"/>
                    <a:pt x="8984" y="13443"/>
                    <a:pt x="8984" y="13443"/>
                  </a:cubicBezTo>
                  <a:cubicBezTo>
                    <a:pt x="8984" y="13443"/>
                    <a:pt x="8984" y="13443"/>
                    <a:pt x="8984" y="13443"/>
                  </a:cubicBezTo>
                  <a:cubicBezTo>
                    <a:pt x="8984" y="13443"/>
                    <a:pt x="8984" y="13443"/>
                    <a:pt x="9175" y="13443"/>
                  </a:cubicBezTo>
                  <a:cubicBezTo>
                    <a:pt x="8984" y="13443"/>
                    <a:pt x="9175" y="13328"/>
                    <a:pt x="8984" y="13213"/>
                  </a:cubicBezTo>
                  <a:cubicBezTo>
                    <a:pt x="8984" y="13213"/>
                    <a:pt x="8984" y="13328"/>
                    <a:pt x="8984" y="13213"/>
                  </a:cubicBezTo>
                  <a:cubicBezTo>
                    <a:pt x="9175" y="13213"/>
                    <a:pt x="9175" y="13213"/>
                    <a:pt x="9175" y="13213"/>
                  </a:cubicBezTo>
                  <a:cubicBezTo>
                    <a:pt x="9175" y="13213"/>
                    <a:pt x="9175" y="13213"/>
                    <a:pt x="9175" y="13213"/>
                  </a:cubicBezTo>
                  <a:cubicBezTo>
                    <a:pt x="9175" y="12983"/>
                    <a:pt x="9175" y="12983"/>
                    <a:pt x="9366" y="12983"/>
                  </a:cubicBezTo>
                  <a:cubicBezTo>
                    <a:pt x="9366" y="13213"/>
                    <a:pt x="9175" y="12983"/>
                    <a:pt x="9175" y="13213"/>
                  </a:cubicBezTo>
                  <a:cubicBezTo>
                    <a:pt x="9366" y="13213"/>
                    <a:pt x="9366" y="12983"/>
                    <a:pt x="9366" y="12983"/>
                  </a:cubicBezTo>
                  <a:cubicBezTo>
                    <a:pt x="9366" y="12983"/>
                    <a:pt x="9366" y="12983"/>
                    <a:pt x="9366" y="12983"/>
                  </a:cubicBezTo>
                  <a:cubicBezTo>
                    <a:pt x="9749" y="12983"/>
                    <a:pt x="9749" y="12868"/>
                    <a:pt x="9940" y="12868"/>
                  </a:cubicBezTo>
                  <a:cubicBezTo>
                    <a:pt x="9940" y="12868"/>
                    <a:pt x="9749" y="12753"/>
                    <a:pt x="9749" y="12868"/>
                  </a:cubicBezTo>
                  <a:cubicBezTo>
                    <a:pt x="9749" y="12753"/>
                    <a:pt x="10322" y="12753"/>
                    <a:pt x="9940" y="12409"/>
                  </a:cubicBezTo>
                  <a:cubicBezTo>
                    <a:pt x="9940" y="12523"/>
                    <a:pt x="10322" y="12523"/>
                    <a:pt x="10322" y="12523"/>
                  </a:cubicBezTo>
                  <a:cubicBezTo>
                    <a:pt x="10322" y="12409"/>
                    <a:pt x="9940" y="12409"/>
                    <a:pt x="10322" y="12409"/>
                  </a:cubicBezTo>
                  <a:cubicBezTo>
                    <a:pt x="9940" y="12409"/>
                    <a:pt x="10322" y="12409"/>
                    <a:pt x="10322" y="12409"/>
                  </a:cubicBezTo>
                  <a:cubicBezTo>
                    <a:pt x="10704" y="12409"/>
                    <a:pt x="10322" y="12064"/>
                    <a:pt x="10322" y="12409"/>
                  </a:cubicBezTo>
                  <a:cubicBezTo>
                    <a:pt x="10322" y="12064"/>
                    <a:pt x="10896" y="11949"/>
                    <a:pt x="10896" y="11834"/>
                  </a:cubicBezTo>
                  <a:cubicBezTo>
                    <a:pt x="11087" y="11834"/>
                    <a:pt x="11087" y="11834"/>
                    <a:pt x="11087" y="11834"/>
                  </a:cubicBezTo>
                  <a:cubicBezTo>
                    <a:pt x="10896" y="11834"/>
                    <a:pt x="10896" y="11834"/>
                    <a:pt x="10896" y="11834"/>
                  </a:cubicBezTo>
                  <a:cubicBezTo>
                    <a:pt x="10896" y="11834"/>
                    <a:pt x="11087" y="11719"/>
                    <a:pt x="10896" y="11719"/>
                  </a:cubicBezTo>
                  <a:cubicBezTo>
                    <a:pt x="11087" y="11719"/>
                    <a:pt x="10704" y="11834"/>
                    <a:pt x="10896" y="11834"/>
                  </a:cubicBezTo>
                  <a:cubicBezTo>
                    <a:pt x="10704" y="11834"/>
                    <a:pt x="11087" y="11834"/>
                    <a:pt x="10896" y="11719"/>
                  </a:cubicBezTo>
                  <a:cubicBezTo>
                    <a:pt x="10896" y="11719"/>
                    <a:pt x="11087" y="11719"/>
                    <a:pt x="11087" y="11489"/>
                  </a:cubicBezTo>
                  <a:cubicBezTo>
                    <a:pt x="11087" y="11719"/>
                    <a:pt x="10896" y="11489"/>
                    <a:pt x="10896" y="11489"/>
                  </a:cubicBezTo>
                  <a:cubicBezTo>
                    <a:pt x="11087" y="11489"/>
                    <a:pt x="11087" y="11489"/>
                    <a:pt x="11087" y="11489"/>
                  </a:cubicBezTo>
                  <a:cubicBezTo>
                    <a:pt x="11087" y="11489"/>
                    <a:pt x="11087" y="11489"/>
                    <a:pt x="11087" y="11489"/>
                  </a:cubicBezTo>
                  <a:cubicBezTo>
                    <a:pt x="11469" y="11489"/>
                    <a:pt x="11469" y="11374"/>
                    <a:pt x="11469" y="11489"/>
                  </a:cubicBezTo>
                  <a:cubicBezTo>
                    <a:pt x="11469" y="11374"/>
                    <a:pt x="11660" y="11374"/>
                    <a:pt x="11469" y="11374"/>
                  </a:cubicBezTo>
                  <a:cubicBezTo>
                    <a:pt x="11087" y="11260"/>
                    <a:pt x="11087" y="11260"/>
                    <a:pt x="11087" y="11260"/>
                  </a:cubicBezTo>
                  <a:cubicBezTo>
                    <a:pt x="11469" y="11260"/>
                    <a:pt x="11469" y="11260"/>
                    <a:pt x="11469" y="11260"/>
                  </a:cubicBezTo>
                  <a:cubicBezTo>
                    <a:pt x="11469" y="11260"/>
                    <a:pt x="11469" y="11260"/>
                    <a:pt x="11469" y="11260"/>
                  </a:cubicBezTo>
                  <a:cubicBezTo>
                    <a:pt x="11660" y="11260"/>
                    <a:pt x="11469" y="11030"/>
                    <a:pt x="11660" y="11260"/>
                  </a:cubicBezTo>
                  <a:cubicBezTo>
                    <a:pt x="11660" y="11030"/>
                    <a:pt x="11851" y="10915"/>
                    <a:pt x="11660" y="10915"/>
                  </a:cubicBezTo>
                  <a:cubicBezTo>
                    <a:pt x="11851" y="10915"/>
                    <a:pt x="11851" y="10570"/>
                    <a:pt x="11851" y="10570"/>
                  </a:cubicBezTo>
                  <a:cubicBezTo>
                    <a:pt x="11851" y="10570"/>
                    <a:pt x="11851" y="10570"/>
                    <a:pt x="11851" y="10570"/>
                  </a:cubicBezTo>
                  <a:cubicBezTo>
                    <a:pt x="11851" y="10570"/>
                    <a:pt x="11851" y="10570"/>
                    <a:pt x="11851" y="10570"/>
                  </a:cubicBezTo>
                  <a:cubicBezTo>
                    <a:pt x="11851" y="10570"/>
                    <a:pt x="11851" y="10455"/>
                    <a:pt x="11851" y="10340"/>
                  </a:cubicBezTo>
                  <a:cubicBezTo>
                    <a:pt x="12234" y="10340"/>
                    <a:pt x="12234" y="10340"/>
                    <a:pt x="12234" y="10455"/>
                  </a:cubicBezTo>
                  <a:cubicBezTo>
                    <a:pt x="12234" y="10340"/>
                    <a:pt x="12425" y="10340"/>
                    <a:pt x="12425" y="10111"/>
                  </a:cubicBezTo>
                  <a:cubicBezTo>
                    <a:pt x="12234" y="10111"/>
                    <a:pt x="12234" y="10111"/>
                    <a:pt x="12234" y="10111"/>
                  </a:cubicBezTo>
                  <a:cubicBezTo>
                    <a:pt x="11851" y="9996"/>
                    <a:pt x="12425" y="10111"/>
                    <a:pt x="12425" y="9996"/>
                  </a:cubicBezTo>
                  <a:cubicBezTo>
                    <a:pt x="12807" y="9996"/>
                    <a:pt x="12807" y="9996"/>
                    <a:pt x="12807" y="9996"/>
                  </a:cubicBezTo>
                  <a:cubicBezTo>
                    <a:pt x="12425" y="9996"/>
                    <a:pt x="13189" y="9996"/>
                    <a:pt x="12807" y="9881"/>
                  </a:cubicBezTo>
                  <a:cubicBezTo>
                    <a:pt x="12807" y="9881"/>
                    <a:pt x="12807" y="9881"/>
                    <a:pt x="13189" y="9881"/>
                  </a:cubicBezTo>
                  <a:cubicBezTo>
                    <a:pt x="12807" y="9766"/>
                    <a:pt x="13381" y="9536"/>
                    <a:pt x="13189" y="9421"/>
                  </a:cubicBezTo>
                  <a:cubicBezTo>
                    <a:pt x="13189" y="9421"/>
                    <a:pt x="13189" y="9421"/>
                    <a:pt x="13381" y="9421"/>
                  </a:cubicBezTo>
                  <a:cubicBezTo>
                    <a:pt x="13189" y="9421"/>
                    <a:pt x="13189" y="9421"/>
                    <a:pt x="13189" y="9421"/>
                  </a:cubicBezTo>
                  <a:cubicBezTo>
                    <a:pt x="13381" y="9421"/>
                    <a:pt x="13381" y="9421"/>
                    <a:pt x="13381" y="9421"/>
                  </a:cubicBezTo>
                  <a:cubicBezTo>
                    <a:pt x="13381" y="9421"/>
                    <a:pt x="13381" y="9421"/>
                    <a:pt x="13189" y="9421"/>
                  </a:cubicBezTo>
                  <a:cubicBezTo>
                    <a:pt x="13189" y="9077"/>
                    <a:pt x="13572" y="9421"/>
                    <a:pt x="13572" y="9077"/>
                  </a:cubicBezTo>
                  <a:cubicBezTo>
                    <a:pt x="13572" y="9077"/>
                    <a:pt x="13572" y="9077"/>
                    <a:pt x="13572" y="8962"/>
                  </a:cubicBezTo>
                  <a:cubicBezTo>
                    <a:pt x="13572" y="8962"/>
                    <a:pt x="13572" y="8962"/>
                    <a:pt x="13572" y="8962"/>
                  </a:cubicBezTo>
                  <a:cubicBezTo>
                    <a:pt x="13954" y="8962"/>
                    <a:pt x="13572" y="8962"/>
                    <a:pt x="13381" y="8847"/>
                  </a:cubicBezTo>
                  <a:cubicBezTo>
                    <a:pt x="13572" y="8847"/>
                    <a:pt x="13572" y="8847"/>
                    <a:pt x="13572" y="8847"/>
                  </a:cubicBezTo>
                  <a:cubicBezTo>
                    <a:pt x="13572" y="8617"/>
                    <a:pt x="13572" y="8617"/>
                    <a:pt x="13572" y="8617"/>
                  </a:cubicBezTo>
                  <a:cubicBezTo>
                    <a:pt x="13572" y="8847"/>
                    <a:pt x="13572" y="8617"/>
                    <a:pt x="13572" y="8617"/>
                  </a:cubicBezTo>
                  <a:cubicBezTo>
                    <a:pt x="13572" y="8617"/>
                    <a:pt x="13572" y="8617"/>
                    <a:pt x="13572" y="8617"/>
                  </a:cubicBezTo>
                  <a:cubicBezTo>
                    <a:pt x="13572" y="8617"/>
                    <a:pt x="13572" y="8617"/>
                    <a:pt x="13954" y="8617"/>
                  </a:cubicBezTo>
                  <a:cubicBezTo>
                    <a:pt x="13954" y="8617"/>
                    <a:pt x="13954" y="8617"/>
                    <a:pt x="13954" y="8617"/>
                  </a:cubicBezTo>
                  <a:cubicBezTo>
                    <a:pt x="13954" y="8617"/>
                    <a:pt x="13954" y="8617"/>
                    <a:pt x="14145" y="8617"/>
                  </a:cubicBezTo>
                  <a:cubicBezTo>
                    <a:pt x="13954" y="8617"/>
                    <a:pt x="13954" y="8502"/>
                    <a:pt x="13954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3954" y="8502"/>
                    <a:pt x="14145" y="8387"/>
                  </a:cubicBezTo>
                  <a:cubicBezTo>
                    <a:pt x="14145" y="8387"/>
                    <a:pt x="14336" y="8502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336" y="8387"/>
                    <a:pt x="14336" y="8272"/>
                    <a:pt x="14336" y="8272"/>
                  </a:cubicBezTo>
                  <a:cubicBezTo>
                    <a:pt x="14336" y="8272"/>
                    <a:pt x="14336" y="8272"/>
                    <a:pt x="14336" y="8272"/>
                  </a:cubicBezTo>
                  <a:cubicBezTo>
                    <a:pt x="14336" y="8272"/>
                    <a:pt x="14336" y="8272"/>
                    <a:pt x="14336" y="8272"/>
                  </a:cubicBezTo>
                  <a:cubicBezTo>
                    <a:pt x="14336" y="8043"/>
                    <a:pt x="14336" y="8043"/>
                    <a:pt x="14719" y="8043"/>
                  </a:cubicBezTo>
                  <a:cubicBezTo>
                    <a:pt x="14719" y="8043"/>
                    <a:pt x="14719" y="8043"/>
                    <a:pt x="14719" y="8043"/>
                  </a:cubicBezTo>
                  <a:cubicBezTo>
                    <a:pt x="14719" y="7928"/>
                    <a:pt x="14719" y="7928"/>
                    <a:pt x="14719" y="7928"/>
                  </a:cubicBezTo>
                  <a:cubicBezTo>
                    <a:pt x="14719" y="7928"/>
                    <a:pt x="14336" y="7583"/>
                    <a:pt x="14719" y="7583"/>
                  </a:cubicBezTo>
                  <a:cubicBezTo>
                    <a:pt x="14910" y="7583"/>
                    <a:pt x="14910" y="7583"/>
                    <a:pt x="14910" y="7583"/>
                  </a:cubicBezTo>
                  <a:cubicBezTo>
                    <a:pt x="14910" y="7583"/>
                    <a:pt x="15101" y="7468"/>
                    <a:pt x="15101" y="7353"/>
                  </a:cubicBezTo>
                  <a:cubicBezTo>
                    <a:pt x="15101" y="7353"/>
                    <a:pt x="15101" y="7353"/>
                    <a:pt x="15101" y="7353"/>
                  </a:cubicBezTo>
                  <a:cubicBezTo>
                    <a:pt x="15674" y="7123"/>
                    <a:pt x="15865" y="7123"/>
                    <a:pt x="15865" y="6894"/>
                  </a:cubicBezTo>
                  <a:cubicBezTo>
                    <a:pt x="15674" y="6894"/>
                    <a:pt x="15674" y="6894"/>
                    <a:pt x="15674" y="6894"/>
                  </a:cubicBezTo>
                  <a:cubicBezTo>
                    <a:pt x="15674" y="6894"/>
                    <a:pt x="15674" y="6779"/>
                    <a:pt x="15674" y="6894"/>
                  </a:cubicBezTo>
                  <a:cubicBezTo>
                    <a:pt x="15865" y="6894"/>
                    <a:pt x="15865" y="6894"/>
                    <a:pt x="15865" y="6894"/>
                  </a:cubicBezTo>
                  <a:cubicBezTo>
                    <a:pt x="16057" y="6894"/>
                    <a:pt x="16057" y="6779"/>
                    <a:pt x="16057" y="6779"/>
                  </a:cubicBezTo>
                  <a:cubicBezTo>
                    <a:pt x="16057" y="6779"/>
                    <a:pt x="16057" y="6779"/>
                    <a:pt x="16057" y="6779"/>
                  </a:cubicBezTo>
                  <a:cubicBezTo>
                    <a:pt x="16057" y="6549"/>
                    <a:pt x="16057" y="6549"/>
                    <a:pt x="16057" y="6549"/>
                  </a:cubicBezTo>
                  <a:cubicBezTo>
                    <a:pt x="16439" y="6549"/>
                    <a:pt x="16439" y="6549"/>
                    <a:pt x="16439" y="6549"/>
                  </a:cubicBezTo>
                  <a:cubicBezTo>
                    <a:pt x="16057" y="6549"/>
                    <a:pt x="16057" y="6549"/>
                    <a:pt x="16057" y="6549"/>
                  </a:cubicBezTo>
                  <a:cubicBezTo>
                    <a:pt x="16439" y="6434"/>
                    <a:pt x="16439" y="6549"/>
                    <a:pt x="16439" y="6434"/>
                  </a:cubicBezTo>
                  <a:cubicBezTo>
                    <a:pt x="16439" y="6434"/>
                    <a:pt x="16439" y="6434"/>
                    <a:pt x="16439" y="6434"/>
                  </a:cubicBezTo>
                  <a:cubicBezTo>
                    <a:pt x="16439" y="6434"/>
                    <a:pt x="16630" y="6434"/>
                    <a:pt x="16630" y="6319"/>
                  </a:cubicBezTo>
                  <a:cubicBezTo>
                    <a:pt x="16439" y="6319"/>
                    <a:pt x="16439" y="6319"/>
                    <a:pt x="16439" y="6319"/>
                  </a:cubicBezTo>
                  <a:cubicBezTo>
                    <a:pt x="16630" y="5974"/>
                    <a:pt x="16630" y="5974"/>
                    <a:pt x="16630" y="6319"/>
                  </a:cubicBezTo>
                  <a:cubicBezTo>
                    <a:pt x="16630" y="5974"/>
                    <a:pt x="16630" y="5974"/>
                    <a:pt x="16630" y="5860"/>
                  </a:cubicBezTo>
                  <a:cubicBezTo>
                    <a:pt x="17204" y="5860"/>
                    <a:pt x="17395" y="5515"/>
                    <a:pt x="17395" y="5400"/>
                  </a:cubicBezTo>
                  <a:cubicBezTo>
                    <a:pt x="17395" y="5400"/>
                    <a:pt x="17395" y="5400"/>
                    <a:pt x="17395" y="5400"/>
                  </a:cubicBezTo>
                  <a:cubicBezTo>
                    <a:pt x="17395" y="5170"/>
                    <a:pt x="17586" y="5400"/>
                    <a:pt x="17586" y="5400"/>
                  </a:cubicBezTo>
                  <a:cubicBezTo>
                    <a:pt x="17395" y="5400"/>
                    <a:pt x="17395" y="5170"/>
                    <a:pt x="17395" y="5170"/>
                  </a:cubicBezTo>
                  <a:cubicBezTo>
                    <a:pt x="17204" y="5055"/>
                    <a:pt x="17395" y="5170"/>
                    <a:pt x="17586" y="5170"/>
                  </a:cubicBezTo>
                  <a:cubicBezTo>
                    <a:pt x="17586" y="5170"/>
                    <a:pt x="17395" y="5170"/>
                    <a:pt x="17586" y="5170"/>
                  </a:cubicBezTo>
                  <a:cubicBezTo>
                    <a:pt x="17586" y="5170"/>
                    <a:pt x="17586" y="5055"/>
                    <a:pt x="18159" y="5055"/>
                  </a:cubicBezTo>
                  <a:cubicBezTo>
                    <a:pt x="17586" y="5055"/>
                    <a:pt x="17586" y="5055"/>
                    <a:pt x="17586" y="5055"/>
                  </a:cubicBezTo>
                  <a:cubicBezTo>
                    <a:pt x="17586" y="5055"/>
                    <a:pt x="17586" y="5055"/>
                    <a:pt x="17586" y="5055"/>
                  </a:cubicBezTo>
                  <a:cubicBezTo>
                    <a:pt x="17586" y="4940"/>
                    <a:pt x="17204" y="5055"/>
                    <a:pt x="17204" y="4940"/>
                  </a:cubicBezTo>
                  <a:cubicBezTo>
                    <a:pt x="17204" y="4940"/>
                    <a:pt x="17204" y="4940"/>
                    <a:pt x="17204" y="4940"/>
                  </a:cubicBezTo>
                  <a:cubicBezTo>
                    <a:pt x="16821" y="4826"/>
                    <a:pt x="16821" y="4940"/>
                    <a:pt x="16821" y="4826"/>
                  </a:cubicBezTo>
                  <a:cubicBezTo>
                    <a:pt x="16821" y="4826"/>
                    <a:pt x="17204" y="4826"/>
                    <a:pt x="17395" y="4940"/>
                  </a:cubicBezTo>
                  <a:cubicBezTo>
                    <a:pt x="17395" y="4826"/>
                    <a:pt x="17586" y="4940"/>
                    <a:pt x="18159" y="4940"/>
                  </a:cubicBezTo>
                  <a:cubicBezTo>
                    <a:pt x="17586" y="4826"/>
                    <a:pt x="17586" y="4940"/>
                    <a:pt x="17586" y="4940"/>
                  </a:cubicBezTo>
                  <a:cubicBezTo>
                    <a:pt x="17395" y="4826"/>
                    <a:pt x="17586" y="4826"/>
                    <a:pt x="17586" y="4826"/>
                  </a:cubicBezTo>
                  <a:cubicBezTo>
                    <a:pt x="18159" y="4826"/>
                    <a:pt x="18159" y="4826"/>
                    <a:pt x="18159" y="4826"/>
                  </a:cubicBezTo>
                  <a:cubicBezTo>
                    <a:pt x="18159" y="4826"/>
                    <a:pt x="18159" y="4826"/>
                    <a:pt x="18159" y="4826"/>
                  </a:cubicBezTo>
                  <a:cubicBezTo>
                    <a:pt x="18350" y="4826"/>
                    <a:pt x="18350" y="4826"/>
                    <a:pt x="18350" y="4826"/>
                  </a:cubicBezTo>
                  <a:cubicBezTo>
                    <a:pt x="18542" y="4826"/>
                    <a:pt x="18350" y="4481"/>
                    <a:pt x="18542" y="4826"/>
                  </a:cubicBezTo>
                  <a:cubicBezTo>
                    <a:pt x="18350" y="4481"/>
                    <a:pt x="18159" y="4481"/>
                    <a:pt x="18159" y="4481"/>
                  </a:cubicBezTo>
                  <a:cubicBezTo>
                    <a:pt x="18350" y="4481"/>
                    <a:pt x="18350" y="4366"/>
                    <a:pt x="18542" y="4481"/>
                  </a:cubicBezTo>
                  <a:cubicBezTo>
                    <a:pt x="18350" y="4481"/>
                    <a:pt x="18350" y="4481"/>
                    <a:pt x="18350" y="4481"/>
                  </a:cubicBezTo>
                  <a:cubicBezTo>
                    <a:pt x="18350" y="4366"/>
                    <a:pt x="18542" y="4366"/>
                    <a:pt x="18350" y="4366"/>
                  </a:cubicBezTo>
                  <a:cubicBezTo>
                    <a:pt x="18542" y="4366"/>
                    <a:pt x="18542" y="4366"/>
                    <a:pt x="18542" y="4366"/>
                  </a:cubicBezTo>
                  <a:cubicBezTo>
                    <a:pt x="18542" y="4366"/>
                    <a:pt x="18542" y="4366"/>
                    <a:pt x="18350" y="4136"/>
                  </a:cubicBezTo>
                  <a:cubicBezTo>
                    <a:pt x="18542" y="4136"/>
                    <a:pt x="18924" y="4136"/>
                    <a:pt x="18542" y="4021"/>
                  </a:cubicBezTo>
                  <a:cubicBezTo>
                    <a:pt x="18542" y="4021"/>
                    <a:pt x="18542" y="4021"/>
                    <a:pt x="18924" y="4021"/>
                  </a:cubicBezTo>
                  <a:cubicBezTo>
                    <a:pt x="18924" y="4136"/>
                    <a:pt x="18542" y="4021"/>
                    <a:pt x="18924" y="4136"/>
                  </a:cubicBezTo>
                  <a:cubicBezTo>
                    <a:pt x="18542" y="4021"/>
                    <a:pt x="18924" y="4136"/>
                    <a:pt x="18924" y="4136"/>
                  </a:cubicBezTo>
                  <a:cubicBezTo>
                    <a:pt x="18924" y="4021"/>
                    <a:pt x="18924" y="4021"/>
                    <a:pt x="18924" y="4021"/>
                  </a:cubicBezTo>
                  <a:cubicBezTo>
                    <a:pt x="18924" y="4021"/>
                    <a:pt x="18924" y="4021"/>
                    <a:pt x="19115" y="4021"/>
                  </a:cubicBezTo>
                  <a:cubicBezTo>
                    <a:pt x="18924" y="4021"/>
                    <a:pt x="18924" y="4021"/>
                    <a:pt x="18924" y="4021"/>
                  </a:cubicBezTo>
                  <a:cubicBezTo>
                    <a:pt x="19115" y="4021"/>
                    <a:pt x="19115" y="4021"/>
                    <a:pt x="19115" y="4021"/>
                  </a:cubicBezTo>
                  <a:cubicBezTo>
                    <a:pt x="19115" y="4021"/>
                    <a:pt x="18924" y="3906"/>
                    <a:pt x="19115" y="3906"/>
                  </a:cubicBezTo>
                  <a:cubicBezTo>
                    <a:pt x="18924" y="3906"/>
                    <a:pt x="18924" y="3906"/>
                    <a:pt x="18924" y="3906"/>
                  </a:cubicBezTo>
                  <a:cubicBezTo>
                    <a:pt x="18924" y="3906"/>
                    <a:pt x="18924" y="3906"/>
                    <a:pt x="18924" y="3677"/>
                  </a:cubicBezTo>
                  <a:cubicBezTo>
                    <a:pt x="19306" y="3906"/>
                    <a:pt x="19306" y="3906"/>
                    <a:pt x="19306" y="3906"/>
                  </a:cubicBezTo>
                  <a:cubicBezTo>
                    <a:pt x="19306" y="3906"/>
                    <a:pt x="19115" y="3677"/>
                    <a:pt x="19306" y="3677"/>
                  </a:cubicBezTo>
                  <a:cubicBezTo>
                    <a:pt x="19115" y="3906"/>
                    <a:pt x="19115" y="3906"/>
                    <a:pt x="19115" y="3906"/>
                  </a:cubicBezTo>
                  <a:cubicBezTo>
                    <a:pt x="19115" y="3677"/>
                    <a:pt x="18924" y="3677"/>
                    <a:pt x="19115" y="3562"/>
                  </a:cubicBezTo>
                  <a:cubicBezTo>
                    <a:pt x="19115" y="3562"/>
                    <a:pt x="19306" y="3562"/>
                    <a:pt x="19306" y="3677"/>
                  </a:cubicBezTo>
                  <a:cubicBezTo>
                    <a:pt x="19306" y="3677"/>
                    <a:pt x="19306" y="3562"/>
                    <a:pt x="19115" y="3562"/>
                  </a:cubicBezTo>
                  <a:cubicBezTo>
                    <a:pt x="19306" y="3562"/>
                    <a:pt x="19306" y="3677"/>
                    <a:pt x="19306" y="3562"/>
                  </a:cubicBezTo>
                  <a:cubicBezTo>
                    <a:pt x="19306" y="3447"/>
                    <a:pt x="19306" y="3447"/>
                    <a:pt x="19306" y="3447"/>
                  </a:cubicBezTo>
                  <a:cubicBezTo>
                    <a:pt x="19115" y="3447"/>
                    <a:pt x="19115" y="3447"/>
                    <a:pt x="19115" y="3447"/>
                  </a:cubicBezTo>
                  <a:cubicBezTo>
                    <a:pt x="19115" y="3447"/>
                    <a:pt x="19115" y="3447"/>
                    <a:pt x="19115" y="3447"/>
                  </a:cubicBezTo>
                  <a:cubicBezTo>
                    <a:pt x="18924" y="3332"/>
                    <a:pt x="18924" y="3332"/>
                    <a:pt x="18924" y="3332"/>
                  </a:cubicBezTo>
                  <a:cubicBezTo>
                    <a:pt x="18924" y="3332"/>
                    <a:pt x="18924" y="3332"/>
                    <a:pt x="18924" y="3332"/>
                  </a:cubicBezTo>
                  <a:cubicBezTo>
                    <a:pt x="19115" y="3447"/>
                    <a:pt x="19306" y="3332"/>
                    <a:pt x="19688" y="3332"/>
                  </a:cubicBezTo>
                  <a:cubicBezTo>
                    <a:pt x="19688" y="3332"/>
                    <a:pt x="19115" y="2987"/>
                    <a:pt x="19688" y="2987"/>
                  </a:cubicBezTo>
                  <a:cubicBezTo>
                    <a:pt x="19688" y="2987"/>
                    <a:pt x="19880" y="2987"/>
                    <a:pt x="19688" y="2987"/>
                  </a:cubicBezTo>
                  <a:cubicBezTo>
                    <a:pt x="19688" y="2987"/>
                    <a:pt x="19880" y="3332"/>
                    <a:pt x="19880" y="2987"/>
                  </a:cubicBezTo>
                  <a:cubicBezTo>
                    <a:pt x="19880" y="2987"/>
                    <a:pt x="19880" y="2872"/>
                    <a:pt x="19688" y="2872"/>
                  </a:cubicBezTo>
                  <a:cubicBezTo>
                    <a:pt x="19688" y="2987"/>
                    <a:pt x="19688" y="2987"/>
                    <a:pt x="19688" y="2987"/>
                  </a:cubicBezTo>
                  <a:cubicBezTo>
                    <a:pt x="19306" y="2872"/>
                    <a:pt x="19306" y="2872"/>
                    <a:pt x="19306" y="2872"/>
                  </a:cubicBezTo>
                  <a:cubicBezTo>
                    <a:pt x="19306" y="2872"/>
                    <a:pt x="19306" y="2643"/>
                    <a:pt x="19688" y="2872"/>
                  </a:cubicBezTo>
                  <a:cubicBezTo>
                    <a:pt x="19688" y="2872"/>
                    <a:pt x="19688" y="2872"/>
                    <a:pt x="19688" y="2872"/>
                  </a:cubicBezTo>
                  <a:cubicBezTo>
                    <a:pt x="19880" y="2872"/>
                    <a:pt x="19688" y="2643"/>
                    <a:pt x="19880" y="2643"/>
                  </a:cubicBezTo>
                  <a:cubicBezTo>
                    <a:pt x="19880" y="2872"/>
                    <a:pt x="19880" y="2872"/>
                    <a:pt x="20071" y="2872"/>
                  </a:cubicBezTo>
                  <a:cubicBezTo>
                    <a:pt x="20071" y="2872"/>
                    <a:pt x="20071" y="2872"/>
                    <a:pt x="20071" y="2872"/>
                  </a:cubicBezTo>
                  <a:cubicBezTo>
                    <a:pt x="20071" y="2872"/>
                    <a:pt x="20071" y="2872"/>
                    <a:pt x="20071" y="2872"/>
                  </a:cubicBezTo>
                  <a:cubicBezTo>
                    <a:pt x="20071" y="2643"/>
                    <a:pt x="20071" y="2872"/>
                    <a:pt x="20453" y="2643"/>
                  </a:cubicBezTo>
                  <a:cubicBezTo>
                    <a:pt x="20071" y="2643"/>
                    <a:pt x="20071" y="2643"/>
                    <a:pt x="20071" y="2643"/>
                  </a:cubicBezTo>
                  <a:cubicBezTo>
                    <a:pt x="19880" y="2643"/>
                    <a:pt x="20071" y="2872"/>
                    <a:pt x="19880" y="2643"/>
                  </a:cubicBezTo>
                  <a:cubicBezTo>
                    <a:pt x="19880" y="2643"/>
                    <a:pt x="20071" y="2643"/>
                    <a:pt x="20071" y="2528"/>
                  </a:cubicBezTo>
                  <a:cubicBezTo>
                    <a:pt x="19880" y="2528"/>
                    <a:pt x="19880" y="2643"/>
                    <a:pt x="19880" y="2643"/>
                  </a:cubicBezTo>
                  <a:cubicBezTo>
                    <a:pt x="19880" y="2528"/>
                    <a:pt x="19688" y="2528"/>
                    <a:pt x="19880" y="2413"/>
                  </a:cubicBezTo>
                  <a:cubicBezTo>
                    <a:pt x="20071" y="2413"/>
                    <a:pt x="20071" y="2528"/>
                    <a:pt x="20071" y="2528"/>
                  </a:cubicBezTo>
                  <a:cubicBezTo>
                    <a:pt x="20071" y="2413"/>
                    <a:pt x="20453" y="2413"/>
                    <a:pt x="20453" y="2413"/>
                  </a:cubicBezTo>
                  <a:cubicBezTo>
                    <a:pt x="20071" y="2183"/>
                    <a:pt x="20835" y="2183"/>
                    <a:pt x="20453" y="2183"/>
                  </a:cubicBezTo>
                  <a:cubicBezTo>
                    <a:pt x="20453" y="2413"/>
                    <a:pt x="20071" y="2413"/>
                    <a:pt x="19880" y="2413"/>
                  </a:cubicBezTo>
                  <a:cubicBezTo>
                    <a:pt x="19880" y="2413"/>
                    <a:pt x="19880" y="2528"/>
                    <a:pt x="19688" y="2413"/>
                  </a:cubicBezTo>
                  <a:cubicBezTo>
                    <a:pt x="19880" y="2413"/>
                    <a:pt x="19688" y="2183"/>
                    <a:pt x="19306" y="2183"/>
                  </a:cubicBezTo>
                  <a:cubicBezTo>
                    <a:pt x="19688" y="2183"/>
                    <a:pt x="19688" y="2183"/>
                    <a:pt x="19688" y="2183"/>
                  </a:cubicBezTo>
                  <a:cubicBezTo>
                    <a:pt x="19688" y="2183"/>
                    <a:pt x="19688" y="2183"/>
                    <a:pt x="19880" y="2413"/>
                  </a:cubicBezTo>
                  <a:cubicBezTo>
                    <a:pt x="19880" y="2183"/>
                    <a:pt x="20071" y="2183"/>
                    <a:pt x="20071" y="2183"/>
                  </a:cubicBezTo>
                  <a:cubicBezTo>
                    <a:pt x="20071" y="2068"/>
                    <a:pt x="20071" y="2068"/>
                    <a:pt x="19880" y="2068"/>
                  </a:cubicBezTo>
                  <a:cubicBezTo>
                    <a:pt x="20071" y="2068"/>
                    <a:pt x="20071" y="1953"/>
                    <a:pt x="20071" y="1838"/>
                  </a:cubicBezTo>
                  <a:cubicBezTo>
                    <a:pt x="20453" y="1953"/>
                    <a:pt x="20453" y="1838"/>
                    <a:pt x="20835" y="1838"/>
                  </a:cubicBezTo>
                  <a:cubicBezTo>
                    <a:pt x="20835" y="1953"/>
                    <a:pt x="20835" y="1953"/>
                    <a:pt x="20835" y="1953"/>
                  </a:cubicBezTo>
                  <a:cubicBezTo>
                    <a:pt x="21027" y="1953"/>
                    <a:pt x="20835" y="1953"/>
                    <a:pt x="20835" y="1953"/>
                  </a:cubicBezTo>
                  <a:cubicBezTo>
                    <a:pt x="21027" y="1953"/>
                    <a:pt x="20453" y="1838"/>
                    <a:pt x="20835" y="1838"/>
                  </a:cubicBezTo>
                  <a:cubicBezTo>
                    <a:pt x="20835" y="1953"/>
                    <a:pt x="20453" y="1838"/>
                    <a:pt x="20453" y="1838"/>
                  </a:cubicBezTo>
                  <a:cubicBezTo>
                    <a:pt x="20453" y="1494"/>
                    <a:pt x="20071" y="1494"/>
                    <a:pt x="20071" y="1494"/>
                  </a:cubicBezTo>
                  <a:cubicBezTo>
                    <a:pt x="20453" y="1494"/>
                    <a:pt x="20835" y="1379"/>
                    <a:pt x="20835" y="1379"/>
                  </a:cubicBezTo>
                  <a:cubicBezTo>
                    <a:pt x="20835" y="1149"/>
                    <a:pt x="21027" y="1034"/>
                    <a:pt x="21027" y="1034"/>
                  </a:cubicBezTo>
                  <a:cubicBezTo>
                    <a:pt x="21027" y="919"/>
                    <a:pt x="20835" y="919"/>
                    <a:pt x="20835" y="919"/>
                  </a:cubicBezTo>
                  <a:cubicBezTo>
                    <a:pt x="20835" y="689"/>
                    <a:pt x="21027" y="919"/>
                    <a:pt x="21027" y="919"/>
                  </a:cubicBezTo>
                  <a:cubicBezTo>
                    <a:pt x="21027" y="919"/>
                    <a:pt x="21027" y="919"/>
                    <a:pt x="21027" y="919"/>
                  </a:cubicBezTo>
                  <a:cubicBezTo>
                    <a:pt x="21027" y="919"/>
                    <a:pt x="21027" y="574"/>
                    <a:pt x="21409" y="689"/>
                  </a:cubicBezTo>
                  <a:cubicBezTo>
                    <a:pt x="21027" y="689"/>
                    <a:pt x="21027" y="689"/>
                    <a:pt x="21027" y="689"/>
                  </a:cubicBezTo>
                  <a:cubicBezTo>
                    <a:pt x="21027" y="574"/>
                    <a:pt x="21027" y="574"/>
                    <a:pt x="21027" y="574"/>
                  </a:cubicBezTo>
                  <a:cubicBezTo>
                    <a:pt x="21027" y="574"/>
                    <a:pt x="21027" y="574"/>
                    <a:pt x="21027" y="574"/>
                  </a:cubicBezTo>
                  <a:cubicBezTo>
                    <a:pt x="20835" y="460"/>
                    <a:pt x="21027" y="460"/>
                    <a:pt x="21027" y="460"/>
                  </a:cubicBezTo>
                  <a:cubicBezTo>
                    <a:pt x="21409" y="574"/>
                    <a:pt x="21409" y="574"/>
                    <a:pt x="21409" y="574"/>
                  </a:cubicBezTo>
                  <a:cubicBezTo>
                    <a:pt x="21409" y="460"/>
                    <a:pt x="21409" y="230"/>
                    <a:pt x="21600" y="230"/>
                  </a:cubicBezTo>
                  <a:cubicBezTo>
                    <a:pt x="21409" y="230"/>
                    <a:pt x="21409" y="230"/>
                    <a:pt x="21409" y="230"/>
                  </a:cubicBezTo>
                  <a:cubicBezTo>
                    <a:pt x="21600" y="230"/>
                    <a:pt x="21600" y="230"/>
                    <a:pt x="21600" y="230"/>
                  </a:cubicBezTo>
                  <a:cubicBezTo>
                    <a:pt x="21409" y="0"/>
                    <a:pt x="21409" y="0"/>
                    <a:pt x="21600" y="0"/>
                  </a:cubicBezTo>
                  <a:cubicBezTo>
                    <a:pt x="21027" y="0"/>
                    <a:pt x="21027" y="0"/>
                    <a:pt x="21027" y="0"/>
                  </a:cubicBezTo>
                  <a:cubicBezTo>
                    <a:pt x="21027" y="230"/>
                    <a:pt x="21409" y="0"/>
                    <a:pt x="21409" y="230"/>
                  </a:cubicBezTo>
                  <a:cubicBezTo>
                    <a:pt x="21409" y="230"/>
                    <a:pt x="21409" y="230"/>
                    <a:pt x="21027" y="230"/>
                  </a:cubicBezTo>
                  <a:cubicBezTo>
                    <a:pt x="21409" y="230"/>
                    <a:pt x="21409" y="230"/>
                    <a:pt x="21409" y="230"/>
                  </a:cubicBezTo>
                  <a:cubicBezTo>
                    <a:pt x="21027" y="230"/>
                    <a:pt x="21027" y="230"/>
                    <a:pt x="21027" y="230"/>
                  </a:cubicBezTo>
                  <a:cubicBezTo>
                    <a:pt x="21027" y="230"/>
                    <a:pt x="20835" y="230"/>
                    <a:pt x="21027" y="230"/>
                  </a:cubicBezTo>
                  <a:cubicBezTo>
                    <a:pt x="20835" y="230"/>
                    <a:pt x="20835" y="230"/>
                    <a:pt x="20835" y="230"/>
                  </a:cubicBezTo>
                  <a:cubicBezTo>
                    <a:pt x="20835" y="460"/>
                    <a:pt x="20835" y="460"/>
                    <a:pt x="20835" y="460"/>
                  </a:cubicBezTo>
                  <a:cubicBezTo>
                    <a:pt x="20835" y="230"/>
                    <a:pt x="20453" y="230"/>
                    <a:pt x="20453" y="460"/>
                  </a:cubicBezTo>
                  <a:cubicBezTo>
                    <a:pt x="20835" y="574"/>
                    <a:pt x="20071" y="574"/>
                    <a:pt x="20071" y="574"/>
                  </a:cubicBezTo>
                  <a:cubicBezTo>
                    <a:pt x="20453" y="574"/>
                    <a:pt x="20835" y="574"/>
                    <a:pt x="20835" y="574"/>
                  </a:cubicBezTo>
                  <a:cubicBezTo>
                    <a:pt x="20835" y="689"/>
                    <a:pt x="20835" y="689"/>
                    <a:pt x="20835" y="689"/>
                  </a:cubicBezTo>
                  <a:cubicBezTo>
                    <a:pt x="20453" y="689"/>
                    <a:pt x="20453" y="689"/>
                    <a:pt x="20071" y="689"/>
                  </a:cubicBezTo>
                  <a:cubicBezTo>
                    <a:pt x="20453" y="689"/>
                    <a:pt x="20453" y="689"/>
                    <a:pt x="20453" y="689"/>
                  </a:cubicBezTo>
                  <a:cubicBezTo>
                    <a:pt x="20071" y="689"/>
                    <a:pt x="20071" y="689"/>
                    <a:pt x="19880" y="919"/>
                  </a:cubicBezTo>
                  <a:cubicBezTo>
                    <a:pt x="19880" y="1034"/>
                    <a:pt x="19880" y="1034"/>
                    <a:pt x="19688" y="1149"/>
                  </a:cubicBezTo>
                  <a:cubicBezTo>
                    <a:pt x="19880" y="1149"/>
                    <a:pt x="19880" y="1149"/>
                    <a:pt x="19880" y="1149"/>
                  </a:cubicBezTo>
                  <a:cubicBezTo>
                    <a:pt x="19688" y="1149"/>
                    <a:pt x="19688" y="1379"/>
                    <a:pt x="19306" y="1494"/>
                  </a:cubicBezTo>
                  <a:cubicBezTo>
                    <a:pt x="19306" y="1838"/>
                    <a:pt x="19115" y="1838"/>
                    <a:pt x="19115" y="1953"/>
                  </a:cubicBezTo>
                  <a:cubicBezTo>
                    <a:pt x="18924" y="2068"/>
                    <a:pt x="18542" y="2183"/>
                    <a:pt x="18350" y="2528"/>
                  </a:cubicBezTo>
                  <a:cubicBezTo>
                    <a:pt x="18542" y="2528"/>
                    <a:pt x="18542" y="2528"/>
                    <a:pt x="18542" y="2528"/>
                  </a:cubicBezTo>
                  <a:cubicBezTo>
                    <a:pt x="18350" y="2528"/>
                    <a:pt x="18542" y="2528"/>
                    <a:pt x="18542" y="2643"/>
                  </a:cubicBezTo>
                  <a:cubicBezTo>
                    <a:pt x="18542" y="2528"/>
                    <a:pt x="18350" y="2643"/>
                    <a:pt x="18350" y="2643"/>
                  </a:cubicBezTo>
                  <a:cubicBezTo>
                    <a:pt x="18350" y="2872"/>
                    <a:pt x="18159" y="2872"/>
                    <a:pt x="17586" y="2872"/>
                  </a:cubicBezTo>
                  <a:cubicBezTo>
                    <a:pt x="17586" y="2987"/>
                    <a:pt x="17586" y="2987"/>
                    <a:pt x="17586" y="2987"/>
                  </a:cubicBezTo>
                  <a:cubicBezTo>
                    <a:pt x="17395" y="2987"/>
                    <a:pt x="17586" y="3332"/>
                    <a:pt x="17395" y="3447"/>
                  </a:cubicBezTo>
                  <a:cubicBezTo>
                    <a:pt x="17395" y="3447"/>
                    <a:pt x="17586" y="3447"/>
                    <a:pt x="17395" y="3447"/>
                  </a:cubicBezTo>
                  <a:cubicBezTo>
                    <a:pt x="17395" y="3562"/>
                    <a:pt x="17204" y="3562"/>
                    <a:pt x="17204" y="3562"/>
                  </a:cubicBezTo>
                  <a:cubicBezTo>
                    <a:pt x="16821" y="3677"/>
                    <a:pt x="16821" y="3677"/>
                    <a:pt x="16821" y="3906"/>
                  </a:cubicBezTo>
                  <a:cubicBezTo>
                    <a:pt x="16439" y="4021"/>
                    <a:pt x="16439" y="4366"/>
                    <a:pt x="15865" y="4481"/>
                  </a:cubicBezTo>
                  <a:cubicBezTo>
                    <a:pt x="16057" y="4826"/>
                    <a:pt x="16057" y="4826"/>
                    <a:pt x="16057" y="4826"/>
                  </a:cubicBezTo>
                  <a:cubicBezTo>
                    <a:pt x="15674" y="4940"/>
                    <a:pt x="15674" y="5170"/>
                    <a:pt x="14910" y="5400"/>
                  </a:cubicBezTo>
                  <a:cubicBezTo>
                    <a:pt x="15101" y="5515"/>
                    <a:pt x="15101" y="5515"/>
                    <a:pt x="15101" y="5515"/>
                  </a:cubicBezTo>
                  <a:cubicBezTo>
                    <a:pt x="15101" y="5515"/>
                    <a:pt x="14910" y="5630"/>
                    <a:pt x="14910" y="5515"/>
                  </a:cubicBezTo>
                  <a:cubicBezTo>
                    <a:pt x="14910" y="5630"/>
                    <a:pt x="14719" y="5630"/>
                    <a:pt x="14719" y="5860"/>
                  </a:cubicBezTo>
                  <a:cubicBezTo>
                    <a:pt x="14719" y="5860"/>
                    <a:pt x="14719" y="5860"/>
                    <a:pt x="14336" y="5860"/>
                  </a:cubicBezTo>
                  <a:cubicBezTo>
                    <a:pt x="14336" y="5974"/>
                    <a:pt x="14336" y="6319"/>
                    <a:pt x="14145" y="6319"/>
                  </a:cubicBezTo>
                  <a:cubicBezTo>
                    <a:pt x="14145" y="6319"/>
                    <a:pt x="14145" y="6319"/>
                    <a:pt x="14145" y="6319"/>
                  </a:cubicBezTo>
                  <a:cubicBezTo>
                    <a:pt x="14336" y="6319"/>
                    <a:pt x="14336" y="6319"/>
                    <a:pt x="14336" y="6434"/>
                  </a:cubicBezTo>
                  <a:cubicBezTo>
                    <a:pt x="14145" y="6434"/>
                    <a:pt x="14145" y="6549"/>
                    <a:pt x="14145" y="6434"/>
                  </a:cubicBezTo>
                  <a:cubicBezTo>
                    <a:pt x="14145" y="6549"/>
                    <a:pt x="13572" y="6779"/>
                    <a:pt x="13572" y="6894"/>
                  </a:cubicBezTo>
                  <a:cubicBezTo>
                    <a:pt x="13572" y="6894"/>
                    <a:pt x="13572" y="6894"/>
                    <a:pt x="13572" y="6894"/>
                  </a:cubicBezTo>
                  <a:cubicBezTo>
                    <a:pt x="13381" y="7009"/>
                    <a:pt x="13381" y="7123"/>
                    <a:pt x="13189" y="7123"/>
                  </a:cubicBezTo>
                  <a:cubicBezTo>
                    <a:pt x="13189" y="7353"/>
                    <a:pt x="13381" y="7353"/>
                    <a:pt x="13381" y="7353"/>
                  </a:cubicBezTo>
                  <a:cubicBezTo>
                    <a:pt x="13189" y="7353"/>
                    <a:pt x="13189" y="7353"/>
                    <a:pt x="13189" y="7353"/>
                  </a:cubicBezTo>
                  <a:cubicBezTo>
                    <a:pt x="12807" y="7468"/>
                    <a:pt x="12807" y="7928"/>
                    <a:pt x="12425" y="8043"/>
                  </a:cubicBezTo>
                  <a:cubicBezTo>
                    <a:pt x="12234" y="8387"/>
                    <a:pt x="11851" y="8617"/>
                    <a:pt x="11469" y="8962"/>
                  </a:cubicBezTo>
                  <a:cubicBezTo>
                    <a:pt x="11660" y="8962"/>
                    <a:pt x="11660" y="8962"/>
                    <a:pt x="11660" y="8962"/>
                  </a:cubicBezTo>
                  <a:cubicBezTo>
                    <a:pt x="11469" y="8962"/>
                    <a:pt x="11660" y="9421"/>
                    <a:pt x="11087" y="9421"/>
                  </a:cubicBezTo>
                  <a:cubicBezTo>
                    <a:pt x="11087" y="9421"/>
                    <a:pt x="11087" y="9421"/>
                    <a:pt x="11087" y="9536"/>
                  </a:cubicBezTo>
                  <a:cubicBezTo>
                    <a:pt x="10896" y="9536"/>
                    <a:pt x="11087" y="9766"/>
                    <a:pt x="10896" y="9881"/>
                  </a:cubicBezTo>
                  <a:cubicBezTo>
                    <a:pt x="10896" y="9881"/>
                    <a:pt x="10896" y="9881"/>
                    <a:pt x="10896" y="9881"/>
                  </a:cubicBezTo>
                  <a:cubicBezTo>
                    <a:pt x="10896" y="9996"/>
                    <a:pt x="10704" y="9996"/>
                    <a:pt x="10704" y="10111"/>
                  </a:cubicBezTo>
                  <a:cubicBezTo>
                    <a:pt x="10704" y="10111"/>
                    <a:pt x="10704" y="10111"/>
                    <a:pt x="10704" y="10111"/>
                  </a:cubicBezTo>
                  <a:cubicBezTo>
                    <a:pt x="10896" y="10111"/>
                    <a:pt x="10322" y="10111"/>
                    <a:pt x="10704" y="10340"/>
                  </a:cubicBezTo>
                  <a:cubicBezTo>
                    <a:pt x="10704" y="10340"/>
                    <a:pt x="10322" y="10340"/>
                    <a:pt x="10704" y="10340"/>
                  </a:cubicBezTo>
                  <a:cubicBezTo>
                    <a:pt x="10322" y="10570"/>
                    <a:pt x="9749" y="10915"/>
                    <a:pt x="9366" y="11260"/>
                  </a:cubicBezTo>
                  <a:cubicBezTo>
                    <a:pt x="9366" y="11489"/>
                    <a:pt x="9940" y="11374"/>
                    <a:pt x="9366" y="11489"/>
                  </a:cubicBezTo>
                  <a:cubicBezTo>
                    <a:pt x="9366" y="11489"/>
                    <a:pt x="9366" y="11374"/>
                    <a:pt x="9366" y="11489"/>
                  </a:cubicBezTo>
                  <a:cubicBezTo>
                    <a:pt x="9175" y="11489"/>
                    <a:pt x="9749" y="11719"/>
                    <a:pt x="9366" y="11719"/>
                  </a:cubicBezTo>
                  <a:cubicBezTo>
                    <a:pt x="9175" y="11489"/>
                    <a:pt x="9366" y="11719"/>
                    <a:pt x="9175" y="11719"/>
                  </a:cubicBezTo>
                  <a:cubicBezTo>
                    <a:pt x="9175" y="11834"/>
                    <a:pt x="9366" y="11834"/>
                    <a:pt x="9175" y="11834"/>
                  </a:cubicBezTo>
                  <a:cubicBezTo>
                    <a:pt x="9175" y="11949"/>
                    <a:pt x="9175" y="11949"/>
                    <a:pt x="9175" y="11949"/>
                  </a:cubicBezTo>
                  <a:cubicBezTo>
                    <a:pt x="8984" y="11949"/>
                    <a:pt x="8984" y="12064"/>
                    <a:pt x="8411" y="12064"/>
                  </a:cubicBezTo>
                  <a:cubicBezTo>
                    <a:pt x="7837" y="12868"/>
                    <a:pt x="6881" y="13443"/>
                    <a:pt x="6117" y="14247"/>
                  </a:cubicBezTo>
                  <a:cubicBezTo>
                    <a:pt x="5735" y="14821"/>
                    <a:pt x="5161" y="15396"/>
                    <a:pt x="4396" y="16200"/>
                  </a:cubicBezTo>
                  <a:cubicBezTo>
                    <a:pt x="4396" y="16315"/>
                    <a:pt x="4396" y="16315"/>
                    <a:pt x="4205" y="16430"/>
                  </a:cubicBezTo>
                  <a:cubicBezTo>
                    <a:pt x="4205" y="16430"/>
                    <a:pt x="4205" y="16430"/>
                    <a:pt x="4205" y="16430"/>
                  </a:cubicBezTo>
                  <a:cubicBezTo>
                    <a:pt x="4205" y="16430"/>
                    <a:pt x="4205" y="16660"/>
                    <a:pt x="4014" y="16660"/>
                  </a:cubicBezTo>
                  <a:cubicBezTo>
                    <a:pt x="3632" y="16774"/>
                    <a:pt x="3441" y="17234"/>
                    <a:pt x="3441" y="17349"/>
                  </a:cubicBezTo>
                  <a:cubicBezTo>
                    <a:pt x="3441" y="17349"/>
                    <a:pt x="3441" y="17349"/>
                    <a:pt x="3441" y="17349"/>
                  </a:cubicBezTo>
                  <a:cubicBezTo>
                    <a:pt x="3441" y="17349"/>
                    <a:pt x="3441" y="17349"/>
                    <a:pt x="3441" y="17349"/>
                  </a:cubicBezTo>
                  <a:cubicBezTo>
                    <a:pt x="3441" y="17464"/>
                    <a:pt x="3441" y="17464"/>
                    <a:pt x="3441" y="17464"/>
                  </a:cubicBezTo>
                  <a:cubicBezTo>
                    <a:pt x="3441" y="17464"/>
                    <a:pt x="3250" y="17464"/>
                    <a:pt x="3250" y="17349"/>
                  </a:cubicBezTo>
                  <a:cubicBezTo>
                    <a:pt x="2485" y="17923"/>
                    <a:pt x="1912" y="18843"/>
                    <a:pt x="1529" y="19302"/>
                  </a:cubicBezTo>
                  <a:cubicBezTo>
                    <a:pt x="1529" y="19417"/>
                    <a:pt x="1147" y="19647"/>
                    <a:pt x="956" y="19762"/>
                  </a:cubicBezTo>
                  <a:cubicBezTo>
                    <a:pt x="765" y="20451"/>
                    <a:pt x="382" y="20911"/>
                    <a:pt x="0" y="21255"/>
                  </a:cubicBezTo>
                  <a:cubicBezTo>
                    <a:pt x="0" y="21255"/>
                    <a:pt x="382" y="21600"/>
                    <a:pt x="765" y="21255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8" name="شكل حر 149"/>
            <p:cNvSpPr/>
            <p:nvPr/>
          </p:nvSpPr>
          <p:spPr>
            <a:xfrm>
              <a:off x="2163151" y="7040490"/>
              <a:ext cx="555337" cy="914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956" y="21484"/>
                  </a:moveTo>
                  <a:cubicBezTo>
                    <a:pt x="1338" y="21253"/>
                    <a:pt x="1338" y="20676"/>
                    <a:pt x="1912" y="20560"/>
                  </a:cubicBezTo>
                  <a:cubicBezTo>
                    <a:pt x="1912" y="20560"/>
                    <a:pt x="1720" y="20560"/>
                    <a:pt x="1720" y="20329"/>
                  </a:cubicBezTo>
                  <a:cubicBezTo>
                    <a:pt x="2103" y="20214"/>
                    <a:pt x="2485" y="19752"/>
                    <a:pt x="2485" y="19521"/>
                  </a:cubicBezTo>
                  <a:cubicBezTo>
                    <a:pt x="2485" y="19521"/>
                    <a:pt x="2485" y="19521"/>
                    <a:pt x="2485" y="19521"/>
                  </a:cubicBezTo>
                  <a:cubicBezTo>
                    <a:pt x="2485" y="19174"/>
                    <a:pt x="2676" y="19174"/>
                    <a:pt x="2676" y="19174"/>
                  </a:cubicBezTo>
                  <a:cubicBezTo>
                    <a:pt x="2676" y="19174"/>
                    <a:pt x="2676" y="19174"/>
                    <a:pt x="2676" y="19174"/>
                  </a:cubicBezTo>
                  <a:cubicBezTo>
                    <a:pt x="2867" y="19059"/>
                    <a:pt x="2867" y="19059"/>
                    <a:pt x="2867" y="19059"/>
                  </a:cubicBezTo>
                  <a:cubicBezTo>
                    <a:pt x="2867" y="19059"/>
                    <a:pt x="2867" y="19059"/>
                    <a:pt x="2676" y="18828"/>
                  </a:cubicBezTo>
                  <a:cubicBezTo>
                    <a:pt x="2867" y="18828"/>
                    <a:pt x="2867" y="18828"/>
                    <a:pt x="2867" y="18828"/>
                  </a:cubicBezTo>
                  <a:cubicBezTo>
                    <a:pt x="3632" y="18828"/>
                    <a:pt x="3250" y="18712"/>
                    <a:pt x="3632" y="18597"/>
                  </a:cubicBezTo>
                  <a:cubicBezTo>
                    <a:pt x="3632" y="18597"/>
                    <a:pt x="3632" y="18597"/>
                    <a:pt x="3632" y="18597"/>
                  </a:cubicBezTo>
                  <a:cubicBezTo>
                    <a:pt x="3823" y="18366"/>
                    <a:pt x="4205" y="18135"/>
                    <a:pt x="4396" y="18019"/>
                  </a:cubicBezTo>
                  <a:cubicBezTo>
                    <a:pt x="4396" y="18019"/>
                    <a:pt x="4396" y="18019"/>
                    <a:pt x="4396" y="17673"/>
                  </a:cubicBezTo>
                  <a:cubicBezTo>
                    <a:pt x="4396" y="18019"/>
                    <a:pt x="4588" y="17673"/>
                    <a:pt x="4588" y="17673"/>
                  </a:cubicBezTo>
                  <a:cubicBezTo>
                    <a:pt x="4588" y="17557"/>
                    <a:pt x="4970" y="17673"/>
                    <a:pt x="4970" y="17557"/>
                  </a:cubicBezTo>
                  <a:cubicBezTo>
                    <a:pt x="4970" y="17557"/>
                    <a:pt x="4970" y="17557"/>
                    <a:pt x="4970" y="17557"/>
                  </a:cubicBezTo>
                  <a:cubicBezTo>
                    <a:pt x="5161" y="17557"/>
                    <a:pt x="4970" y="17326"/>
                    <a:pt x="5161" y="17326"/>
                  </a:cubicBezTo>
                  <a:cubicBezTo>
                    <a:pt x="4970" y="17326"/>
                    <a:pt x="4970" y="17326"/>
                    <a:pt x="4970" y="17326"/>
                  </a:cubicBezTo>
                  <a:cubicBezTo>
                    <a:pt x="5161" y="17326"/>
                    <a:pt x="4970" y="17211"/>
                    <a:pt x="5161" y="17211"/>
                  </a:cubicBezTo>
                  <a:cubicBezTo>
                    <a:pt x="5161" y="17211"/>
                    <a:pt x="5161" y="17211"/>
                    <a:pt x="5161" y="17211"/>
                  </a:cubicBezTo>
                  <a:cubicBezTo>
                    <a:pt x="5161" y="17095"/>
                    <a:pt x="5161" y="17095"/>
                    <a:pt x="5161" y="17095"/>
                  </a:cubicBezTo>
                  <a:cubicBezTo>
                    <a:pt x="5161" y="17095"/>
                    <a:pt x="5161" y="17095"/>
                    <a:pt x="5161" y="17095"/>
                  </a:cubicBezTo>
                  <a:cubicBezTo>
                    <a:pt x="5352" y="17095"/>
                    <a:pt x="5352" y="16864"/>
                    <a:pt x="5352" y="16864"/>
                  </a:cubicBezTo>
                  <a:cubicBezTo>
                    <a:pt x="5352" y="16864"/>
                    <a:pt x="5352" y="17095"/>
                    <a:pt x="5161" y="16864"/>
                  </a:cubicBezTo>
                  <a:cubicBezTo>
                    <a:pt x="5735" y="16633"/>
                    <a:pt x="6117" y="16171"/>
                    <a:pt x="6308" y="15825"/>
                  </a:cubicBezTo>
                  <a:cubicBezTo>
                    <a:pt x="6308" y="15825"/>
                    <a:pt x="6308" y="15825"/>
                    <a:pt x="6308" y="15709"/>
                  </a:cubicBezTo>
                  <a:cubicBezTo>
                    <a:pt x="6308" y="15709"/>
                    <a:pt x="6308" y="15709"/>
                    <a:pt x="6690" y="15709"/>
                  </a:cubicBezTo>
                  <a:cubicBezTo>
                    <a:pt x="6690" y="15594"/>
                    <a:pt x="6690" y="15594"/>
                    <a:pt x="6690" y="15594"/>
                  </a:cubicBezTo>
                  <a:cubicBezTo>
                    <a:pt x="6881" y="15594"/>
                    <a:pt x="6881" y="15594"/>
                    <a:pt x="6881" y="15594"/>
                  </a:cubicBezTo>
                  <a:cubicBezTo>
                    <a:pt x="6690" y="15594"/>
                    <a:pt x="6690" y="15594"/>
                    <a:pt x="6690" y="15363"/>
                  </a:cubicBezTo>
                  <a:cubicBezTo>
                    <a:pt x="6881" y="15363"/>
                    <a:pt x="6881" y="15363"/>
                    <a:pt x="6881" y="15363"/>
                  </a:cubicBezTo>
                  <a:cubicBezTo>
                    <a:pt x="6881" y="15363"/>
                    <a:pt x="6881" y="15363"/>
                    <a:pt x="6881" y="15247"/>
                  </a:cubicBezTo>
                  <a:cubicBezTo>
                    <a:pt x="7073" y="15247"/>
                    <a:pt x="6881" y="15247"/>
                    <a:pt x="7073" y="15132"/>
                  </a:cubicBezTo>
                  <a:cubicBezTo>
                    <a:pt x="6881" y="15132"/>
                    <a:pt x="6881" y="15132"/>
                    <a:pt x="6881" y="15132"/>
                  </a:cubicBezTo>
                  <a:cubicBezTo>
                    <a:pt x="6881" y="14901"/>
                    <a:pt x="7073" y="15247"/>
                    <a:pt x="7073" y="15132"/>
                  </a:cubicBezTo>
                  <a:cubicBezTo>
                    <a:pt x="7073" y="15132"/>
                    <a:pt x="7073" y="15132"/>
                    <a:pt x="7073" y="15132"/>
                  </a:cubicBezTo>
                  <a:cubicBezTo>
                    <a:pt x="7455" y="15132"/>
                    <a:pt x="7455" y="14901"/>
                    <a:pt x="7455" y="14670"/>
                  </a:cubicBezTo>
                  <a:cubicBezTo>
                    <a:pt x="7455" y="14670"/>
                    <a:pt x="7455" y="14670"/>
                    <a:pt x="7455" y="14670"/>
                  </a:cubicBezTo>
                  <a:cubicBezTo>
                    <a:pt x="7646" y="14670"/>
                    <a:pt x="7646" y="14554"/>
                    <a:pt x="7646" y="14554"/>
                  </a:cubicBezTo>
                  <a:cubicBezTo>
                    <a:pt x="7646" y="14323"/>
                    <a:pt x="7455" y="14323"/>
                    <a:pt x="7646" y="14323"/>
                  </a:cubicBezTo>
                  <a:cubicBezTo>
                    <a:pt x="7837" y="14323"/>
                    <a:pt x="7837" y="14207"/>
                    <a:pt x="8219" y="14323"/>
                  </a:cubicBezTo>
                  <a:cubicBezTo>
                    <a:pt x="8219" y="14207"/>
                    <a:pt x="8219" y="14092"/>
                    <a:pt x="8219" y="14092"/>
                  </a:cubicBezTo>
                  <a:cubicBezTo>
                    <a:pt x="7837" y="13861"/>
                    <a:pt x="7837" y="13861"/>
                    <a:pt x="7837" y="13861"/>
                  </a:cubicBezTo>
                  <a:cubicBezTo>
                    <a:pt x="7837" y="13861"/>
                    <a:pt x="7837" y="13861"/>
                    <a:pt x="7837" y="13861"/>
                  </a:cubicBezTo>
                  <a:cubicBezTo>
                    <a:pt x="7837" y="13861"/>
                    <a:pt x="7837" y="13861"/>
                    <a:pt x="7646" y="13861"/>
                  </a:cubicBezTo>
                  <a:cubicBezTo>
                    <a:pt x="7837" y="13861"/>
                    <a:pt x="7837" y="13745"/>
                    <a:pt x="7837" y="13745"/>
                  </a:cubicBezTo>
                  <a:cubicBezTo>
                    <a:pt x="8219" y="13745"/>
                    <a:pt x="8602" y="13745"/>
                    <a:pt x="8793" y="13630"/>
                  </a:cubicBezTo>
                  <a:cubicBezTo>
                    <a:pt x="8602" y="13745"/>
                    <a:pt x="8602" y="13630"/>
                    <a:pt x="8602" y="13630"/>
                  </a:cubicBezTo>
                  <a:cubicBezTo>
                    <a:pt x="9175" y="13630"/>
                    <a:pt x="9175" y="13630"/>
                    <a:pt x="9175" y="13630"/>
                  </a:cubicBezTo>
                  <a:cubicBezTo>
                    <a:pt x="9175" y="13630"/>
                    <a:pt x="8793" y="13630"/>
                    <a:pt x="8793" y="13399"/>
                  </a:cubicBezTo>
                  <a:cubicBezTo>
                    <a:pt x="9175" y="13399"/>
                    <a:pt x="9175" y="13399"/>
                    <a:pt x="9175" y="13399"/>
                  </a:cubicBezTo>
                  <a:cubicBezTo>
                    <a:pt x="9175" y="13399"/>
                    <a:pt x="9366" y="13399"/>
                    <a:pt x="9175" y="13168"/>
                  </a:cubicBezTo>
                  <a:cubicBezTo>
                    <a:pt x="9175" y="13168"/>
                    <a:pt x="9175" y="13168"/>
                    <a:pt x="8793" y="13168"/>
                  </a:cubicBezTo>
                  <a:cubicBezTo>
                    <a:pt x="9175" y="13168"/>
                    <a:pt x="9175" y="13168"/>
                    <a:pt x="9175" y="12937"/>
                  </a:cubicBezTo>
                  <a:cubicBezTo>
                    <a:pt x="9175" y="12937"/>
                    <a:pt x="9175" y="12937"/>
                    <a:pt x="9175" y="12937"/>
                  </a:cubicBezTo>
                  <a:cubicBezTo>
                    <a:pt x="9366" y="12937"/>
                    <a:pt x="9366" y="12937"/>
                    <a:pt x="9366" y="12937"/>
                  </a:cubicBezTo>
                  <a:cubicBezTo>
                    <a:pt x="9366" y="12937"/>
                    <a:pt x="9366" y="12937"/>
                    <a:pt x="9366" y="12937"/>
                  </a:cubicBezTo>
                  <a:cubicBezTo>
                    <a:pt x="9558" y="12937"/>
                    <a:pt x="9558" y="12937"/>
                    <a:pt x="9558" y="12937"/>
                  </a:cubicBezTo>
                  <a:cubicBezTo>
                    <a:pt x="9558" y="12937"/>
                    <a:pt x="9558" y="12937"/>
                    <a:pt x="9366" y="12821"/>
                  </a:cubicBezTo>
                  <a:cubicBezTo>
                    <a:pt x="9558" y="12821"/>
                    <a:pt x="9940" y="12821"/>
                    <a:pt x="9940" y="12706"/>
                  </a:cubicBezTo>
                  <a:cubicBezTo>
                    <a:pt x="10131" y="12821"/>
                    <a:pt x="9558" y="12706"/>
                    <a:pt x="9940" y="12706"/>
                  </a:cubicBezTo>
                  <a:cubicBezTo>
                    <a:pt x="9940" y="12590"/>
                    <a:pt x="10131" y="12590"/>
                    <a:pt x="10131" y="12359"/>
                  </a:cubicBezTo>
                  <a:cubicBezTo>
                    <a:pt x="10131" y="12590"/>
                    <a:pt x="10131" y="12590"/>
                    <a:pt x="10131" y="12590"/>
                  </a:cubicBezTo>
                  <a:cubicBezTo>
                    <a:pt x="10131" y="12359"/>
                    <a:pt x="10131" y="12359"/>
                    <a:pt x="10131" y="12359"/>
                  </a:cubicBezTo>
                  <a:cubicBezTo>
                    <a:pt x="10131" y="12359"/>
                    <a:pt x="10131" y="12244"/>
                    <a:pt x="10322" y="12244"/>
                  </a:cubicBezTo>
                  <a:cubicBezTo>
                    <a:pt x="10322" y="12244"/>
                    <a:pt x="10322" y="12244"/>
                    <a:pt x="10131" y="12244"/>
                  </a:cubicBezTo>
                  <a:cubicBezTo>
                    <a:pt x="10322" y="12244"/>
                    <a:pt x="10704" y="12128"/>
                    <a:pt x="10704" y="11897"/>
                  </a:cubicBezTo>
                  <a:cubicBezTo>
                    <a:pt x="10896" y="11897"/>
                    <a:pt x="10896" y="11897"/>
                    <a:pt x="10896" y="11897"/>
                  </a:cubicBezTo>
                  <a:cubicBezTo>
                    <a:pt x="10896" y="11897"/>
                    <a:pt x="10896" y="11897"/>
                    <a:pt x="10896" y="11897"/>
                  </a:cubicBezTo>
                  <a:cubicBezTo>
                    <a:pt x="10896" y="11782"/>
                    <a:pt x="10896" y="11782"/>
                    <a:pt x="10896" y="11782"/>
                  </a:cubicBezTo>
                  <a:cubicBezTo>
                    <a:pt x="11469" y="11782"/>
                    <a:pt x="10322" y="11897"/>
                    <a:pt x="10704" y="11897"/>
                  </a:cubicBezTo>
                  <a:cubicBezTo>
                    <a:pt x="10704" y="11782"/>
                    <a:pt x="10896" y="11782"/>
                    <a:pt x="10896" y="11782"/>
                  </a:cubicBezTo>
                  <a:cubicBezTo>
                    <a:pt x="10896" y="11782"/>
                    <a:pt x="11469" y="11782"/>
                    <a:pt x="10896" y="11435"/>
                  </a:cubicBezTo>
                  <a:cubicBezTo>
                    <a:pt x="10896" y="11435"/>
                    <a:pt x="10704" y="11435"/>
                    <a:pt x="10896" y="11435"/>
                  </a:cubicBezTo>
                  <a:cubicBezTo>
                    <a:pt x="10896" y="11320"/>
                    <a:pt x="10896" y="11435"/>
                    <a:pt x="10896" y="11320"/>
                  </a:cubicBezTo>
                  <a:cubicBezTo>
                    <a:pt x="11469" y="11320"/>
                    <a:pt x="11469" y="11320"/>
                    <a:pt x="11469" y="11320"/>
                  </a:cubicBezTo>
                  <a:cubicBezTo>
                    <a:pt x="11469" y="11435"/>
                    <a:pt x="11469" y="11320"/>
                    <a:pt x="11469" y="11320"/>
                  </a:cubicBezTo>
                  <a:cubicBezTo>
                    <a:pt x="11469" y="11320"/>
                    <a:pt x="11660" y="11320"/>
                    <a:pt x="11469" y="11204"/>
                  </a:cubicBezTo>
                  <a:cubicBezTo>
                    <a:pt x="11469" y="11204"/>
                    <a:pt x="11469" y="11204"/>
                    <a:pt x="11469" y="11204"/>
                  </a:cubicBezTo>
                  <a:cubicBezTo>
                    <a:pt x="11469" y="11204"/>
                    <a:pt x="11469" y="11204"/>
                    <a:pt x="11660" y="11204"/>
                  </a:cubicBezTo>
                  <a:cubicBezTo>
                    <a:pt x="11660" y="11204"/>
                    <a:pt x="11660" y="11204"/>
                    <a:pt x="11660" y="11204"/>
                  </a:cubicBezTo>
                  <a:cubicBezTo>
                    <a:pt x="11660" y="11204"/>
                    <a:pt x="11660" y="11089"/>
                    <a:pt x="11851" y="11089"/>
                  </a:cubicBezTo>
                  <a:cubicBezTo>
                    <a:pt x="11851" y="10858"/>
                    <a:pt x="11851" y="10858"/>
                    <a:pt x="11851" y="10858"/>
                  </a:cubicBezTo>
                  <a:cubicBezTo>
                    <a:pt x="11851" y="10742"/>
                    <a:pt x="12042" y="10742"/>
                    <a:pt x="12042" y="10742"/>
                  </a:cubicBezTo>
                  <a:cubicBezTo>
                    <a:pt x="12042" y="10742"/>
                    <a:pt x="12042" y="10742"/>
                    <a:pt x="11851" y="10742"/>
                  </a:cubicBezTo>
                  <a:cubicBezTo>
                    <a:pt x="11851" y="10627"/>
                    <a:pt x="12042" y="10627"/>
                    <a:pt x="12042" y="10627"/>
                  </a:cubicBezTo>
                  <a:cubicBezTo>
                    <a:pt x="12042" y="10627"/>
                    <a:pt x="12042" y="10396"/>
                    <a:pt x="11851" y="10396"/>
                  </a:cubicBezTo>
                  <a:cubicBezTo>
                    <a:pt x="12042" y="10396"/>
                    <a:pt x="12042" y="10396"/>
                    <a:pt x="12425" y="10396"/>
                  </a:cubicBezTo>
                  <a:cubicBezTo>
                    <a:pt x="12042" y="10280"/>
                    <a:pt x="12616" y="10396"/>
                    <a:pt x="12425" y="10280"/>
                  </a:cubicBezTo>
                  <a:cubicBezTo>
                    <a:pt x="12425" y="10280"/>
                    <a:pt x="12425" y="10280"/>
                    <a:pt x="12042" y="10280"/>
                  </a:cubicBezTo>
                  <a:cubicBezTo>
                    <a:pt x="12042" y="9934"/>
                    <a:pt x="12616" y="9934"/>
                    <a:pt x="12425" y="9934"/>
                  </a:cubicBezTo>
                  <a:cubicBezTo>
                    <a:pt x="12616" y="9934"/>
                    <a:pt x="12616" y="9934"/>
                    <a:pt x="12616" y="9934"/>
                  </a:cubicBezTo>
                  <a:cubicBezTo>
                    <a:pt x="12616" y="9934"/>
                    <a:pt x="12807" y="9934"/>
                    <a:pt x="12616" y="9818"/>
                  </a:cubicBezTo>
                  <a:cubicBezTo>
                    <a:pt x="12807" y="9818"/>
                    <a:pt x="12616" y="9703"/>
                    <a:pt x="12807" y="9818"/>
                  </a:cubicBezTo>
                  <a:cubicBezTo>
                    <a:pt x="12807" y="9703"/>
                    <a:pt x="13381" y="9472"/>
                    <a:pt x="13189" y="9356"/>
                  </a:cubicBezTo>
                  <a:cubicBezTo>
                    <a:pt x="13189" y="9356"/>
                    <a:pt x="13189" y="9241"/>
                    <a:pt x="13189" y="9356"/>
                  </a:cubicBezTo>
                  <a:cubicBezTo>
                    <a:pt x="13189" y="9356"/>
                    <a:pt x="13189" y="9356"/>
                    <a:pt x="13189" y="9356"/>
                  </a:cubicBezTo>
                  <a:cubicBezTo>
                    <a:pt x="13189" y="9356"/>
                    <a:pt x="13189" y="9356"/>
                    <a:pt x="13189" y="9356"/>
                  </a:cubicBezTo>
                  <a:cubicBezTo>
                    <a:pt x="13189" y="9241"/>
                    <a:pt x="13189" y="9241"/>
                    <a:pt x="13189" y="9241"/>
                  </a:cubicBezTo>
                  <a:cubicBezTo>
                    <a:pt x="12807" y="9125"/>
                    <a:pt x="13381" y="9241"/>
                    <a:pt x="13381" y="9241"/>
                  </a:cubicBezTo>
                  <a:cubicBezTo>
                    <a:pt x="13381" y="9125"/>
                    <a:pt x="13381" y="9125"/>
                    <a:pt x="13381" y="9125"/>
                  </a:cubicBezTo>
                  <a:cubicBezTo>
                    <a:pt x="13954" y="9125"/>
                    <a:pt x="13954" y="9125"/>
                    <a:pt x="13954" y="9125"/>
                  </a:cubicBezTo>
                  <a:cubicBezTo>
                    <a:pt x="13954" y="8894"/>
                    <a:pt x="13381" y="8894"/>
                    <a:pt x="13381" y="8894"/>
                  </a:cubicBezTo>
                  <a:cubicBezTo>
                    <a:pt x="13381" y="8894"/>
                    <a:pt x="13381" y="8779"/>
                    <a:pt x="13954" y="8894"/>
                  </a:cubicBezTo>
                  <a:cubicBezTo>
                    <a:pt x="13381" y="8779"/>
                    <a:pt x="13381" y="8779"/>
                    <a:pt x="13381" y="8779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3381" y="8779"/>
                    <a:pt x="13954" y="8432"/>
                    <a:pt x="13954" y="8432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4145" y="8779"/>
                    <a:pt x="14145" y="8779"/>
                    <a:pt x="14145" y="8779"/>
                  </a:cubicBezTo>
                  <a:cubicBezTo>
                    <a:pt x="13954" y="8779"/>
                    <a:pt x="14145" y="8432"/>
                    <a:pt x="14145" y="8432"/>
                  </a:cubicBezTo>
                  <a:cubicBezTo>
                    <a:pt x="14145" y="8432"/>
                    <a:pt x="14145" y="8432"/>
                    <a:pt x="14336" y="8432"/>
                  </a:cubicBezTo>
                  <a:cubicBezTo>
                    <a:pt x="14145" y="8432"/>
                    <a:pt x="14336" y="8317"/>
                    <a:pt x="14145" y="8317"/>
                  </a:cubicBezTo>
                  <a:cubicBezTo>
                    <a:pt x="14145" y="8432"/>
                    <a:pt x="14145" y="8432"/>
                    <a:pt x="14145" y="8432"/>
                  </a:cubicBezTo>
                  <a:cubicBezTo>
                    <a:pt x="14145" y="8317"/>
                    <a:pt x="13954" y="8317"/>
                    <a:pt x="14145" y="8317"/>
                  </a:cubicBezTo>
                  <a:cubicBezTo>
                    <a:pt x="14145" y="8317"/>
                    <a:pt x="14336" y="8432"/>
                    <a:pt x="14336" y="8317"/>
                  </a:cubicBezTo>
                  <a:cubicBezTo>
                    <a:pt x="14336" y="8317"/>
                    <a:pt x="14336" y="8317"/>
                    <a:pt x="14145" y="8317"/>
                  </a:cubicBezTo>
                  <a:cubicBezTo>
                    <a:pt x="14145" y="8201"/>
                    <a:pt x="14145" y="8201"/>
                    <a:pt x="14145" y="8201"/>
                  </a:cubicBezTo>
                  <a:cubicBezTo>
                    <a:pt x="14336" y="8317"/>
                    <a:pt x="14336" y="8317"/>
                    <a:pt x="14336" y="8317"/>
                  </a:cubicBezTo>
                  <a:cubicBezTo>
                    <a:pt x="14336" y="8317"/>
                    <a:pt x="14336" y="8317"/>
                    <a:pt x="14336" y="8317"/>
                  </a:cubicBezTo>
                  <a:cubicBezTo>
                    <a:pt x="14336" y="8317"/>
                    <a:pt x="14336" y="8201"/>
                    <a:pt x="14527" y="8201"/>
                  </a:cubicBezTo>
                  <a:cubicBezTo>
                    <a:pt x="14527" y="8201"/>
                    <a:pt x="14527" y="8201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855"/>
                    <a:pt x="14910" y="7855"/>
                    <a:pt x="14910" y="7855"/>
                  </a:cubicBezTo>
                  <a:cubicBezTo>
                    <a:pt x="14910" y="7855"/>
                    <a:pt x="14336" y="7739"/>
                    <a:pt x="14527" y="7739"/>
                  </a:cubicBezTo>
                  <a:cubicBezTo>
                    <a:pt x="14910" y="7739"/>
                    <a:pt x="14910" y="7739"/>
                    <a:pt x="14910" y="7739"/>
                  </a:cubicBezTo>
                  <a:cubicBezTo>
                    <a:pt x="14910" y="7508"/>
                    <a:pt x="15292" y="7508"/>
                    <a:pt x="15101" y="7393"/>
                  </a:cubicBezTo>
                  <a:cubicBezTo>
                    <a:pt x="15292" y="7393"/>
                    <a:pt x="15292" y="7393"/>
                    <a:pt x="15292" y="7393"/>
                  </a:cubicBezTo>
                  <a:cubicBezTo>
                    <a:pt x="15292" y="7277"/>
                    <a:pt x="15865" y="6930"/>
                    <a:pt x="15674" y="6815"/>
                  </a:cubicBezTo>
                  <a:cubicBezTo>
                    <a:pt x="15674" y="6815"/>
                    <a:pt x="15674" y="6815"/>
                    <a:pt x="15292" y="6815"/>
                  </a:cubicBezTo>
                  <a:cubicBezTo>
                    <a:pt x="15674" y="6815"/>
                    <a:pt x="15292" y="6699"/>
                    <a:pt x="15674" y="6699"/>
                  </a:cubicBezTo>
                  <a:cubicBezTo>
                    <a:pt x="15674" y="6815"/>
                    <a:pt x="15674" y="6815"/>
                    <a:pt x="15674" y="6815"/>
                  </a:cubicBezTo>
                  <a:cubicBezTo>
                    <a:pt x="15865" y="6815"/>
                    <a:pt x="15865" y="6699"/>
                    <a:pt x="15865" y="6468"/>
                  </a:cubicBezTo>
                  <a:cubicBezTo>
                    <a:pt x="15865" y="6699"/>
                    <a:pt x="16439" y="6699"/>
                    <a:pt x="16439" y="6699"/>
                  </a:cubicBezTo>
                  <a:cubicBezTo>
                    <a:pt x="15865" y="6468"/>
                    <a:pt x="15865" y="6468"/>
                    <a:pt x="16439" y="6468"/>
                  </a:cubicBezTo>
                  <a:cubicBezTo>
                    <a:pt x="16439" y="6468"/>
                    <a:pt x="16439" y="6468"/>
                    <a:pt x="16439" y="6468"/>
                  </a:cubicBezTo>
                  <a:cubicBezTo>
                    <a:pt x="16439" y="6353"/>
                    <a:pt x="16439" y="6353"/>
                    <a:pt x="16439" y="6353"/>
                  </a:cubicBezTo>
                  <a:cubicBezTo>
                    <a:pt x="16439" y="6353"/>
                    <a:pt x="16630" y="6468"/>
                    <a:pt x="16439" y="6353"/>
                  </a:cubicBezTo>
                  <a:cubicBezTo>
                    <a:pt x="16439" y="6353"/>
                    <a:pt x="16439" y="6353"/>
                    <a:pt x="16439" y="6353"/>
                  </a:cubicBezTo>
                  <a:cubicBezTo>
                    <a:pt x="16630" y="6353"/>
                    <a:pt x="16630" y="6237"/>
                    <a:pt x="16630" y="6237"/>
                  </a:cubicBezTo>
                  <a:cubicBezTo>
                    <a:pt x="16630" y="6006"/>
                    <a:pt x="16630" y="6006"/>
                    <a:pt x="16630" y="6006"/>
                  </a:cubicBezTo>
                  <a:cubicBezTo>
                    <a:pt x="16821" y="6006"/>
                    <a:pt x="16821" y="6006"/>
                    <a:pt x="16821" y="6006"/>
                  </a:cubicBezTo>
                  <a:cubicBezTo>
                    <a:pt x="16821" y="6006"/>
                    <a:pt x="16821" y="5891"/>
                    <a:pt x="16630" y="5891"/>
                  </a:cubicBezTo>
                  <a:cubicBezTo>
                    <a:pt x="17012" y="5775"/>
                    <a:pt x="17395" y="5429"/>
                    <a:pt x="17586" y="5313"/>
                  </a:cubicBezTo>
                  <a:cubicBezTo>
                    <a:pt x="17395" y="5313"/>
                    <a:pt x="17395" y="5313"/>
                    <a:pt x="17395" y="5313"/>
                  </a:cubicBezTo>
                  <a:cubicBezTo>
                    <a:pt x="17395" y="5198"/>
                    <a:pt x="17586" y="5313"/>
                    <a:pt x="17586" y="5198"/>
                  </a:cubicBezTo>
                  <a:cubicBezTo>
                    <a:pt x="17395" y="5198"/>
                    <a:pt x="17395" y="5198"/>
                    <a:pt x="17395" y="5198"/>
                  </a:cubicBezTo>
                  <a:cubicBezTo>
                    <a:pt x="17395" y="4967"/>
                    <a:pt x="17586" y="5198"/>
                    <a:pt x="17586" y="4967"/>
                  </a:cubicBezTo>
                  <a:cubicBezTo>
                    <a:pt x="17777" y="4967"/>
                    <a:pt x="17586" y="4967"/>
                    <a:pt x="17586" y="5198"/>
                  </a:cubicBezTo>
                  <a:cubicBezTo>
                    <a:pt x="17586" y="5198"/>
                    <a:pt x="17586" y="4967"/>
                    <a:pt x="17777" y="4967"/>
                  </a:cubicBezTo>
                  <a:cubicBezTo>
                    <a:pt x="17586" y="4967"/>
                    <a:pt x="17586" y="4967"/>
                    <a:pt x="17586" y="4967"/>
                  </a:cubicBezTo>
                  <a:cubicBezTo>
                    <a:pt x="17586" y="4851"/>
                    <a:pt x="17586" y="4851"/>
                    <a:pt x="17586" y="4851"/>
                  </a:cubicBezTo>
                  <a:cubicBezTo>
                    <a:pt x="17586" y="4851"/>
                    <a:pt x="17395" y="4967"/>
                    <a:pt x="17012" y="4851"/>
                  </a:cubicBezTo>
                  <a:cubicBezTo>
                    <a:pt x="17012" y="4736"/>
                    <a:pt x="17012" y="4736"/>
                    <a:pt x="17012" y="4736"/>
                  </a:cubicBezTo>
                  <a:cubicBezTo>
                    <a:pt x="17012" y="4736"/>
                    <a:pt x="16821" y="4851"/>
                    <a:pt x="16821" y="4736"/>
                  </a:cubicBezTo>
                  <a:cubicBezTo>
                    <a:pt x="17012" y="4736"/>
                    <a:pt x="17395" y="4736"/>
                    <a:pt x="17395" y="4736"/>
                  </a:cubicBezTo>
                  <a:cubicBezTo>
                    <a:pt x="17586" y="4736"/>
                    <a:pt x="17777" y="4851"/>
                    <a:pt x="17777" y="4736"/>
                  </a:cubicBezTo>
                  <a:cubicBezTo>
                    <a:pt x="17777" y="4736"/>
                    <a:pt x="17777" y="4851"/>
                    <a:pt x="17586" y="4736"/>
                  </a:cubicBezTo>
                  <a:cubicBezTo>
                    <a:pt x="17777" y="4736"/>
                    <a:pt x="17777" y="4736"/>
                    <a:pt x="17777" y="4736"/>
                  </a:cubicBezTo>
                  <a:cubicBezTo>
                    <a:pt x="18159" y="4736"/>
                    <a:pt x="18159" y="4736"/>
                    <a:pt x="18159" y="4736"/>
                  </a:cubicBezTo>
                  <a:cubicBezTo>
                    <a:pt x="18159" y="4736"/>
                    <a:pt x="17777" y="4736"/>
                    <a:pt x="17777" y="4505"/>
                  </a:cubicBezTo>
                  <a:cubicBezTo>
                    <a:pt x="18159" y="4736"/>
                    <a:pt x="18159" y="4505"/>
                    <a:pt x="18159" y="4736"/>
                  </a:cubicBezTo>
                  <a:cubicBezTo>
                    <a:pt x="18350" y="4736"/>
                    <a:pt x="18159" y="4505"/>
                    <a:pt x="18350" y="4505"/>
                  </a:cubicBezTo>
                  <a:cubicBezTo>
                    <a:pt x="18350" y="4505"/>
                    <a:pt x="17777" y="4505"/>
                    <a:pt x="17777" y="4389"/>
                  </a:cubicBezTo>
                  <a:cubicBezTo>
                    <a:pt x="18159" y="4505"/>
                    <a:pt x="18350" y="4389"/>
                    <a:pt x="18350" y="4505"/>
                  </a:cubicBezTo>
                  <a:cubicBezTo>
                    <a:pt x="18350" y="4505"/>
                    <a:pt x="18350" y="4389"/>
                    <a:pt x="18159" y="4389"/>
                  </a:cubicBezTo>
                  <a:cubicBezTo>
                    <a:pt x="18159" y="4389"/>
                    <a:pt x="18924" y="4389"/>
                    <a:pt x="18350" y="4274"/>
                  </a:cubicBezTo>
                  <a:cubicBezTo>
                    <a:pt x="18350" y="4389"/>
                    <a:pt x="18350" y="4389"/>
                    <a:pt x="18350" y="4389"/>
                  </a:cubicBezTo>
                  <a:cubicBezTo>
                    <a:pt x="18350" y="4274"/>
                    <a:pt x="18350" y="4274"/>
                    <a:pt x="18350" y="4274"/>
                  </a:cubicBezTo>
                  <a:cubicBezTo>
                    <a:pt x="18350" y="4274"/>
                    <a:pt x="18924" y="4274"/>
                    <a:pt x="18350" y="4043"/>
                  </a:cubicBezTo>
                  <a:cubicBezTo>
                    <a:pt x="18350" y="4043"/>
                    <a:pt x="18924" y="3812"/>
                    <a:pt x="18924" y="4043"/>
                  </a:cubicBezTo>
                  <a:cubicBezTo>
                    <a:pt x="18924" y="4274"/>
                    <a:pt x="18350" y="4043"/>
                    <a:pt x="18924" y="4274"/>
                  </a:cubicBezTo>
                  <a:cubicBezTo>
                    <a:pt x="18924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306" y="3812"/>
                    <a:pt x="19115" y="3812"/>
                    <a:pt x="19115" y="3812"/>
                  </a:cubicBezTo>
                  <a:cubicBezTo>
                    <a:pt x="18924" y="3812"/>
                    <a:pt x="18924" y="3812"/>
                    <a:pt x="18924" y="3812"/>
                  </a:cubicBezTo>
                  <a:cubicBezTo>
                    <a:pt x="19115" y="3812"/>
                    <a:pt x="18924" y="3696"/>
                    <a:pt x="18924" y="3696"/>
                  </a:cubicBezTo>
                  <a:cubicBezTo>
                    <a:pt x="19306" y="3812"/>
                    <a:pt x="19306" y="3812"/>
                    <a:pt x="19306" y="3812"/>
                  </a:cubicBezTo>
                  <a:cubicBezTo>
                    <a:pt x="19306" y="3696"/>
                    <a:pt x="19306" y="3696"/>
                    <a:pt x="19306" y="3696"/>
                  </a:cubicBezTo>
                  <a:cubicBezTo>
                    <a:pt x="19115" y="3696"/>
                    <a:pt x="19115" y="3696"/>
                    <a:pt x="19115" y="3696"/>
                  </a:cubicBezTo>
                  <a:cubicBezTo>
                    <a:pt x="19115" y="3696"/>
                    <a:pt x="19115" y="3696"/>
                    <a:pt x="19115" y="3465"/>
                  </a:cubicBezTo>
                  <a:cubicBezTo>
                    <a:pt x="19115" y="3465"/>
                    <a:pt x="19306" y="3465"/>
                    <a:pt x="19306" y="3696"/>
                  </a:cubicBezTo>
                  <a:cubicBezTo>
                    <a:pt x="19306" y="3465"/>
                    <a:pt x="19306" y="3465"/>
                    <a:pt x="19306" y="3465"/>
                  </a:cubicBezTo>
                  <a:cubicBezTo>
                    <a:pt x="19306" y="3465"/>
                    <a:pt x="19306" y="3465"/>
                    <a:pt x="19497" y="3465"/>
                  </a:cubicBezTo>
                  <a:cubicBezTo>
                    <a:pt x="19306" y="3465"/>
                    <a:pt x="19306" y="3350"/>
                    <a:pt x="19306" y="3350"/>
                  </a:cubicBezTo>
                  <a:cubicBezTo>
                    <a:pt x="19115" y="3350"/>
                    <a:pt x="19115" y="3350"/>
                    <a:pt x="19115" y="3350"/>
                  </a:cubicBezTo>
                  <a:cubicBezTo>
                    <a:pt x="19115" y="3234"/>
                    <a:pt x="19115" y="3234"/>
                    <a:pt x="19115" y="3234"/>
                  </a:cubicBezTo>
                  <a:cubicBezTo>
                    <a:pt x="18924" y="3234"/>
                    <a:pt x="19115" y="3234"/>
                    <a:pt x="18924" y="3234"/>
                  </a:cubicBezTo>
                  <a:cubicBezTo>
                    <a:pt x="18924" y="3003"/>
                    <a:pt x="18924" y="3003"/>
                    <a:pt x="19115" y="3003"/>
                  </a:cubicBezTo>
                  <a:cubicBezTo>
                    <a:pt x="19115" y="3234"/>
                    <a:pt x="19306" y="3234"/>
                    <a:pt x="19497" y="3234"/>
                  </a:cubicBezTo>
                  <a:cubicBezTo>
                    <a:pt x="19880" y="3234"/>
                    <a:pt x="19115" y="2888"/>
                    <a:pt x="19497" y="3003"/>
                  </a:cubicBezTo>
                  <a:cubicBezTo>
                    <a:pt x="19880" y="3003"/>
                    <a:pt x="19880" y="3003"/>
                    <a:pt x="19880" y="3003"/>
                  </a:cubicBezTo>
                  <a:cubicBezTo>
                    <a:pt x="20071" y="3003"/>
                    <a:pt x="20071" y="3003"/>
                    <a:pt x="20071" y="3003"/>
                  </a:cubicBezTo>
                  <a:cubicBezTo>
                    <a:pt x="19880" y="3003"/>
                    <a:pt x="19880" y="2888"/>
                    <a:pt x="19497" y="2888"/>
                  </a:cubicBezTo>
                  <a:cubicBezTo>
                    <a:pt x="19497" y="2888"/>
                    <a:pt x="19497" y="2888"/>
                    <a:pt x="19497" y="2888"/>
                  </a:cubicBezTo>
                  <a:cubicBezTo>
                    <a:pt x="19306" y="2888"/>
                    <a:pt x="19306" y="2888"/>
                    <a:pt x="19306" y="2888"/>
                  </a:cubicBezTo>
                  <a:cubicBezTo>
                    <a:pt x="19497" y="2772"/>
                    <a:pt x="19497" y="2772"/>
                    <a:pt x="19497" y="2772"/>
                  </a:cubicBezTo>
                  <a:cubicBezTo>
                    <a:pt x="19880" y="2888"/>
                    <a:pt x="19497" y="2888"/>
                    <a:pt x="19880" y="2888"/>
                  </a:cubicBezTo>
                  <a:cubicBezTo>
                    <a:pt x="19880" y="2772"/>
                    <a:pt x="19497" y="2772"/>
                    <a:pt x="19880" y="2772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772"/>
                    <a:pt x="20262" y="2888"/>
                    <a:pt x="20262" y="2772"/>
                  </a:cubicBezTo>
                  <a:cubicBezTo>
                    <a:pt x="20071" y="2772"/>
                    <a:pt x="20071" y="2772"/>
                    <a:pt x="20071" y="2772"/>
                  </a:cubicBezTo>
                  <a:cubicBezTo>
                    <a:pt x="20071" y="2541"/>
                    <a:pt x="20071" y="2888"/>
                    <a:pt x="19880" y="2772"/>
                  </a:cubicBezTo>
                  <a:cubicBezTo>
                    <a:pt x="20071" y="2541"/>
                    <a:pt x="20071" y="2772"/>
                    <a:pt x="20071" y="2541"/>
                  </a:cubicBezTo>
                  <a:cubicBezTo>
                    <a:pt x="20071" y="2541"/>
                    <a:pt x="20071" y="2541"/>
                    <a:pt x="20071" y="2541"/>
                  </a:cubicBezTo>
                  <a:cubicBezTo>
                    <a:pt x="20071" y="2541"/>
                    <a:pt x="19880" y="2310"/>
                    <a:pt x="20071" y="2310"/>
                  </a:cubicBezTo>
                  <a:cubicBezTo>
                    <a:pt x="20071" y="2310"/>
                    <a:pt x="20071" y="2310"/>
                    <a:pt x="20071" y="2310"/>
                  </a:cubicBezTo>
                  <a:cubicBezTo>
                    <a:pt x="20262" y="2310"/>
                    <a:pt x="20262" y="2310"/>
                    <a:pt x="20644" y="2310"/>
                  </a:cubicBezTo>
                  <a:cubicBezTo>
                    <a:pt x="20262" y="2079"/>
                    <a:pt x="20644" y="2079"/>
                    <a:pt x="20262" y="2079"/>
                  </a:cubicBezTo>
                  <a:cubicBezTo>
                    <a:pt x="20262" y="2079"/>
                    <a:pt x="20262" y="2310"/>
                    <a:pt x="20071" y="2310"/>
                  </a:cubicBezTo>
                  <a:cubicBezTo>
                    <a:pt x="19880" y="2079"/>
                    <a:pt x="20071" y="2541"/>
                    <a:pt x="19880" y="2310"/>
                  </a:cubicBezTo>
                  <a:cubicBezTo>
                    <a:pt x="19497" y="2079"/>
                    <a:pt x="19497" y="2079"/>
                    <a:pt x="19497" y="2079"/>
                  </a:cubicBezTo>
                  <a:cubicBezTo>
                    <a:pt x="19497" y="2079"/>
                    <a:pt x="19497" y="2079"/>
                    <a:pt x="19497" y="2079"/>
                  </a:cubicBezTo>
                  <a:cubicBezTo>
                    <a:pt x="19880" y="2079"/>
                    <a:pt x="19880" y="2079"/>
                    <a:pt x="19880" y="2079"/>
                  </a:cubicBezTo>
                  <a:cubicBezTo>
                    <a:pt x="19880" y="2079"/>
                    <a:pt x="20071" y="1964"/>
                    <a:pt x="20262" y="1964"/>
                  </a:cubicBezTo>
                  <a:cubicBezTo>
                    <a:pt x="20071" y="1964"/>
                    <a:pt x="20071" y="1964"/>
                    <a:pt x="20071" y="1964"/>
                  </a:cubicBezTo>
                  <a:cubicBezTo>
                    <a:pt x="20071" y="1848"/>
                    <a:pt x="20262" y="1848"/>
                    <a:pt x="20262" y="1733"/>
                  </a:cubicBezTo>
                  <a:cubicBezTo>
                    <a:pt x="20262" y="1848"/>
                    <a:pt x="20262" y="1502"/>
                    <a:pt x="20644" y="1733"/>
                  </a:cubicBezTo>
                  <a:cubicBezTo>
                    <a:pt x="20644" y="1733"/>
                    <a:pt x="20644" y="1848"/>
                    <a:pt x="20835" y="1848"/>
                  </a:cubicBezTo>
                  <a:cubicBezTo>
                    <a:pt x="20644" y="1848"/>
                    <a:pt x="20644" y="1848"/>
                    <a:pt x="20644" y="1848"/>
                  </a:cubicBezTo>
                  <a:cubicBezTo>
                    <a:pt x="20835" y="1848"/>
                    <a:pt x="20644" y="1733"/>
                    <a:pt x="20835" y="1733"/>
                  </a:cubicBezTo>
                  <a:cubicBezTo>
                    <a:pt x="20644" y="1733"/>
                    <a:pt x="20644" y="1733"/>
                    <a:pt x="20262" y="1502"/>
                  </a:cubicBezTo>
                  <a:cubicBezTo>
                    <a:pt x="20644" y="1502"/>
                    <a:pt x="20071" y="1502"/>
                    <a:pt x="20262" y="1502"/>
                  </a:cubicBezTo>
                  <a:cubicBezTo>
                    <a:pt x="20262" y="1386"/>
                    <a:pt x="20644" y="1386"/>
                    <a:pt x="20644" y="1386"/>
                  </a:cubicBezTo>
                  <a:cubicBezTo>
                    <a:pt x="20644" y="1271"/>
                    <a:pt x="20835" y="1040"/>
                    <a:pt x="21027" y="1040"/>
                  </a:cubicBezTo>
                  <a:cubicBezTo>
                    <a:pt x="20835" y="809"/>
                    <a:pt x="20835" y="809"/>
                    <a:pt x="20835" y="578"/>
                  </a:cubicBezTo>
                  <a:cubicBezTo>
                    <a:pt x="20835" y="578"/>
                    <a:pt x="20835" y="809"/>
                    <a:pt x="20835" y="578"/>
                  </a:cubicBezTo>
                  <a:cubicBezTo>
                    <a:pt x="20835" y="578"/>
                    <a:pt x="20835" y="578"/>
                    <a:pt x="20835" y="578"/>
                  </a:cubicBezTo>
                  <a:cubicBezTo>
                    <a:pt x="20835" y="578"/>
                    <a:pt x="20835" y="462"/>
                    <a:pt x="21027" y="578"/>
                  </a:cubicBezTo>
                  <a:cubicBezTo>
                    <a:pt x="20835" y="462"/>
                    <a:pt x="20835" y="462"/>
                    <a:pt x="20835" y="462"/>
                  </a:cubicBezTo>
                  <a:cubicBezTo>
                    <a:pt x="21027" y="462"/>
                    <a:pt x="21027" y="462"/>
                    <a:pt x="21027" y="462"/>
                  </a:cubicBezTo>
                  <a:cubicBezTo>
                    <a:pt x="20835" y="462"/>
                    <a:pt x="20835" y="462"/>
                    <a:pt x="20835" y="462"/>
                  </a:cubicBezTo>
                  <a:cubicBezTo>
                    <a:pt x="20835" y="347"/>
                    <a:pt x="21027" y="347"/>
                    <a:pt x="21027" y="347"/>
                  </a:cubicBezTo>
                  <a:cubicBezTo>
                    <a:pt x="21027" y="347"/>
                    <a:pt x="21027" y="347"/>
                    <a:pt x="21027" y="347"/>
                  </a:cubicBezTo>
                  <a:cubicBezTo>
                    <a:pt x="21600" y="347"/>
                    <a:pt x="21600" y="116"/>
                    <a:pt x="21600" y="11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027" y="0"/>
                    <a:pt x="21600" y="0"/>
                  </a:cubicBezTo>
                  <a:cubicBezTo>
                    <a:pt x="20835" y="0"/>
                    <a:pt x="20835" y="0"/>
                    <a:pt x="20835" y="0"/>
                  </a:cubicBezTo>
                  <a:cubicBezTo>
                    <a:pt x="21027" y="0"/>
                    <a:pt x="21027" y="0"/>
                    <a:pt x="21027" y="0"/>
                  </a:cubicBezTo>
                  <a:cubicBezTo>
                    <a:pt x="21600" y="116"/>
                    <a:pt x="21027" y="116"/>
                    <a:pt x="21027" y="116"/>
                  </a:cubicBezTo>
                  <a:cubicBezTo>
                    <a:pt x="21027" y="116"/>
                    <a:pt x="21027" y="116"/>
                    <a:pt x="21027" y="116"/>
                  </a:cubicBezTo>
                  <a:cubicBezTo>
                    <a:pt x="21027" y="0"/>
                    <a:pt x="20835" y="116"/>
                    <a:pt x="20835" y="116"/>
                  </a:cubicBezTo>
                  <a:cubicBezTo>
                    <a:pt x="20835" y="0"/>
                    <a:pt x="20835" y="0"/>
                    <a:pt x="20835" y="0"/>
                  </a:cubicBezTo>
                  <a:cubicBezTo>
                    <a:pt x="20835" y="0"/>
                    <a:pt x="20835" y="116"/>
                    <a:pt x="20644" y="116"/>
                  </a:cubicBezTo>
                  <a:cubicBezTo>
                    <a:pt x="20835" y="116"/>
                    <a:pt x="20835" y="116"/>
                    <a:pt x="20835" y="116"/>
                  </a:cubicBezTo>
                  <a:cubicBezTo>
                    <a:pt x="20644" y="116"/>
                    <a:pt x="20644" y="116"/>
                    <a:pt x="20644" y="347"/>
                  </a:cubicBezTo>
                  <a:cubicBezTo>
                    <a:pt x="20644" y="347"/>
                    <a:pt x="20262" y="347"/>
                    <a:pt x="20262" y="462"/>
                  </a:cubicBezTo>
                  <a:cubicBezTo>
                    <a:pt x="20262" y="462"/>
                    <a:pt x="20644" y="462"/>
                    <a:pt x="20835" y="462"/>
                  </a:cubicBezTo>
                  <a:cubicBezTo>
                    <a:pt x="20835" y="462"/>
                    <a:pt x="20644" y="462"/>
                    <a:pt x="20644" y="578"/>
                  </a:cubicBezTo>
                  <a:cubicBezTo>
                    <a:pt x="20644" y="578"/>
                    <a:pt x="20262" y="462"/>
                    <a:pt x="20262" y="578"/>
                  </a:cubicBezTo>
                  <a:cubicBezTo>
                    <a:pt x="20262" y="578"/>
                    <a:pt x="20262" y="578"/>
                    <a:pt x="20262" y="578"/>
                  </a:cubicBezTo>
                  <a:cubicBezTo>
                    <a:pt x="20071" y="578"/>
                    <a:pt x="20071" y="578"/>
                    <a:pt x="20071" y="578"/>
                  </a:cubicBezTo>
                  <a:cubicBezTo>
                    <a:pt x="20071" y="809"/>
                    <a:pt x="19880" y="1040"/>
                    <a:pt x="19880" y="1271"/>
                  </a:cubicBezTo>
                  <a:cubicBezTo>
                    <a:pt x="19880" y="1271"/>
                    <a:pt x="19880" y="1271"/>
                    <a:pt x="19880" y="1271"/>
                  </a:cubicBezTo>
                  <a:cubicBezTo>
                    <a:pt x="19497" y="1271"/>
                    <a:pt x="19497" y="1386"/>
                    <a:pt x="19306" y="1386"/>
                  </a:cubicBezTo>
                  <a:cubicBezTo>
                    <a:pt x="19306" y="1502"/>
                    <a:pt x="19115" y="1733"/>
                    <a:pt x="19306" y="1848"/>
                  </a:cubicBezTo>
                  <a:cubicBezTo>
                    <a:pt x="18924" y="1964"/>
                    <a:pt x="18350" y="2079"/>
                    <a:pt x="18350" y="2541"/>
                  </a:cubicBezTo>
                  <a:cubicBezTo>
                    <a:pt x="18350" y="2541"/>
                    <a:pt x="18350" y="2541"/>
                    <a:pt x="18350" y="2541"/>
                  </a:cubicBezTo>
                  <a:cubicBezTo>
                    <a:pt x="18350" y="2541"/>
                    <a:pt x="18924" y="2541"/>
                    <a:pt x="18350" y="2541"/>
                  </a:cubicBezTo>
                  <a:cubicBezTo>
                    <a:pt x="18350" y="2541"/>
                    <a:pt x="18350" y="2541"/>
                    <a:pt x="18159" y="2541"/>
                  </a:cubicBezTo>
                  <a:cubicBezTo>
                    <a:pt x="18159" y="2772"/>
                    <a:pt x="17777" y="2888"/>
                    <a:pt x="17586" y="2888"/>
                  </a:cubicBezTo>
                  <a:cubicBezTo>
                    <a:pt x="17777" y="2888"/>
                    <a:pt x="17777" y="2888"/>
                    <a:pt x="17777" y="2888"/>
                  </a:cubicBezTo>
                  <a:cubicBezTo>
                    <a:pt x="17586" y="3003"/>
                    <a:pt x="17586" y="3234"/>
                    <a:pt x="17586" y="3234"/>
                  </a:cubicBezTo>
                  <a:cubicBezTo>
                    <a:pt x="17586" y="3350"/>
                    <a:pt x="17586" y="3350"/>
                    <a:pt x="17586" y="3350"/>
                  </a:cubicBezTo>
                  <a:cubicBezTo>
                    <a:pt x="17395" y="3350"/>
                    <a:pt x="17395" y="3350"/>
                    <a:pt x="17012" y="3465"/>
                  </a:cubicBezTo>
                  <a:cubicBezTo>
                    <a:pt x="17012" y="3465"/>
                    <a:pt x="17012" y="3696"/>
                    <a:pt x="17012" y="3812"/>
                  </a:cubicBezTo>
                  <a:cubicBezTo>
                    <a:pt x="16630" y="4043"/>
                    <a:pt x="16439" y="4389"/>
                    <a:pt x="15865" y="4505"/>
                  </a:cubicBezTo>
                  <a:cubicBezTo>
                    <a:pt x="15865" y="4505"/>
                    <a:pt x="15865" y="4505"/>
                    <a:pt x="15865" y="4505"/>
                  </a:cubicBezTo>
                  <a:cubicBezTo>
                    <a:pt x="15292" y="4736"/>
                    <a:pt x="15292" y="5198"/>
                    <a:pt x="15101" y="5313"/>
                  </a:cubicBezTo>
                  <a:cubicBezTo>
                    <a:pt x="15292" y="5313"/>
                    <a:pt x="15292" y="5313"/>
                    <a:pt x="15292" y="5313"/>
                  </a:cubicBezTo>
                  <a:cubicBezTo>
                    <a:pt x="15292" y="5429"/>
                    <a:pt x="15101" y="5429"/>
                    <a:pt x="14910" y="5429"/>
                  </a:cubicBezTo>
                  <a:cubicBezTo>
                    <a:pt x="14910" y="5429"/>
                    <a:pt x="14527" y="5775"/>
                    <a:pt x="14910" y="5775"/>
                  </a:cubicBezTo>
                  <a:cubicBezTo>
                    <a:pt x="14910" y="5891"/>
                    <a:pt x="14527" y="5891"/>
                    <a:pt x="14527" y="5891"/>
                  </a:cubicBezTo>
                  <a:cubicBezTo>
                    <a:pt x="14527" y="6006"/>
                    <a:pt x="14336" y="6006"/>
                    <a:pt x="14336" y="6237"/>
                  </a:cubicBezTo>
                  <a:cubicBezTo>
                    <a:pt x="14336" y="6237"/>
                    <a:pt x="14336" y="6237"/>
                    <a:pt x="14336" y="6237"/>
                  </a:cubicBezTo>
                  <a:cubicBezTo>
                    <a:pt x="14336" y="6237"/>
                    <a:pt x="14336" y="6237"/>
                    <a:pt x="14336" y="6237"/>
                  </a:cubicBezTo>
                  <a:cubicBezTo>
                    <a:pt x="14336" y="6353"/>
                    <a:pt x="14336" y="6468"/>
                    <a:pt x="14145" y="6353"/>
                  </a:cubicBezTo>
                  <a:cubicBezTo>
                    <a:pt x="14145" y="6468"/>
                    <a:pt x="13381" y="6699"/>
                    <a:pt x="13954" y="6815"/>
                  </a:cubicBezTo>
                  <a:cubicBezTo>
                    <a:pt x="13381" y="6815"/>
                    <a:pt x="13381" y="6815"/>
                    <a:pt x="13381" y="6815"/>
                  </a:cubicBezTo>
                  <a:cubicBezTo>
                    <a:pt x="13381" y="6930"/>
                    <a:pt x="13381" y="7277"/>
                    <a:pt x="13189" y="7277"/>
                  </a:cubicBezTo>
                  <a:cubicBezTo>
                    <a:pt x="13189" y="7277"/>
                    <a:pt x="13189" y="7277"/>
                    <a:pt x="13189" y="7393"/>
                  </a:cubicBezTo>
                  <a:cubicBezTo>
                    <a:pt x="13189" y="7393"/>
                    <a:pt x="13189" y="7277"/>
                    <a:pt x="13189" y="7393"/>
                  </a:cubicBezTo>
                  <a:cubicBezTo>
                    <a:pt x="12616" y="7508"/>
                    <a:pt x="12807" y="7739"/>
                    <a:pt x="12616" y="7970"/>
                  </a:cubicBezTo>
                  <a:cubicBezTo>
                    <a:pt x="12042" y="8201"/>
                    <a:pt x="11851" y="8779"/>
                    <a:pt x="11660" y="9125"/>
                  </a:cubicBezTo>
                  <a:cubicBezTo>
                    <a:pt x="11660" y="9125"/>
                    <a:pt x="11660" y="9125"/>
                    <a:pt x="11660" y="9125"/>
                  </a:cubicBezTo>
                  <a:cubicBezTo>
                    <a:pt x="11469" y="9125"/>
                    <a:pt x="11660" y="9356"/>
                    <a:pt x="11469" y="9241"/>
                  </a:cubicBezTo>
                  <a:cubicBezTo>
                    <a:pt x="11469" y="9356"/>
                    <a:pt x="10896" y="9356"/>
                    <a:pt x="11469" y="9356"/>
                  </a:cubicBezTo>
                  <a:cubicBezTo>
                    <a:pt x="10896" y="9356"/>
                    <a:pt x="10896" y="9703"/>
                    <a:pt x="10704" y="9703"/>
                  </a:cubicBezTo>
                  <a:cubicBezTo>
                    <a:pt x="10704" y="9703"/>
                    <a:pt x="10704" y="9703"/>
                    <a:pt x="10704" y="9703"/>
                  </a:cubicBezTo>
                  <a:cubicBezTo>
                    <a:pt x="10704" y="9818"/>
                    <a:pt x="10322" y="9934"/>
                    <a:pt x="10322" y="10280"/>
                  </a:cubicBezTo>
                  <a:cubicBezTo>
                    <a:pt x="10704" y="10280"/>
                    <a:pt x="10704" y="10280"/>
                    <a:pt x="10704" y="10280"/>
                  </a:cubicBezTo>
                  <a:cubicBezTo>
                    <a:pt x="10704" y="10280"/>
                    <a:pt x="10322" y="10280"/>
                    <a:pt x="10322" y="10396"/>
                  </a:cubicBezTo>
                  <a:cubicBezTo>
                    <a:pt x="10322" y="10280"/>
                    <a:pt x="10322" y="10280"/>
                    <a:pt x="10322" y="10280"/>
                  </a:cubicBezTo>
                  <a:cubicBezTo>
                    <a:pt x="10131" y="10627"/>
                    <a:pt x="9940" y="10858"/>
                    <a:pt x="9366" y="11204"/>
                  </a:cubicBezTo>
                  <a:cubicBezTo>
                    <a:pt x="9366" y="11320"/>
                    <a:pt x="9940" y="11320"/>
                    <a:pt x="9558" y="11320"/>
                  </a:cubicBezTo>
                  <a:cubicBezTo>
                    <a:pt x="9366" y="11320"/>
                    <a:pt x="9366" y="11320"/>
                    <a:pt x="9366" y="11320"/>
                  </a:cubicBezTo>
                  <a:cubicBezTo>
                    <a:pt x="9366" y="11435"/>
                    <a:pt x="9558" y="11782"/>
                    <a:pt x="9366" y="11782"/>
                  </a:cubicBezTo>
                  <a:cubicBezTo>
                    <a:pt x="9366" y="11435"/>
                    <a:pt x="9366" y="11782"/>
                    <a:pt x="9366" y="11435"/>
                  </a:cubicBezTo>
                  <a:cubicBezTo>
                    <a:pt x="9366" y="11782"/>
                    <a:pt x="9366" y="11897"/>
                    <a:pt x="9175" y="11897"/>
                  </a:cubicBezTo>
                  <a:cubicBezTo>
                    <a:pt x="9366" y="11897"/>
                    <a:pt x="9366" y="11897"/>
                    <a:pt x="9366" y="11897"/>
                  </a:cubicBezTo>
                  <a:cubicBezTo>
                    <a:pt x="8793" y="12128"/>
                    <a:pt x="8793" y="12244"/>
                    <a:pt x="8602" y="12244"/>
                  </a:cubicBezTo>
                  <a:cubicBezTo>
                    <a:pt x="7646" y="12821"/>
                    <a:pt x="6881" y="13399"/>
                    <a:pt x="6308" y="14092"/>
                  </a:cubicBezTo>
                  <a:cubicBezTo>
                    <a:pt x="5735" y="14901"/>
                    <a:pt x="4970" y="15363"/>
                    <a:pt x="4396" y="16171"/>
                  </a:cubicBezTo>
                  <a:cubicBezTo>
                    <a:pt x="4588" y="16518"/>
                    <a:pt x="4396" y="16518"/>
                    <a:pt x="4396" y="16633"/>
                  </a:cubicBezTo>
                  <a:cubicBezTo>
                    <a:pt x="4396" y="16633"/>
                    <a:pt x="4396" y="16633"/>
                    <a:pt x="4396" y="16633"/>
                  </a:cubicBezTo>
                  <a:cubicBezTo>
                    <a:pt x="4205" y="16633"/>
                    <a:pt x="4205" y="16749"/>
                    <a:pt x="4205" y="16633"/>
                  </a:cubicBezTo>
                  <a:cubicBezTo>
                    <a:pt x="3823" y="16864"/>
                    <a:pt x="3632" y="17095"/>
                    <a:pt x="3250" y="17326"/>
                  </a:cubicBezTo>
                  <a:cubicBezTo>
                    <a:pt x="3632" y="17326"/>
                    <a:pt x="3632" y="17326"/>
                    <a:pt x="3632" y="17326"/>
                  </a:cubicBezTo>
                  <a:cubicBezTo>
                    <a:pt x="3250" y="17326"/>
                    <a:pt x="3250" y="17326"/>
                    <a:pt x="3250" y="17326"/>
                  </a:cubicBezTo>
                  <a:cubicBezTo>
                    <a:pt x="3250" y="17326"/>
                    <a:pt x="3250" y="17326"/>
                    <a:pt x="3250" y="17326"/>
                  </a:cubicBezTo>
                  <a:cubicBezTo>
                    <a:pt x="3250" y="17326"/>
                    <a:pt x="3250" y="17557"/>
                    <a:pt x="2867" y="17326"/>
                  </a:cubicBezTo>
                  <a:cubicBezTo>
                    <a:pt x="2485" y="18135"/>
                    <a:pt x="2103" y="18712"/>
                    <a:pt x="1338" y="19521"/>
                  </a:cubicBezTo>
                  <a:cubicBezTo>
                    <a:pt x="1338" y="19636"/>
                    <a:pt x="1147" y="19752"/>
                    <a:pt x="956" y="19983"/>
                  </a:cubicBezTo>
                  <a:cubicBezTo>
                    <a:pt x="956" y="20560"/>
                    <a:pt x="382" y="21138"/>
                    <a:pt x="0" y="21484"/>
                  </a:cubicBezTo>
                  <a:cubicBezTo>
                    <a:pt x="0" y="21484"/>
                    <a:pt x="382" y="21600"/>
                    <a:pt x="956" y="2148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79" name="شكل حر 150"/>
            <p:cNvSpPr/>
            <p:nvPr/>
          </p:nvSpPr>
          <p:spPr>
            <a:xfrm>
              <a:off x="1607815" y="5954778"/>
              <a:ext cx="530742" cy="981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21011" y="21060"/>
                  </a:moveTo>
                  <a:cubicBezTo>
                    <a:pt x="21600" y="20628"/>
                    <a:pt x="20618" y="20520"/>
                    <a:pt x="20618" y="20196"/>
                  </a:cubicBezTo>
                  <a:cubicBezTo>
                    <a:pt x="20225" y="20196"/>
                    <a:pt x="20225" y="20196"/>
                    <a:pt x="20225" y="20196"/>
                  </a:cubicBezTo>
                  <a:cubicBezTo>
                    <a:pt x="20225" y="19656"/>
                    <a:pt x="19833" y="19332"/>
                    <a:pt x="19244" y="19116"/>
                  </a:cubicBezTo>
                  <a:cubicBezTo>
                    <a:pt x="19244" y="19224"/>
                    <a:pt x="19244" y="19224"/>
                    <a:pt x="19244" y="19224"/>
                  </a:cubicBezTo>
                  <a:cubicBezTo>
                    <a:pt x="19047" y="19116"/>
                    <a:pt x="19244" y="18900"/>
                    <a:pt x="19244" y="18900"/>
                  </a:cubicBezTo>
                  <a:cubicBezTo>
                    <a:pt x="19047" y="18900"/>
                    <a:pt x="19047" y="18900"/>
                    <a:pt x="19047" y="18900"/>
                  </a:cubicBezTo>
                  <a:cubicBezTo>
                    <a:pt x="19244" y="18900"/>
                    <a:pt x="19047" y="18900"/>
                    <a:pt x="19047" y="18792"/>
                  </a:cubicBezTo>
                  <a:cubicBezTo>
                    <a:pt x="19047" y="18792"/>
                    <a:pt x="19047" y="18792"/>
                    <a:pt x="18655" y="18792"/>
                  </a:cubicBezTo>
                  <a:cubicBezTo>
                    <a:pt x="19047" y="18792"/>
                    <a:pt x="19047" y="18792"/>
                    <a:pt x="19047" y="18792"/>
                  </a:cubicBezTo>
                  <a:cubicBezTo>
                    <a:pt x="19244" y="18468"/>
                    <a:pt x="18655" y="18468"/>
                    <a:pt x="18655" y="18252"/>
                  </a:cubicBezTo>
                  <a:cubicBezTo>
                    <a:pt x="18655" y="18252"/>
                    <a:pt x="18655" y="18252"/>
                    <a:pt x="18655" y="18252"/>
                  </a:cubicBezTo>
                  <a:cubicBezTo>
                    <a:pt x="18262" y="17928"/>
                    <a:pt x="17869" y="17712"/>
                    <a:pt x="17869" y="17388"/>
                  </a:cubicBezTo>
                  <a:cubicBezTo>
                    <a:pt x="17869" y="17496"/>
                    <a:pt x="17673" y="17496"/>
                    <a:pt x="17673" y="17496"/>
                  </a:cubicBezTo>
                  <a:cubicBezTo>
                    <a:pt x="17673" y="17496"/>
                    <a:pt x="17673" y="17388"/>
                    <a:pt x="17673" y="17280"/>
                  </a:cubicBezTo>
                  <a:cubicBezTo>
                    <a:pt x="17476" y="17388"/>
                    <a:pt x="17673" y="17064"/>
                    <a:pt x="17673" y="17064"/>
                  </a:cubicBezTo>
                  <a:cubicBezTo>
                    <a:pt x="17673" y="17064"/>
                    <a:pt x="17673" y="17064"/>
                    <a:pt x="17673" y="17064"/>
                  </a:cubicBezTo>
                  <a:cubicBezTo>
                    <a:pt x="17673" y="16848"/>
                    <a:pt x="17476" y="17064"/>
                    <a:pt x="17476" y="16848"/>
                  </a:cubicBezTo>
                  <a:cubicBezTo>
                    <a:pt x="17476" y="16848"/>
                    <a:pt x="17476" y="16848"/>
                    <a:pt x="17476" y="16848"/>
                  </a:cubicBezTo>
                  <a:cubicBezTo>
                    <a:pt x="17673" y="16740"/>
                    <a:pt x="17280" y="16848"/>
                    <a:pt x="17280" y="16740"/>
                  </a:cubicBezTo>
                  <a:cubicBezTo>
                    <a:pt x="17476" y="16740"/>
                    <a:pt x="17476" y="16740"/>
                    <a:pt x="17476" y="16740"/>
                  </a:cubicBezTo>
                  <a:cubicBezTo>
                    <a:pt x="17476" y="16740"/>
                    <a:pt x="17280" y="16740"/>
                    <a:pt x="17280" y="16524"/>
                  </a:cubicBezTo>
                  <a:cubicBezTo>
                    <a:pt x="17280" y="16524"/>
                    <a:pt x="17280" y="16524"/>
                    <a:pt x="17280" y="16524"/>
                  </a:cubicBezTo>
                  <a:cubicBezTo>
                    <a:pt x="17280" y="16524"/>
                    <a:pt x="16887" y="16524"/>
                    <a:pt x="17280" y="16416"/>
                  </a:cubicBezTo>
                  <a:cubicBezTo>
                    <a:pt x="16887" y="16416"/>
                    <a:pt x="17280" y="16524"/>
                    <a:pt x="16887" y="16524"/>
                  </a:cubicBezTo>
                  <a:cubicBezTo>
                    <a:pt x="16691" y="16092"/>
                    <a:pt x="16495" y="15876"/>
                    <a:pt x="16102" y="15552"/>
                  </a:cubicBezTo>
                  <a:cubicBezTo>
                    <a:pt x="15709" y="15552"/>
                    <a:pt x="15709" y="15552"/>
                    <a:pt x="15709" y="15552"/>
                  </a:cubicBezTo>
                  <a:cubicBezTo>
                    <a:pt x="15709" y="15336"/>
                    <a:pt x="15709" y="15336"/>
                    <a:pt x="15709" y="15336"/>
                  </a:cubicBezTo>
                  <a:cubicBezTo>
                    <a:pt x="15316" y="15336"/>
                    <a:pt x="15316" y="15336"/>
                    <a:pt x="15316" y="15336"/>
                  </a:cubicBezTo>
                  <a:cubicBezTo>
                    <a:pt x="15316" y="15120"/>
                    <a:pt x="15709" y="15120"/>
                    <a:pt x="15316" y="15120"/>
                  </a:cubicBezTo>
                  <a:cubicBezTo>
                    <a:pt x="15316" y="15120"/>
                    <a:pt x="15316" y="15120"/>
                    <a:pt x="15316" y="15120"/>
                  </a:cubicBezTo>
                  <a:cubicBezTo>
                    <a:pt x="15316" y="15012"/>
                    <a:pt x="15316" y="15012"/>
                    <a:pt x="15316" y="14904"/>
                  </a:cubicBezTo>
                  <a:cubicBezTo>
                    <a:pt x="15316" y="15012"/>
                    <a:pt x="15316" y="15012"/>
                    <a:pt x="15120" y="15012"/>
                  </a:cubicBezTo>
                  <a:cubicBezTo>
                    <a:pt x="15316" y="14904"/>
                    <a:pt x="15120" y="14904"/>
                    <a:pt x="15120" y="14688"/>
                  </a:cubicBezTo>
                  <a:cubicBezTo>
                    <a:pt x="15120" y="14904"/>
                    <a:pt x="15120" y="14904"/>
                    <a:pt x="15120" y="14904"/>
                  </a:cubicBezTo>
                  <a:cubicBezTo>
                    <a:pt x="14924" y="14688"/>
                    <a:pt x="15120" y="14688"/>
                    <a:pt x="15120" y="14688"/>
                  </a:cubicBezTo>
                  <a:cubicBezTo>
                    <a:pt x="14924" y="14688"/>
                    <a:pt x="14924" y="14688"/>
                    <a:pt x="14924" y="14688"/>
                  </a:cubicBezTo>
                  <a:cubicBezTo>
                    <a:pt x="15120" y="14580"/>
                    <a:pt x="14924" y="14472"/>
                    <a:pt x="14924" y="14472"/>
                  </a:cubicBezTo>
                  <a:cubicBezTo>
                    <a:pt x="14924" y="14472"/>
                    <a:pt x="14924" y="14472"/>
                    <a:pt x="14924" y="14472"/>
                  </a:cubicBezTo>
                  <a:cubicBezTo>
                    <a:pt x="14924" y="14256"/>
                    <a:pt x="14727" y="14256"/>
                    <a:pt x="14727" y="14148"/>
                  </a:cubicBezTo>
                  <a:cubicBezTo>
                    <a:pt x="14335" y="14148"/>
                    <a:pt x="14335" y="14148"/>
                    <a:pt x="14335" y="14148"/>
                  </a:cubicBezTo>
                  <a:cubicBezTo>
                    <a:pt x="14727" y="13932"/>
                    <a:pt x="14335" y="13932"/>
                    <a:pt x="14727" y="13716"/>
                  </a:cubicBezTo>
                  <a:cubicBezTo>
                    <a:pt x="14335" y="13716"/>
                    <a:pt x="14138" y="13608"/>
                    <a:pt x="14138" y="13608"/>
                  </a:cubicBezTo>
                  <a:cubicBezTo>
                    <a:pt x="14138" y="13608"/>
                    <a:pt x="13942" y="13608"/>
                    <a:pt x="14138" y="13716"/>
                  </a:cubicBezTo>
                  <a:cubicBezTo>
                    <a:pt x="13942" y="13608"/>
                    <a:pt x="13942" y="13608"/>
                    <a:pt x="13942" y="13608"/>
                  </a:cubicBezTo>
                  <a:cubicBezTo>
                    <a:pt x="13942" y="13716"/>
                    <a:pt x="13942" y="13716"/>
                    <a:pt x="13942" y="13716"/>
                  </a:cubicBezTo>
                  <a:cubicBezTo>
                    <a:pt x="13942" y="13716"/>
                    <a:pt x="13942" y="13608"/>
                    <a:pt x="13549" y="13608"/>
                  </a:cubicBezTo>
                  <a:cubicBezTo>
                    <a:pt x="13942" y="13500"/>
                    <a:pt x="13942" y="13284"/>
                    <a:pt x="13942" y="13176"/>
                  </a:cubicBezTo>
                  <a:cubicBezTo>
                    <a:pt x="13942" y="13284"/>
                    <a:pt x="13549" y="13284"/>
                    <a:pt x="13549" y="13284"/>
                  </a:cubicBezTo>
                  <a:cubicBezTo>
                    <a:pt x="13942" y="13068"/>
                    <a:pt x="13942" y="13068"/>
                    <a:pt x="13942" y="13068"/>
                  </a:cubicBezTo>
                  <a:cubicBezTo>
                    <a:pt x="13942" y="13068"/>
                    <a:pt x="13549" y="13176"/>
                    <a:pt x="13549" y="13068"/>
                  </a:cubicBezTo>
                  <a:cubicBezTo>
                    <a:pt x="13942" y="13068"/>
                    <a:pt x="13942" y="13068"/>
                    <a:pt x="13942" y="13068"/>
                  </a:cubicBezTo>
                  <a:cubicBezTo>
                    <a:pt x="13549" y="12852"/>
                    <a:pt x="13549" y="12852"/>
                    <a:pt x="13549" y="12852"/>
                  </a:cubicBezTo>
                  <a:cubicBezTo>
                    <a:pt x="13353" y="12852"/>
                    <a:pt x="13549" y="12852"/>
                    <a:pt x="13353" y="12852"/>
                  </a:cubicBezTo>
                  <a:cubicBezTo>
                    <a:pt x="13353" y="12852"/>
                    <a:pt x="13353" y="12852"/>
                    <a:pt x="13353" y="12744"/>
                  </a:cubicBezTo>
                  <a:cubicBezTo>
                    <a:pt x="13353" y="12744"/>
                    <a:pt x="13353" y="12744"/>
                    <a:pt x="13353" y="12744"/>
                  </a:cubicBezTo>
                  <a:cubicBezTo>
                    <a:pt x="13353" y="12528"/>
                    <a:pt x="13353" y="12528"/>
                    <a:pt x="13353" y="12528"/>
                  </a:cubicBezTo>
                  <a:cubicBezTo>
                    <a:pt x="13549" y="12744"/>
                    <a:pt x="13353" y="12744"/>
                    <a:pt x="13353" y="12744"/>
                  </a:cubicBezTo>
                  <a:cubicBezTo>
                    <a:pt x="13549" y="12528"/>
                    <a:pt x="13549" y="12528"/>
                    <a:pt x="13353" y="12312"/>
                  </a:cubicBezTo>
                  <a:cubicBezTo>
                    <a:pt x="13353" y="12528"/>
                    <a:pt x="13353" y="12528"/>
                    <a:pt x="13353" y="12528"/>
                  </a:cubicBezTo>
                  <a:cubicBezTo>
                    <a:pt x="13353" y="12312"/>
                    <a:pt x="13353" y="12204"/>
                    <a:pt x="13353" y="12096"/>
                  </a:cubicBezTo>
                  <a:cubicBezTo>
                    <a:pt x="13353" y="12096"/>
                    <a:pt x="12764" y="12204"/>
                    <a:pt x="13353" y="12204"/>
                  </a:cubicBezTo>
                  <a:cubicBezTo>
                    <a:pt x="12764" y="12204"/>
                    <a:pt x="12764" y="11880"/>
                    <a:pt x="12567" y="11880"/>
                  </a:cubicBezTo>
                  <a:cubicBezTo>
                    <a:pt x="12764" y="11880"/>
                    <a:pt x="12764" y="11880"/>
                    <a:pt x="12764" y="11880"/>
                  </a:cubicBezTo>
                  <a:cubicBezTo>
                    <a:pt x="12764" y="11772"/>
                    <a:pt x="12567" y="11880"/>
                    <a:pt x="12567" y="11772"/>
                  </a:cubicBezTo>
                  <a:cubicBezTo>
                    <a:pt x="12567" y="11772"/>
                    <a:pt x="12567" y="11772"/>
                    <a:pt x="12567" y="11772"/>
                  </a:cubicBezTo>
                  <a:cubicBezTo>
                    <a:pt x="12567" y="11664"/>
                    <a:pt x="12567" y="11772"/>
                    <a:pt x="12567" y="11772"/>
                  </a:cubicBezTo>
                  <a:cubicBezTo>
                    <a:pt x="12567" y="11664"/>
                    <a:pt x="12567" y="11448"/>
                    <a:pt x="12371" y="11340"/>
                  </a:cubicBezTo>
                  <a:cubicBezTo>
                    <a:pt x="12371" y="11124"/>
                    <a:pt x="12371" y="11124"/>
                    <a:pt x="12371" y="11124"/>
                  </a:cubicBezTo>
                  <a:cubicBezTo>
                    <a:pt x="12371" y="11124"/>
                    <a:pt x="12371" y="11124"/>
                    <a:pt x="12371" y="11124"/>
                  </a:cubicBezTo>
                  <a:cubicBezTo>
                    <a:pt x="12175" y="11124"/>
                    <a:pt x="12175" y="11124"/>
                    <a:pt x="12175" y="11124"/>
                  </a:cubicBezTo>
                  <a:cubicBezTo>
                    <a:pt x="12175" y="10908"/>
                    <a:pt x="12175" y="11448"/>
                    <a:pt x="12175" y="11340"/>
                  </a:cubicBezTo>
                  <a:cubicBezTo>
                    <a:pt x="12175" y="11340"/>
                    <a:pt x="12371" y="11124"/>
                    <a:pt x="12175" y="11124"/>
                  </a:cubicBezTo>
                  <a:cubicBezTo>
                    <a:pt x="12175" y="10908"/>
                    <a:pt x="12175" y="10908"/>
                    <a:pt x="12175" y="10908"/>
                  </a:cubicBezTo>
                  <a:cubicBezTo>
                    <a:pt x="12175" y="10908"/>
                    <a:pt x="11782" y="11124"/>
                    <a:pt x="11782" y="10908"/>
                  </a:cubicBezTo>
                  <a:cubicBezTo>
                    <a:pt x="11782" y="10908"/>
                    <a:pt x="11782" y="10908"/>
                    <a:pt x="11782" y="10908"/>
                  </a:cubicBezTo>
                  <a:cubicBezTo>
                    <a:pt x="11782" y="10800"/>
                    <a:pt x="11782" y="10800"/>
                    <a:pt x="11782" y="10800"/>
                  </a:cubicBezTo>
                  <a:cubicBezTo>
                    <a:pt x="12175" y="10800"/>
                    <a:pt x="11782" y="10800"/>
                    <a:pt x="11782" y="10800"/>
                  </a:cubicBezTo>
                  <a:cubicBezTo>
                    <a:pt x="11782" y="10800"/>
                    <a:pt x="11782" y="10692"/>
                    <a:pt x="11585" y="10692"/>
                  </a:cubicBezTo>
                  <a:cubicBezTo>
                    <a:pt x="11585" y="10800"/>
                    <a:pt x="11585" y="10800"/>
                    <a:pt x="11585" y="10800"/>
                  </a:cubicBezTo>
                  <a:cubicBezTo>
                    <a:pt x="11585" y="10692"/>
                    <a:pt x="11585" y="10692"/>
                    <a:pt x="11585" y="10692"/>
                  </a:cubicBezTo>
                  <a:cubicBezTo>
                    <a:pt x="11585" y="10692"/>
                    <a:pt x="11585" y="10692"/>
                    <a:pt x="11585" y="10692"/>
                  </a:cubicBezTo>
                  <a:cubicBezTo>
                    <a:pt x="11782" y="10476"/>
                    <a:pt x="11585" y="10476"/>
                    <a:pt x="11585" y="10368"/>
                  </a:cubicBezTo>
                  <a:cubicBezTo>
                    <a:pt x="11585" y="10368"/>
                    <a:pt x="11585" y="10260"/>
                    <a:pt x="11389" y="10260"/>
                  </a:cubicBezTo>
                  <a:cubicBezTo>
                    <a:pt x="11389" y="10044"/>
                    <a:pt x="11389" y="10044"/>
                    <a:pt x="11389" y="10044"/>
                  </a:cubicBezTo>
                  <a:cubicBezTo>
                    <a:pt x="11389" y="10044"/>
                    <a:pt x="11389" y="10044"/>
                    <a:pt x="10996" y="10044"/>
                  </a:cubicBezTo>
                  <a:cubicBezTo>
                    <a:pt x="10996" y="10044"/>
                    <a:pt x="10996" y="10044"/>
                    <a:pt x="10996" y="10044"/>
                  </a:cubicBezTo>
                  <a:cubicBezTo>
                    <a:pt x="10800" y="9936"/>
                    <a:pt x="10800" y="9936"/>
                    <a:pt x="10800" y="9936"/>
                  </a:cubicBezTo>
                  <a:cubicBezTo>
                    <a:pt x="10800" y="9936"/>
                    <a:pt x="10996" y="9936"/>
                    <a:pt x="10996" y="9720"/>
                  </a:cubicBezTo>
                  <a:cubicBezTo>
                    <a:pt x="10800" y="9936"/>
                    <a:pt x="10996" y="9504"/>
                    <a:pt x="10800" y="9504"/>
                  </a:cubicBezTo>
                  <a:cubicBezTo>
                    <a:pt x="10800" y="9504"/>
                    <a:pt x="10800" y="9720"/>
                    <a:pt x="10211" y="9720"/>
                  </a:cubicBezTo>
                  <a:cubicBezTo>
                    <a:pt x="10015" y="9720"/>
                    <a:pt x="10800" y="9504"/>
                    <a:pt x="10211" y="9396"/>
                  </a:cubicBezTo>
                  <a:cubicBezTo>
                    <a:pt x="10800" y="9396"/>
                    <a:pt x="10800" y="9396"/>
                    <a:pt x="10800" y="9396"/>
                  </a:cubicBezTo>
                  <a:cubicBezTo>
                    <a:pt x="10211" y="9396"/>
                    <a:pt x="10800" y="9288"/>
                    <a:pt x="10211" y="9288"/>
                  </a:cubicBezTo>
                  <a:cubicBezTo>
                    <a:pt x="10211" y="9288"/>
                    <a:pt x="10015" y="9288"/>
                    <a:pt x="10211" y="9288"/>
                  </a:cubicBezTo>
                  <a:cubicBezTo>
                    <a:pt x="10015" y="9072"/>
                    <a:pt x="10015" y="8856"/>
                    <a:pt x="9818" y="8856"/>
                  </a:cubicBezTo>
                  <a:cubicBezTo>
                    <a:pt x="9818" y="8856"/>
                    <a:pt x="9622" y="8856"/>
                    <a:pt x="9818" y="8856"/>
                  </a:cubicBezTo>
                  <a:cubicBezTo>
                    <a:pt x="9818" y="8856"/>
                    <a:pt x="9818" y="8856"/>
                    <a:pt x="9818" y="8856"/>
                  </a:cubicBezTo>
                  <a:cubicBezTo>
                    <a:pt x="9818" y="8856"/>
                    <a:pt x="9818" y="8856"/>
                    <a:pt x="9818" y="8856"/>
                  </a:cubicBezTo>
                  <a:cubicBezTo>
                    <a:pt x="9818" y="8856"/>
                    <a:pt x="9818" y="8640"/>
                    <a:pt x="9622" y="8856"/>
                  </a:cubicBezTo>
                  <a:cubicBezTo>
                    <a:pt x="9229" y="8856"/>
                    <a:pt x="9818" y="8640"/>
                    <a:pt x="9622" y="8532"/>
                  </a:cubicBezTo>
                  <a:cubicBezTo>
                    <a:pt x="9622" y="8532"/>
                    <a:pt x="9622" y="8532"/>
                    <a:pt x="9622" y="8532"/>
                  </a:cubicBezTo>
                  <a:cubicBezTo>
                    <a:pt x="9622" y="8424"/>
                    <a:pt x="9622" y="8424"/>
                    <a:pt x="9622" y="8424"/>
                  </a:cubicBezTo>
                  <a:cubicBezTo>
                    <a:pt x="9622" y="8424"/>
                    <a:pt x="9229" y="8424"/>
                    <a:pt x="9229" y="8532"/>
                  </a:cubicBezTo>
                  <a:cubicBezTo>
                    <a:pt x="9229" y="8424"/>
                    <a:pt x="9033" y="8424"/>
                    <a:pt x="9229" y="8424"/>
                  </a:cubicBezTo>
                  <a:cubicBezTo>
                    <a:pt x="9033" y="8424"/>
                    <a:pt x="9033" y="8424"/>
                    <a:pt x="9033" y="8424"/>
                  </a:cubicBezTo>
                  <a:cubicBezTo>
                    <a:pt x="9229" y="8424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229" y="8100"/>
                  </a:cubicBezTo>
                  <a:cubicBezTo>
                    <a:pt x="9229" y="8100"/>
                    <a:pt x="9229" y="8100"/>
                    <a:pt x="9229" y="7992"/>
                  </a:cubicBezTo>
                  <a:cubicBezTo>
                    <a:pt x="9033" y="8100"/>
                    <a:pt x="9033" y="7992"/>
                    <a:pt x="9033" y="7992"/>
                  </a:cubicBezTo>
                  <a:cubicBezTo>
                    <a:pt x="9033" y="7884"/>
                    <a:pt x="9033" y="7884"/>
                    <a:pt x="9033" y="7884"/>
                  </a:cubicBezTo>
                  <a:cubicBezTo>
                    <a:pt x="9033" y="7884"/>
                    <a:pt x="9033" y="7884"/>
                    <a:pt x="9033" y="7884"/>
                  </a:cubicBezTo>
                  <a:cubicBezTo>
                    <a:pt x="9033" y="7884"/>
                    <a:pt x="9033" y="7884"/>
                    <a:pt x="9033" y="7992"/>
                  </a:cubicBezTo>
                  <a:cubicBezTo>
                    <a:pt x="9033" y="7884"/>
                    <a:pt x="8836" y="7992"/>
                    <a:pt x="8836" y="7884"/>
                  </a:cubicBezTo>
                  <a:cubicBezTo>
                    <a:pt x="8836" y="7884"/>
                    <a:pt x="9033" y="7884"/>
                    <a:pt x="9033" y="7668"/>
                  </a:cubicBezTo>
                  <a:cubicBezTo>
                    <a:pt x="9033" y="7884"/>
                    <a:pt x="9033" y="7884"/>
                    <a:pt x="8836" y="7884"/>
                  </a:cubicBezTo>
                  <a:cubicBezTo>
                    <a:pt x="8836" y="7884"/>
                    <a:pt x="8836" y="7884"/>
                    <a:pt x="8836" y="7884"/>
                  </a:cubicBezTo>
                  <a:cubicBezTo>
                    <a:pt x="8836" y="7668"/>
                    <a:pt x="8836" y="7668"/>
                    <a:pt x="8836" y="7668"/>
                  </a:cubicBezTo>
                  <a:cubicBezTo>
                    <a:pt x="8836" y="7668"/>
                    <a:pt x="8836" y="7668"/>
                    <a:pt x="8836" y="7668"/>
                  </a:cubicBezTo>
                  <a:cubicBezTo>
                    <a:pt x="8836" y="7668"/>
                    <a:pt x="8836" y="7668"/>
                    <a:pt x="8836" y="7560"/>
                  </a:cubicBezTo>
                  <a:cubicBezTo>
                    <a:pt x="8836" y="7560"/>
                    <a:pt x="8836" y="7560"/>
                    <a:pt x="8836" y="7560"/>
                  </a:cubicBezTo>
                  <a:cubicBezTo>
                    <a:pt x="8836" y="7560"/>
                    <a:pt x="8836" y="7560"/>
                    <a:pt x="8836" y="7560"/>
                  </a:cubicBezTo>
                  <a:cubicBezTo>
                    <a:pt x="8444" y="7560"/>
                    <a:pt x="8444" y="7452"/>
                    <a:pt x="8444" y="7452"/>
                  </a:cubicBezTo>
                  <a:cubicBezTo>
                    <a:pt x="8444" y="7452"/>
                    <a:pt x="8444" y="7452"/>
                    <a:pt x="8444" y="7452"/>
                  </a:cubicBezTo>
                  <a:cubicBezTo>
                    <a:pt x="8444" y="7236"/>
                    <a:pt x="8444" y="7236"/>
                    <a:pt x="8444" y="7236"/>
                  </a:cubicBezTo>
                  <a:cubicBezTo>
                    <a:pt x="8444" y="7236"/>
                    <a:pt x="8051" y="7452"/>
                    <a:pt x="8247" y="7236"/>
                  </a:cubicBezTo>
                  <a:cubicBezTo>
                    <a:pt x="8051" y="7236"/>
                    <a:pt x="8247" y="7128"/>
                    <a:pt x="8444" y="7128"/>
                  </a:cubicBezTo>
                  <a:cubicBezTo>
                    <a:pt x="8247" y="7128"/>
                    <a:pt x="8247" y="6696"/>
                    <a:pt x="8051" y="6696"/>
                  </a:cubicBezTo>
                  <a:cubicBezTo>
                    <a:pt x="8051" y="6696"/>
                    <a:pt x="8051" y="6696"/>
                    <a:pt x="8051" y="6696"/>
                  </a:cubicBezTo>
                  <a:cubicBezTo>
                    <a:pt x="8051" y="6588"/>
                    <a:pt x="8051" y="6264"/>
                    <a:pt x="7265" y="6264"/>
                  </a:cubicBezTo>
                  <a:cubicBezTo>
                    <a:pt x="7265" y="6264"/>
                    <a:pt x="7265" y="6264"/>
                    <a:pt x="7265" y="6264"/>
                  </a:cubicBezTo>
                  <a:cubicBezTo>
                    <a:pt x="7265" y="6264"/>
                    <a:pt x="6873" y="6264"/>
                    <a:pt x="7265" y="6264"/>
                  </a:cubicBezTo>
                  <a:cubicBezTo>
                    <a:pt x="7265" y="6264"/>
                    <a:pt x="7265" y="6264"/>
                    <a:pt x="7462" y="6264"/>
                  </a:cubicBezTo>
                  <a:cubicBezTo>
                    <a:pt x="7462" y="6156"/>
                    <a:pt x="7265" y="6048"/>
                    <a:pt x="7265" y="6048"/>
                  </a:cubicBezTo>
                  <a:cubicBezTo>
                    <a:pt x="7265" y="6048"/>
                    <a:pt x="7265" y="6048"/>
                    <a:pt x="7265" y="6048"/>
                  </a:cubicBezTo>
                  <a:cubicBezTo>
                    <a:pt x="6873" y="6048"/>
                    <a:pt x="6873" y="6048"/>
                    <a:pt x="6873" y="5832"/>
                  </a:cubicBezTo>
                  <a:cubicBezTo>
                    <a:pt x="6873" y="5832"/>
                    <a:pt x="6873" y="5832"/>
                    <a:pt x="6873" y="5832"/>
                  </a:cubicBezTo>
                  <a:cubicBezTo>
                    <a:pt x="6873" y="5832"/>
                    <a:pt x="6873" y="5832"/>
                    <a:pt x="6873" y="5832"/>
                  </a:cubicBezTo>
                  <a:cubicBezTo>
                    <a:pt x="6873" y="5832"/>
                    <a:pt x="7265" y="5724"/>
                    <a:pt x="6873" y="5724"/>
                  </a:cubicBezTo>
                  <a:cubicBezTo>
                    <a:pt x="6873" y="5724"/>
                    <a:pt x="6873" y="5724"/>
                    <a:pt x="6873" y="5724"/>
                  </a:cubicBezTo>
                  <a:cubicBezTo>
                    <a:pt x="6873" y="5724"/>
                    <a:pt x="6873" y="5616"/>
                    <a:pt x="6676" y="5616"/>
                  </a:cubicBezTo>
                  <a:cubicBezTo>
                    <a:pt x="6676" y="5616"/>
                    <a:pt x="6676" y="5616"/>
                    <a:pt x="6676" y="5616"/>
                  </a:cubicBezTo>
                  <a:cubicBezTo>
                    <a:pt x="6676" y="5292"/>
                    <a:pt x="6676" y="5292"/>
                    <a:pt x="6676" y="5292"/>
                  </a:cubicBezTo>
                  <a:cubicBezTo>
                    <a:pt x="6480" y="5292"/>
                    <a:pt x="6480" y="5292"/>
                    <a:pt x="6480" y="5292"/>
                  </a:cubicBezTo>
                  <a:cubicBezTo>
                    <a:pt x="6480" y="5076"/>
                    <a:pt x="6284" y="4752"/>
                    <a:pt x="6284" y="4644"/>
                  </a:cubicBezTo>
                  <a:cubicBezTo>
                    <a:pt x="5891" y="4644"/>
                    <a:pt x="5891" y="4644"/>
                    <a:pt x="5891" y="4644"/>
                  </a:cubicBezTo>
                  <a:cubicBezTo>
                    <a:pt x="5891" y="4644"/>
                    <a:pt x="6284" y="4644"/>
                    <a:pt x="5891" y="4644"/>
                  </a:cubicBezTo>
                  <a:cubicBezTo>
                    <a:pt x="5891" y="4644"/>
                    <a:pt x="5891" y="4644"/>
                    <a:pt x="5695" y="4644"/>
                  </a:cubicBezTo>
                  <a:cubicBezTo>
                    <a:pt x="5891" y="4428"/>
                    <a:pt x="5891" y="4428"/>
                    <a:pt x="5891" y="4428"/>
                  </a:cubicBezTo>
                  <a:cubicBezTo>
                    <a:pt x="5891" y="4428"/>
                    <a:pt x="5695" y="4428"/>
                    <a:pt x="5891" y="4428"/>
                  </a:cubicBezTo>
                  <a:cubicBezTo>
                    <a:pt x="5891" y="4428"/>
                    <a:pt x="5695" y="4320"/>
                    <a:pt x="5891" y="4320"/>
                  </a:cubicBezTo>
                  <a:cubicBezTo>
                    <a:pt x="5695" y="4320"/>
                    <a:pt x="5695" y="4320"/>
                    <a:pt x="5695" y="4428"/>
                  </a:cubicBezTo>
                  <a:cubicBezTo>
                    <a:pt x="5695" y="4320"/>
                    <a:pt x="5695" y="4320"/>
                    <a:pt x="5695" y="4320"/>
                  </a:cubicBezTo>
                  <a:cubicBezTo>
                    <a:pt x="5498" y="4320"/>
                    <a:pt x="5498" y="4644"/>
                    <a:pt x="4909" y="4644"/>
                  </a:cubicBezTo>
                  <a:cubicBezTo>
                    <a:pt x="4909" y="4428"/>
                    <a:pt x="4909" y="4428"/>
                    <a:pt x="4909" y="4428"/>
                  </a:cubicBezTo>
                  <a:cubicBezTo>
                    <a:pt x="4713" y="4644"/>
                    <a:pt x="4909" y="4752"/>
                    <a:pt x="4713" y="4644"/>
                  </a:cubicBezTo>
                  <a:cubicBezTo>
                    <a:pt x="4909" y="4428"/>
                    <a:pt x="4909" y="4428"/>
                    <a:pt x="4909" y="4428"/>
                  </a:cubicBezTo>
                  <a:cubicBezTo>
                    <a:pt x="4909" y="4320"/>
                    <a:pt x="5695" y="4320"/>
                    <a:pt x="5498" y="4212"/>
                  </a:cubicBezTo>
                  <a:cubicBezTo>
                    <a:pt x="5498" y="4320"/>
                    <a:pt x="5498" y="4320"/>
                    <a:pt x="5498" y="4320"/>
                  </a:cubicBezTo>
                  <a:cubicBezTo>
                    <a:pt x="4909" y="4320"/>
                    <a:pt x="5498" y="4212"/>
                    <a:pt x="5498" y="4212"/>
                  </a:cubicBezTo>
                  <a:cubicBezTo>
                    <a:pt x="5498" y="4212"/>
                    <a:pt x="5498" y="4212"/>
                    <a:pt x="5498" y="3888"/>
                  </a:cubicBezTo>
                  <a:cubicBezTo>
                    <a:pt x="5498" y="3888"/>
                    <a:pt x="5498" y="4212"/>
                    <a:pt x="5498" y="3888"/>
                  </a:cubicBezTo>
                  <a:cubicBezTo>
                    <a:pt x="5498" y="3888"/>
                    <a:pt x="5498" y="3780"/>
                    <a:pt x="5498" y="3888"/>
                  </a:cubicBezTo>
                  <a:cubicBezTo>
                    <a:pt x="5695" y="3780"/>
                    <a:pt x="5498" y="3780"/>
                    <a:pt x="5498" y="3780"/>
                  </a:cubicBezTo>
                  <a:cubicBezTo>
                    <a:pt x="4909" y="3888"/>
                    <a:pt x="4909" y="3888"/>
                    <a:pt x="4909" y="3888"/>
                  </a:cubicBezTo>
                  <a:cubicBezTo>
                    <a:pt x="4909" y="3780"/>
                    <a:pt x="4909" y="3780"/>
                    <a:pt x="5498" y="3672"/>
                  </a:cubicBezTo>
                  <a:cubicBezTo>
                    <a:pt x="5498" y="3672"/>
                    <a:pt x="4909" y="3672"/>
                    <a:pt x="4909" y="3780"/>
                  </a:cubicBezTo>
                  <a:cubicBezTo>
                    <a:pt x="4909" y="3780"/>
                    <a:pt x="5498" y="3672"/>
                    <a:pt x="4909" y="3672"/>
                  </a:cubicBezTo>
                  <a:cubicBezTo>
                    <a:pt x="4909" y="3672"/>
                    <a:pt x="4909" y="3672"/>
                    <a:pt x="4909" y="3672"/>
                  </a:cubicBezTo>
                  <a:cubicBezTo>
                    <a:pt x="4909" y="3672"/>
                    <a:pt x="4909" y="3672"/>
                    <a:pt x="4713" y="3672"/>
                  </a:cubicBezTo>
                  <a:cubicBezTo>
                    <a:pt x="4713" y="3456"/>
                    <a:pt x="4909" y="3348"/>
                    <a:pt x="4713" y="3456"/>
                  </a:cubicBezTo>
                  <a:cubicBezTo>
                    <a:pt x="4713" y="3456"/>
                    <a:pt x="4320" y="3348"/>
                    <a:pt x="4713" y="3348"/>
                  </a:cubicBezTo>
                  <a:cubicBezTo>
                    <a:pt x="4909" y="3348"/>
                    <a:pt x="4713" y="3456"/>
                    <a:pt x="4909" y="3348"/>
                  </a:cubicBezTo>
                  <a:cubicBezTo>
                    <a:pt x="4713" y="3456"/>
                    <a:pt x="4909" y="3348"/>
                    <a:pt x="4909" y="3240"/>
                  </a:cubicBezTo>
                  <a:cubicBezTo>
                    <a:pt x="4713" y="3348"/>
                    <a:pt x="4713" y="3348"/>
                    <a:pt x="4713" y="3348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024"/>
                    <a:pt x="4320" y="3240"/>
                    <a:pt x="4320" y="3024"/>
                  </a:cubicBezTo>
                  <a:cubicBezTo>
                    <a:pt x="4320" y="3240"/>
                    <a:pt x="4320" y="3240"/>
                    <a:pt x="4320" y="3240"/>
                  </a:cubicBezTo>
                  <a:cubicBezTo>
                    <a:pt x="4320" y="3240"/>
                    <a:pt x="4320" y="3240"/>
                    <a:pt x="4320" y="3240"/>
                  </a:cubicBezTo>
                  <a:cubicBezTo>
                    <a:pt x="4713" y="3024"/>
                    <a:pt x="4713" y="3024"/>
                    <a:pt x="4713" y="3024"/>
                  </a:cubicBezTo>
                  <a:cubicBezTo>
                    <a:pt x="4713" y="2916"/>
                    <a:pt x="4320" y="3024"/>
                    <a:pt x="4320" y="2916"/>
                  </a:cubicBezTo>
                  <a:cubicBezTo>
                    <a:pt x="4320" y="3024"/>
                    <a:pt x="4320" y="3024"/>
                    <a:pt x="4320" y="3024"/>
                  </a:cubicBezTo>
                  <a:cubicBezTo>
                    <a:pt x="4124" y="3024"/>
                    <a:pt x="4124" y="3024"/>
                    <a:pt x="4124" y="3024"/>
                  </a:cubicBezTo>
                  <a:cubicBezTo>
                    <a:pt x="4124" y="2916"/>
                    <a:pt x="4320" y="2916"/>
                    <a:pt x="4320" y="2916"/>
                  </a:cubicBezTo>
                  <a:cubicBezTo>
                    <a:pt x="4124" y="2916"/>
                    <a:pt x="4124" y="2916"/>
                    <a:pt x="4124" y="2916"/>
                  </a:cubicBezTo>
                  <a:cubicBezTo>
                    <a:pt x="4124" y="2808"/>
                    <a:pt x="4320" y="2916"/>
                    <a:pt x="4320" y="2808"/>
                  </a:cubicBezTo>
                  <a:cubicBezTo>
                    <a:pt x="4124" y="2808"/>
                    <a:pt x="4124" y="2808"/>
                    <a:pt x="3927" y="2808"/>
                  </a:cubicBezTo>
                  <a:cubicBezTo>
                    <a:pt x="3927" y="2916"/>
                    <a:pt x="3927" y="2916"/>
                    <a:pt x="3927" y="2916"/>
                  </a:cubicBezTo>
                  <a:cubicBezTo>
                    <a:pt x="3731" y="2808"/>
                    <a:pt x="3731" y="2808"/>
                    <a:pt x="3731" y="2808"/>
                  </a:cubicBezTo>
                  <a:cubicBezTo>
                    <a:pt x="3731" y="2916"/>
                    <a:pt x="3731" y="2916"/>
                    <a:pt x="3338" y="2916"/>
                  </a:cubicBezTo>
                  <a:cubicBezTo>
                    <a:pt x="3338" y="2916"/>
                    <a:pt x="3338" y="2916"/>
                    <a:pt x="3338" y="2808"/>
                  </a:cubicBezTo>
                  <a:cubicBezTo>
                    <a:pt x="3927" y="2808"/>
                    <a:pt x="3731" y="2484"/>
                    <a:pt x="3927" y="2484"/>
                  </a:cubicBezTo>
                  <a:cubicBezTo>
                    <a:pt x="3927" y="2376"/>
                    <a:pt x="3338" y="2484"/>
                    <a:pt x="3731" y="2376"/>
                  </a:cubicBezTo>
                  <a:cubicBezTo>
                    <a:pt x="3731" y="2376"/>
                    <a:pt x="3927" y="2268"/>
                    <a:pt x="3927" y="2376"/>
                  </a:cubicBezTo>
                  <a:cubicBezTo>
                    <a:pt x="3731" y="2268"/>
                    <a:pt x="3927" y="2268"/>
                    <a:pt x="3927" y="2268"/>
                  </a:cubicBezTo>
                  <a:cubicBezTo>
                    <a:pt x="3927" y="2268"/>
                    <a:pt x="3731" y="2268"/>
                    <a:pt x="3338" y="2376"/>
                  </a:cubicBezTo>
                  <a:cubicBezTo>
                    <a:pt x="3731" y="2268"/>
                    <a:pt x="3731" y="2376"/>
                    <a:pt x="3731" y="2376"/>
                  </a:cubicBezTo>
                  <a:cubicBezTo>
                    <a:pt x="3338" y="2376"/>
                    <a:pt x="3338" y="2376"/>
                    <a:pt x="3338" y="2376"/>
                  </a:cubicBezTo>
                  <a:cubicBezTo>
                    <a:pt x="3338" y="2376"/>
                    <a:pt x="3142" y="2268"/>
                    <a:pt x="3338" y="2268"/>
                  </a:cubicBezTo>
                  <a:cubicBezTo>
                    <a:pt x="3338" y="2268"/>
                    <a:pt x="3338" y="2376"/>
                    <a:pt x="3338" y="2268"/>
                  </a:cubicBezTo>
                  <a:cubicBezTo>
                    <a:pt x="3338" y="2052"/>
                    <a:pt x="3142" y="2268"/>
                    <a:pt x="3338" y="2052"/>
                  </a:cubicBezTo>
                  <a:cubicBezTo>
                    <a:pt x="3731" y="2052"/>
                    <a:pt x="3731" y="2052"/>
                    <a:pt x="3731" y="2052"/>
                  </a:cubicBezTo>
                  <a:cubicBezTo>
                    <a:pt x="3731" y="1944"/>
                    <a:pt x="3731" y="1944"/>
                    <a:pt x="3731" y="1944"/>
                  </a:cubicBezTo>
                  <a:cubicBezTo>
                    <a:pt x="3731" y="2052"/>
                    <a:pt x="3731" y="2052"/>
                    <a:pt x="3731" y="2052"/>
                  </a:cubicBezTo>
                  <a:cubicBezTo>
                    <a:pt x="3338" y="1944"/>
                    <a:pt x="3927" y="1944"/>
                    <a:pt x="3731" y="1944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3731" y="1944"/>
                    <a:pt x="3338" y="2052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2945" y="2052"/>
                    <a:pt x="3142" y="1944"/>
                  </a:cubicBezTo>
                  <a:cubicBezTo>
                    <a:pt x="3142" y="1836"/>
                    <a:pt x="3142" y="1836"/>
                    <a:pt x="3142" y="1836"/>
                  </a:cubicBezTo>
                  <a:cubicBezTo>
                    <a:pt x="3142" y="1728"/>
                    <a:pt x="3142" y="1728"/>
                    <a:pt x="3142" y="1728"/>
                  </a:cubicBezTo>
                  <a:cubicBezTo>
                    <a:pt x="2945" y="1728"/>
                    <a:pt x="3142" y="1512"/>
                    <a:pt x="2945" y="1728"/>
                  </a:cubicBezTo>
                  <a:cubicBezTo>
                    <a:pt x="3142" y="1728"/>
                    <a:pt x="3142" y="1836"/>
                    <a:pt x="3142" y="1836"/>
                  </a:cubicBezTo>
                  <a:cubicBezTo>
                    <a:pt x="2945" y="1944"/>
                    <a:pt x="3142" y="1944"/>
                    <a:pt x="2945" y="1944"/>
                  </a:cubicBezTo>
                  <a:cubicBezTo>
                    <a:pt x="2945" y="1944"/>
                    <a:pt x="2553" y="1944"/>
                    <a:pt x="2553" y="2052"/>
                  </a:cubicBezTo>
                  <a:cubicBezTo>
                    <a:pt x="2160" y="1944"/>
                    <a:pt x="2553" y="1944"/>
                    <a:pt x="2553" y="1944"/>
                  </a:cubicBezTo>
                  <a:cubicBezTo>
                    <a:pt x="2553" y="1944"/>
                    <a:pt x="2553" y="1944"/>
                    <a:pt x="2945" y="1944"/>
                  </a:cubicBezTo>
                  <a:cubicBezTo>
                    <a:pt x="2553" y="1836"/>
                    <a:pt x="2553" y="1728"/>
                    <a:pt x="2945" y="1728"/>
                  </a:cubicBezTo>
                  <a:cubicBezTo>
                    <a:pt x="2553" y="1728"/>
                    <a:pt x="2553" y="1728"/>
                    <a:pt x="2553" y="1728"/>
                  </a:cubicBezTo>
                  <a:cubicBezTo>
                    <a:pt x="2553" y="1728"/>
                    <a:pt x="2160" y="1512"/>
                    <a:pt x="2160" y="1404"/>
                  </a:cubicBezTo>
                  <a:cubicBezTo>
                    <a:pt x="2553" y="1404"/>
                    <a:pt x="1767" y="1296"/>
                    <a:pt x="2160" y="1296"/>
                  </a:cubicBezTo>
                  <a:cubicBezTo>
                    <a:pt x="2553" y="1404"/>
                    <a:pt x="2553" y="1404"/>
                    <a:pt x="2945" y="1296"/>
                  </a:cubicBezTo>
                  <a:cubicBezTo>
                    <a:pt x="2553" y="1296"/>
                    <a:pt x="2553" y="1296"/>
                    <a:pt x="2553" y="1296"/>
                  </a:cubicBezTo>
                  <a:cubicBezTo>
                    <a:pt x="2553" y="1296"/>
                    <a:pt x="2160" y="1296"/>
                    <a:pt x="2553" y="1296"/>
                  </a:cubicBezTo>
                  <a:cubicBezTo>
                    <a:pt x="2553" y="1296"/>
                    <a:pt x="2160" y="1296"/>
                    <a:pt x="1767" y="1404"/>
                  </a:cubicBezTo>
                  <a:cubicBezTo>
                    <a:pt x="1767" y="1296"/>
                    <a:pt x="1767" y="1404"/>
                    <a:pt x="1571" y="1404"/>
                  </a:cubicBezTo>
                  <a:cubicBezTo>
                    <a:pt x="1571" y="1296"/>
                    <a:pt x="1571" y="972"/>
                    <a:pt x="1571" y="972"/>
                  </a:cubicBezTo>
                  <a:cubicBezTo>
                    <a:pt x="1375" y="864"/>
                    <a:pt x="1375" y="648"/>
                    <a:pt x="1375" y="648"/>
                  </a:cubicBezTo>
                  <a:cubicBezTo>
                    <a:pt x="1375" y="540"/>
                    <a:pt x="1178" y="648"/>
                    <a:pt x="1178" y="648"/>
                  </a:cubicBezTo>
                  <a:cubicBezTo>
                    <a:pt x="785" y="540"/>
                    <a:pt x="1375" y="648"/>
                    <a:pt x="1178" y="540"/>
                  </a:cubicBezTo>
                  <a:cubicBezTo>
                    <a:pt x="1178" y="540"/>
                    <a:pt x="1178" y="540"/>
                    <a:pt x="1178" y="540"/>
                  </a:cubicBezTo>
                  <a:cubicBezTo>
                    <a:pt x="1178" y="540"/>
                    <a:pt x="785" y="540"/>
                    <a:pt x="1178" y="432"/>
                  </a:cubicBezTo>
                  <a:cubicBezTo>
                    <a:pt x="785" y="432"/>
                    <a:pt x="785" y="432"/>
                    <a:pt x="785" y="432"/>
                  </a:cubicBezTo>
                  <a:cubicBezTo>
                    <a:pt x="785" y="432"/>
                    <a:pt x="785" y="432"/>
                    <a:pt x="785" y="432"/>
                  </a:cubicBezTo>
                  <a:cubicBezTo>
                    <a:pt x="589" y="432"/>
                    <a:pt x="589" y="432"/>
                    <a:pt x="589" y="432"/>
                  </a:cubicBezTo>
                  <a:cubicBezTo>
                    <a:pt x="589" y="432"/>
                    <a:pt x="589" y="432"/>
                    <a:pt x="589" y="324"/>
                  </a:cubicBezTo>
                  <a:cubicBezTo>
                    <a:pt x="785" y="324"/>
                    <a:pt x="785" y="324"/>
                    <a:pt x="785" y="324"/>
                  </a:cubicBezTo>
                  <a:cubicBezTo>
                    <a:pt x="785" y="108"/>
                    <a:pt x="589" y="108"/>
                    <a:pt x="589" y="108"/>
                  </a:cubicBezTo>
                  <a:cubicBezTo>
                    <a:pt x="393" y="108"/>
                    <a:pt x="393" y="108"/>
                    <a:pt x="393" y="108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393" y="108"/>
                    <a:pt x="0" y="0"/>
                    <a:pt x="393" y="0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24"/>
                    <a:pt x="0" y="108"/>
                    <a:pt x="393" y="108"/>
                  </a:cubicBezTo>
                  <a:cubicBezTo>
                    <a:pt x="393" y="108"/>
                    <a:pt x="589" y="324"/>
                    <a:pt x="393" y="324"/>
                  </a:cubicBezTo>
                  <a:cubicBezTo>
                    <a:pt x="393" y="324"/>
                    <a:pt x="393" y="324"/>
                    <a:pt x="393" y="108"/>
                  </a:cubicBezTo>
                  <a:cubicBezTo>
                    <a:pt x="393" y="324"/>
                    <a:pt x="393" y="324"/>
                    <a:pt x="0" y="324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393" y="432"/>
                    <a:pt x="393" y="432"/>
                    <a:pt x="393" y="432"/>
                  </a:cubicBezTo>
                  <a:cubicBezTo>
                    <a:pt x="0" y="432"/>
                    <a:pt x="0" y="540"/>
                    <a:pt x="393" y="540"/>
                  </a:cubicBezTo>
                  <a:cubicBezTo>
                    <a:pt x="589" y="540"/>
                    <a:pt x="393" y="648"/>
                    <a:pt x="393" y="864"/>
                  </a:cubicBezTo>
                  <a:cubicBezTo>
                    <a:pt x="589" y="648"/>
                    <a:pt x="589" y="540"/>
                    <a:pt x="589" y="540"/>
                  </a:cubicBezTo>
                  <a:cubicBezTo>
                    <a:pt x="785" y="540"/>
                    <a:pt x="589" y="540"/>
                    <a:pt x="785" y="648"/>
                  </a:cubicBezTo>
                  <a:cubicBezTo>
                    <a:pt x="785" y="648"/>
                    <a:pt x="589" y="648"/>
                    <a:pt x="589" y="864"/>
                  </a:cubicBezTo>
                  <a:cubicBezTo>
                    <a:pt x="589" y="864"/>
                    <a:pt x="589" y="864"/>
                    <a:pt x="589" y="864"/>
                  </a:cubicBezTo>
                  <a:cubicBezTo>
                    <a:pt x="589" y="972"/>
                    <a:pt x="589" y="972"/>
                    <a:pt x="589" y="972"/>
                  </a:cubicBezTo>
                  <a:cubicBezTo>
                    <a:pt x="785" y="1296"/>
                    <a:pt x="785" y="1404"/>
                    <a:pt x="1178" y="1404"/>
                  </a:cubicBezTo>
                  <a:cubicBezTo>
                    <a:pt x="1178" y="1404"/>
                    <a:pt x="1178" y="1404"/>
                    <a:pt x="1178" y="1404"/>
                  </a:cubicBezTo>
                  <a:cubicBezTo>
                    <a:pt x="1178" y="1512"/>
                    <a:pt x="1375" y="1728"/>
                    <a:pt x="1375" y="1728"/>
                  </a:cubicBezTo>
                  <a:cubicBezTo>
                    <a:pt x="1375" y="1836"/>
                    <a:pt x="1375" y="2052"/>
                    <a:pt x="1571" y="2052"/>
                  </a:cubicBezTo>
                  <a:cubicBezTo>
                    <a:pt x="1767" y="2268"/>
                    <a:pt x="1767" y="2484"/>
                    <a:pt x="2160" y="2808"/>
                  </a:cubicBezTo>
                  <a:cubicBezTo>
                    <a:pt x="2553" y="2808"/>
                    <a:pt x="2553" y="2808"/>
                    <a:pt x="2553" y="2808"/>
                  </a:cubicBezTo>
                  <a:cubicBezTo>
                    <a:pt x="2160" y="2808"/>
                    <a:pt x="2553" y="2808"/>
                    <a:pt x="2553" y="2808"/>
                  </a:cubicBezTo>
                  <a:cubicBezTo>
                    <a:pt x="2160" y="2808"/>
                    <a:pt x="2553" y="2916"/>
                    <a:pt x="2160" y="2916"/>
                  </a:cubicBezTo>
                  <a:cubicBezTo>
                    <a:pt x="2553" y="2916"/>
                    <a:pt x="2553" y="3240"/>
                    <a:pt x="2553" y="3348"/>
                  </a:cubicBezTo>
                  <a:cubicBezTo>
                    <a:pt x="2945" y="3240"/>
                    <a:pt x="2945" y="3240"/>
                    <a:pt x="2945" y="3240"/>
                  </a:cubicBezTo>
                  <a:cubicBezTo>
                    <a:pt x="2553" y="3348"/>
                    <a:pt x="2945" y="3456"/>
                    <a:pt x="3142" y="3456"/>
                  </a:cubicBezTo>
                  <a:cubicBezTo>
                    <a:pt x="3142" y="3456"/>
                    <a:pt x="3338" y="3456"/>
                    <a:pt x="3338" y="3672"/>
                  </a:cubicBezTo>
                  <a:cubicBezTo>
                    <a:pt x="3142" y="3672"/>
                    <a:pt x="3142" y="3780"/>
                    <a:pt x="3142" y="3780"/>
                  </a:cubicBezTo>
                  <a:cubicBezTo>
                    <a:pt x="3142" y="3888"/>
                    <a:pt x="3338" y="4212"/>
                    <a:pt x="3731" y="4212"/>
                  </a:cubicBezTo>
                  <a:cubicBezTo>
                    <a:pt x="3731" y="4428"/>
                    <a:pt x="3927" y="4752"/>
                    <a:pt x="4124" y="5076"/>
                  </a:cubicBezTo>
                  <a:cubicBezTo>
                    <a:pt x="4124" y="4860"/>
                    <a:pt x="4124" y="4860"/>
                    <a:pt x="4124" y="4860"/>
                  </a:cubicBezTo>
                  <a:cubicBezTo>
                    <a:pt x="4124" y="5292"/>
                    <a:pt x="4713" y="5616"/>
                    <a:pt x="4713" y="5832"/>
                  </a:cubicBezTo>
                  <a:cubicBezTo>
                    <a:pt x="4909" y="5724"/>
                    <a:pt x="4909" y="5724"/>
                    <a:pt x="4909" y="5724"/>
                  </a:cubicBezTo>
                  <a:cubicBezTo>
                    <a:pt x="5498" y="5832"/>
                    <a:pt x="5498" y="6048"/>
                    <a:pt x="4909" y="6048"/>
                  </a:cubicBezTo>
                  <a:cubicBezTo>
                    <a:pt x="4909" y="6048"/>
                    <a:pt x="4909" y="6156"/>
                    <a:pt x="5498" y="6156"/>
                  </a:cubicBezTo>
                  <a:cubicBezTo>
                    <a:pt x="5498" y="6264"/>
                    <a:pt x="5498" y="6264"/>
                    <a:pt x="5498" y="6264"/>
                  </a:cubicBezTo>
                  <a:cubicBezTo>
                    <a:pt x="5695" y="6480"/>
                    <a:pt x="5695" y="6588"/>
                    <a:pt x="5695" y="6696"/>
                  </a:cubicBezTo>
                  <a:cubicBezTo>
                    <a:pt x="5695" y="6588"/>
                    <a:pt x="5695" y="6588"/>
                    <a:pt x="5695" y="6588"/>
                  </a:cubicBezTo>
                  <a:cubicBezTo>
                    <a:pt x="5891" y="6588"/>
                    <a:pt x="5891" y="6588"/>
                    <a:pt x="5891" y="6588"/>
                  </a:cubicBezTo>
                  <a:cubicBezTo>
                    <a:pt x="5891" y="6696"/>
                    <a:pt x="6284" y="6696"/>
                    <a:pt x="5891" y="6696"/>
                  </a:cubicBezTo>
                  <a:cubicBezTo>
                    <a:pt x="6284" y="7020"/>
                    <a:pt x="5891" y="7236"/>
                    <a:pt x="6480" y="7236"/>
                  </a:cubicBezTo>
                  <a:cubicBezTo>
                    <a:pt x="6284" y="7236"/>
                    <a:pt x="6284" y="7452"/>
                    <a:pt x="6284" y="7452"/>
                  </a:cubicBezTo>
                  <a:cubicBezTo>
                    <a:pt x="6480" y="7560"/>
                    <a:pt x="6676" y="7560"/>
                    <a:pt x="6676" y="7668"/>
                  </a:cubicBezTo>
                  <a:cubicBezTo>
                    <a:pt x="6676" y="7668"/>
                    <a:pt x="6676" y="7668"/>
                    <a:pt x="6676" y="7668"/>
                  </a:cubicBezTo>
                  <a:cubicBezTo>
                    <a:pt x="6676" y="7668"/>
                    <a:pt x="6676" y="7668"/>
                    <a:pt x="6676" y="7884"/>
                  </a:cubicBezTo>
                  <a:cubicBezTo>
                    <a:pt x="6676" y="7992"/>
                    <a:pt x="7265" y="8100"/>
                    <a:pt x="7265" y="8424"/>
                  </a:cubicBezTo>
                  <a:cubicBezTo>
                    <a:pt x="7462" y="8856"/>
                    <a:pt x="8247" y="9072"/>
                    <a:pt x="8444" y="9396"/>
                  </a:cubicBezTo>
                  <a:cubicBezTo>
                    <a:pt x="8444" y="9396"/>
                    <a:pt x="8444" y="9396"/>
                    <a:pt x="8444" y="9396"/>
                  </a:cubicBezTo>
                  <a:cubicBezTo>
                    <a:pt x="8444" y="9504"/>
                    <a:pt x="9033" y="9504"/>
                    <a:pt x="8836" y="9720"/>
                  </a:cubicBezTo>
                  <a:cubicBezTo>
                    <a:pt x="8836" y="9720"/>
                    <a:pt x="8836" y="9936"/>
                    <a:pt x="9033" y="9936"/>
                  </a:cubicBezTo>
                  <a:cubicBezTo>
                    <a:pt x="8836" y="9936"/>
                    <a:pt x="9229" y="10044"/>
                    <a:pt x="9229" y="10260"/>
                  </a:cubicBezTo>
                  <a:cubicBezTo>
                    <a:pt x="9229" y="10260"/>
                    <a:pt x="9229" y="10260"/>
                    <a:pt x="9229" y="10260"/>
                  </a:cubicBezTo>
                  <a:cubicBezTo>
                    <a:pt x="9622" y="10260"/>
                    <a:pt x="9229" y="10368"/>
                    <a:pt x="9622" y="10476"/>
                  </a:cubicBezTo>
                  <a:cubicBezTo>
                    <a:pt x="9622" y="10476"/>
                    <a:pt x="9622" y="10476"/>
                    <a:pt x="9622" y="10476"/>
                  </a:cubicBezTo>
                  <a:cubicBezTo>
                    <a:pt x="9818" y="10476"/>
                    <a:pt x="9622" y="10692"/>
                    <a:pt x="9818" y="10476"/>
                  </a:cubicBezTo>
                  <a:cubicBezTo>
                    <a:pt x="9818" y="10692"/>
                    <a:pt x="9818" y="10692"/>
                    <a:pt x="9818" y="10692"/>
                  </a:cubicBezTo>
                  <a:cubicBezTo>
                    <a:pt x="10015" y="10800"/>
                    <a:pt x="10211" y="11340"/>
                    <a:pt x="10211" y="11664"/>
                  </a:cubicBezTo>
                  <a:cubicBezTo>
                    <a:pt x="10996" y="11772"/>
                    <a:pt x="10996" y="11448"/>
                    <a:pt x="10996" y="11772"/>
                  </a:cubicBezTo>
                  <a:cubicBezTo>
                    <a:pt x="10996" y="11772"/>
                    <a:pt x="10996" y="11772"/>
                    <a:pt x="10996" y="11772"/>
                  </a:cubicBezTo>
                  <a:cubicBezTo>
                    <a:pt x="11389" y="11772"/>
                    <a:pt x="11389" y="11772"/>
                    <a:pt x="11389" y="11772"/>
                  </a:cubicBezTo>
                  <a:cubicBezTo>
                    <a:pt x="10996" y="11880"/>
                    <a:pt x="11389" y="11880"/>
                    <a:pt x="10996" y="11880"/>
                  </a:cubicBezTo>
                  <a:cubicBezTo>
                    <a:pt x="11389" y="12096"/>
                    <a:pt x="11585" y="11880"/>
                    <a:pt x="11585" y="12096"/>
                  </a:cubicBezTo>
                  <a:cubicBezTo>
                    <a:pt x="11585" y="12096"/>
                    <a:pt x="11585" y="12096"/>
                    <a:pt x="11585" y="12096"/>
                  </a:cubicBezTo>
                  <a:cubicBezTo>
                    <a:pt x="11585" y="12204"/>
                    <a:pt x="11782" y="12312"/>
                    <a:pt x="11585" y="12528"/>
                  </a:cubicBezTo>
                  <a:cubicBezTo>
                    <a:pt x="12175" y="13284"/>
                    <a:pt x="12567" y="13932"/>
                    <a:pt x="13353" y="14688"/>
                  </a:cubicBezTo>
                  <a:cubicBezTo>
                    <a:pt x="14138" y="15336"/>
                    <a:pt x="14727" y="15984"/>
                    <a:pt x="15316" y="16524"/>
                  </a:cubicBezTo>
                  <a:cubicBezTo>
                    <a:pt x="15709" y="16740"/>
                    <a:pt x="15709" y="16740"/>
                    <a:pt x="15709" y="16848"/>
                  </a:cubicBezTo>
                  <a:cubicBezTo>
                    <a:pt x="15709" y="16848"/>
                    <a:pt x="15709" y="16848"/>
                    <a:pt x="16102" y="16848"/>
                  </a:cubicBezTo>
                  <a:cubicBezTo>
                    <a:pt x="15709" y="16848"/>
                    <a:pt x="16102" y="17064"/>
                    <a:pt x="15709" y="17064"/>
                  </a:cubicBezTo>
                  <a:cubicBezTo>
                    <a:pt x="16102" y="17388"/>
                    <a:pt x="16495" y="17496"/>
                    <a:pt x="16691" y="17820"/>
                  </a:cubicBezTo>
                  <a:cubicBezTo>
                    <a:pt x="16691" y="17712"/>
                    <a:pt x="16691" y="17712"/>
                    <a:pt x="16691" y="17712"/>
                  </a:cubicBezTo>
                  <a:cubicBezTo>
                    <a:pt x="16691" y="17820"/>
                    <a:pt x="16691" y="17820"/>
                    <a:pt x="16691" y="17820"/>
                  </a:cubicBezTo>
                  <a:cubicBezTo>
                    <a:pt x="16691" y="17820"/>
                    <a:pt x="16691" y="17820"/>
                    <a:pt x="16691" y="17820"/>
                  </a:cubicBezTo>
                  <a:cubicBezTo>
                    <a:pt x="16691" y="17820"/>
                    <a:pt x="16691" y="17928"/>
                    <a:pt x="16691" y="17820"/>
                  </a:cubicBezTo>
                  <a:cubicBezTo>
                    <a:pt x="16887" y="18684"/>
                    <a:pt x="17869" y="19116"/>
                    <a:pt x="18655" y="19656"/>
                  </a:cubicBezTo>
                  <a:cubicBezTo>
                    <a:pt x="19047" y="19872"/>
                    <a:pt x="19047" y="20088"/>
                    <a:pt x="19244" y="20304"/>
                  </a:cubicBezTo>
                  <a:cubicBezTo>
                    <a:pt x="20029" y="20628"/>
                    <a:pt x="20618" y="20952"/>
                    <a:pt x="20815" y="21600"/>
                  </a:cubicBezTo>
                  <a:cubicBezTo>
                    <a:pt x="20815" y="21600"/>
                    <a:pt x="21011" y="21492"/>
                    <a:pt x="21011" y="21060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0" name="شكل حر 151"/>
            <p:cNvSpPr/>
            <p:nvPr/>
          </p:nvSpPr>
          <p:spPr>
            <a:xfrm>
              <a:off x="1622375" y="7015531"/>
              <a:ext cx="533698" cy="987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21207" y="21170"/>
                  </a:moveTo>
                  <a:cubicBezTo>
                    <a:pt x="21600" y="20740"/>
                    <a:pt x="20815" y="20525"/>
                    <a:pt x="20815" y="20203"/>
                  </a:cubicBezTo>
                  <a:cubicBezTo>
                    <a:pt x="20815" y="19988"/>
                    <a:pt x="20422" y="20203"/>
                    <a:pt x="20422" y="19988"/>
                  </a:cubicBezTo>
                  <a:cubicBezTo>
                    <a:pt x="20422" y="19773"/>
                    <a:pt x="20029" y="19451"/>
                    <a:pt x="19440" y="19128"/>
                  </a:cubicBezTo>
                  <a:cubicBezTo>
                    <a:pt x="19440" y="19128"/>
                    <a:pt x="19440" y="19128"/>
                    <a:pt x="19440" y="19128"/>
                  </a:cubicBezTo>
                  <a:cubicBezTo>
                    <a:pt x="19047" y="19128"/>
                    <a:pt x="19440" y="19021"/>
                    <a:pt x="19047" y="19021"/>
                  </a:cubicBezTo>
                  <a:cubicBezTo>
                    <a:pt x="19047" y="19021"/>
                    <a:pt x="19047" y="19021"/>
                    <a:pt x="19047" y="19021"/>
                  </a:cubicBezTo>
                  <a:cubicBezTo>
                    <a:pt x="19047" y="18913"/>
                    <a:pt x="19047" y="18913"/>
                    <a:pt x="19047" y="18913"/>
                  </a:cubicBezTo>
                  <a:cubicBezTo>
                    <a:pt x="18655" y="18913"/>
                    <a:pt x="18655" y="18913"/>
                    <a:pt x="18655" y="18913"/>
                  </a:cubicBezTo>
                  <a:cubicBezTo>
                    <a:pt x="18655" y="18591"/>
                    <a:pt x="18655" y="18591"/>
                    <a:pt x="18655" y="18591"/>
                  </a:cubicBezTo>
                  <a:cubicBezTo>
                    <a:pt x="19047" y="18484"/>
                    <a:pt x="18458" y="18484"/>
                    <a:pt x="18655" y="18161"/>
                  </a:cubicBezTo>
                  <a:cubicBezTo>
                    <a:pt x="18458" y="18376"/>
                    <a:pt x="18458" y="18376"/>
                    <a:pt x="18458" y="18376"/>
                  </a:cubicBezTo>
                  <a:cubicBezTo>
                    <a:pt x="18458" y="18054"/>
                    <a:pt x="18262" y="17731"/>
                    <a:pt x="17869" y="17516"/>
                  </a:cubicBezTo>
                  <a:cubicBezTo>
                    <a:pt x="17869" y="17624"/>
                    <a:pt x="17869" y="17624"/>
                    <a:pt x="17869" y="17624"/>
                  </a:cubicBezTo>
                  <a:cubicBezTo>
                    <a:pt x="17869" y="17516"/>
                    <a:pt x="17869" y="17516"/>
                    <a:pt x="17869" y="17194"/>
                  </a:cubicBezTo>
                  <a:cubicBezTo>
                    <a:pt x="17673" y="17194"/>
                    <a:pt x="17869" y="17087"/>
                    <a:pt x="17673" y="17087"/>
                  </a:cubicBezTo>
                  <a:cubicBezTo>
                    <a:pt x="17673" y="17087"/>
                    <a:pt x="17673" y="17087"/>
                    <a:pt x="17673" y="17087"/>
                  </a:cubicBezTo>
                  <a:cubicBezTo>
                    <a:pt x="17869" y="16979"/>
                    <a:pt x="17673" y="16979"/>
                    <a:pt x="17673" y="16979"/>
                  </a:cubicBezTo>
                  <a:cubicBezTo>
                    <a:pt x="17673" y="16979"/>
                    <a:pt x="17673" y="16979"/>
                    <a:pt x="17673" y="16979"/>
                  </a:cubicBezTo>
                  <a:cubicBezTo>
                    <a:pt x="17673" y="16764"/>
                    <a:pt x="17476" y="16764"/>
                    <a:pt x="17476" y="16764"/>
                  </a:cubicBezTo>
                  <a:cubicBezTo>
                    <a:pt x="17476" y="16764"/>
                    <a:pt x="17476" y="16764"/>
                    <a:pt x="17476" y="16764"/>
                  </a:cubicBezTo>
                  <a:cubicBezTo>
                    <a:pt x="17476" y="16657"/>
                    <a:pt x="17476" y="16657"/>
                    <a:pt x="17476" y="16657"/>
                  </a:cubicBezTo>
                  <a:cubicBezTo>
                    <a:pt x="17476" y="16657"/>
                    <a:pt x="17476" y="16657"/>
                    <a:pt x="17476" y="16657"/>
                  </a:cubicBezTo>
                  <a:cubicBezTo>
                    <a:pt x="17476" y="16549"/>
                    <a:pt x="17084" y="16549"/>
                    <a:pt x="17476" y="16549"/>
                  </a:cubicBezTo>
                  <a:cubicBezTo>
                    <a:pt x="17084" y="16549"/>
                    <a:pt x="17476" y="16657"/>
                    <a:pt x="17084" y="16657"/>
                  </a:cubicBezTo>
                  <a:cubicBezTo>
                    <a:pt x="16887" y="16227"/>
                    <a:pt x="16298" y="15797"/>
                    <a:pt x="16102" y="15582"/>
                  </a:cubicBezTo>
                  <a:cubicBezTo>
                    <a:pt x="15905" y="15582"/>
                    <a:pt x="15905" y="15582"/>
                    <a:pt x="15905" y="15582"/>
                  </a:cubicBezTo>
                  <a:cubicBezTo>
                    <a:pt x="15905" y="15367"/>
                    <a:pt x="15709" y="15367"/>
                    <a:pt x="15905" y="15260"/>
                  </a:cubicBezTo>
                  <a:cubicBezTo>
                    <a:pt x="15709" y="15260"/>
                    <a:pt x="15709" y="15260"/>
                    <a:pt x="15709" y="15260"/>
                  </a:cubicBezTo>
                  <a:cubicBezTo>
                    <a:pt x="15709" y="15260"/>
                    <a:pt x="15905" y="15260"/>
                    <a:pt x="15709" y="15152"/>
                  </a:cubicBezTo>
                  <a:cubicBezTo>
                    <a:pt x="15709" y="15260"/>
                    <a:pt x="15709" y="15260"/>
                    <a:pt x="15316" y="15260"/>
                  </a:cubicBezTo>
                  <a:cubicBezTo>
                    <a:pt x="15709" y="15152"/>
                    <a:pt x="15316" y="15152"/>
                    <a:pt x="15316" y="14937"/>
                  </a:cubicBezTo>
                  <a:cubicBezTo>
                    <a:pt x="15316" y="14937"/>
                    <a:pt x="15316" y="14937"/>
                    <a:pt x="15316" y="15152"/>
                  </a:cubicBezTo>
                  <a:cubicBezTo>
                    <a:pt x="15316" y="14937"/>
                    <a:pt x="15120" y="14937"/>
                    <a:pt x="15316" y="14830"/>
                  </a:cubicBezTo>
                  <a:cubicBezTo>
                    <a:pt x="15120" y="14830"/>
                    <a:pt x="15120" y="14830"/>
                    <a:pt x="15120" y="14830"/>
                  </a:cubicBezTo>
                  <a:cubicBezTo>
                    <a:pt x="14924" y="14830"/>
                    <a:pt x="15316" y="14830"/>
                    <a:pt x="15120" y="14722"/>
                  </a:cubicBezTo>
                  <a:cubicBezTo>
                    <a:pt x="15120" y="14830"/>
                    <a:pt x="15120" y="14830"/>
                    <a:pt x="15120" y="14830"/>
                  </a:cubicBezTo>
                  <a:cubicBezTo>
                    <a:pt x="15120" y="14722"/>
                    <a:pt x="15120" y="14400"/>
                    <a:pt x="15120" y="14293"/>
                  </a:cubicBezTo>
                  <a:cubicBezTo>
                    <a:pt x="14924" y="14400"/>
                    <a:pt x="14924" y="14400"/>
                    <a:pt x="14924" y="14400"/>
                  </a:cubicBezTo>
                  <a:cubicBezTo>
                    <a:pt x="14924" y="14293"/>
                    <a:pt x="14924" y="14185"/>
                    <a:pt x="14924" y="14185"/>
                  </a:cubicBezTo>
                  <a:cubicBezTo>
                    <a:pt x="14531" y="13970"/>
                    <a:pt x="14531" y="14185"/>
                    <a:pt x="14531" y="13970"/>
                  </a:cubicBezTo>
                  <a:cubicBezTo>
                    <a:pt x="14531" y="13970"/>
                    <a:pt x="14335" y="13863"/>
                    <a:pt x="14531" y="13863"/>
                  </a:cubicBezTo>
                  <a:cubicBezTo>
                    <a:pt x="14531" y="13863"/>
                    <a:pt x="14335" y="13755"/>
                    <a:pt x="14335" y="13540"/>
                  </a:cubicBezTo>
                  <a:cubicBezTo>
                    <a:pt x="14335" y="13755"/>
                    <a:pt x="13745" y="13755"/>
                    <a:pt x="13745" y="13755"/>
                  </a:cubicBezTo>
                  <a:cubicBezTo>
                    <a:pt x="13745" y="13755"/>
                    <a:pt x="13745" y="13755"/>
                    <a:pt x="13745" y="13755"/>
                  </a:cubicBezTo>
                  <a:cubicBezTo>
                    <a:pt x="13549" y="13755"/>
                    <a:pt x="13745" y="13755"/>
                    <a:pt x="13549" y="13863"/>
                  </a:cubicBezTo>
                  <a:cubicBezTo>
                    <a:pt x="13549" y="13755"/>
                    <a:pt x="13549" y="13540"/>
                    <a:pt x="13549" y="13540"/>
                  </a:cubicBezTo>
                  <a:cubicBezTo>
                    <a:pt x="13549" y="13540"/>
                    <a:pt x="13745" y="13433"/>
                    <a:pt x="13745" y="13325"/>
                  </a:cubicBezTo>
                  <a:cubicBezTo>
                    <a:pt x="13745" y="13433"/>
                    <a:pt x="13549" y="13325"/>
                    <a:pt x="13549" y="13433"/>
                  </a:cubicBezTo>
                  <a:cubicBezTo>
                    <a:pt x="13745" y="13003"/>
                    <a:pt x="13745" y="13003"/>
                    <a:pt x="13745" y="13003"/>
                  </a:cubicBezTo>
                  <a:cubicBezTo>
                    <a:pt x="13549" y="13003"/>
                    <a:pt x="13549" y="13003"/>
                    <a:pt x="13549" y="13003"/>
                  </a:cubicBezTo>
                  <a:cubicBezTo>
                    <a:pt x="13549" y="13003"/>
                    <a:pt x="13549" y="12896"/>
                    <a:pt x="13745" y="12896"/>
                  </a:cubicBezTo>
                  <a:cubicBezTo>
                    <a:pt x="13549" y="12896"/>
                    <a:pt x="13549" y="12788"/>
                    <a:pt x="13353" y="12896"/>
                  </a:cubicBezTo>
                  <a:cubicBezTo>
                    <a:pt x="13353" y="12896"/>
                    <a:pt x="13353" y="12896"/>
                    <a:pt x="13353" y="12896"/>
                  </a:cubicBezTo>
                  <a:cubicBezTo>
                    <a:pt x="13353" y="12788"/>
                    <a:pt x="13353" y="12788"/>
                    <a:pt x="13353" y="12788"/>
                  </a:cubicBezTo>
                  <a:cubicBezTo>
                    <a:pt x="13353" y="12788"/>
                    <a:pt x="13353" y="12788"/>
                    <a:pt x="13353" y="12788"/>
                  </a:cubicBezTo>
                  <a:cubicBezTo>
                    <a:pt x="12960" y="12788"/>
                    <a:pt x="13353" y="12573"/>
                    <a:pt x="13353" y="12573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466"/>
                    <a:pt x="13353" y="12358"/>
                    <a:pt x="13353" y="12143"/>
                  </a:cubicBezTo>
                  <a:cubicBezTo>
                    <a:pt x="12960" y="12358"/>
                    <a:pt x="12960" y="12358"/>
                    <a:pt x="12960" y="12358"/>
                  </a:cubicBezTo>
                  <a:cubicBezTo>
                    <a:pt x="12764" y="12143"/>
                    <a:pt x="12960" y="12036"/>
                    <a:pt x="12764" y="11928"/>
                  </a:cubicBezTo>
                  <a:cubicBezTo>
                    <a:pt x="12764" y="12036"/>
                    <a:pt x="12960" y="11928"/>
                    <a:pt x="12960" y="11928"/>
                  </a:cubicBezTo>
                  <a:cubicBezTo>
                    <a:pt x="12764" y="11928"/>
                    <a:pt x="12764" y="11928"/>
                    <a:pt x="12764" y="11928"/>
                  </a:cubicBezTo>
                  <a:cubicBezTo>
                    <a:pt x="12567" y="11928"/>
                    <a:pt x="12764" y="11821"/>
                    <a:pt x="12764" y="11821"/>
                  </a:cubicBezTo>
                  <a:cubicBezTo>
                    <a:pt x="12764" y="11821"/>
                    <a:pt x="12567" y="11821"/>
                    <a:pt x="12764" y="11821"/>
                  </a:cubicBezTo>
                  <a:cubicBezTo>
                    <a:pt x="12764" y="11821"/>
                    <a:pt x="12567" y="11391"/>
                    <a:pt x="12371" y="11391"/>
                  </a:cubicBezTo>
                  <a:cubicBezTo>
                    <a:pt x="12567" y="11391"/>
                    <a:pt x="12567" y="11176"/>
                    <a:pt x="12567" y="11176"/>
                  </a:cubicBezTo>
                  <a:cubicBezTo>
                    <a:pt x="12371" y="11176"/>
                    <a:pt x="12371" y="11176"/>
                    <a:pt x="12371" y="11176"/>
                  </a:cubicBezTo>
                  <a:cubicBezTo>
                    <a:pt x="12371" y="11069"/>
                    <a:pt x="12371" y="11069"/>
                    <a:pt x="12371" y="11069"/>
                  </a:cubicBezTo>
                  <a:cubicBezTo>
                    <a:pt x="12371" y="11391"/>
                    <a:pt x="12371" y="11391"/>
                    <a:pt x="12371" y="11391"/>
                  </a:cubicBezTo>
                  <a:cubicBezTo>
                    <a:pt x="12371" y="11391"/>
                    <a:pt x="12371" y="11069"/>
                    <a:pt x="12371" y="11176"/>
                  </a:cubicBezTo>
                  <a:cubicBezTo>
                    <a:pt x="12371" y="11069"/>
                    <a:pt x="12371" y="11069"/>
                    <a:pt x="11978" y="11069"/>
                  </a:cubicBezTo>
                  <a:cubicBezTo>
                    <a:pt x="11978" y="11069"/>
                    <a:pt x="11978" y="11069"/>
                    <a:pt x="11978" y="11069"/>
                  </a:cubicBezTo>
                  <a:cubicBezTo>
                    <a:pt x="11782" y="10961"/>
                    <a:pt x="11978" y="11069"/>
                    <a:pt x="11978" y="10961"/>
                  </a:cubicBezTo>
                  <a:cubicBezTo>
                    <a:pt x="11978" y="10961"/>
                    <a:pt x="11978" y="10961"/>
                    <a:pt x="11978" y="10961"/>
                  </a:cubicBezTo>
                  <a:cubicBezTo>
                    <a:pt x="11978" y="10961"/>
                    <a:pt x="11782" y="10746"/>
                    <a:pt x="11978" y="10746"/>
                  </a:cubicBezTo>
                  <a:cubicBezTo>
                    <a:pt x="11978" y="10746"/>
                    <a:pt x="11978" y="10639"/>
                    <a:pt x="11782" y="10746"/>
                  </a:cubicBezTo>
                  <a:cubicBezTo>
                    <a:pt x="11782" y="10746"/>
                    <a:pt x="11782" y="10746"/>
                    <a:pt x="11782" y="10746"/>
                  </a:cubicBezTo>
                  <a:cubicBezTo>
                    <a:pt x="11782" y="10746"/>
                    <a:pt x="11782" y="10746"/>
                    <a:pt x="11782" y="10639"/>
                  </a:cubicBezTo>
                  <a:cubicBezTo>
                    <a:pt x="11782" y="10639"/>
                    <a:pt x="11782" y="10639"/>
                    <a:pt x="11782" y="10639"/>
                  </a:cubicBezTo>
                  <a:cubicBezTo>
                    <a:pt x="11978" y="10639"/>
                    <a:pt x="11193" y="10639"/>
                    <a:pt x="11782" y="10531"/>
                  </a:cubicBezTo>
                  <a:cubicBezTo>
                    <a:pt x="11193" y="10531"/>
                    <a:pt x="11193" y="10424"/>
                    <a:pt x="11193" y="10424"/>
                  </a:cubicBezTo>
                  <a:cubicBezTo>
                    <a:pt x="11193" y="10101"/>
                    <a:pt x="11193" y="10101"/>
                    <a:pt x="10996" y="10101"/>
                  </a:cubicBezTo>
                  <a:cubicBezTo>
                    <a:pt x="10996" y="10101"/>
                    <a:pt x="10996" y="10101"/>
                    <a:pt x="10996" y="10101"/>
                  </a:cubicBezTo>
                  <a:cubicBezTo>
                    <a:pt x="10996" y="10101"/>
                    <a:pt x="10996" y="10101"/>
                    <a:pt x="10996" y="9994"/>
                  </a:cubicBezTo>
                  <a:cubicBezTo>
                    <a:pt x="10800" y="9994"/>
                    <a:pt x="10800" y="9994"/>
                    <a:pt x="10800" y="9994"/>
                  </a:cubicBezTo>
                  <a:cubicBezTo>
                    <a:pt x="10800" y="9779"/>
                    <a:pt x="10800" y="9779"/>
                    <a:pt x="10996" y="9779"/>
                  </a:cubicBezTo>
                  <a:cubicBezTo>
                    <a:pt x="10407" y="9779"/>
                    <a:pt x="10996" y="9672"/>
                    <a:pt x="10800" y="9672"/>
                  </a:cubicBezTo>
                  <a:cubicBezTo>
                    <a:pt x="10407" y="9672"/>
                    <a:pt x="10407" y="9779"/>
                    <a:pt x="10407" y="9672"/>
                  </a:cubicBezTo>
                  <a:cubicBezTo>
                    <a:pt x="10211" y="9779"/>
                    <a:pt x="10407" y="9564"/>
                    <a:pt x="10407" y="9564"/>
                  </a:cubicBezTo>
                  <a:cubicBezTo>
                    <a:pt x="10407" y="9564"/>
                    <a:pt x="10407" y="9564"/>
                    <a:pt x="10407" y="9564"/>
                  </a:cubicBezTo>
                  <a:cubicBezTo>
                    <a:pt x="10407" y="9349"/>
                    <a:pt x="10407" y="9349"/>
                    <a:pt x="10407" y="9349"/>
                  </a:cubicBezTo>
                  <a:cubicBezTo>
                    <a:pt x="10407" y="9349"/>
                    <a:pt x="10211" y="9349"/>
                    <a:pt x="10407" y="9242"/>
                  </a:cubicBezTo>
                  <a:cubicBezTo>
                    <a:pt x="10211" y="9242"/>
                    <a:pt x="10211" y="9027"/>
                    <a:pt x="9622" y="9027"/>
                  </a:cubicBezTo>
                  <a:cubicBezTo>
                    <a:pt x="9622" y="9027"/>
                    <a:pt x="9622" y="9027"/>
                    <a:pt x="9622" y="8704"/>
                  </a:cubicBezTo>
                  <a:cubicBezTo>
                    <a:pt x="10015" y="8704"/>
                    <a:pt x="9622" y="9027"/>
                    <a:pt x="10015" y="9027"/>
                  </a:cubicBezTo>
                  <a:cubicBezTo>
                    <a:pt x="10015" y="9027"/>
                    <a:pt x="10015" y="9027"/>
                    <a:pt x="10015" y="8704"/>
                  </a:cubicBezTo>
                  <a:cubicBezTo>
                    <a:pt x="10015" y="8704"/>
                    <a:pt x="9622" y="8704"/>
                    <a:pt x="9622" y="9027"/>
                  </a:cubicBezTo>
                  <a:cubicBezTo>
                    <a:pt x="9425" y="8704"/>
                    <a:pt x="10015" y="8597"/>
                    <a:pt x="9622" y="8597"/>
                  </a:cubicBezTo>
                  <a:cubicBezTo>
                    <a:pt x="9622" y="8597"/>
                    <a:pt x="9622" y="8597"/>
                    <a:pt x="9622" y="8597"/>
                  </a:cubicBezTo>
                  <a:cubicBezTo>
                    <a:pt x="9622" y="8382"/>
                    <a:pt x="9622" y="8382"/>
                    <a:pt x="9622" y="8382"/>
                  </a:cubicBezTo>
                  <a:cubicBezTo>
                    <a:pt x="9425" y="8382"/>
                    <a:pt x="9425" y="8382"/>
                    <a:pt x="9229" y="8382"/>
                  </a:cubicBezTo>
                  <a:cubicBezTo>
                    <a:pt x="9229" y="8382"/>
                    <a:pt x="9229" y="8382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167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425" y="8167"/>
                    <a:pt x="9229" y="8167"/>
                    <a:pt x="9425" y="8167"/>
                  </a:cubicBezTo>
                  <a:cubicBezTo>
                    <a:pt x="9229" y="8167"/>
                    <a:pt x="9229" y="8167"/>
                    <a:pt x="9229" y="7952"/>
                  </a:cubicBezTo>
                  <a:cubicBezTo>
                    <a:pt x="8640" y="7952"/>
                    <a:pt x="9229" y="7952"/>
                    <a:pt x="9229" y="7952"/>
                  </a:cubicBezTo>
                  <a:cubicBezTo>
                    <a:pt x="9229" y="7952"/>
                    <a:pt x="9229" y="7845"/>
                    <a:pt x="8640" y="7952"/>
                  </a:cubicBezTo>
                  <a:cubicBezTo>
                    <a:pt x="9229" y="7952"/>
                    <a:pt x="9229" y="7952"/>
                    <a:pt x="9229" y="7952"/>
                  </a:cubicBezTo>
                  <a:cubicBezTo>
                    <a:pt x="8640" y="7952"/>
                    <a:pt x="8640" y="7952"/>
                    <a:pt x="8640" y="7952"/>
                  </a:cubicBezTo>
                  <a:cubicBezTo>
                    <a:pt x="8640" y="7845"/>
                    <a:pt x="9229" y="7845"/>
                    <a:pt x="9229" y="7845"/>
                  </a:cubicBezTo>
                  <a:cubicBezTo>
                    <a:pt x="8640" y="7845"/>
                    <a:pt x="8640" y="7845"/>
                    <a:pt x="8640" y="7952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737"/>
                    <a:pt x="8640" y="7737"/>
                    <a:pt x="8640" y="7737"/>
                  </a:cubicBezTo>
                  <a:cubicBezTo>
                    <a:pt x="8640" y="7737"/>
                    <a:pt x="8444" y="7737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307"/>
                    <a:pt x="8444" y="7307"/>
                    <a:pt x="8444" y="7307"/>
                  </a:cubicBezTo>
                  <a:cubicBezTo>
                    <a:pt x="8247" y="7307"/>
                    <a:pt x="7855" y="7630"/>
                    <a:pt x="7855" y="7307"/>
                  </a:cubicBezTo>
                  <a:cubicBezTo>
                    <a:pt x="7855" y="7200"/>
                    <a:pt x="8247" y="7200"/>
                    <a:pt x="8247" y="7200"/>
                  </a:cubicBezTo>
                  <a:cubicBezTo>
                    <a:pt x="8247" y="6985"/>
                    <a:pt x="8247" y="6878"/>
                    <a:pt x="7855" y="6878"/>
                  </a:cubicBezTo>
                  <a:cubicBezTo>
                    <a:pt x="7855" y="6878"/>
                    <a:pt x="7855" y="6878"/>
                    <a:pt x="7855" y="6770"/>
                  </a:cubicBezTo>
                  <a:cubicBezTo>
                    <a:pt x="7658" y="6555"/>
                    <a:pt x="7855" y="6448"/>
                    <a:pt x="7462" y="6448"/>
                  </a:cubicBezTo>
                  <a:cubicBezTo>
                    <a:pt x="7462" y="6448"/>
                    <a:pt x="7462" y="6448"/>
                    <a:pt x="7069" y="6448"/>
                  </a:cubicBezTo>
                  <a:cubicBezTo>
                    <a:pt x="7462" y="6448"/>
                    <a:pt x="7069" y="6448"/>
                    <a:pt x="7462" y="6448"/>
                  </a:cubicBezTo>
                  <a:cubicBezTo>
                    <a:pt x="7462" y="6340"/>
                    <a:pt x="7462" y="6340"/>
                    <a:pt x="7462" y="6340"/>
                  </a:cubicBezTo>
                  <a:cubicBezTo>
                    <a:pt x="7462" y="6340"/>
                    <a:pt x="7462" y="6233"/>
                    <a:pt x="7069" y="6233"/>
                  </a:cubicBezTo>
                  <a:cubicBezTo>
                    <a:pt x="7462" y="6233"/>
                    <a:pt x="7462" y="6233"/>
                    <a:pt x="7462" y="5910"/>
                  </a:cubicBezTo>
                  <a:cubicBezTo>
                    <a:pt x="7069" y="6233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803"/>
                    <a:pt x="7069" y="5803"/>
                    <a:pt x="7069" y="5803"/>
                  </a:cubicBezTo>
                  <a:cubicBezTo>
                    <a:pt x="6873" y="5803"/>
                    <a:pt x="6873" y="5803"/>
                    <a:pt x="6873" y="5803"/>
                  </a:cubicBezTo>
                  <a:cubicBezTo>
                    <a:pt x="6873" y="5803"/>
                    <a:pt x="7069" y="5588"/>
                    <a:pt x="6873" y="5588"/>
                  </a:cubicBezTo>
                  <a:cubicBezTo>
                    <a:pt x="6676" y="5588"/>
                    <a:pt x="6676" y="5588"/>
                    <a:pt x="6676" y="5588"/>
                  </a:cubicBezTo>
                  <a:cubicBezTo>
                    <a:pt x="6676" y="5481"/>
                    <a:pt x="6873" y="5481"/>
                    <a:pt x="6873" y="5481"/>
                  </a:cubicBezTo>
                  <a:cubicBezTo>
                    <a:pt x="6676" y="5481"/>
                    <a:pt x="6676" y="5373"/>
                    <a:pt x="6087" y="5373"/>
                  </a:cubicBezTo>
                  <a:cubicBezTo>
                    <a:pt x="6676" y="5158"/>
                    <a:pt x="6087" y="4943"/>
                    <a:pt x="5891" y="4836"/>
                  </a:cubicBezTo>
                  <a:cubicBezTo>
                    <a:pt x="5891" y="4836"/>
                    <a:pt x="5891" y="4836"/>
                    <a:pt x="5891" y="4836"/>
                  </a:cubicBezTo>
                  <a:cubicBezTo>
                    <a:pt x="5891" y="4621"/>
                    <a:pt x="5891" y="4621"/>
                    <a:pt x="5891" y="4621"/>
                  </a:cubicBezTo>
                  <a:cubicBezTo>
                    <a:pt x="5891" y="4836"/>
                    <a:pt x="5498" y="4621"/>
                    <a:pt x="5498" y="4836"/>
                  </a:cubicBezTo>
                  <a:cubicBezTo>
                    <a:pt x="5498" y="4621"/>
                    <a:pt x="5498" y="4621"/>
                    <a:pt x="5498" y="4621"/>
                  </a:cubicBezTo>
                  <a:cubicBezTo>
                    <a:pt x="5891" y="4406"/>
                    <a:pt x="5498" y="4621"/>
                    <a:pt x="5891" y="4621"/>
                  </a:cubicBezTo>
                  <a:cubicBezTo>
                    <a:pt x="5891" y="4406"/>
                    <a:pt x="5498" y="4406"/>
                    <a:pt x="5891" y="4406"/>
                  </a:cubicBezTo>
                  <a:cubicBezTo>
                    <a:pt x="5498" y="4406"/>
                    <a:pt x="5498" y="4406"/>
                    <a:pt x="5498" y="4406"/>
                  </a:cubicBezTo>
                  <a:cubicBezTo>
                    <a:pt x="5498" y="4406"/>
                    <a:pt x="5498" y="4406"/>
                    <a:pt x="5498" y="4406"/>
                  </a:cubicBezTo>
                  <a:cubicBezTo>
                    <a:pt x="5302" y="4406"/>
                    <a:pt x="5302" y="4621"/>
                    <a:pt x="5105" y="4621"/>
                  </a:cubicBezTo>
                  <a:cubicBezTo>
                    <a:pt x="5105" y="4621"/>
                    <a:pt x="5105" y="4621"/>
                    <a:pt x="5105" y="4621"/>
                  </a:cubicBezTo>
                  <a:cubicBezTo>
                    <a:pt x="4909" y="4621"/>
                    <a:pt x="4909" y="4836"/>
                    <a:pt x="4909" y="4836"/>
                  </a:cubicBezTo>
                  <a:cubicBezTo>
                    <a:pt x="4909" y="4621"/>
                    <a:pt x="5105" y="4406"/>
                    <a:pt x="5105" y="4621"/>
                  </a:cubicBezTo>
                  <a:cubicBezTo>
                    <a:pt x="5105" y="4406"/>
                    <a:pt x="5302" y="4191"/>
                    <a:pt x="5302" y="4191"/>
                  </a:cubicBezTo>
                  <a:cubicBezTo>
                    <a:pt x="5302" y="4191"/>
                    <a:pt x="5302" y="4191"/>
                    <a:pt x="5302" y="4406"/>
                  </a:cubicBezTo>
                  <a:cubicBezTo>
                    <a:pt x="5105" y="4406"/>
                    <a:pt x="5302" y="4191"/>
                    <a:pt x="5105" y="4191"/>
                  </a:cubicBezTo>
                  <a:cubicBezTo>
                    <a:pt x="5302" y="4191"/>
                    <a:pt x="5302" y="4084"/>
                    <a:pt x="5302" y="4084"/>
                  </a:cubicBezTo>
                  <a:cubicBezTo>
                    <a:pt x="5302" y="4084"/>
                    <a:pt x="5302" y="4084"/>
                    <a:pt x="5105" y="4084"/>
                  </a:cubicBezTo>
                  <a:cubicBezTo>
                    <a:pt x="5302" y="4084"/>
                    <a:pt x="5302" y="3976"/>
                    <a:pt x="5302" y="3976"/>
                  </a:cubicBezTo>
                  <a:cubicBezTo>
                    <a:pt x="5498" y="3976"/>
                    <a:pt x="5302" y="3976"/>
                    <a:pt x="5302" y="3761"/>
                  </a:cubicBezTo>
                  <a:cubicBezTo>
                    <a:pt x="5105" y="3976"/>
                    <a:pt x="5105" y="4084"/>
                    <a:pt x="4909" y="3976"/>
                  </a:cubicBezTo>
                  <a:cubicBezTo>
                    <a:pt x="5105" y="3976"/>
                    <a:pt x="5105" y="3761"/>
                    <a:pt x="5302" y="3761"/>
                  </a:cubicBezTo>
                  <a:cubicBezTo>
                    <a:pt x="5105" y="3761"/>
                    <a:pt x="5105" y="3761"/>
                    <a:pt x="5105" y="3761"/>
                  </a:cubicBezTo>
                  <a:cubicBezTo>
                    <a:pt x="4909" y="3761"/>
                    <a:pt x="5105" y="3654"/>
                    <a:pt x="4909" y="3761"/>
                  </a:cubicBezTo>
                  <a:cubicBezTo>
                    <a:pt x="5105" y="3654"/>
                    <a:pt x="5105" y="3654"/>
                    <a:pt x="5105" y="3654"/>
                  </a:cubicBezTo>
                  <a:cubicBezTo>
                    <a:pt x="4909" y="3654"/>
                    <a:pt x="4909" y="3654"/>
                    <a:pt x="4909" y="3654"/>
                  </a:cubicBezTo>
                  <a:cubicBezTo>
                    <a:pt x="4909" y="3654"/>
                    <a:pt x="4909" y="3546"/>
                    <a:pt x="4516" y="3546"/>
                  </a:cubicBezTo>
                  <a:cubicBezTo>
                    <a:pt x="4516" y="3546"/>
                    <a:pt x="4516" y="3546"/>
                    <a:pt x="4909" y="3546"/>
                  </a:cubicBezTo>
                  <a:cubicBezTo>
                    <a:pt x="4909" y="3546"/>
                    <a:pt x="4909" y="3546"/>
                    <a:pt x="5105" y="3546"/>
                  </a:cubicBezTo>
                  <a:cubicBezTo>
                    <a:pt x="4909" y="3546"/>
                    <a:pt x="4909" y="3546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224"/>
                    <a:pt x="4909" y="3224"/>
                    <a:pt x="4909" y="3224"/>
                  </a:cubicBezTo>
                  <a:cubicBezTo>
                    <a:pt x="4909" y="3224"/>
                    <a:pt x="4516" y="3439"/>
                    <a:pt x="4516" y="3224"/>
                  </a:cubicBezTo>
                  <a:cubicBezTo>
                    <a:pt x="4516" y="3439"/>
                    <a:pt x="4516" y="3439"/>
                    <a:pt x="4516" y="3439"/>
                  </a:cubicBezTo>
                  <a:cubicBezTo>
                    <a:pt x="4516" y="3439"/>
                    <a:pt x="4320" y="3439"/>
                    <a:pt x="4320" y="3224"/>
                  </a:cubicBezTo>
                  <a:cubicBezTo>
                    <a:pt x="4516" y="3009"/>
                    <a:pt x="4516" y="3009"/>
                    <a:pt x="4516" y="3009"/>
                  </a:cubicBezTo>
                  <a:cubicBezTo>
                    <a:pt x="4909" y="3009"/>
                    <a:pt x="4516" y="3009"/>
                    <a:pt x="4516" y="3009"/>
                  </a:cubicBezTo>
                  <a:cubicBezTo>
                    <a:pt x="4516" y="3224"/>
                    <a:pt x="4516" y="3224"/>
                    <a:pt x="4516" y="3224"/>
                  </a:cubicBezTo>
                  <a:cubicBezTo>
                    <a:pt x="4516" y="3224"/>
                    <a:pt x="4320" y="3224"/>
                    <a:pt x="4320" y="3009"/>
                  </a:cubicBezTo>
                  <a:cubicBezTo>
                    <a:pt x="4320" y="3009"/>
                    <a:pt x="4320" y="2794"/>
                    <a:pt x="4516" y="3009"/>
                  </a:cubicBezTo>
                  <a:cubicBezTo>
                    <a:pt x="4516" y="2794"/>
                    <a:pt x="4320" y="2794"/>
                    <a:pt x="4320" y="3009"/>
                  </a:cubicBezTo>
                  <a:cubicBezTo>
                    <a:pt x="4320" y="2794"/>
                    <a:pt x="4320" y="2794"/>
                    <a:pt x="4516" y="2794"/>
                  </a:cubicBezTo>
                  <a:cubicBezTo>
                    <a:pt x="4320" y="2794"/>
                    <a:pt x="4124" y="2794"/>
                    <a:pt x="4124" y="2794"/>
                  </a:cubicBezTo>
                  <a:cubicBezTo>
                    <a:pt x="3535" y="2794"/>
                    <a:pt x="3535" y="2794"/>
                    <a:pt x="3535" y="2794"/>
                  </a:cubicBezTo>
                  <a:cubicBezTo>
                    <a:pt x="3535" y="2794"/>
                    <a:pt x="3535" y="2794"/>
                    <a:pt x="3535" y="2794"/>
                  </a:cubicBezTo>
                  <a:cubicBezTo>
                    <a:pt x="3535" y="3009"/>
                    <a:pt x="3535" y="2794"/>
                    <a:pt x="3338" y="3009"/>
                  </a:cubicBezTo>
                  <a:cubicBezTo>
                    <a:pt x="3338" y="2794"/>
                    <a:pt x="3338" y="2794"/>
                    <a:pt x="3338" y="2794"/>
                  </a:cubicBezTo>
                  <a:cubicBezTo>
                    <a:pt x="3535" y="2794"/>
                    <a:pt x="3535" y="2687"/>
                    <a:pt x="4124" y="2579"/>
                  </a:cubicBezTo>
                  <a:cubicBezTo>
                    <a:pt x="4124" y="2364"/>
                    <a:pt x="3338" y="2687"/>
                    <a:pt x="3535" y="2579"/>
                  </a:cubicBezTo>
                  <a:cubicBezTo>
                    <a:pt x="3535" y="2364"/>
                    <a:pt x="3535" y="2364"/>
                    <a:pt x="3535" y="2364"/>
                  </a:cubicBezTo>
                  <a:cubicBezTo>
                    <a:pt x="3535" y="2364"/>
                    <a:pt x="4124" y="2364"/>
                    <a:pt x="4124" y="2257"/>
                  </a:cubicBezTo>
                  <a:cubicBezTo>
                    <a:pt x="3535" y="2364"/>
                    <a:pt x="3338" y="2257"/>
                    <a:pt x="3338" y="2364"/>
                  </a:cubicBezTo>
                  <a:cubicBezTo>
                    <a:pt x="3338" y="2364"/>
                    <a:pt x="3535" y="2364"/>
                    <a:pt x="3535" y="2579"/>
                  </a:cubicBezTo>
                  <a:cubicBezTo>
                    <a:pt x="3338" y="2579"/>
                    <a:pt x="3338" y="2579"/>
                    <a:pt x="2945" y="2579"/>
                  </a:cubicBezTo>
                  <a:cubicBezTo>
                    <a:pt x="2945" y="2364"/>
                    <a:pt x="2945" y="2364"/>
                    <a:pt x="3338" y="2364"/>
                  </a:cubicBezTo>
                  <a:cubicBezTo>
                    <a:pt x="3338" y="2257"/>
                    <a:pt x="3338" y="2364"/>
                    <a:pt x="3338" y="2364"/>
                  </a:cubicBezTo>
                  <a:cubicBezTo>
                    <a:pt x="3338" y="2257"/>
                    <a:pt x="2945" y="2257"/>
                    <a:pt x="3338" y="2257"/>
                  </a:cubicBezTo>
                  <a:cubicBezTo>
                    <a:pt x="3535" y="2257"/>
                    <a:pt x="3535" y="2257"/>
                    <a:pt x="3535" y="2257"/>
                  </a:cubicBezTo>
                  <a:cubicBezTo>
                    <a:pt x="3535" y="2149"/>
                    <a:pt x="3535" y="2149"/>
                    <a:pt x="3535" y="2149"/>
                  </a:cubicBezTo>
                  <a:cubicBezTo>
                    <a:pt x="3535" y="2149"/>
                    <a:pt x="3535" y="2149"/>
                    <a:pt x="3535" y="2149"/>
                  </a:cubicBezTo>
                  <a:cubicBezTo>
                    <a:pt x="3338" y="2149"/>
                    <a:pt x="3535" y="2149"/>
                    <a:pt x="3535" y="2042"/>
                  </a:cubicBezTo>
                  <a:cubicBezTo>
                    <a:pt x="3338" y="2042"/>
                    <a:pt x="3338" y="2042"/>
                    <a:pt x="3338" y="2042"/>
                  </a:cubicBezTo>
                  <a:cubicBezTo>
                    <a:pt x="3338" y="2149"/>
                    <a:pt x="3535" y="2149"/>
                    <a:pt x="3338" y="2257"/>
                  </a:cubicBezTo>
                  <a:cubicBezTo>
                    <a:pt x="3338" y="2149"/>
                    <a:pt x="3338" y="2149"/>
                    <a:pt x="2945" y="2042"/>
                  </a:cubicBezTo>
                  <a:cubicBezTo>
                    <a:pt x="2945" y="2149"/>
                    <a:pt x="2945" y="2149"/>
                    <a:pt x="2945" y="2149"/>
                  </a:cubicBezTo>
                  <a:cubicBezTo>
                    <a:pt x="2945" y="2149"/>
                    <a:pt x="2749" y="2149"/>
                    <a:pt x="2749" y="2042"/>
                  </a:cubicBezTo>
                  <a:cubicBezTo>
                    <a:pt x="2945" y="2042"/>
                    <a:pt x="2945" y="2042"/>
                    <a:pt x="2945" y="2042"/>
                  </a:cubicBezTo>
                  <a:cubicBezTo>
                    <a:pt x="2945" y="1827"/>
                    <a:pt x="2945" y="1827"/>
                    <a:pt x="2945" y="1612"/>
                  </a:cubicBezTo>
                  <a:cubicBezTo>
                    <a:pt x="2749" y="1827"/>
                    <a:pt x="2749" y="1612"/>
                    <a:pt x="2749" y="1612"/>
                  </a:cubicBezTo>
                  <a:cubicBezTo>
                    <a:pt x="2749" y="1612"/>
                    <a:pt x="2945" y="1827"/>
                    <a:pt x="2749" y="2042"/>
                  </a:cubicBezTo>
                  <a:cubicBezTo>
                    <a:pt x="2553" y="2042"/>
                    <a:pt x="2945" y="2042"/>
                    <a:pt x="2749" y="2149"/>
                  </a:cubicBezTo>
                  <a:cubicBezTo>
                    <a:pt x="2749" y="2149"/>
                    <a:pt x="2553" y="2149"/>
                    <a:pt x="2160" y="2149"/>
                  </a:cubicBezTo>
                  <a:cubicBezTo>
                    <a:pt x="2160" y="2149"/>
                    <a:pt x="2160" y="2149"/>
                    <a:pt x="2160" y="2149"/>
                  </a:cubicBezTo>
                  <a:cubicBezTo>
                    <a:pt x="2553" y="2042"/>
                    <a:pt x="2553" y="2149"/>
                    <a:pt x="2553" y="2042"/>
                  </a:cubicBezTo>
                  <a:cubicBezTo>
                    <a:pt x="2553" y="2042"/>
                    <a:pt x="2553" y="1827"/>
                    <a:pt x="2553" y="1612"/>
                  </a:cubicBezTo>
                  <a:cubicBezTo>
                    <a:pt x="2553" y="1612"/>
                    <a:pt x="2160" y="1827"/>
                    <a:pt x="2553" y="1827"/>
                  </a:cubicBezTo>
                  <a:cubicBezTo>
                    <a:pt x="2160" y="1612"/>
                    <a:pt x="2160" y="1612"/>
                    <a:pt x="1964" y="1397"/>
                  </a:cubicBezTo>
                  <a:cubicBezTo>
                    <a:pt x="2160" y="1397"/>
                    <a:pt x="1964" y="1290"/>
                    <a:pt x="2160" y="1290"/>
                  </a:cubicBezTo>
                  <a:cubicBezTo>
                    <a:pt x="2553" y="1290"/>
                    <a:pt x="2553" y="1290"/>
                    <a:pt x="2553" y="1290"/>
                  </a:cubicBezTo>
                  <a:cubicBezTo>
                    <a:pt x="2553" y="1290"/>
                    <a:pt x="2553" y="1290"/>
                    <a:pt x="2553" y="1290"/>
                  </a:cubicBezTo>
                  <a:cubicBezTo>
                    <a:pt x="2553" y="1290"/>
                    <a:pt x="2160" y="1290"/>
                    <a:pt x="2160" y="1182"/>
                  </a:cubicBezTo>
                  <a:cubicBezTo>
                    <a:pt x="2160" y="1290"/>
                    <a:pt x="1964" y="1290"/>
                    <a:pt x="1964" y="1397"/>
                  </a:cubicBezTo>
                  <a:cubicBezTo>
                    <a:pt x="1964" y="1290"/>
                    <a:pt x="1767" y="1397"/>
                    <a:pt x="1767" y="1290"/>
                  </a:cubicBezTo>
                  <a:cubicBezTo>
                    <a:pt x="1767" y="1290"/>
                    <a:pt x="1767" y="1182"/>
                    <a:pt x="1767" y="967"/>
                  </a:cubicBezTo>
                  <a:cubicBezTo>
                    <a:pt x="1571" y="967"/>
                    <a:pt x="1571" y="860"/>
                    <a:pt x="1571" y="752"/>
                  </a:cubicBezTo>
                  <a:cubicBezTo>
                    <a:pt x="982" y="752"/>
                    <a:pt x="982" y="860"/>
                    <a:pt x="785" y="752"/>
                  </a:cubicBezTo>
                  <a:cubicBezTo>
                    <a:pt x="982" y="752"/>
                    <a:pt x="982" y="752"/>
                    <a:pt x="982" y="752"/>
                  </a:cubicBezTo>
                  <a:cubicBezTo>
                    <a:pt x="982" y="752"/>
                    <a:pt x="982" y="752"/>
                    <a:pt x="982" y="752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393" y="645"/>
                    <a:pt x="393" y="645"/>
                    <a:pt x="393" y="645"/>
                  </a:cubicBezTo>
                  <a:cubicBezTo>
                    <a:pt x="196" y="645"/>
                    <a:pt x="393" y="430"/>
                    <a:pt x="393" y="430"/>
                  </a:cubicBezTo>
                  <a:cubicBezTo>
                    <a:pt x="393" y="430"/>
                    <a:pt x="393" y="430"/>
                    <a:pt x="393" y="430"/>
                  </a:cubicBezTo>
                  <a:cubicBezTo>
                    <a:pt x="393" y="215"/>
                    <a:pt x="393" y="215"/>
                    <a:pt x="196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15"/>
                    <a:pt x="0" y="215"/>
                    <a:pt x="196" y="215"/>
                  </a:cubicBezTo>
                  <a:cubicBezTo>
                    <a:pt x="196" y="215"/>
                    <a:pt x="196" y="215"/>
                    <a:pt x="196" y="430"/>
                  </a:cubicBezTo>
                  <a:cubicBezTo>
                    <a:pt x="196" y="215"/>
                    <a:pt x="196" y="215"/>
                    <a:pt x="196" y="215"/>
                  </a:cubicBezTo>
                  <a:cubicBezTo>
                    <a:pt x="0" y="215"/>
                    <a:pt x="196" y="430"/>
                    <a:pt x="0" y="43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30"/>
                    <a:pt x="0" y="430"/>
                    <a:pt x="0" y="645"/>
                  </a:cubicBezTo>
                  <a:cubicBezTo>
                    <a:pt x="0" y="430"/>
                    <a:pt x="196" y="645"/>
                    <a:pt x="196" y="430"/>
                  </a:cubicBezTo>
                  <a:cubicBezTo>
                    <a:pt x="0" y="645"/>
                    <a:pt x="0" y="645"/>
                    <a:pt x="196" y="752"/>
                  </a:cubicBezTo>
                  <a:cubicBezTo>
                    <a:pt x="196" y="860"/>
                    <a:pt x="196" y="860"/>
                    <a:pt x="196" y="860"/>
                  </a:cubicBezTo>
                  <a:cubicBezTo>
                    <a:pt x="393" y="860"/>
                    <a:pt x="393" y="752"/>
                    <a:pt x="393" y="752"/>
                  </a:cubicBezTo>
                  <a:cubicBezTo>
                    <a:pt x="393" y="752"/>
                    <a:pt x="393" y="752"/>
                    <a:pt x="785" y="752"/>
                  </a:cubicBezTo>
                  <a:cubicBezTo>
                    <a:pt x="393" y="860"/>
                    <a:pt x="393" y="860"/>
                    <a:pt x="393" y="967"/>
                  </a:cubicBezTo>
                  <a:cubicBezTo>
                    <a:pt x="393" y="967"/>
                    <a:pt x="393" y="967"/>
                    <a:pt x="393" y="967"/>
                  </a:cubicBezTo>
                  <a:cubicBezTo>
                    <a:pt x="393" y="967"/>
                    <a:pt x="393" y="967"/>
                    <a:pt x="393" y="1182"/>
                  </a:cubicBezTo>
                  <a:cubicBezTo>
                    <a:pt x="785" y="1290"/>
                    <a:pt x="785" y="1397"/>
                    <a:pt x="982" y="1397"/>
                  </a:cubicBezTo>
                  <a:cubicBezTo>
                    <a:pt x="982" y="1397"/>
                    <a:pt x="982" y="1397"/>
                    <a:pt x="982" y="1397"/>
                  </a:cubicBezTo>
                  <a:cubicBezTo>
                    <a:pt x="785" y="1612"/>
                    <a:pt x="982" y="1612"/>
                    <a:pt x="982" y="1827"/>
                  </a:cubicBezTo>
                  <a:cubicBezTo>
                    <a:pt x="1571" y="2042"/>
                    <a:pt x="1571" y="2149"/>
                    <a:pt x="1767" y="2149"/>
                  </a:cubicBezTo>
                  <a:cubicBezTo>
                    <a:pt x="1767" y="2364"/>
                    <a:pt x="1964" y="2579"/>
                    <a:pt x="2160" y="2794"/>
                  </a:cubicBezTo>
                  <a:cubicBezTo>
                    <a:pt x="2160" y="2687"/>
                    <a:pt x="2160" y="2687"/>
                    <a:pt x="2160" y="2687"/>
                  </a:cubicBezTo>
                  <a:cubicBezTo>
                    <a:pt x="2160" y="2794"/>
                    <a:pt x="2553" y="2687"/>
                    <a:pt x="2553" y="2794"/>
                  </a:cubicBezTo>
                  <a:cubicBezTo>
                    <a:pt x="2160" y="2794"/>
                    <a:pt x="2160" y="2794"/>
                    <a:pt x="2160" y="3009"/>
                  </a:cubicBezTo>
                  <a:cubicBezTo>
                    <a:pt x="2553" y="3009"/>
                    <a:pt x="2553" y="3224"/>
                    <a:pt x="2553" y="3439"/>
                  </a:cubicBezTo>
                  <a:cubicBezTo>
                    <a:pt x="2553" y="3439"/>
                    <a:pt x="2553" y="3439"/>
                    <a:pt x="2553" y="3439"/>
                  </a:cubicBezTo>
                  <a:cubicBezTo>
                    <a:pt x="2553" y="3546"/>
                    <a:pt x="2749" y="3546"/>
                    <a:pt x="2945" y="3654"/>
                  </a:cubicBezTo>
                  <a:cubicBezTo>
                    <a:pt x="2945" y="3654"/>
                    <a:pt x="2945" y="3654"/>
                    <a:pt x="2945" y="3654"/>
                  </a:cubicBezTo>
                  <a:cubicBezTo>
                    <a:pt x="2945" y="3761"/>
                    <a:pt x="2945" y="3761"/>
                    <a:pt x="2945" y="3976"/>
                  </a:cubicBezTo>
                  <a:cubicBezTo>
                    <a:pt x="2945" y="4084"/>
                    <a:pt x="3338" y="4084"/>
                    <a:pt x="3338" y="4191"/>
                  </a:cubicBezTo>
                  <a:cubicBezTo>
                    <a:pt x="3338" y="4621"/>
                    <a:pt x="4124" y="4836"/>
                    <a:pt x="4124" y="5051"/>
                  </a:cubicBezTo>
                  <a:cubicBezTo>
                    <a:pt x="4320" y="5051"/>
                    <a:pt x="4320" y="5051"/>
                    <a:pt x="4320" y="5051"/>
                  </a:cubicBezTo>
                  <a:cubicBezTo>
                    <a:pt x="4320" y="5373"/>
                    <a:pt x="4909" y="5588"/>
                    <a:pt x="4909" y="5910"/>
                  </a:cubicBezTo>
                  <a:cubicBezTo>
                    <a:pt x="5105" y="5803"/>
                    <a:pt x="5105" y="5803"/>
                    <a:pt x="5105" y="5803"/>
                  </a:cubicBezTo>
                  <a:cubicBezTo>
                    <a:pt x="5105" y="5803"/>
                    <a:pt x="5105" y="5910"/>
                    <a:pt x="5105" y="6233"/>
                  </a:cubicBezTo>
                  <a:cubicBezTo>
                    <a:pt x="5105" y="6233"/>
                    <a:pt x="5105" y="6340"/>
                    <a:pt x="5302" y="6340"/>
                  </a:cubicBezTo>
                  <a:cubicBezTo>
                    <a:pt x="5302" y="6448"/>
                    <a:pt x="5302" y="6448"/>
                    <a:pt x="5302" y="6448"/>
                  </a:cubicBezTo>
                  <a:cubicBezTo>
                    <a:pt x="5498" y="6555"/>
                    <a:pt x="5498" y="6555"/>
                    <a:pt x="5498" y="6770"/>
                  </a:cubicBezTo>
                  <a:cubicBezTo>
                    <a:pt x="5498" y="6770"/>
                    <a:pt x="5498" y="6770"/>
                    <a:pt x="5498" y="6770"/>
                  </a:cubicBezTo>
                  <a:cubicBezTo>
                    <a:pt x="5498" y="6770"/>
                    <a:pt x="5498" y="6770"/>
                    <a:pt x="5891" y="6770"/>
                  </a:cubicBezTo>
                  <a:cubicBezTo>
                    <a:pt x="5891" y="6770"/>
                    <a:pt x="5891" y="6878"/>
                    <a:pt x="5498" y="6878"/>
                  </a:cubicBezTo>
                  <a:cubicBezTo>
                    <a:pt x="5891" y="6985"/>
                    <a:pt x="5891" y="7307"/>
                    <a:pt x="6087" y="7307"/>
                  </a:cubicBezTo>
                  <a:cubicBezTo>
                    <a:pt x="6087" y="7307"/>
                    <a:pt x="6087" y="7307"/>
                    <a:pt x="6087" y="7630"/>
                  </a:cubicBezTo>
                  <a:cubicBezTo>
                    <a:pt x="6087" y="7630"/>
                    <a:pt x="6676" y="7737"/>
                    <a:pt x="6676" y="7845"/>
                  </a:cubicBezTo>
                  <a:cubicBezTo>
                    <a:pt x="6873" y="7845"/>
                    <a:pt x="6873" y="7737"/>
                    <a:pt x="6873" y="7845"/>
                  </a:cubicBezTo>
                  <a:cubicBezTo>
                    <a:pt x="6873" y="7845"/>
                    <a:pt x="6873" y="7845"/>
                    <a:pt x="6873" y="7845"/>
                  </a:cubicBezTo>
                  <a:cubicBezTo>
                    <a:pt x="6873" y="8167"/>
                    <a:pt x="7462" y="8275"/>
                    <a:pt x="7462" y="8382"/>
                  </a:cubicBezTo>
                  <a:cubicBezTo>
                    <a:pt x="7658" y="9027"/>
                    <a:pt x="7855" y="9242"/>
                    <a:pt x="8247" y="9564"/>
                  </a:cubicBezTo>
                  <a:cubicBezTo>
                    <a:pt x="8444" y="9564"/>
                    <a:pt x="8444" y="9564"/>
                    <a:pt x="8444" y="9564"/>
                  </a:cubicBezTo>
                  <a:cubicBezTo>
                    <a:pt x="8247" y="9672"/>
                    <a:pt x="8640" y="9672"/>
                    <a:pt x="8444" y="9779"/>
                  </a:cubicBezTo>
                  <a:cubicBezTo>
                    <a:pt x="8640" y="9779"/>
                    <a:pt x="8640" y="9994"/>
                    <a:pt x="8640" y="9779"/>
                  </a:cubicBezTo>
                  <a:cubicBezTo>
                    <a:pt x="8640" y="9994"/>
                    <a:pt x="9425" y="10101"/>
                    <a:pt x="9229" y="10424"/>
                  </a:cubicBezTo>
                  <a:cubicBezTo>
                    <a:pt x="9229" y="10424"/>
                    <a:pt x="9229" y="10424"/>
                    <a:pt x="9229" y="10101"/>
                  </a:cubicBezTo>
                  <a:cubicBezTo>
                    <a:pt x="9425" y="10424"/>
                    <a:pt x="9425" y="10531"/>
                    <a:pt x="9622" y="10639"/>
                  </a:cubicBezTo>
                  <a:cubicBezTo>
                    <a:pt x="9622" y="10531"/>
                    <a:pt x="9622" y="10531"/>
                    <a:pt x="9622" y="10531"/>
                  </a:cubicBezTo>
                  <a:cubicBezTo>
                    <a:pt x="10015" y="10531"/>
                    <a:pt x="9622" y="10746"/>
                    <a:pt x="10015" y="10639"/>
                  </a:cubicBezTo>
                  <a:cubicBezTo>
                    <a:pt x="10015" y="10639"/>
                    <a:pt x="9622" y="10746"/>
                    <a:pt x="9622" y="10639"/>
                  </a:cubicBezTo>
                  <a:cubicBezTo>
                    <a:pt x="10211" y="10961"/>
                    <a:pt x="10211" y="11176"/>
                    <a:pt x="10407" y="11821"/>
                  </a:cubicBezTo>
                  <a:cubicBezTo>
                    <a:pt x="10996" y="11928"/>
                    <a:pt x="10996" y="11499"/>
                    <a:pt x="10996" y="11821"/>
                  </a:cubicBezTo>
                  <a:cubicBezTo>
                    <a:pt x="10996" y="11821"/>
                    <a:pt x="10800" y="11821"/>
                    <a:pt x="10996" y="11821"/>
                  </a:cubicBezTo>
                  <a:cubicBezTo>
                    <a:pt x="10996" y="11928"/>
                    <a:pt x="11193" y="11821"/>
                    <a:pt x="11193" y="11928"/>
                  </a:cubicBezTo>
                  <a:cubicBezTo>
                    <a:pt x="10996" y="11928"/>
                    <a:pt x="11193" y="11928"/>
                    <a:pt x="10996" y="12036"/>
                  </a:cubicBezTo>
                  <a:cubicBezTo>
                    <a:pt x="11193" y="12036"/>
                    <a:pt x="11782" y="12036"/>
                    <a:pt x="11782" y="12143"/>
                  </a:cubicBezTo>
                  <a:cubicBezTo>
                    <a:pt x="11782" y="12143"/>
                    <a:pt x="11782" y="12143"/>
                    <a:pt x="11782" y="12143"/>
                  </a:cubicBezTo>
                  <a:cubicBezTo>
                    <a:pt x="11193" y="12358"/>
                    <a:pt x="11782" y="12466"/>
                    <a:pt x="11782" y="12573"/>
                  </a:cubicBezTo>
                  <a:cubicBezTo>
                    <a:pt x="12371" y="13325"/>
                    <a:pt x="12764" y="13970"/>
                    <a:pt x="13353" y="14722"/>
                  </a:cubicBezTo>
                  <a:cubicBezTo>
                    <a:pt x="14335" y="15260"/>
                    <a:pt x="14531" y="16119"/>
                    <a:pt x="15316" y="16657"/>
                  </a:cubicBezTo>
                  <a:cubicBezTo>
                    <a:pt x="15905" y="16657"/>
                    <a:pt x="15905" y="16657"/>
                    <a:pt x="15905" y="16979"/>
                  </a:cubicBezTo>
                  <a:cubicBezTo>
                    <a:pt x="15905" y="16764"/>
                    <a:pt x="15905" y="16764"/>
                    <a:pt x="15905" y="16764"/>
                  </a:cubicBezTo>
                  <a:cubicBezTo>
                    <a:pt x="15905" y="16979"/>
                    <a:pt x="16102" y="16979"/>
                    <a:pt x="15905" y="17087"/>
                  </a:cubicBezTo>
                  <a:cubicBezTo>
                    <a:pt x="16102" y="17194"/>
                    <a:pt x="16298" y="17624"/>
                    <a:pt x="16887" y="17731"/>
                  </a:cubicBezTo>
                  <a:cubicBezTo>
                    <a:pt x="16887" y="17731"/>
                    <a:pt x="16887" y="17731"/>
                    <a:pt x="16887" y="17731"/>
                  </a:cubicBezTo>
                  <a:cubicBezTo>
                    <a:pt x="16887" y="17946"/>
                    <a:pt x="16887" y="17946"/>
                    <a:pt x="16887" y="17946"/>
                  </a:cubicBezTo>
                  <a:cubicBezTo>
                    <a:pt x="16887" y="17731"/>
                    <a:pt x="16887" y="17731"/>
                    <a:pt x="16887" y="17731"/>
                  </a:cubicBezTo>
                  <a:cubicBezTo>
                    <a:pt x="16887" y="17946"/>
                    <a:pt x="16887" y="17946"/>
                    <a:pt x="16887" y="17946"/>
                  </a:cubicBezTo>
                  <a:cubicBezTo>
                    <a:pt x="17084" y="18484"/>
                    <a:pt x="18262" y="19128"/>
                    <a:pt x="18655" y="19773"/>
                  </a:cubicBezTo>
                  <a:cubicBezTo>
                    <a:pt x="19047" y="19881"/>
                    <a:pt x="19047" y="19988"/>
                    <a:pt x="19440" y="20203"/>
                  </a:cubicBezTo>
                  <a:cubicBezTo>
                    <a:pt x="20029" y="20740"/>
                    <a:pt x="20815" y="20955"/>
                    <a:pt x="21011" y="21600"/>
                  </a:cubicBezTo>
                  <a:cubicBezTo>
                    <a:pt x="21011" y="21600"/>
                    <a:pt x="21207" y="21278"/>
                    <a:pt x="21207" y="21170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1" name="شكل حر 152"/>
            <p:cNvSpPr/>
            <p:nvPr/>
          </p:nvSpPr>
          <p:spPr>
            <a:xfrm>
              <a:off x="2075795" y="2849474"/>
              <a:ext cx="122716" cy="513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72" y="0"/>
                  </a:moveTo>
                  <a:cubicBezTo>
                    <a:pt x="14688" y="10697"/>
                    <a:pt x="14688" y="10697"/>
                    <a:pt x="14688" y="10697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3456" y="21600"/>
                    <a:pt x="3456" y="21600"/>
                    <a:pt x="3456" y="21600"/>
                  </a:cubicBezTo>
                  <a:cubicBezTo>
                    <a:pt x="9504" y="15653"/>
                    <a:pt x="9504" y="15653"/>
                    <a:pt x="9504" y="15653"/>
                  </a:cubicBezTo>
                  <a:cubicBezTo>
                    <a:pt x="0" y="4935"/>
                    <a:pt x="0" y="4935"/>
                    <a:pt x="0" y="4935"/>
                  </a:cubicBezTo>
                  <a:cubicBezTo>
                    <a:pt x="6912" y="0"/>
                    <a:pt x="6912" y="0"/>
                    <a:pt x="6912" y="0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19872" y="0"/>
                    <a:pt x="19872" y="0"/>
                    <a:pt x="19872" y="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466" name="مجموعة 69"/>
          <p:cNvGrpSpPr/>
          <p:nvPr/>
        </p:nvGrpSpPr>
        <p:grpSpPr>
          <a:xfrm>
            <a:off x="119455" y="2497194"/>
            <a:ext cx="2462850" cy="6692244"/>
            <a:chOff x="0" y="0"/>
            <a:chExt cx="2462849" cy="6692243"/>
          </a:xfrm>
        </p:grpSpPr>
        <p:sp>
          <p:nvSpPr>
            <p:cNvPr id="383" name="شكل حر 70"/>
            <p:cNvSpPr/>
            <p:nvPr/>
          </p:nvSpPr>
          <p:spPr>
            <a:xfrm flipH="1">
              <a:off x="1147550" y="2721767"/>
              <a:ext cx="50436" cy="234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4" y="0"/>
                  </a:moveTo>
                  <a:lnTo>
                    <a:pt x="0" y="21600"/>
                  </a:lnTo>
                  <a:lnTo>
                    <a:pt x="17876" y="21600"/>
                  </a:lnTo>
                  <a:lnTo>
                    <a:pt x="21600" y="0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4" name="شكل حر 71"/>
            <p:cNvSpPr/>
            <p:nvPr/>
          </p:nvSpPr>
          <p:spPr>
            <a:xfrm flipH="1">
              <a:off x="1241549" y="4026129"/>
              <a:ext cx="248286" cy="431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606"/>
                    <a:pt x="87" y="0"/>
                  </a:cubicBezTo>
                  <a:cubicBezTo>
                    <a:pt x="20099" y="6171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5" name="شكل حر 72"/>
            <p:cNvSpPr/>
            <p:nvPr/>
          </p:nvSpPr>
          <p:spPr>
            <a:xfrm flipH="1">
              <a:off x="879798" y="3660907"/>
              <a:ext cx="248007" cy="43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6" name="شكل حر 73"/>
            <p:cNvSpPr/>
            <p:nvPr/>
          </p:nvSpPr>
          <p:spPr>
            <a:xfrm flipH="1">
              <a:off x="1241549" y="4535699"/>
              <a:ext cx="248286" cy="44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333"/>
                    <a:pt x="87" y="0"/>
                  </a:cubicBezTo>
                  <a:cubicBezTo>
                    <a:pt x="20099" y="6258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7" name="شكل حر 74"/>
            <p:cNvSpPr/>
            <p:nvPr/>
          </p:nvSpPr>
          <p:spPr>
            <a:xfrm flipH="1">
              <a:off x="650230" y="1852193"/>
              <a:ext cx="248007" cy="43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264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8" name="شكل حر 75"/>
            <p:cNvSpPr/>
            <p:nvPr/>
          </p:nvSpPr>
          <p:spPr>
            <a:xfrm flipH="1">
              <a:off x="879798" y="4749614"/>
              <a:ext cx="248007" cy="43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333"/>
                    <a:pt x="19074" y="0"/>
                  </a:cubicBezTo>
                  <a:cubicBezTo>
                    <a:pt x="-1255" y="6258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89" name="شكل حر 76"/>
            <p:cNvSpPr/>
            <p:nvPr/>
          </p:nvSpPr>
          <p:spPr>
            <a:xfrm flipH="1">
              <a:off x="1241549" y="3450470"/>
              <a:ext cx="248286" cy="44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535"/>
                    <a:pt x="87" y="0"/>
                  </a:cubicBezTo>
                  <a:cubicBezTo>
                    <a:pt x="20099" y="6460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0" name="شكل حر 77"/>
            <p:cNvSpPr/>
            <p:nvPr/>
          </p:nvSpPr>
          <p:spPr>
            <a:xfrm flipH="1">
              <a:off x="879798" y="3088727"/>
              <a:ext cx="248007" cy="436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1" name="شكل حر 78"/>
            <p:cNvSpPr/>
            <p:nvPr/>
          </p:nvSpPr>
          <p:spPr>
            <a:xfrm flipH="1">
              <a:off x="1241549" y="2900899"/>
              <a:ext cx="248286" cy="43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468"/>
                    <a:pt x="87" y="0"/>
                  </a:cubicBezTo>
                  <a:cubicBezTo>
                    <a:pt x="20099" y="6317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2" name="شكل حر 79"/>
            <p:cNvSpPr/>
            <p:nvPr/>
          </p:nvSpPr>
          <p:spPr>
            <a:xfrm flipH="1">
              <a:off x="1241549" y="2386111"/>
              <a:ext cx="248286" cy="436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468"/>
                    <a:pt x="87" y="0"/>
                  </a:cubicBezTo>
                  <a:cubicBezTo>
                    <a:pt x="20099" y="6317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3" name="شكل حر 80"/>
            <p:cNvSpPr/>
            <p:nvPr/>
          </p:nvSpPr>
          <p:spPr>
            <a:xfrm flipH="1">
              <a:off x="879798" y="2539157"/>
              <a:ext cx="248007" cy="43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4" name="شكل حر 81"/>
            <p:cNvSpPr/>
            <p:nvPr/>
          </p:nvSpPr>
          <p:spPr>
            <a:xfrm flipH="1">
              <a:off x="2027559" y="434787"/>
              <a:ext cx="36523" cy="1824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" y="0"/>
                  </a:moveTo>
                  <a:lnTo>
                    <a:pt x="0" y="21600"/>
                  </a:lnTo>
                  <a:lnTo>
                    <a:pt x="19543" y="21600"/>
                  </a:lnTo>
                  <a:lnTo>
                    <a:pt x="21600" y="0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5" name="شكل حر 82"/>
            <p:cNvSpPr/>
            <p:nvPr/>
          </p:nvSpPr>
          <p:spPr>
            <a:xfrm flipH="1">
              <a:off x="2096651" y="1412188"/>
              <a:ext cx="195298" cy="33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488"/>
                    <a:pt x="91" y="0"/>
                  </a:cubicBezTo>
                  <a:cubicBezTo>
                    <a:pt x="20061" y="6322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6" name="شكل حر 83"/>
            <p:cNvSpPr/>
            <p:nvPr/>
          </p:nvSpPr>
          <p:spPr>
            <a:xfrm flipH="1">
              <a:off x="1816745" y="1128707"/>
              <a:ext cx="189925" cy="34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313"/>
                    <a:pt x="19123" y="0"/>
                  </a:cubicBezTo>
                  <a:cubicBezTo>
                    <a:pt x="-1231" y="650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7" name="شكل حر 84"/>
            <p:cNvSpPr/>
            <p:nvPr/>
          </p:nvSpPr>
          <p:spPr>
            <a:xfrm flipH="1">
              <a:off x="2096651" y="1810453"/>
              <a:ext cx="195298" cy="34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24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8" name="شكل حر 85"/>
            <p:cNvSpPr/>
            <p:nvPr/>
          </p:nvSpPr>
          <p:spPr>
            <a:xfrm flipH="1">
              <a:off x="1816745" y="1526972"/>
              <a:ext cx="189925" cy="33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488"/>
                    <a:pt x="19123" y="0"/>
                  </a:cubicBezTo>
                  <a:cubicBezTo>
                    <a:pt x="-1231" y="6322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9" name="شكل حر 86"/>
            <p:cNvSpPr/>
            <p:nvPr/>
          </p:nvSpPr>
          <p:spPr>
            <a:xfrm flipH="1">
              <a:off x="1816745" y="1975672"/>
              <a:ext cx="189925" cy="34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313"/>
                    <a:pt x="19123" y="0"/>
                  </a:cubicBezTo>
                  <a:cubicBezTo>
                    <a:pt x="-1231" y="624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0" name="شكل حر 87"/>
            <p:cNvSpPr/>
            <p:nvPr/>
          </p:nvSpPr>
          <p:spPr>
            <a:xfrm flipH="1">
              <a:off x="2096651" y="968705"/>
              <a:ext cx="195298" cy="34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1" name="شكل حر 88"/>
            <p:cNvSpPr/>
            <p:nvPr/>
          </p:nvSpPr>
          <p:spPr>
            <a:xfrm flipH="1">
              <a:off x="1816745" y="685224"/>
              <a:ext cx="189925" cy="34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573"/>
                    <a:pt x="19123" y="0"/>
                  </a:cubicBezTo>
                  <a:cubicBezTo>
                    <a:pt x="-1231" y="624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2" name="شكل حر 89"/>
            <p:cNvSpPr/>
            <p:nvPr/>
          </p:nvSpPr>
          <p:spPr>
            <a:xfrm flipH="1">
              <a:off x="2096651" y="537396"/>
              <a:ext cx="195298" cy="34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3" name="شكل حر 90"/>
            <p:cNvSpPr/>
            <p:nvPr/>
          </p:nvSpPr>
          <p:spPr>
            <a:xfrm flipH="1">
              <a:off x="2096651" y="139131"/>
              <a:ext cx="195298" cy="34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57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4" name="شكل حر 91"/>
            <p:cNvSpPr/>
            <p:nvPr/>
          </p:nvSpPr>
          <p:spPr>
            <a:xfrm flipH="1">
              <a:off x="1816745" y="259133"/>
              <a:ext cx="189925" cy="335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488"/>
                    <a:pt x="19123" y="0"/>
                  </a:cubicBezTo>
                  <a:cubicBezTo>
                    <a:pt x="-1231" y="6322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5" name="شكل حر 92"/>
            <p:cNvSpPr/>
            <p:nvPr/>
          </p:nvSpPr>
          <p:spPr>
            <a:xfrm flipH="1">
              <a:off x="2030794" y="1436536"/>
              <a:ext cx="432056" cy="215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6" h="21600" fill="norm" stroke="1" extrusionOk="0">
                  <a:moveTo>
                    <a:pt x="9287" y="20037"/>
                  </a:moveTo>
                  <a:cubicBezTo>
                    <a:pt x="9287" y="17650"/>
                    <a:pt x="9287" y="17650"/>
                    <a:pt x="9287" y="17650"/>
                  </a:cubicBezTo>
                  <a:cubicBezTo>
                    <a:pt x="7551" y="17445"/>
                    <a:pt x="-549" y="16251"/>
                    <a:pt x="30" y="14112"/>
                  </a:cubicBezTo>
                  <a:cubicBezTo>
                    <a:pt x="6587" y="14770"/>
                    <a:pt x="8708" y="16005"/>
                    <a:pt x="9287" y="16869"/>
                  </a:cubicBezTo>
                  <a:cubicBezTo>
                    <a:pt x="9287" y="13783"/>
                    <a:pt x="9287" y="13783"/>
                    <a:pt x="9287" y="13783"/>
                  </a:cubicBezTo>
                  <a:cubicBezTo>
                    <a:pt x="7551" y="13536"/>
                    <a:pt x="-549" y="12384"/>
                    <a:pt x="30" y="10245"/>
                  </a:cubicBezTo>
                  <a:cubicBezTo>
                    <a:pt x="6394" y="10903"/>
                    <a:pt x="8515" y="12096"/>
                    <a:pt x="9094" y="12919"/>
                  </a:cubicBezTo>
                  <a:cubicBezTo>
                    <a:pt x="9094" y="8805"/>
                    <a:pt x="9094" y="8805"/>
                    <a:pt x="9094" y="8805"/>
                  </a:cubicBezTo>
                  <a:cubicBezTo>
                    <a:pt x="6587" y="8475"/>
                    <a:pt x="222" y="7323"/>
                    <a:pt x="801" y="5390"/>
                  </a:cubicBezTo>
                  <a:cubicBezTo>
                    <a:pt x="5815" y="5925"/>
                    <a:pt x="7937" y="6747"/>
                    <a:pt x="9094" y="7529"/>
                  </a:cubicBezTo>
                  <a:cubicBezTo>
                    <a:pt x="9094" y="4814"/>
                    <a:pt x="9094" y="4814"/>
                    <a:pt x="9094" y="4814"/>
                  </a:cubicBezTo>
                  <a:cubicBezTo>
                    <a:pt x="6780" y="4485"/>
                    <a:pt x="-163" y="3333"/>
                    <a:pt x="415" y="1358"/>
                  </a:cubicBezTo>
                  <a:cubicBezTo>
                    <a:pt x="5815" y="1893"/>
                    <a:pt x="8130" y="2880"/>
                    <a:pt x="9094" y="3621"/>
                  </a:cubicBezTo>
                  <a:cubicBezTo>
                    <a:pt x="9094" y="2304"/>
                    <a:pt x="9094" y="2304"/>
                    <a:pt x="9094" y="2304"/>
                  </a:cubicBezTo>
                  <a:cubicBezTo>
                    <a:pt x="10637" y="2304"/>
                    <a:pt x="10637" y="2304"/>
                    <a:pt x="10637" y="2304"/>
                  </a:cubicBezTo>
                  <a:cubicBezTo>
                    <a:pt x="11794" y="1522"/>
                    <a:pt x="14108" y="535"/>
                    <a:pt x="19315" y="0"/>
                  </a:cubicBezTo>
                  <a:cubicBezTo>
                    <a:pt x="19894" y="1934"/>
                    <a:pt x="13337" y="3086"/>
                    <a:pt x="10830" y="3456"/>
                  </a:cubicBezTo>
                  <a:cubicBezTo>
                    <a:pt x="10830" y="6665"/>
                    <a:pt x="10830" y="6665"/>
                    <a:pt x="10830" y="6665"/>
                  </a:cubicBezTo>
                  <a:cubicBezTo>
                    <a:pt x="11601" y="5842"/>
                    <a:pt x="13530" y="4485"/>
                    <a:pt x="19894" y="3826"/>
                  </a:cubicBezTo>
                  <a:cubicBezTo>
                    <a:pt x="20665" y="6007"/>
                    <a:pt x="12565" y="7159"/>
                    <a:pt x="10830" y="7365"/>
                  </a:cubicBezTo>
                  <a:cubicBezTo>
                    <a:pt x="10830" y="10862"/>
                    <a:pt x="10830" y="10862"/>
                    <a:pt x="10830" y="10862"/>
                  </a:cubicBezTo>
                  <a:cubicBezTo>
                    <a:pt x="11987" y="10080"/>
                    <a:pt x="14108" y="8969"/>
                    <a:pt x="19701" y="8393"/>
                  </a:cubicBezTo>
                  <a:cubicBezTo>
                    <a:pt x="20280" y="10409"/>
                    <a:pt x="13144" y="11602"/>
                    <a:pt x="10830" y="11931"/>
                  </a:cubicBezTo>
                  <a:cubicBezTo>
                    <a:pt x="10830" y="15264"/>
                    <a:pt x="10830" y="15264"/>
                    <a:pt x="10830" y="15264"/>
                  </a:cubicBezTo>
                  <a:cubicBezTo>
                    <a:pt x="11987" y="14441"/>
                    <a:pt x="14301" y="13454"/>
                    <a:pt x="19701" y="12878"/>
                  </a:cubicBezTo>
                  <a:cubicBezTo>
                    <a:pt x="20280" y="14853"/>
                    <a:pt x="13337" y="16005"/>
                    <a:pt x="10830" y="16334"/>
                  </a:cubicBezTo>
                  <a:cubicBezTo>
                    <a:pt x="11022" y="20242"/>
                    <a:pt x="11022" y="20242"/>
                    <a:pt x="11022" y="20242"/>
                  </a:cubicBezTo>
                  <a:cubicBezTo>
                    <a:pt x="11408" y="19502"/>
                    <a:pt x="12951" y="17856"/>
                    <a:pt x="20280" y="17074"/>
                  </a:cubicBezTo>
                  <a:cubicBezTo>
                    <a:pt x="21051" y="19378"/>
                    <a:pt x="11987" y="20530"/>
                    <a:pt x="11022" y="20654"/>
                  </a:cubicBezTo>
                  <a:cubicBezTo>
                    <a:pt x="11022" y="21600"/>
                    <a:pt x="11022" y="21600"/>
                    <a:pt x="11022" y="21600"/>
                  </a:cubicBezTo>
                  <a:cubicBezTo>
                    <a:pt x="9287" y="21600"/>
                    <a:pt x="9287" y="21600"/>
                    <a:pt x="9287" y="21600"/>
                  </a:cubicBezTo>
                  <a:cubicBezTo>
                    <a:pt x="9287" y="21312"/>
                    <a:pt x="9287" y="21312"/>
                    <a:pt x="9287" y="21312"/>
                  </a:cubicBezTo>
                  <a:cubicBezTo>
                    <a:pt x="6780" y="20983"/>
                    <a:pt x="222" y="19831"/>
                    <a:pt x="801" y="17856"/>
                  </a:cubicBezTo>
                  <a:cubicBezTo>
                    <a:pt x="6008" y="18391"/>
                    <a:pt x="8130" y="19296"/>
                    <a:pt x="9287" y="20037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6" name="شكل حر 93"/>
            <p:cNvSpPr/>
            <p:nvPr/>
          </p:nvSpPr>
          <p:spPr>
            <a:xfrm flipH="1">
              <a:off x="770355" y="2563504"/>
              <a:ext cx="618634" cy="310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6" h="21600" fill="norm" stroke="1" extrusionOk="0">
                  <a:moveTo>
                    <a:pt x="10971" y="20029"/>
                  </a:moveTo>
                  <a:cubicBezTo>
                    <a:pt x="10971" y="17629"/>
                    <a:pt x="10971" y="17629"/>
                    <a:pt x="10971" y="17629"/>
                  </a:cubicBezTo>
                  <a:cubicBezTo>
                    <a:pt x="12726" y="17429"/>
                    <a:pt x="20961" y="16229"/>
                    <a:pt x="20286" y="14086"/>
                  </a:cubicBezTo>
                  <a:cubicBezTo>
                    <a:pt x="13806" y="14771"/>
                    <a:pt x="11646" y="16000"/>
                    <a:pt x="10971" y="16829"/>
                  </a:cubicBezTo>
                  <a:cubicBezTo>
                    <a:pt x="10971" y="13743"/>
                    <a:pt x="10971" y="13743"/>
                    <a:pt x="10971" y="13743"/>
                  </a:cubicBezTo>
                  <a:cubicBezTo>
                    <a:pt x="12861" y="13543"/>
                    <a:pt x="20961" y="12371"/>
                    <a:pt x="20286" y="10229"/>
                  </a:cubicBezTo>
                  <a:cubicBezTo>
                    <a:pt x="13941" y="10886"/>
                    <a:pt x="11916" y="12086"/>
                    <a:pt x="11241" y="12914"/>
                  </a:cubicBezTo>
                  <a:cubicBezTo>
                    <a:pt x="11241" y="8829"/>
                    <a:pt x="11241" y="8829"/>
                    <a:pt x="11241" y="8829"/>
                  </a:cubicBezTo>
                  <a:cubicBezTo>
                    <a:pt x="13806" y="8457"/>
                    <a:pt x="20151" y="7314"/>
                    <a:pt x="19611" y="5400"/>
                  </a:cubicBezTo>
                  <a:cubicBezTo>
                    <a:pt x="14616" y="5914"/>
                    <a:pt x="12456" y="6743"/>
                    <a:pt x="11241" y="7514"/>
                  </a:cubicBezTo>
                  <a:cubicBezTo>
                    <a:pt x="11241" y="4829"/>
                    <a:pt x="11241" y="4829"/>
                    <a:pt x="11241" y="4829"/>
                  </a:cubicBezTo>
                  <a:cubicBezTo>
                    <a:pt x="13536" y="4486"/>
                    <a:pt x="20421" y="3343"/>
                    <a:pt x="19881" y="1343"/>
                  </a:cubicBezTo>
                  <a:cubicBezTo>
                    <a:pt x="14616" y="1886"/>
                    <a:pt x="12186" y="2857"/>
                    <a:pt x="11241" y="3629"/>
                  </a:cubicBezTo>
                  <a:cubicBezTo>
                    <a:pt x="9621" y="2314"/>
                    <a:pt x="9621" y="2314"/>
                    <a:pt x="9621" y="2314"/>
                  </a:cubicBezTo>
                  <a:cubicBezTo>
                    <a:pt x="8676" y="1514"/>
                    <a:pt x="6246" y="543"/>
                    <a:pt x="1116" y="0"/>
                  </a:cubicBezTo>
                  <a:cubicBezTo>
                    <a:pt x="306" y="1914"/>
                    <a:pt x="7056" y="3086"/>
                    <a:pt x="9486" y="3457"/>
                  </a:cubicBezTo>
                  <a:cubicBezTo>
                    <a:pt x="9486" y="6686"/>
                    <a:pt x="9486" y="6686"/>
                    <a:pt x="9486" y="6686"/>
                  </a:cubicBezTo>
                  <a:cubicBezTo>
                    <a:pt x="8811" y="5829"/>
                    <a:pt x="6921" y="4486"/>
                    <a:pt x="306" y="3800"/>
                  </a:cubicBezTo>
                  <a:cubicBezTo>
                    <a:pt x="-369" y="5971"/>
                    <a:pt x="7731" y="7143"/>
                    <a:pt x="9486" y="7371"/>
                  </a:cubicBezTo>
                  <a:cubicBezTo>
                    <a:pt x="9486" y="10857"/>
                    <a:pt x="9486" y="10857"/>
                    <a:pt x="9486" y="10857"/>
                  </a:cubicBezTo>
                  <a:cubicBezTo>
                    <a:pt x="8406" y="10057"/>
                    <a:pt x="6246" y="8971"/>
                    <a:pt x="711" y="8371"/>
                  </a:cubicBezTo>
                  <a:cubicBezTo>
                    <a:pt x="36" y="10400"/>
                    <a:pt x="7191" y="11571"/>
                    <a:pt x="9486" y="11914"/>
                  </a:cubicBezTo>
                  <a:cubicBezTo>
                    <a:pt x="9486" y="15229"/>
                    <a:pt x="9486" y="15229"/>
                    <a:pt x="9486" y="15229"/>
                  </a:cubicBezTo>
                  <a:cubicBezTo>
                    <a:pt x="8406" y="14429"/>
                    <a:pt x="5976" y="13429"/>
                    <a:pt x="711" y="12857"/>
                  </a:cubicBezTo>
                  <a:cubicBezTo>
                    <a:pt x="36" y="14829"/>
                    <a:pt x="7056" y="16000"/>
                    <a:pt x="9486" y="16343"/>
                  </a:cubicBezTo>
                  <a:cubicBezTo>
                    <a:pt x="9351" y="20200"/>
                    <a:pt x="9351" y="20200"/>
                    <a:pt x="9351" y="20200"/>
                  </a:cubicBezTo>
                  <a:cubicBezTo>
                    <a:pt x="8946" y="19486"/>
                    <a:pt x="7461" y="17857"/>
                    <a:pt x="36" y="17057"/>
                  </a:cubicBezTo>
                  <a:cubicBezTo>
                    <a:pt x="-639" y="19343"/>
                    <a:pt x="8271" y="20514"/>
                    <a:pt x="9351" y="20600"/>
                  </a:cubicBezTo>
                  <a:cubicBezTo>
                    <a:pt x="9351" y="21600"/>
                    <a:pt x="9351" y="21600"/>
                    <a:pt x="9351" y="21600"/>
                  </a:cubicBezTo>
                  <a:cubicBezTo>
                    <a:pt x="10971" y="21600"/>
                    <a:pt x="10971" y="21600"/>
                    <a:pt x="10971" y="21600"/>
                  </a:cubicBezTo>
                  <a:cubicBezTo>
                    <a:pt x="10971" y="21314"/>
                    <a:pt x="10971" y="21314"/>
                    <a:pt x="10971" y="21314"/>
                  </a:cubicBezTo>
                  <a:cubicBezTo>
                    <a:pt x="13536" y="20943"/>
                    <a:pt x="20151" y="19800"/>
                    <a:pt x="19611" y="17857"/>
                  </a:cubicBezTo>
                  <a:cubicBezTo>
                    <a:pt x="14481" y="18371"/>
                    <a:pt x="12186" y="19257"/>
                    <a:pt x="10971" y="2002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7" name="شكل حر 94"/>
            <p:cNvSpPr/>
            <p:nvPr/>
          </p:nvSpPr>
          <p:spPr>
            <a:xfrm flipH="1">
              <a:off x="1665292" y="4674831"/>
              <a:ext cx="549115" cy="973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1600" fill="norm" stroke="1" extrusionOk="0">
                  <a:moveTo>
                    <a:pt x="18985" y="21600"/>
                  </a:moveTo>
                  <a:cubicBezTo>
                    <a:pt x="18985" y="21600"/>
                    <a:pt x="-1478" y="14491"/>
                    <a:pt x="85" y="0"/>
                  </a:cubicBezTo>
                  <a:cubicBezTo>
                    <a:pt x="20122" y="6289"/>
                    <a:pt x="18985" y="21600"/>
                    <a:pt x="1898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8" name="شكل حر 95"/>
            <p:cNvSpPr/>
            <p:nvPr/>
          </p:nvSpPr>
          <p:spPr>
            <a:xfrm flipH="1">
              <a:off x="1596250" y="4793093"/>
              <a:ext cx="530441" cy="901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fill="norm" stroke="1" extrusionOk="0">
                  <a:moveTo>
                    <a:pt x="20930" y="21404"/>
                  </a:moveTo>
                  <a:cubicBezTo>
                    <a:pt x="20428" y="21305"/>
                    <a:pt x="20428" y="20913"/>
                    <a:pt x="20093" y="20618"/>
                  </a:cubicBezTo>
                  <a:cubicBezTo>
                    <a:pt x="19926" y="20618"/>
                    <a:pt x="20093" y="20618"/>
                    <a:pt x="20093" y="20520"/>
                  </a:cubicBezTo>
                  <a:cubicBezTo>
                    <a:pt x="19423" y="20324"/>
                    <a:pt x="19256" y="19833"/>
                    <a:pt x="19088" y="19440"/>
                  </a:cubicBezTo>
                  <a:cubicBezTo>
                    <a:pt x="19088" y="19440"/>
                    <a:pt x="19088" y="19440"/>
                    <a:pt x="19088" y="19440"/>
                  </a:cubicBezTo>
                  <a:cubicBezTo>
                    <a:pt x="19088" y="19342"/>
                    <a:pt x="18921" y="19342"/>
                    <a:pt x="18753" y="19342"/>
                  </a:cubicBezTo>
                  <a:cubicBezTo>
                    <a:pt x="18921" y="19342"/>
                    <a:pt x="18921" y="19342"/>
                    <a:pt x="18921" y="19342"/>
                  </a:cubicBezTo>
                  <a:cubicBezTo>
                    <a:pt x="18753" y="19342"/>
                    <a:pt x="18753" y="19244"/>
                    <a:pt x="18586" y="19244"/>
                  </a:cubicBezTo>
                  <a:cubicBezTo>
                    <a:pt x="18586" y="19047"/>
                    <a:pt x="18753" y="19047"/>
                    <a:pt x="18753" y="19047"/>
                  </a:cubicBezTo>
                  <a:cubicBezTo>
                    <a:pt x="18586" y="18949"/>
                    <a:pt x="18586" y="18949"/>
                    <a:pt x="18586" y="18949"/>
                  </a:cubicBezTo>
                  <a:cubicBezTo>
                    <a:pt x="18251" y="18949"/>
                    <a:pt x="18419" y="18753"/>
                    <a:pt x="18084" y="18655"/>
                  </a:cubicBezTo>
                  <a:cubicBezTo>
                    <a:pt x="18084" y="18655"/>
                    <a:pt x="18084" y="18655"/>
                    <a:pt x="18084" y="18655"/>
                  </a:cubicBezTo>
                  <a:cubicBezTo>
                    <a:pt x="17749" y="18458"/>
                    <a:pt x="17581" y="18065"/>
                    <a:pt x="17247" y="17967"/>
                  </a:cubicBezTo>
                  <a:cubicBezTo>
                    <a:pt x="17247" y="17869"/>
                    <a:pt x="17247" y="17869"/>
                    <a:pt x="17247" y="17869"/>
                  </a:cubicBezTo>
                  <a:cubicBezTo>
                    <a:pt x="17247" y="17869"/>
                    <a:pt x="17079" y="17869"/>
                    <a:pt x="17079" y="17771"/>
                  </a:cubicBezTo>
                  <a:cubicBezTo>
                    <a:pt x="17079" y="17673"/>
                    <a:pt x="16912" y="17673"/>
                    <a:pt x="16912" y="17575"/>
                  </a:cubicBezTo>
                  <a:cubicBezTo>
                    <a:pt x="16912" y="17575"/>
                    <a:pt x="16912" y="17575"/>
                    <a:pt x="16912" y="17575"/>
                  </a:cubicBezTo>
                  <a:cubicBezTo>
                    <a:pt x="16744" y="17575"/>
                    <a:pt x="16912" y="17476"/>
                    <a:pt x="16744" y="17476"/>
                  </a:cubicBezTo>
                  <a:cubicBezTo>
                    <a:pt x="16744" y="17280"/>
                    <a:pt x="16744" y="17280"/>
                    <a:pt x="16744" y="17280"/>
                  </a:cubicBezTo>
                  <a:cubicBezTo>
                    <a:pt x="16409" y="17280"/>
                    <a:pt x="16744" y="17280"/>
                    <a:pt x="16744" y="17182"/>
                  </a:cubicBezTo>
                  <a:cubicBezTo>
                    <a:pt x="16409" y="17280"/>
                    <a:pt x="16409" y="17280"/>
                    <a:pt x="16409" y="17280"/>
                  </a:cubicBezTo>
                  <a:cubicBezTo>
                    <a:pt x="16409" y="17182"/>
                    <a:pt x="16409" y="17182"/>
                    <a:pt x="16409" y="17084"/>
                  </a:cubicBezTo>
                  <a:cubicBezTo>
                    <a:pt x="16409" y="17084"/>
                    <a:pt x="16409" y="17084"/>
                    <a:pt x="16409" y="17084"/>
                  </a:cubicBezTo>
                  <a:cubicBezTo>
                    <a:pt x="16242" y="16985"/>
                    <a:pt x="16242" y="16887"/>
                    <a:pt x="16074" y="16985"/>
                  </a:cubicBezTo>
                  <a:cubicBezTo>
                    <a:pt x="16242" y="16887"/>
                    <a:pt x="16242" y="17084"/>
                    <a:pt x="16409" y="16985"/>
                  </a:cubicBezTo>
                  <a:cubicBezTo>
                    <a:pt x="15907" y="16691"/>
                    <a:pt x="15740" y="16298"/>
                    <a:pt x="15405" y="16004"/>
                  </a:cubicBezTo>
                  <a:cubicBezTo>
                    <a:pt x="15405" y="15905"/>
                    <a:pt x="15405" y="15905"/>
                    <a:pt x="15405" y="15905"/>
                  </a:cubicBezTo>
                  <a:cubicBezTo>
                    <a:pt x="15237" y="15807"/>
                    <a:pt x="15237" y="15807"/>
                    <a:pt x="15237" y="15807"/>
                  </a:cubicBezTo>
                  <a:cubicBezTo>
                    <a:pt x="15237" y="15611"/>
                    <a:pt x="15237" y="15611"/>
                    <a:pt x="15237" y="15611"/>
                  </a:cubicBezTo>
                  <a:cubicBezTo>
                    <a:pt x="15237" y="15513"/>
                    <a:pt x="15070" y="15611"/>
                    <a:pt x="14735" y="15513"/>
                  </a:cubicBezTo>
                  <a:cubicBezTo>
                    <a:pt x="15070" y="15513"/>
                    <a:pt x="15070" y="15513"/>
                    <a:pt x="15070" y="15513"/>
                  </a:cubicBezTo>
                  <a:cubicBezTo>
                    <a:pt x="14735" y="15415"/>
                    <a:pt x="14735" y="15316"/>
                    <a:pt x="14735" y="15316"/>
                  </a:cubicBezTo>
                  <a:cubicBezTo>
                    <a:pt x="14735" y="15316"/>
                    <a:pt x="14735" y="15316"/>
                    <a:pt x="14735" y="15316"/>
                  </a:cubicBezTo>
                  <a:cubicBezTo>
                    <a:pt x="14735" y="15316"/>
                    <a:pt x="14735" y="15218"/>
                    <a:pt x="14567" y="15218"/>
                  </a:cubicBezTo>
                  <a:cubicBezTo>
                    <a:pt x="14735" y="15218"/>
                    <a:pt x="14735" y="15218"/>
                    <a:pt x="14735" y="15218"/>
                  </a:cubicBezTo>
                  <a:cubicBezTo>
                    <a:pt x="14735" y="15120"/>
                    <a:pt x="14567" y="15218"/>
                    <a:pt x="14567" y="15120"/>
                  </a:cubicBezTo>
                  <a:cubicBezTo>
                    <a:pt x="14567" y="15120"/>
                    <a:pt x="14567" y="15120"/>
                    <a:pt x="14567" y="15120"/>
                  </a:cubicBezTo>
                  <a:cubicBezTo>
                    <a:pt x="14400" y="15022"/>
                    <a:pt x="14233" y="14924"/>
                    <a:pt x="14233" y="14727"/>
                  </a:cubicBezTo>
                  <a:cubicBezTo>
                    <a:pt x="14233" y="14727"/>
                    <a:pt x="14233" y="14727"/>
                    <a:pt x="14233" y="14727"/>
                  </a:cubicBezTo>
                  <a:cubicBezTo>
                    <a:pt x="14065" y="14629"/>
                    <a:pt x="14065" y="14629"/>
                    <a:pt x="13898" y="14531"/>
                  </a:cubicBezTo>
                  <a:cubicBezTo>
                    <a:pt x="13898" y="14433"/>
                    <a:pt x="14065" y="14531"/>
                    <a:pt x="13898" y="14433"/>
                  </a:cubicBezTo>
                  <a:cubicBezTo>
                    <a:pt x="13730" y="14433"/>
                    <a:pt x="13730" y="14236"/>
                    <a:pt x="13730" y="14335"/>
                  </a:cubicBezTo>
                  <a:cubicBezTo>
                    <a:pt x="13730" y="14236"/>
                    <a:pt x="13563" y="14138"/>
                    <a:pt x="13563" y="14040"/>
                  </a:cubicBezTo>
                  <a:cubicBezTo>
                    <a:pt x="13563" y="14040"/>
                    <a:pt x="13563" y="13942"/>
                    <a:pt x="13730" y="14040"/>
                  </a:cubicBezTo>
                  <a:cubicBezTo>
                    <a:pt x="13730" y="13942"/>
                    <a:pt x="13730" y="13942"/>
                    <a:pt x="13730" y="13942"/>
                  </a:cubicBezTo>
                  <a:cubicBezTo>
                    <a:pt x="13730" y="13942"/>
                    <a:pt x="13730" y="14040"/>
                    <a:pt x="13730" y="13942"/>
                  </a:cubicBezTo>
                  <a:cubicBezTo>
                    <a:pt x="13730" y="13942"/>
                    <a:pt x="13563" y="13844"/>
                    <a:pt x="13563" y="13844"/>
                  </a:cubicBezTo>
                  <a:cubicBezTo>
                    <a:pt x="13228" y="13745"/>
                    <a:pt x="13060" y="13745"/>
                    <a:pt x="13060" y="13647"/>
                  </a:cubicBezTo>
                  <a:cubicBezTo>
                    <a:pt x="13060" y="13647"/>
                    <a:pt x="13060" y="13549"/>
                    <a:pt x="13228" y="13549"/>
                  </a:cubicBezTo>
                  <a:cubicBezTo>
                    <a:pt x="12726" y="13549"/>
                    <a:pt x="12726" y="13549"/>
                    <a:pt x="12726" y="13549"/>
                  </a:cubicBezTo>
                  <a:cubicBezTo>
                    <a:pt x="12726" y="13451"/>
                    <a:pt x="12893" y="13451"/>
                    <a:pt x="12726" y="13451"/>
                  </a:cubicBezTo>
                  <a:cubicBezTo>
                    <a:pt x="12726" y="13451"/>
                    <a:pt x="12726" y="13451"/>
                    <a:pt x="12558" y="13451"/>
                  </a:cubicBezTo>
                  <a:cubicBezTo>
                    <a:pt x="12726" y="13451"/>
                    <a:pt x="12558" y="13255"/>
                    <a:pt x="12558" y="13255"/>
                  </a:cubicBezTo>
                  <a:cubicBezTo>
                    <a:pt x="12726" y="13255"/>
                    <a:pt x="12726" y="13255"/>
                    <a:pt x="12726" y="13255"/>
                  </a:cubicBezTo>
                  <a:cubicBezTo>
                    <a:pt x="12558" y="13255"/>
                    <a:pt x="12558" y="13255"/>
                    <a:pt x="12558" y="13255"/>
                  </a:cubicBezTo>
                  <a:cubicBezTo>
                    <a:pt x="12558" y="13058"/>
                    <a:pt x="12558" y="13058"/>
                    <a:pt x="12558" y="13058"/>
                  </a:cubicBezTo>
                  <a:cubicBezTo>
                    <a:pt x="12558" y="13058"/>
                    <a:pt x="12558" y="12960"/>
                    <a:pt x="12391" y="13058"/>
                  </a:cubicBezTo>
                  <a:cubicBezTo>
                    <a:pt x="12558" y="13058"/>
                    <a:pt x="12558" y="13058"/>
                    <a:pt x="12558" y="13058"/>
                  </a:cubicBezTo>
                  <a:cubicBezTo>
                    <a:pt x="12391" y="13058"/>
                    <a:pt x="12391" y="12960"/>
                    <a:pt x="12223" y="12960"/>
                  </a:cubicBezTo>
                  <a:cubicBezTo>
                    <a:pt x="12391" y="12960"/>
                    <a:pt x="12391" y="12960"/>
                    <a:pt x="12391" y="12960"/>
                  </a:cubicBezTo>
                  <a:cubicBezTo>
                    <a:pt x="12223" y="12862"/>
                    <a:pt x="12056" y="12764"/>
                    <a:pt x="11721" y="12665"/>
                  </a:cubicBezTo>
                  <a:cubicBezTo>
                    <a:pt x="11721" y="12764"/>
                    <a:pt x="12056" y="12665"/>
                    <a:pt x="12056" y="12764"/>
                  </a:cubicBezTo>
                  <a:cubicBezTo>
                    <a:pt x="12056" y="12665"/>
                    <a:pt x="11553" y="12567"/>
                    <a:pt x="11553" y="12469"/>
                  </a:cubicBezTo>
                  <a:cubicBezTo>
                    <a:pt x="11386" y="12469"/>
                    <a:pt x="11386" y="12469"/>
                    <a:pt x="11386" y="12469"/>
                  </a:cubicBezTo>
                  <a:cubicBezTo>
                    <a:pt x="11386" y="12469"/>
                    <a:pt x="11553" y="12371"/>
                    <a:pt x="11386" y="12371"/>
                  </a:cubicBezTo>
                  <a:cubicBezTo>
                    <a:pt x="11553" y="12371"/>
                    <a:pt x="11386" y="12371"/>
                    <a:pt x="11386" y="12175"/>
                  </a:cubicBezTo>
                  <a:cubicBezTo>
                    <a:pt x="11386" y="12175"/>
                    <a:pt x="11386" y="12175"/>
                    <a:pt x="11386" y="12175"/>
                  </a:cubicBezTo>
                  <a:cubicBezTo>
                    <a:pt x="11386" y="12175"/>
                    <a:pt x="11051" y="11978"/>
                    <a:pt x="11051" y="11880"/>
                  </a:cubicBezTo>
                  <a:cubicBezTo>
                    <a:pt x="11051" y="11880"/>
                    <a:pt x="10884" y="11880"/>
                    <a:pt x="10884" y="11782"/>
                  </a:cubicBezTo>
                  <a:cubicBezTo>
                    <a:pt x="10884" y="11782"/>
                    <a:pt x="10884" y="11782"/>
                    <a:pt x="10884" y="11782"/>
                  </a:cubicBezTo>
                  <a:cubicBezTo>
                    <a:pt x="10884" y="11684"/>
                    <a:pt x="10884" y="11684"/>
                    <a:pt x="10884" y="11684"/>
                  </a:cubicBezTo>
                  <a:cubicBezTo>
                    <a:pt x="10716" y="11684"/>
                    <a:pt x="11219" y="11880"/>
                    <a:pt x="11051" y="11880"/>
                  </a:cubicBezTo>
                  <a:cubicBezTo>
                    <a:pt x="11051" y="11782"/>
                    <a:pt x="10716" y="11782"/>
                    <a:pt x="10884" y="11782"/>
                  </a:cubicBezTo>
                  <a:cubicBezTo>
                    <a:pt x="10884" y="11684"/>
                    <a:pt x="10716" y="11684"/>
                    <a:pt x="10716" y="11585"/>
                  </a:cubicBezTo>
                  <a:cubicBezTo>
                    <a:pt x="10716" y="11585"/>
                    <a:pt x="10884" y="11585"/>
                    <a:pt x="10884" y="11487"/>
                  </a:cubicBezTo>
                  <a:cubicBezTo>
                    <a:pt x="10716" y="11487"/>
                    <a:pt x="10716" y="11487"/>
                    <a:pt x="10716" y="11487"/>
                  </a:cubicBezTo>
                  <a:cubicBezTo>
                    <a:pt x="10549" y="11291"/>
                    <a:pt x="10549" y="11291"/>
                    <a:pt x="10549" y="11291"/>
                  </a:cubicBezTo>
                  <a:cubicBezTo>
                    <a:pt x="10549" y="11487"/>
                    <a:pt x="10549" y="11291"/>
                    <a:pt x="10549" y="11291"/>
                  </a:cubicBezTo>
                  <a:cubicBezTo>
                    <a:pt x="10381" y="11291"/>
                    <a:pt x="10381" y="11291"/>
                    <a:pt x="10381" y="11291"/>
                  </a:cubicBezTo>
                  <a:cubicBezTo>
                    <a:pt x="10549" y="11193"/>
                    <a:pt x="10549" y="11193"/>
                    <a:pt x="10549" y="11193"/>
                  </a:cubicBezTo>
                  <a:cubicBezTo>
                    <a:pt x="10381" y="11193"/>
                    <a:pt x="10381" y="11193"/>
                    <a:pt x="10381" y="11193"/>
                  </a:cubicBezTo>
                  <a:cubicBezTo>
                    <a:pt x="10381" y="11193"/>
                    <a:pt x="10381" y="11193"/>
                    <a:pt x="10381" y="11193"/>
                  </a:cubicBezTo>
                  <a:cubicBezTo>
                    <a:pt x="10214" y="11193"/>
                    <a:pt x="10214" y="11095"/>
                    <a:pt x="10047" y="11095"/>
                  </a:cubicBezTo>
                  <a:cubicBezTo>
                    <a:pt x="10047" y="10996"/>
                    <a:pt x="9879" y="10898"/>
                    <a:pt x="10047" y="10800"/>
                  </a:cubicBezTo>
                  <a:cubicBezTo>
                    <a:pt x="9879" y="10702"/>
                    <a:pt x="9712" y="10702"/>
                    <a:pt x="9712" y="10604"/>
                  </a:cubicBezTo>
                  <a:cubicBezTo>
                    <a:pt x="9712" y="10604"/>
                    <a:pt x="9712" y="10702"/>
                    <a:pt x="9879" y="10604"/>
                  </a:cubicBezTo>
                  <a:cubicBezTo>
                    <a:pt x="9712" y="10604"/>
                    <a:pt x="9712" y="10604"/>
                    <a:pt x="9712" y="10604"/>
                  </a:cubicBezTo>
                  <a:cubicBezTo>
                    <a:pt x="9712" y="10407"/>
                    <a:pt x="9712" y="10407"/>
                    <a:pt x="9712" y="10407"/>
                  </a:cubicBezTo>
                  <a:cubicBezTo>
                    <a:pt x="9544" y="10309"/>
                    <a:pt x="9544" y="10407"/>
                    <a:pt x="9544" y="10407"/>
                  </a:cubicBezTo>
                  <a:cubicBezTo>
                    <a:pt x="9544" y="10309"/>
                    <a:pt x="9209" y="10211"/>
                    <a:pt x="9209" y="10113"/>
                  </a:cubicBezTo>
                  <a:cubicBezTo>
                    <a:pt x="9377" y="10113"/>
                    <a:pt x="9377" y="10211"/>
                    <a:pt x="9377" y="10113"/>
                  </a:cubicBezTo>
                  <a:cubicBezTo>
                    <a:pt x="9544" y="10015"/>
                    <a:pt x="9209" y="10015"/>
                    <a:pt x="9209" y="9916"/>
                  </a:cubicBezTo>
                  <a:cubicBezTo>
                    <a:pt x="9209" y="10015"/>
                    <a:pt x="9209" y="10015"/>
                    <a:pt x="9209" y="10015"/>
                  </a:cubicBezTo>
                  <a:cubicBezTo>
                    <a:pt x="9209" y="9916"/>
                    <a:pt x="9042" y="9916"/>
                    <a:pt x="9209" y="9916"/>
                  </a:cubicBezTo>
                  <a:cubicBezTo>
                    <a:pt x="9042" y="9916"/>
                    <a:pt x="9209" y="9818"/>
                    <a:pt x="9042" y="9916"/>
                  </a:cubicBezTo>
                  <a:cubicBezTo>
                    <a:pt x="9042" y="9720"/>
                    <a:pt x="8372" y="9425"/>
                    <a:pt x="8540" y="9327"/>
                  </a:cubicBezTo>
                  <a:cubicBezTo>
                    <a:pt x="8540" y="9327"/>
                    <a:pt x="8540" y="9229"/>
                    <a:pt x="8372" y="9229"/>
                  </a:cubicBezTo>
                  <a:cubicBezTo>
                    <a:pt x="8372" y="9327"/>
                    <a:pt x="8540" y="9327"/>
                    <a:pt x="8540" y="9327"/>
                  </a:cubicBezTo>
                  <a:cubicBezTo>
                    <a:pt x="8372" y="9327"/>
                    <a:pt x="8372" y="9327"/>
                    <a:pt x="8372" y="9327"/>
                  </a:cubicBezTo>
                  <a:cubicBezTo>
                    <a:pt x="8372" y="9229"/>
                    <a:pt x="8372" y="9229"/>
                    <a:pt x="8540" y="9229"/>
                  </a:cubicBezTo>
                  <a:cubicBezTo>
                    <a:pt x="8540" y="9229"/>
                    <a:pt x="8205" y="9229"/>
                    <a:pt x="8205" y="9131"/>
                  </a:cubicBezTo>
                  <a:cubicBezTo>
                    <a:pt x="8205" y="9131"/>
                    <a:pt x="8205" y="9131"/>
                    <a:pt x="8205" y="9033"/>
                  </a:cubicBezTo>
                  <a:cubicBezTo>
                    <a:pt x="8037" y="9033"/>
                    <a:pt x="8037" y="9033"/>
                    <a:pt x="8037" y="9033"/>
                  </a:cubicBezTo>
                  <a:cubicBezTo>
                    <a:pt x="8037" y="8935"/>
                    <a:pt x="8037" y="8935"/>
                    <a:pt x="8205" y="8935"/>
                  </a:cubicBezTo>
                  <a:cubicBezTo>
                    <a:pt x="8037" y="8836"/>
                    <a:pt x="8037" y="8836"/>
                    <a:pt x="8037" y="8836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836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7870" y="8640"/>
                    <a:pt x="7870" y="8640"/>
                    <a:pt x="7870" y="8640"/>
                  </a:cubicBezTo>
                  <a:cubicBezTo>
                    <a:pt x="7870" y="8542"/>
                    <a:pt x="7870" y="8542"/>
                    <a:pt x="7870" y="8542"/>
                  </a:cubicBezTo>
                  <a:cubicBezTo>
                    <a:pt x="7702" y="8542"/>
                    <a:pt x="7702" y="8542"/>
                    <a:pt x="7702" y="8542"/>
                  </a:cubicBezTo>
                  <a:cubicBezTo>
                    <a:pt x="7702" y="8542"/>
                    <a:pt x="7535" y="8444"/>
                    <a:pt x="7702" y="8444"/>
                  </a:cubicBezTo>
                  <a:cubicBezTo>
                    <a:pt x="7702" y="8542"/>
                    <a:pt x="7702" y="8542"/>
                    <a:pt x="7702" y="8542"/>
                  </a:cubicBezTo>
                  <a:cubicBezTo>
                    <a:pt x="7702" y="8444"/>
                    <a:pt x="7870" y="8444"/>
                    <a:pt x="7702" y="8444"/>
                  </a:cubicBezTo>
                  <a:cubicBezTo>
                    <a:pt x="7702" y="8345"/>
                    <a:pt x="7535" y="8444"/>
                    <a:pt x="7535" y="8345"/>
                  </a:cubicBezTo>
                  <a:cubicBezTo>
                    <a:pt x="7702" y="8345"/>
                    <a:pt x="7702" y="8345"/>
                    <a:pt x="7702" y="8345"/>
                  </a:cubicBezTo>
                  <a:cubicBezTo>
                    <a:pt x="7702" y="8345"/>
                    <a:pt x="7702" y="8345"/>
                    <a:pt x="7702" y="8345"/>
                  </a:cubicBezTo>
                  <a:cubicBezTo>
                    <a:pt x="7535" y="8345"/>
                    <a:pt x="7535" y="8345"/>
                    <a:pt x="7535" y="8345"/>
                  </a:cubicBezTo>
                  <a:cubicBezTo>
                    <a:pt x="7535" y="8345"/>
                    <a:pt x="7535" y="8345"/>
                    <a:pt x="7535" y="8345"/>
                  </a:cubicBezTo>
                  <a:cubicBezTo>
                    <a:pt x="7535" y="8345"/>
                    <a:pt x="7535" y="8247"/>
                    <a:pt x="7367" y="8247"/>
                  </a:cubicBezTo>
                  <a:cubicBezTo>
                    <a:pt x="7367" y="8149"/>
                    <a:pt x="7367" y="8149"/>
                    <a:pt x="7367" y="8051"/>
                  </a:cubicBezTo>
                  <a:cubicBezTo>
                    <a:pt x="7367" y="8051"/>
                    <a:pt x="7367" y="8051"/>
                    <a:pt x="7367" y="8051"/>
                  </a:cubicBezTo>
                  <a:cubicBezTo>
                    <a:pt x="7200" y="7953"/>
                    <a:pt x="7200" y="7953"/>
                    <a:pt x="7200" y="7953"/>
                  </a:cubicBezTo>
                  <a:cubicBezTo>
                    <a:pt x="7200" y="7953"/>
                    <a:pt x="7200" y="7953"/>
                    <a:pt x="7200" y="7953"/>
                  </a:cubicBezTo>
                  <a:cubicBezTo>
                    <a:pt x="7033" y="7855"/>
                    <a:pt x="7033" y="7855"/>
                    <a:pt x="7033" y="7855"/>
                  </a:cubicBezTo>
                  <a:cubicBezTo>
                    <a:pt x="7033" y="7756"/>
                    <a:pt x="7200" y="7756"/>
                    <a:pt x="7033" y="7658"/>
                  </a:cubicBezTo>
                  <a:cubicBezTo>
                    <a:pt x="6865" y="7658"/>
                    <a:pt x="6865" y="7658"/>
                    <a:pt x="6865" y="7658"/>
                  </a:cubicBezTo>
                  <a:cubicBezTo>
                    <a:pt x="6865" y="7560"/>
                    <a:pt x="6530" y="7462"/>
                    <a:pt x="6530" y="7364"/>
                  </a:cubicBezTo>
                  <a:cubicBezTo>
                    <a:pt x="6530" y="7364"/>
                    <a:pt x="6530" y="7364"/>
                    <a:pt x="6530" y="7364"/>
                  </a:cubicBezTo>
                  <a:cubicBezTo>
                    <a:pt x="6363" y="7265"/>
                    <a:pt x="6028" y="6971"/>
                    <a:pt x="6028" y="6873"/>
                  </a:cubicBezTo>
                  <a:cubicBezTo>
                    <a:pt x="6195" y="6873"/>
                    <a:pt x="6195" y="6775"/>
                    <a:pt x="6195" y="6775"/>
                  </a:cubicBezTo>
                  <a:cubicBezTo>
                    <a:pt x="6028" y="6775"/>
                    <a:pt x="6195" y="6676"/>
                    <a:pt x="6028" y="6775"/>
                  </a:cubicBezTo>
                  <a:cubicBezTo>
                    <a:pt x="6028" y="6775"/>
                    <a:pt x="6028" y="6775"/>
                    <a:pt x="6028" y="6873"/>
                  </a:cubicBezTo>
                  <a:cubicBezTo>
                    <a:pt x="5860" y="6775"/>
                    <a:pt x="5860" y="6578"/>
                    <a:pt x="5860" y="6578"/>
                  </a:cubicBezTo>
                  <a:cubicBezTo>
                    <a:pt x="5860" y="6578"/>
                    <a:pt x="5860" y="6578"/>
                    <a:pt x="5860" y="6578"/>
                  </a:cubicBezTo>
                  <a:cubicBezTo>
                    <a:pt x="5860" y="6578"/>
                    <a:pt x="5860" y="6480"/>
                    <a:pt x="5693" y="6480"/>
                  </a:cubicBezTo>
                  <a:cubicBezTo>
                    <a:pt x="5693" y="6480"/>
                    <a:pt x="5693" y="6480"/>
                    <a:pt x="5693" y="6480"/>
                  </a:cubicBezTo>
                  <a:cubicBezTo>
                    <a:pt x="5693" y="6480"/>
                    <a:pt x="5693" y="6480"/>
                    <a:pt x="5693" y="6480"/>
                  </a:cubicBezTo>
                  <a:cubicBezTo>
                    <a:pt x="5693" y="6382"/>
                    <a:pt x="5358" y="6480"/>
                    <a:pt x="5358" y="6382"/>
                  </a:cubicBezTo>
                  <a:cubicBezTo>
                    <a:pt x="5693" y="6382"/>
                    <a:pt x="5693" y="6382"/>
                    <a:pt x="5693" y="6382"/>
                  </a:cubicBezTo>
                  <a:cubicBezTo>
                    <a:pt x="5358" y="6284"/>
                    <a:pt x="5191" y="6284"/>
                    <a:pt x="5191" y="6087"/>
                  </a:cubicBezTo>
                  <a:cubicBezTo>
                    <a:pt x="5191" y="5989"/>
                    <a:pt x="5191" y="5989"/>
                    <a:pt x="5191" y="5989"/>
                  </a:cubicBezTo>
                  <a:cubicBezTo>
                    <a:pt x="5023" y="5989"/>
                    <a:pt x="5023" y="5989"/>
                    <a:pt x="5023" y="5989"/>
                  </a:cubicBezTo>
                  <a:cubicBezTo>
                    <a:pt x="5023" y="5891"/>
                    <a:pt x="5023" y="5891"/>
                    <a:pt x="5023" y="5891"/>
                  </a:cubicBezTo>
                  <a:cubicBezTo>
                    <a:pt x="4688" y="5793"/>
                    <a:pt x="4521" y="5498"/>
                    <a:pt x="4353" y="5204"/>
                  </a:cubicBezTo>
                  <a:cubicBezTo>
                    <a:pt x="4353" y="5204"/>
                    <a:pt x="4353" y="5204"/>
                    <a:pt x="4353" y="5204"/>
                  </a:cubicBezTo>
                  <a:cubicBezTo>
                    <a:pt x="4353" y="5204"/>
                    <a:pt x="4353" y="5204"/>
                    <a:pt x="4353" y="5204"/>
                  </a:cubicBezTo>
                  <a:cubicBezTo>
                    <a:pt x="4353" y="5204"/>
                    <a:pt x="4353" y="5105"/>
                    <a:pt x="4521" y="5204"/>
                  </a:cubicBezTo>
                  <a:cubicBezTo>
                    <a:pt x="4521" y="5105"/>
                    <a:pt x="4353" y="5105"/>
                    <a:pt x="4186" y="5007"/>
                  </a:cubicBezTo>
                  <a:cubicBezTo>
                    <a:pt x="4186" y="5105"/>
                    <a:pt x="4353" y="5105"/>
                    <a:pt x="4186" y="5105"/>
                  </a:cubicBezTo>
                  <a:cubicBezTo>
                    <a:pt x="4186" y="5105"/>
                    <a:pt x="4186" y="5007"/>
                    <a:pt x="3851" y="5007"/>
                  </a:cubicBezTo>
                  <a:cubicBezTo>
                    <a:pt x="3851" y="4909"/>
                    <a:pt x="4186" y="4909"/>
                    <a:pt x="4186" y="4909"/>
                  </a:cubicBezTo>
                  <a:cubicBezTo>
                    <a:pt x="3851" y="4909"/>
                    <a:pt x="3851" y="4909"/>
                    <a:pt x="3851" y="4909"/>
                  </a:cubicBezTo>
                  <a:cubicBezTo>
                    <a:pt x="4186" y="4811"/>
                    <a:pt x="4521" y="5007"/>
                    <a:pt x="4521" y="4811"/>
                  </a:cubicBezTo>
                  <a:cubicBezTo>
                    <a:pt x="4521" y="4811"/>
                    <a:pt x="4521" y="4811"/>
                    <a:pt x="4521" y="4811"/>
                  </a:cubicBezTo>
                  <a:cubicBezTo>
                    <a:pt x="4521" y="4713"/>
                    <a:pt x="4688" y="4909"/>
                    <a:pt x="4688" y="4811"/>
                  </a:cubicBezTo>
                  <a:cubicBezTo>
                    <a:pt x="4521" y="4713"/>
                    <a:pt x="4353" y="4713"/>
                    <a:pt x="4353" y="4811"/>
                  </a:cubicBezTo>
                  <a:cubicBezTo>
                    <a:pt x="4186" y="4713"/>
                    <a:pt x="3851" y="4811"/>
                    <a:pt x="3851" y="4713"/>
                  </a:cubicBezTo>
                  <a:cubicBezTo>
                    <a:pt x="3851" y="4713"/>
                    <a:pt x="3851" y="4811"/>
                    <a:pt x="4186" y="4811"/>
                  </a:cubicBezTo>
                  <a:cubicBezTo>
                    <a:pt x="4186" y="4713"/>
                    <a:pt x="3851" y="4713"/>
                    <a:pt x="3851" y="4615"/>
                  </a:cubicBezTo>
                  <a:cubicBezTo>
                    <a:pt x="3851" y="4713"/>
                    <a:pt x="3684" y="4713"/>
                    <a:pt x="3684" y="4615"/>
                  </a:cubicBezTo>
                  <a:cubicBezTo>
                    <a:pt x="3684" y="4615"/>
                    <a:pt x="3684" y="4615"/>
                    <a:pt x="3684" y="4615"/>
                  </a:cubicBezTo>
                  <a:cubicBezTo>
                    <a:pt x="3684" y="4615"/>
                    <a:pt x="3684" y="4615"/>
                    <a:pt x="3684" y="4615"/>
                  </a:cubicBezTo>
                  <a:cubicBezTo>
                    <a:pt x="3516" y="4615"/>
                    <a:pt x="3684" y="4615"/>
                    <a:pt x="3516" y="4615"/>
                  </a:cubicBezTo>
                  <a:cubicBezTo>
                    <a:pt x="3516" y="4418"/>
                    <a:pt x="3684" y="4615"/>
                    <a:pt x="3684" y="4418"/>
                  </a:cubicBezTo>
                  <a:cubicBezTo>
                    <a:pt x="3684" y="4418"/>
                    <a:pt x="3516" y="4320"/>
                    <a:pt x="3349" y="4418"/>
                  </a:cubicBezTo>
                  <a:cubicBezTo>
                    <a:pt x="3516" y="4320"/>
                    <a:pt x="3516" y="4320"/>
                    <a:pt x="3516" y="4320"/>
                  </a:cubicBezTo>
                  <a:cubicBezTo>
                    <a:pt x="3516" y="4320"/>
                    <a:pt x="3349" y="4320"/>
                    <a:pt x="3516" y="4222"/>
                  </a:cubicBezTo>
                  <a:cubicBezTo>
                    <a:pt x="3349" y="4222"/>
                    <a:pt x="3349" y="4222"/>
                    <a:pt x="3349" y="4222"/>
                  </a:cubicBezTo>
                  <a:cubicBezTo>
                    <a:pt x="3349" y="4222"/>
                    <a:pt x="3349" y="4222"/>
                    <a:pt x="3349" y="4124"/>
                  </a:cubicBezTo>
                  <a:cubicBezTo>
                    <a:pt x="3181" y="4025"/>
                    <a:pt x="3181" y="4025"/>
                    <a:pt x="3181" y="4025"/>
                  </a:cubicBezTo>
                  <a:cubicBezTo>
                    <a:pt x="3181" y="4025"/>
                    <a:pt x="3181" y="3927"/>
                    <a:pt x="3014" y="3927"/>
                  </a:cubicBezTo>
                  <a:cubicBezTo>
                    <a:pt x="3014" y="4025"/>
                    <a:pt x="3181" y="4025"/>
                    <a:pt x="3181" y="4124"/>
                  </a:cubicBezTo>
                  <a:cubicBezTo>
                    <a:pt x="3181" y="4025"/>
                    <a:pt x="3014" y="4025"/>
                    <a:pt x="3014" y="3927"/>
                  </a:cubicBezTo>
                  <a:cubicBezTo>
                    <a:pt x="3014" y="3927"/>
                    <a:pt x="3014" y="3927"/>
                    <a:pt x="3014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679" y="3927"/>
                    <a:pt x="3014" y="3927"/>
                    <a:pt x="2847" y="3829"/>
                  </a:cubicBezTo>
                  <a:cubicBezTo>
                    <a:pt x="3014" y="3829"/>
                    <a:pt x="3014" y="3829"/>
                    <a:pt x="3014" y="3829"/>
                  </a:cubicBezTo>
                  <a:cubicBezTo>
                    <a:pt x="3014" y="3829"/>
                    <a:pt x="3014" y="3829"/>
                    <a:pt x="2847" y="3731"/>
                  </a:cubicBezTo>
                  <a:cubicBezTo>
                    <a:pt x="2847" y="3731"/>
                    <a:pt x="2679" y="3731"/>
                    <a:pt x="2679" y="3829"/>
                  </a:cubicBezTo>
                  <a:cubicBezTo>
                    <a:pt x="2512" y="3731"/>
                    <a:pt x="2679" y="3731"/>
                    <a:pt x="2512" y="3731"/>
                  </a:cubicBezTo>
                  <a:cubicBezTo>
                    <a:pt x="2679" y="3731"/>
                    <a:pt x="2679" y="3731"/>
                    <a:pt x="2679" y="3731"/>
                  </a:cubicBezTo>
                  <a:cubicBezTo>
                    <a:pt x="2847" y="3731"/>
                    <a:pt x="2847" y="3535"/>
                    <a:pt x="2679" y="3535"/>
                  </a:cubicBezTo>
                  <a:cubicBezTo>
                    <a:pt x="2679" y="3436"/>
                    <a:pt x="2512" y="3436"/>
                    <a:pt x="2512" y="3535"/>
                  </a:cubicBezTo>
                  <a:cubicBezTo>
                    <a:pt x="2512" y="3436"/>
                    <a:pt x="2512" y="3436"/>
                    <a:pt x="2512" y="3436"/>
                  </a:cubicBezTo>
                  <a:cubicBezTo>
                    <a:pt x="2512" y="3338"/>
                    <a:pt x="2512" y="3436"/>
                    <a:pt x="2344" y="3436"/>
                  </a:cubicBezTo>
                  <a:cubicBezTo>
                    <a:pt x="2512" y="3338"/>
                    <a:pt x="2512" y="3240"/>
                    <a:pt x="2512" y="3240"/>
                  </a:cubicBezTo>
                  <a:cubicBezTo>
                    <a:pt x="2679" y="3240"/>
                    <a:pt x="2679" y="3240"/>
                    <a:pt x="2679" y="3240"/>
                  </a:cubicBezTo>
                  <a:cubicBezTo>
                    <a:pt x="2679" y="3240"/>
                    <a:pt x="2679" y="3240"/>
                    <a:pt x="2679" y="3240"/>
                  </a:cubicBezTo>
                  <a:cubicBezTo>
                    <a:pt x="2679" y="3240"/>
                    <a:pt x="2679" y="3240"/>
                    <a:pt x="2847" y="3240"/>
                  </a:cubicBezTo>
                  <a:cubicBezTo>
                    <a:pt x="2679" y="3142"/>
                    <a:pt x="2679" y="3142"/>
                    <a:pt x="2679" y="3142"/>
                  </a:cubicBezTo>
                  <a:cubicBezTo>
                    <a:pt x="2512" y="3240"/>
                    <a:pt x="2344" y="3142"/>
                    <a:pt x="2177" y="3240"/>
                  </a:cubicBezTo>
                  <a:cubicBezTo>
                    <a:pt x="2009" y="3142"/>
                    <a:pt x="2512" y="3044"/>
                    <a:pt x="2177" y="2945"/>
                  </a:cubicBezTo>
                  <a:cubicBezTo>
                    <a:pt x="2177" y="3044"/>
                    <a:pt x="2009" y="2945"/>
                    <a:pt x="2009" y="3044"/>
                  </a:cubicBezTo>
                  <a:cubicBezTo>
                    <a:pt x="2009" y="2945"/>
                    <a:pt x="1842" y="3044"/>
                    <a:pt x="1842" y="2945"/>
                  </a:cubicBezTo>
                  <a:cubicBezTo>
                    <a:pt x="2009" y="2945"/>
                    <a:pt x="2009" y="2847"/>
                    <a:pt x="2177" y="2847"/>
                  </a:cubicBezTo>
                  <a:cubicBezTo>
                    <a:pt x="2009" y="2847"/>
                    <a:pt x="2177" y="2945"/>
                    <a:pt x="2177" y="2945"/>
                  </a:cubicBezTo>
                  <a:cubicBezTo>
                    <a:pt x="2177" y="2945"/>
                    <a:pt x="2344" y="2945"/>
                    <a:pt x="2177" y="2847"/>
                  </a:cubicBezTo>
                  <a:cubicBezTo>
                    <a:pt x="2177" y="2651"/>
                    <a:pt x="2177" y="2651"/>
                    <a:pt x="2009" y="2651"/>
                  </a:cubicBezTo>
                  <a:cubicBezTo>
                    <a:pt x="2009" y="2847"/>
                    <a:pt x="2177" y="2847"/>
                    <a:pt x="2009" y="2847"/>
                  </a:cubicBezTo>
                  <a:cubicBezTo>
                    <a:pt x="1842" y="2651"/>
                    <a:pt x="2009" y="2553"/>
                    <a:pt x="1842" y="2651"/>
                  </a:cubicBezTo>
                  <a:cubicBezTo>
                    <a:pt x="1842" y="2651"/>
                    <a:pt x="1842" y="2847"/>
                    <a:pt x="1674" y="2847"/>
                  </a:cubicBezTo>
                  <a:cubicBezTo>
                    <a:pt x="1674" y="2651"/>
                    <a:pt x="1674" y="2651"/>
                    <a:pt x="1674" y="2651"/>
                  </a:cubicBezTo>
                  <a:cubicBezTo>
                    <a:pt x="1674" y="2651"/>
                    <a:pt x="1674" y="2651"/>
                    <a:pt x="1674" y="2651"/>
                  </a:cubicBezTo>
                  <a:cubicBezTo>
                    <a:pt x="1674" y="2553"/>
                    <a:pt x="1507" y="2651"/>
                    <a:pt x="1507" y="2553"/>
                  </a:cubicBezTo>
                  <a:cubicBezTo>
                    <a:pt x="1507" y="2553"/>
                    <a:pt x="1507" y="2553"/>
                    <a:pt x="1507" y="2553"/>
                  </a:cubicBezTo>
                  <a:cubicBezTo>
                    <a:pt x="1674" y="2553"/>
                    <a:pt x="1674" y="2651"/>
                    <a:pt x="1842" y="2553"/>
                  </a:cubicBezTo>
                  <a:cubicBezTo>
                    <a:pt x="1674" y="2553"/>
                    <a:pt x="1674" y="2553"/>
                    <a:pt x="1674" y="2553"/>
                  </a:cubicBezTo>
                  <a:cubicBezTo>
                    <a:pt x="1674" y="2553"/>
                    <a:pt x="1674" y="2553"/>
                    <a:pt x="1674" y="2553"/>
                  </a:cubicBezTo>
                  <a:cubicBezTo>
                    <a:pt x="1674" y="2553"/>
                    <a:pt x="1842" y="2455"/>
                    <a:pt x="1674" y="2356"/>
                  </a:cubicBezTo>
                  <a:cubicBezTo>
                    <a:pt x="1507" y="2356"/>
                    <a:pt x="1507" y="2356"/>
                    <a:pt x="1507" y="2455"/>
                  </a:cubicBezTo>
                  <a:cubicBezTo>
                    <a:pt x="1340" y="2356"/>
                    <a:pt x="1340" y="2258"/>
                    <a:pt x="1340" y="2258"/>
                  </a:cubicBezTo>
                  <a:cubicBezTo>
                    <a:pt x="1340" y="2258"/>
                    <a:pt x="1340" y="2160"/>
                    <a:pt x="1340" y="2160"/>
                  </a:cubicBezTo>
                  <a:cubicBezTo>
                    <a:pt x="1507" y="2356"/>
                    <a:pt x="1507" y="2356"/>
                    <a:pt x="1507" y="2356"/>
                  </a:cubicBezTo>
                  <a:cubicBezTo>
                    <a:pt x="1674" y="2258"/>
                    <a:pt x="1674" y="2455"/>
                    <a:pt x="1842" y="2455"/>
                  </a:cubicBezTo>
                  <a:cubicBezTo>
                    <a:pt x="1674" y="2356"/>
                    <a:pt x="1842" y="2258"/>
                    <a:pt x="2009" y="2258"/>
                  </a:cubicBezTo>
                  <a:cubicBezTo>
                    <a:pt x="2009" y="2258"/>
                    <a:pt x="1842" y="2258"/>
                    <a:pt x="1842" y="2160"/>
                  </a:cubicBezTo>
                  <a:cubicBezTo>
                    <a:pt x="1674" y="2258"/>
                    <a:pt x="1842" y="2258"/>
                    <a:pt x="1674" y="2258"/>
                  </a:cubicBezTo>
                  <a:cubicBezTo>
                    <a:pt x="1674" y="2160"/>
                    <a:pt x="1507" y="2062"/>
                    <a:pt x="1340" y="2062"/>
                  </a:cubicBezTo>
                  <a:cubicBezTo>
                    <a:pt x="1507" y="2062"/>
                    <a:pt x="1507" y="2062"/>
                    <a:pt x="1507" y="2062"/>
                  </a:cubicBezTo>
                  <a:cubicBezTo>
                    <a:pt x="1340" y="1964"/>
                    <a:pt x="1340" y="1865"/>
                    <a:pt x="1340" y="1669"/>
                  </a:cubicBezTo>
                  <a:cubicBezTo>
                    <a:pt x="1340" y="1865"/>
                    <a:pt x="1172" y="1571"/>
                    <a:pt x="1172" y="1669"/>
                  </a:cubicBezTo>
                  <a:cubicBezTo>
                    <a:pt x="1172" y="1767"/>
                    <a:pt x="1172" y="1865"/>
                    <a:pt x="1005" y="1865"/>
                  </a:cubicBezTo>
                  <a:cubicBezTo>
                    <a:pt x="1005" y="1767"/>
                    <a:pt x="1005" y="1767"/>
                    <a:pt x="1005" y="1767"/>
                  </a:cubicBezTo>
                  <a:cubicBezTo>
                    <a:pt x="1005" y="1767"/>
                    <a:pt x="1172" y="1669"/>
                    <a:pt x="1005" y="1669"/>
                  </a:cubicBezTo>
                  <a:cubicBezTo>
                    <a:pt x="1172" y="1767"/>
                    <a:pt x="1172" y="1669"/>
                    <a:pt x="1340" y="1571"/>
                  </a:cubicBezTo>
                  <a:cubicBezTo>
                    <a:pt x="1172" y="1571"/>
                    <a:pt x="1340" y="1571"/>
                    <a:pt x="1340" y="1473"/>
                  </a:cubicBezTo>
                  <a:cubicBezTo>
                    <a:pt x="1172" y="1473"/>
                    <a:pt x="1005" y="1375"/>
                    <a:pt x="670" y="1276"/>
                  </a:cubicBezTo>
                  <a:cubicBezTo>
                    <a:pt x="670" y="1178"/>
                    <a:pt x="502" y="1178"/>
                    <a:pt x="335" y="982"/>
                  </a:cubicBezTo>
                  <a:cubicBezTo>
                    <a:pt x="335" y="884"/>
                    <a:pt x="502" y="884"/>
                    <a:pt x="502" y="785"/>
                  </a:cubicBezTo>
                  <a:cubicBezTo>
                    <a:pt x="502" y="785"/>
                    <a:pt x="502" y="884"/>
                    <a:pt x="335" y="785"/>
                  </a:cubicBezTo>
                  <a:cubicBezTo>
                    <a:pt x="502" y="785"/>
                    <a:pt x="502" y="785"/>
                    <a:pt x="502" y="785"/>
                  </a:cubicBezTo>
                  <a:cubicBezTo>
                    <a:pt x="335" y="785"/>
                    <a:pt x="335" y="589"/>
                    <a:pt x="335" y="589"/>
                  </a:cubicBezTo>
                  <a:cubicBezTo>
                    <a:pt x="335" y="589"/>
                    <a:pt x="335" y="589"/>
                    <a:pt x="335" y="589"/>
                  </a:cubicBezTo>
                  <a:cubicBezTo>
                    <a:pt x="335" y="589"/>
                    <a:pt x="335" y="589"/>
                    <a:pt x="335" y="589"/>
                  </a:cubicBezTo>
                  <a:cubicBezTo>
                    <a:pt x="335" y="589"/>
                    <a:pt x="335" y="491"/>
                    <a:pt x="335" y="589"/>
                  </a:cubicBezTo>
                  <a:cubicBezTo>
                    <a:pt x="335" y="491"/>
                    <a:pt x="335" y="491"/>
                    <a:pt x="335" y="491"/>
                  </a:cubicBezTo>
                  <a:cubicBezTo>
                    <a:pt x="335" y="491"/>
                    <a:pt x="335" y="491"/>
                    <a:pt x="335" y="491"/>
                  </a:cubicBezTo>
                  <a:cubicBezTo>
                    <a:pt x="167" y="491"/>
                    <a:pt x="167" y="393"/>
                    <a:pt x="0" y="29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5" y="98"/>
                    <a:pt x="335" y="98"/>
                    <a:pt x="335" y="98"/>
                  </a:cubicBezTo>
                  <a:cubicBezTo>
                    <a:pt x="335" y="295"/>
                    <a:pt x="167" y="98"/>
                    <a:pt x="167" y="98"/>
                  </a:cubicBezTo>
                  <a:cubicBezTo>
                    <a:pt x="0" y="295"/>
                    <a:pt x="167" y="393"/>
                    <a:pt x="335" y="393"/>
                  </a:cubicBezTo>
                  <a:cubicBezTo>
                    <a:pt x="167" y="295"/>
                    <a:pt x="167" y="295"/>
                    <a:pt x="167" y="295"/>
                  </a:cubicBezTo>
                  <a:cubicBezTo>
                    <a:pt x="335" y="295"/>
                    <a:pt x="335" y="295"/>
                    <a:pt x="335" y="295"/>
                  </a:cubicBezTo>
                  <a:cubicBezTo>
                    <a:pt x="335" y="295"/>
                    <a:pt x="335" y="295"/>
                    <a:pt x="335" y="295"/>
                  </a:cubicBezTo>
                  <a:cubicBezTo>
                    <a:pt x="335" y="295"/>
                    <a:pt x="335" y="295"/>
                    <a:pt x="335" y="393"/>
                  </a:cubicBezTo>
                  <a:cubicBezTo>
                    <a:pt x="335" y="393"/>
                    <a:pt x="335" y="393"/>
                    <a:pt x="335" y="393"/>
                  </a:cubicBezTo>
                  <a:cubicBezTo>
                    <a:pt x="335" y="393"/>
                    <a:pt x="502" y="393"/>
                    <a:pt x="502" y="491"/>
                  </a:cubicBezTo>
                  <a:cubicBezTo>
                    <a:pt x="502" y="491"/>
                    <a:pt x="670" y="589"/>
                    <a:pt x="1005" y="687"/>
                  </a:cubicBezTo>
                  <a:cubicBezTo>
                    <a:pt x="670" y="687"/>
                    <a:pt x="502" y="589"/>
                    <a:pt x="502" y="589"/>
                  </a:cubicBezTo>
                  <a:cubicBezTo>
                    <a:pt x="502" y="687"/>
                    <a:pt x="502" y="687"/>
                    <a:pt x="502" y="687"/>
                  </a:cubicBezTo>
                  <a:cubicBezTo>
                    <a:pt x="670" y="687"/>
                    <a:pt x="1005" y="687"/>
                    <a:pt x="1005" y="785"/>
                  </a:cubicBezTo>
                  <a:cubicBezTo>
                    <a:pt x="1005" y="785"/>
                    <a:pt x="1005" y="785"/>
                    <a:pt x="1005" y="785"/>
                  </a:cubicBezTo>
                  <a:cubicBezTo>
                    <a:pt x="1005" y="884"/>
                    <a:pt x="1172" y="785"/>
                    <a:pt x="1172" y="884"/>
                  </a:cubicBezTo>
                  <a:cubicBezTo>
                    <a:pt x="1340" y="1178"/>
                    <a:pt x="1340" y="1178"/>
                    <a:pt x="1507" y="1276"/>
                  </a:cubicBezTo>
                  <a:cubicBezTo>
                    <a:pt x="1340" y="1375"/>
                    <a:pt x="1340" y="1375"/>
                    <a:pt x="1340" y="1375"/>
                  </a:cubicBezTo>
                  <a:cubicBezTo>
                    <a:pt x="1507" y="1375"/>
                    <a:pt x="1674" y="1571"/>
                    <a:pt x="1842" y="1571"/>
                  </a:cubicBezTo>
                  <a:cubicBezTo>
                    <a:pt x="1842" y="1767"/>
                    <a:pt x="2177" y="1865"/>
                    <a:pt x="2009" y="1964"/>
                  </a:cubicBezTo>
                  <a:cubicBezTo>
                    <a:pt x="2344" y="2160"/>
                    <a:pt x="2679" y="2356"/>
                    <a:pt x="2847" y="2553"/>
                  </a:cubicBezTo>
                  <a:cubicBezTo>
                    <a:pt x="2679" y="2553"/>
                    <a:pt x="2679" y="2553"/>
                    <a:pt x="2679" y="2553"/>
                  </a:cubicBezTo>
                  <a:cubicBezTo>
                    <a:pt x="2847" y="2553"/>
                    <a:pt x="2679" y="2651"/>
                    <a:pt x="2679" y="2651"/>
                  </a:cubicBezTo>
                  <a:cubicBezTo>
                    <a:pt x="2847" y="2553"/>
                    <a:pt x="2847" y="2651"/>
                    <a:pt x="3014" y="2651"/>
                  </a:cubicBezTo>
                  <a:cubicBezTo>
                    <a:pt x="3014" y="2945"/>
                    <a:pt x="3349" y="3044"/>
                    <a:pt x="3516" y="3142"/>
                  </a:cubicBezTo>
                  <a:cubicBezTo>
                    <a:pt x="3349" y="3142"/>
                    <a:pt x="3349" y="3142"/>
                    <a:pt x="3349" y="3142"/>
                  </a:cubicBezTo>
                  <a:cubicBezTo>
                    <a:pt x="3684" y="3240"/>
                    <a:pt x="3684" y="3240"/>
                    <a:pt x="3684" y="3436"/>
                  </a:cubicBezTo>
                  <a:cubicBezTo>
                    <a:pt x="3684" y="3436"/>
                    <a:pt x="3684" y="3436"/>
                    <a:pt x="3684" y="3535"/>
                  </a:cubicBezTo>
                  <a:cubicBezTo>
                    <a:pt x="3684" y="3535"/>
                    <a:pt x="3684" y="3535"/>
                    <a:pt x="3851" y="3731"/>
                  </a:cubicBezTo>
                  <a:cubicBezTo>
                    <a:pt x="4186" y="3829"/>
                    <a:pt x="4186" y="3927"/>
                    <a:pt x="4353" y="3927"/>
                  </a:cubicBezTo>
                  <a:cubicBezTo>
                    <a:pt x="4688" y="4222"/>
                    <a:pt x="4688" y="4615"/>
                    <a:pt x="5191" y="4713"/>
                  </a:cubicBezTo>
                  <a:cubicBezTo>
                    <a:pt x="5023" y="4811"/>
                    <a:pt x="5023" y="4811"/>
                    <a:pt x="5023" y="4811"/>
                  </a:cubicBezTo>
                  <a:cubicBezTo>
                    <a:pt x="5693" y="5007"/>
                    <a:pt x="5860" y="5400"/>
                    <a:pt x="6028" y="5596"/>
                  </a:cubicBezTo>
                  <a:cubicBezTo>
                    <a:pt x="5860" y="5695"/>
                    <a:pt x="5860" y="5695"/>
                    <a:pt x="5860" y="5695"/>
                  </a:cubicBezTo>
                  <a:cubicBezTo>
                    <a:pt x="5860" y="5695"/>
                    <a:pt x="6028" y="5793"/>
                    <a:pt x="6195" y="5793"/>
                  </a:cubicBezTo>
                  <a:cubicBezTo>
                    <a:pt x="6195" y="5891"/>
                    <a:pt x="6363" y="5891"/>
                    <a:pt x="6363" y="5891"/>
                  </a:cubicBezTo>
                  <a:cubicBezTo>
                    <a:pt x="6363" y="5989"/>
                    <a:pt x="6530" y="5989"/>
                    <a:pt x="6530" y="5989"/>
                  </a:cubicBezTo>
                  <a:cubicBezTo>
                    <a:pt x="6698" y="6284"/>
                    <a:pt x="6698" y="6382"/>
                    <a:pt x="6865" y="6480"/>
                  </a:cubicBezTo>
                  <a:cubicBezTo>
                    <a:pt x="6865" y="6480"/>
                    <a:pt x="6865" y="6480"/>
                    <a:pt x="6865" y="6480"/>
                  </a:cubicBezTo>
                  <a:cubicBezTo>
                    <a:pt x="6698" y="6480"/>
                    <a:pt x="6698" y="6480"/>
                    <a:pt x="6698" y="6480"/>
                  </a:cubicBezTo>
                  <a:cubicBezTo>
                    <a:pt x="6865" y="6578"/>
                    <a:pt x="6865" y="6578"/>
                    <a:pt x="7033" y="6578"/>
                  </a:cubicBezTo>
                  <a:cubicBezTo>
                    <a:pt x="7033" y="6676"/>
                    <a:pt x="7535" y="6873"/>
                    <a:pt x="7535" y="7167"/>
                  </a:cubicBezTo>
                  <a:cubicBezTo>
                    <a:pt x="7535" y="6971"/>
                    <a:pt x="7535" y="7167"/>
                    <a:pt x="7702" y="7167"/>
                  </a:cubicBezTo>
                  <a:cubicBezTo>
                    <a:pt x="7702" y="7265"/>
                    <a:pt x="7870" y="7364"/>
                    <a:pt x="8037" y="7462"/>
                  </a:cubicBezTo>
                  <a:cubicBezTo>
                    <a:pt x="7870" y="7462"/>
                    <a:pt x="7870" y="7462"/>
                    <a:pt x="7870" y="7462"/>
                  </a:cubicBezTo>
                  <a:cubicBezTo>
                    <a:pt x="8037" y="7560"/>
                    <a:pt x="8037" y="7462"/>
                    <a:pt x="8037" y="7462"/>
                  </a:cubicBezTo>
                  <a:cubicBezTo>
                    <a:pt x="8205" y="7658"/>
                    <a:pt x="8205" y="7953"/>
                    <a:pt x="8540" y="8149"/>
                  </a:cubicBezTo>
                  <a:cubicBezTo>
                    <a:pt x="9042" y="8542"/>
                    <a:pt x="9209" y="8935"/>
                    <a:pt x="9544" y="9229"/>
                  </a:cubicBezTo>
                  <a:cubicBezTo>
                    <a:pt x="9544" y="9229"/>
                    <a:pt x="9544" y="9229"/>
                    <a:pt x="9544" y="9229"/>
                  </a:cubicBezTo>
                  <a:cubicBezTo>
                    <a:pt x="9712" y="9229"/>
                    <a:pt x="9712" y="9425"/>
                    <a:pt x="9879" y="9425"/>
                  </a:cubicBezTo>
                  <a:cubicBezTo>
                    <a:pt x="9879" y="9524"/>
                    <a:pt x="10047" y="9720"/>
                    <a:pt x="9879" y="9720"/>
                  </a:cubicBezTo>
                  <a:cubicBezTo>
                    <a:pt x="10047" y="9720"/>
                    <a:pt x="10047" y="9916"/>
                    <a:pt x="10381" y="9916"/>
                  </a:cubicBezTo>
                  <a:cubicBezTo>
                    <a:pt x="10381" y="9916"/>
                    <a:pt x="10381" y="9916"/>
                    <a:pt x="10381" y="9916"/>
                  </a:cubicBezTo>
                  <a:cubicBezTo>
                    <a:pt x="10381" y="10113"/>
                    <a:pt x="10549" y="10211"/>
                    <a:pt x="10716" y="10309"/>
                  </a:cubicBezTo>
                  <a:cubicBezTo>
                    <a:pt x="10549" y="10309"/>
                    <a:pt x="10549" y="10309"/>
                    <a:pt x="10549" y="10309"/>
                  </a:cubicBezTo>
                  <a:cubicBezTo>
                    <a:pt x="10549" y="10407"/>
                    <a:pt x="10884" y="10407"/>
                    <a:pt x="10716" y="10604"/>
                  </a:cubicBezTo>
                  <a:cubicBezTo>
                    <a:pt x="10716" y="10604"/>
                    <a:pt x="10716" y="10604"/>
                    <a:pt x="10716" y="10407"/>
                  </a:cubicBezTo>
                  <a:cubicBezTo>
                    <a:pt x="11051" y="10800"/>
                    <a:pt x="11386" y="11095"/>
                    <a:pt x="11553" y="11291"/>
                  </a:cubicBezTo>
                  <a:cubicBezTo>
                    <a:pt x="11721" y="11684"/>
                    <a:pt x="11386" y="11487"/>
                    <a:pt x="11721" y="11585"/>
                  </a:cubicBezTo>
                  <a:cubicBezTo>
                    <a:pt x="11553" y="11684"/>
                    <a:pt x="11721" y="11585"/>
                    <a:pt x="11721" y="11585"/>
                  </a:cubicBezTo>
                  <a:cubicBezTo>
                    <a:pt x="12056" y="11684"/>
                    <a:pt x="11553" y="11782"/>
                    <a:pt x="11721" y="11782"/>
                  </a:cubicBezTo>
                  <a:cubicBezTo>
                    <a:pt x="12056" y="11782"/>
                    <a:pt x="12056" y="11880"/>
                    <a:pt x="12056" y="11782"/>
                  </a:cubicBezTo>
                  <a:cubicBezTo>
                    <a:pt x="12056" y="11978"/>
                    <a:pt x="12056" y="11978"/>
                    <a:pt x="12223" y="11978"/>
                  </a:cubicBezTo>
                  <a:cubicBezTo>
                    <a:pt x="12223" y="12076"/>
                    <a:pt x="12223" y="12076"/>
                    <a:pt x="12223" y="12076"/>
                  </a:cubicBezTo>
                  <a:cubicBezTo>
                    <a:pt x="12558" y="12076"/>
                    <a:pt x="12558" y="12371"/>
                    <a:pt x="12726" y="12469"/>
                  </a:cubicBezTo>
                  <a:cubicBezTo>
                    <a:pt x="13563" y="13058"/>
                    <a:pt x="14233" y="13647"/>
                    <a:pt x="14735" y="14335"/>
                  </a:cubicBezTo>
                  <a:cubicBezTo>
                    <a:pt x="15572" y="15120"/>
                    <a:pt x="16074" y="15611"/>
                    <a:pt x="16912" y="16396"/>
                  </a:cubicBezTo>
                  <a:cubicBezTo>
                    <a:pt x="16912" y="16691"/>
                    <a:pt x="16912" y="16691"/>
                    <a:pt x="17079" y="16789"/>
                  </a:cubicBezTo>
                  <a:cubicBezTo>
                    <a:pt x="17079" y="16789"/>
                    <a:pt x="17079" y="16691"/>
                    <a:pt x="17079" y="16789"/>
                  </a:cubicBezTo>
                  <a:cubicBezTo>
                    <a:pt x="17079" y="16691"/>
                    <a:pt x="17079" y="16887"/>
                    <a:pt x="17079" y="16887"/>
                  </a:cubicBezTo>
                  <a:cubicBezTo>
                    <a:pt x="17414" y="17084"/>
                    <a:pt x="17581" y="17280"/>
                    <a:pt x="17916" y="17575"/>
                  </a:cubicBezTo>
                  <a:cubicBezTo>
                    <a:pt x="17916" y="17575"/>
                    <a:pt x="17749" y="17575"/>
                    <a:pt x="17749" y="17673"/>
                  </a:cubicBezTo>
                  <a:cubicBezTo>
                    <a:pt x="17916" y="17673"/>
                    <a:pt x="17916" y="17673"/>
                    <a:pt x="17916" y="17673"/>
                  </a:cubicBezTo>
                  <a:cubicBezTo>
                    <a:pt x="17916" y="17673"/>
                    <a:pt x="17916" y="17673"/>
                    <a:pt x="17916" y="17673"/>
                  </a:cubicBezTo>
                  <a:cubicBezTo>
                    <a:pt x="17916" y="17673"/>
                    <a:pt x="18084" y="17771"/>
                    <a:pt x="18084" y="17673"/>
                  </a:cubicBezTo>
                  <a:cubicBezTo>
                    <a:pt x="18753" y="18360"/>
                    <a:pt x="19256" y="18949"/>
                    <a:pt x="19926" y="19636"/>
                  </a:cubicBezTo>
                  <a:cubicBezTo>
                    <a:pt x="19926" y="19735"/>
                    <a:pt x="20260" y="19931"/>
                    <a:pt x="20428" y="20127"/>
                  </a:cubicBezTo>
                  <a:cubicBezTo>
                    <a:pt x="20595" y="20716"/>
                    <a:pt x="20930" y="21207"/>
                    <a:pt x="21600" y="21502"/>
                  </a:cubicBezTo>
                  <a:cubicBezTo>
                    <a:pt x="21600" y="21502"/>
                    <a:pt x="21433" y="21600"/>
                    <a:pt x="20930" y="2140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9" name="شكل حر 96"/>
            <p:cNvSpPr/>
            <p:nvPr/>
          </p:nvSpPr>
          <p:spPr>
            <a:xfrm flipH="1">
              <a:off x="1283956" y="257574"/>
              <a:ext cx="297642" cy="75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4" h="21157" fill="norm" stroke="1" extrusionOk="0">
                  <a:moveTo>
                    <a:pt x="10892" y="17"/>
                  </a:moveTo>
                  <a:cubicBezTo>
                    <a:pt x="8688" y="-443"/>
                    <a:pt x="-2553" y="8634"/>
                    <a:pt x="533" y="21157"/>
                  </a:cubicBezTo>
                  <a:cubicBezTo>
                    <a:pt x="4500" y="20583"/>
                    <a:pt x="14859" y="12885"/>
                    <a:pt x="14859" y="12885"/>
                  </a:cubicBezTo>
                  <a:cubicBezTo>
                    <a:pt x="14859" y="12885"/>
                    <a:pt x="19047" y="1625"/>
                    <a:pt x="10892" y="17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0" name="شكل حر 97"/>
            <p:cNvSpPr/>
            <p:nvPr/>
          </p:nvSpPr>
          <p:spPr>
            <a:xfrm flipH="1">
              <a:off x="1279798" y="262611"/>
              <a:ext cx="172104" cy="64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4" h="21600" fill="norm" stroke="1" extrusionOk="0">
                  <a:moveTo>
                    <a:pt x="7776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96" y="18161"/>
                    <a:pt x="15552" y="15271"/>
                  </a:cubicBezTo>
                  <a:cubicBezTo>
                    <a:pt x="18576" y="12107"/>
                    <a:pt x="21600" y="1651"/>
                    <a:pt x="7776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1" name="شكل حر 98"/>
            <p:cNvSpPr/>
            <p:nvPr/>
          </p:nvSpPr>
          <p:spPr>
            <a:xfrm flipH="1">
              <a:off x="1222902" y="2661126"/>
              <a:ext cx="322819" cy="850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0" h="21204" fill="norm" stroke="1" extrusionOk="0">
                  <a:moveTo>
                    <a:pt x="10863" y="13"/>
                  </a:moveTo>
                  <a:cubicBezTo>
                    <a:pt x="8845" y="-396"/>
                    <a:pt x="-2662" y="8613"/>
                    <a:pt x="568" y="21204"/>
                  </a:cubicBezTo>
                  <a:cubicBezTo>
                    <a:pt x="4202" y="20590"/>
                    <a:pt x="14901" y="12912"/>
                    <a:pt x="14901" y="12912"/>
                  </a:cubicBezTo>
                  <a:cubicBezTo>
                    <a:pt x="14901" y="12912"/>
                    <a:pt x="18938" y="1651"/>
                    <a:pt x="10863" y="13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2" name="شكل حر 99"/>
            <p:cNvSpPr/>
            <p:nvPr/>
          </p:nvSpPr>
          <p:spPr>
            <a:xfrm flipH="1">
              <a:off x="1218102" y="2660897"/>
              <a:ext cx="185103" cy="7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76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00" y="18286"/>
                    <a:pt x="15200" y="15341"/>
                  </a:cubicBezTo>
                  <a:cubicBezTo>
                    <a:pt x="18400" y="12273"/>
                    <a:pt x="21600" y="1595"/>
                    <a:pt x="760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3" name="شكل حر 100"/>
            <p:cNvSpPr/>
            <p:nvPr/>
          </p:nvSpPr>
          <p:spPr>
            <a:xfrm flipH="1">
              <a:off x="1252899" y="4846841"/>
              <a:ext cx="328682" cy="854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09" h="21301" fill="norm" stroke="1" extrusionOk="0">
                  <a:moveTo>
                    <a:pt x="11107" y="8"/>
                  </a:moveTo>
                  <a:cubicBezTo>
                    <a:pt x="8707" y="-299"/>
                    <a:pt x="-2493" y="8710"/>
                    <a:pt x="507" y="21301"/>
                  </a:cubicBezTo>
                  <a:cubicBezTo>
                    <a:pt x="4507" y="20584"/>
                    <a:pt x="14907" y="13009"/>
                    <a:pt x="14907" y="13009"/>
                  </a:cubicBezTo>
                  <a:cubicBezTo>
                    <a:pt x="14907" y="13009"/>
                    <a:pt x="19107" y="1748"/>
                    <a:pt x="11107" y="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4" name="شكل حر 101"/>
            <p:cNvSpPr/>
            <p:nvPr/>
          </p:nvSpPr>
          <p:spPr>
            <a:xfrm flipH="1">
              <a:off x="1248316" y="4850485"/>
              <a:ext cx="187933" cy="7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5" h="21600" fill="norm" stroke="1" extrusionOk="0">
                  <a:moveTo>
                    <a:pt x="80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00" y="18286"/>
                    <a:pt x="15600" y="15464"/>
                  </a:cubicBezTo>
                  <a:cubicBezTo>
                    <a:pt x="18800" y="12395"/>
                    <a:pt x="21600" y="1718"/>
                    <a:pt x="800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5" name="شكل حر 102"/>
            <p:cNvSpPr/>
            <p:nvPr/>
          </p:nvSpPr>
          <p:spPr>
            <a:xfrm flipH="1">
              <a:off x="1728664" y="2258997"/>
              <a:ext cx="323779" cy="8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70" h="21299" fill="norm" stroke="1" extrusionOk="0">
                  <a:moveTo>
                    <a:pt x="4807" y="8"/>
                  </a:moveTo>
                  <a:cubicBezTo>
                    <a:pt x="7007" y="-301"/>
                    <a:pt x="18407" y="8750"/>
                    <a:pt x="15207" y="21299"/>
                  </a:cubicBezTo>
                  <a:cubicBezTo>
                    <a:pt x="11407" y="20682"/>
                    <a:pt x="1207" y="12865"/>
                    <a:pt x="1207" y="12865"/>
                  </a:cubicBezTo>
                  <a:cubicBezTo>
                    <a:pt x="1207" y="12865"/>
                    <a:pt x="-3193" y="1756"/>
                    <a:pt x="4807" y="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6" name="شكل حر 103"/>
            <p:cNvSpPr/>
            <p:nvPr/>
          </p:nvSpPr>
          <p:spPr>
            <a:xfrm flipH="1">
              <a:off x="1876253" y="2262632"/>
              <a:ext cx="182922" cy="726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9" h="21600" fill="norm" stroke="1" extrusionOk="0">
                  <a:moveTo>
                    <a:pt x="10289" y="0"/>
                  </a:moveTo>
                  <a:cubicBezTo>
                    <a:pt x="17889" y="21600"/>
                    <a:pt x="17889" y="21600"/>
                    <a:pt x="17889" y="21600"/>
                  </a:cubicBezTo>
                  <a:cubicBezTo>
                    <a:pt x="17889" y="21600"/>
                    <a:pt x="6289" y="18305"/>
                    <a:pt x="3089" y="15132"/>
                  </a:cubicBezTo>
                  <a:cubicBezTo>
                    <a:pt x="-511" y="12203"/>
                    <a:pt x="-3711" y="1708"/>
                    <a:pt x="10289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7" name="شكل حر 104"/>
            <p:cNvSpPr/>
            <p:nvPr/>
          </p:nvSpPr>
          <p:spPr>
            <a:xfrm flipH="1">
              <a:off x="1649581" y="3540906"/>
              <a:ext cx="547729" cy="97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9" h="21600" fill="norm" stroke="1" extrusionOk="0">
                  <a:moveTo>
                    <a:pt x="19097" y="21600"/>
                  </a:moveTo>
                  <a:cubicBezTo>
                    <a:pt x="19097" y="21600"/>
                    <a:pt x="-1359" y="14400"/>
                    <a:pt x="71" y="0"/>
                  </a:cubicBezTo>
                  <a:cubicBezTo>
                    <a:pt x="20241" y="6289"/>
                    <a:pt x="19097" y="21600"/>
                    <a:pt x="1909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8" name="شكل حر 105"/>
            <p:cNvSpPr/>
            <p:nvPr/>
          </p:nvSpPr>
          <p:spPr>
            <a:xfrm flipH="1">
              <a:off x="1042486" y="2829594"/>
              <a:ext cx="549569" cy="97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8" y="21600"/>
                  </a:moveTo>
                  <a:cubicBezTo>
                    <a:pt x="8" y="21600"/>
                    <a:pt x="20607" y="14491"/>
                    <a:pt x="19033" y="0"/>
                  </a:cubicBezTo>
                  <a:cubicBezTo>
                    <a:pt x="-993" y="6289"/>
                    <a:pt x="8" y="21600"/>
                    <a:pt x="8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9" name="شكل حر 106"/>
            <p:cNvSpPr/>
            <p:nvPr/>
          </p:nvSpPr>
          <p:spPr>
            <a:xfrm flipH="1">
              <a:off x="1092785" y="3873084"/>
              <a:ext cx="544053" cy="97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0" h="21600" fill="norm" stroke="1" extrusionOk="0">
                  <a:moveTo>
                    <a:pt x="12" y="21600"/>
                  </a:moveTo>
                  <a:cubicBezTo>
                    <a:pt x="12" y="21600"/>
                    <a:pt x="20468" y="14430"/>
                    <a:pt x="18894" y="0"/>
                  </a:cubicBezTo>
                  <a:cubicBezTo>
                    <a:pt x="-1132" y="6353"/>
                    <a:pt x="12" y="21600"/>
                    <a:pt x="1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0" name="شكل حر 107"/>
            <p:cNvSpPr/>
            <p:nvPr/>
          </p:nvSpPr>
          <p:spPr>
            <a:xfrm flipH="1">
              <a:off x="1085448" y="4973964"/>
              <a:ext cx="548368" cy="97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8" h="21600" fill="norm" stroke="1" extrusionOk="0">
                  <a:moveTo>
                    <a:pt x="9" y="21600"/>
                  </a:moveTo>
                  <a:cubicBezTo>
                    <a:pt x="9" y="21600"/>
                    <a:pt x="20594" y="14430"/>
                    <a:pt x="19289" y="0"/>
                  </a:cubicBezTo>
                  <a:cubicBezTo>
                    <a:pt x="-1006" y="6353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1" name="شكل حر 108"/>
            <p:cNvSpPr/>
            <p:nvPr/>
          </p:nvSpPr>
          <p:spPr>
            <a:xfrm flipH="1">
              <a:off x="1673491" y="2377416"/>
              <a:ext cx="549568" cy="96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19111" y="21600"/>
                  </a:moveTo>
                  <a:cubicBezTo>
                    <a:pt x="19111" y="21600"/>
                    <a:pt x="-1488" y="14431"/>
                    <a:pt x="86" y="0"/>
                  </a:cubicBezTo>
                  <a:cubicBezTo>
                    <a:pt x="20112" y="6250"/>
                    <a:pt x="19111" y="21600"/>
                    <a:pt x="19111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2" name="شكل حر 109"/>
            <p:cNvSpPr/>
            <p:nvPr/>
          </p:nvSpPr>
          <p:spPr>
            <a:xfrm flipH="1">
              <a:off x="1014485" y="1568711"/>
              <a:ext cx="553746" cy="970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3" h="21600" fill="norm" stroke="1" extrusionOk="0">
                  <a:moveTo>
                    <a:pt x="5" y="21600"/>
                  </a:moveTo>
                  <a:cubicBezTo>
                    <a:pt x="5" y="21600"/>
                    <a:pt x="20741" y="14461"/>
                    <a:pt x="19301" y="0"/>
                  </a:cubicBezTo>
                  <a:cubicBezTo>
                    <a:pt x="-859" y="6315"/>
                    <a:pt x="5" y="21600"/>
                    <a:pt x="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3" name="شكل حر 110"/>
            <p:cNvSpPr/>
            <p:nvPr/>
          </p:nvSpPr>
          <p:spPr>
            <a:xfrm flipH="1">
              <a:off x="1673491" y="1146098"/>
              <a:ext cx="549568" cy="97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19111" y="21600"/>
                  </a:moveTo>
                  <a:cubicBezTo>
                    <a:pt x="19111" y="21600"/>
                    <a:pt x="-1488" y="14491"/>
                    <a:pt x="86" y="0"/>
                  </a:cubicBezTo>
                  <a:cubicBezTo>
                    <a:pt x="20112" y="6380"/>
                    <a:pt x="19111" y="21600"/>
                    <a:pt x="19111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4" name="شكل حر 111"/>
            <p:cNvSpPr/>
            <p:nvPr/>
          </p:nvSpPr>
          <p:spPr>
            <a:xfrm flipH="1">
              <a:off x="1701814" y="0"/>
              <a:ext cx="549115" cy="97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1600" fill="norm" stroke="1" extrusionOk="0">
                  <a:moveTo>
                    <a:pt x="18985" y="21600"/>
                  </a:moveTo>
                  <a:cubicBezTo>
                    <a:pt x="18985" y="21600"/>
                    <a:pt x="-1478" y="14521"/>
                    <a:pt x="85" y="0"/>
                  </a:cubicBezTo>
                  <a:cubicBezTo>
                    <a:pt x="20122" y="6353"/>
                    <a:pt x="18985" y="21600"/>
                    <a:pt x="1898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5" name="شكل حر 112"/>
            <p:cNvSpPr/>
            <p:nvPr/>
          </p:nvSpPr>
          <p:spPr>
            <a:xfrm flipH="1">
              <a:off x="1125476" y="438265"/>
              <a:ext cx="495028" cy="871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7" y="21600"/>
                  </a:moveTo>
                  <a:cubicBezTo>
                    <a:pt x="7" y="21600"/>
                    <a:pt x="20654" y="14570"/>
                    <a:pt x="19066" y="0"/>
                  </a:cubicBezTo>
                  <a:cubicBezTo>
                    <a:pt x="-946" y="6419"/>
                    <a:pt x="7" y="21600"/>
                    <a:pt x="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6" name="شكل حر 113"/>
            <p:cNvSpPr/>
            <p:nvPr/>
          </p:nvSpPr>
          <p:spPr>
            <a:xfrm flipH="1">
              <a:off x="1062331" y="2829594"/>
              <a:ext cx="519464" cy="958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76" y="21229"/>
                  </a:moveTo>
                  <a:cubicBezTo>
                    <a:pt x="76" y="20951"/>
                    <a:pt x="756" y="20673"/>
                    <a:pt x="756" y="20395"/>
                  </a:cubicBezTo>
                  <a:cubicBezTo>
                    <a:pt x="756" y="20395"/>
                    <a:pt x="926" y="20395"/>
                    <a:pt x="926" y="20395"/>
                  </a:cubicBezTo>
                  <a:cubicBezTo>
                    <a:pt x="1097" y="19931"/>
                    <a:pt x="1437" y="19653"/>
                    <a:pt x="1947" y="19375"/>
                  </a:cubicBezTo>
                  <a:cubicBezTo>
                    <a:pt x="1947" y="19375"/>
                    <a:pt x="1947" y="19375"/>
                    <a:pt x="1947" y="19375"/>
                  </a:cubicBezTo>
                  <a:cubicBezTo>
                    <a:pt x="2117" y="19190"/>
                    <a:pt x="2117" y="19097"/>
                    <a:pt x="2117" y="19097"/>
                  </a:cubicBezTo>
                  <a:cubicBezTo>
                    <a:pt x="2117" y="19097"/>
                    <a:pt x="2117" y="19097"/>
                    <a:pt x="2457" y="19097"/>
                  </a:cubicBezTo>
                  <a:cubicBezTo>
                    <a:pt x="2117" y="19097"/>
                    <a:pt x="2457" y="19004"/>
                    <a:pt x="2457" y="19004"/>
                  </a:cubicBezTo>
                  <a:cubicBezTo>
                    <a:pt x="2457" y="18912"/>
                    <a:pt x="2457" y="19004"/>
                    <a:pt x="2457" y="18912"/>
                  </a:cubicBezTo>
                  <a:cubicBezTo>
                    <a:pt x="2457" y="18912"/>
                    <a:pt x="2457" y="18912"/>
                    <a:pt x="2457" y="18912"/>
                  </a:cubicBezTo>
                  <a:cubicBezTo>
                    <a:pt x="2457" y="18726"/>
                    <a:pt x="2797" y="18633"/>
                    <a:pt x="2797" y="18448"/>
                  </a:cubicBezTo>
                  <a:cubicBezTo>
                    <a:pt x="2797" y="18448"/>
                    <a:pt x="2797" y="18448"/>
                    <a:pt x="2797" y="18448"/>
                  </a:cubicBezTo>
                  <a:cubicBezTo>
                    <a:pt x="2967" y="18170"/>
                    <a:pt x="3308" y="17892"/>
                    <a:pt x="3478" y="17614"/>
                  </a:cubicBezTo>
                  <a:cubicBezTo>
                    <a:pt x="3478" y="17614"/>
                    <a:pt x="3478" y="17614"/>
                    <a:pt x="3648" y="17614"/>
                  </a:cubicBezTo>
                  <a:cubicBezTo>
                    <a:pt x="3478" y="17614"/>
                    <a:pt x="3648" y="17521"/>
                    <a:pt x="3648" y="17428"/>
                  </a:cubicBezTo>
                  <a:cubicBezTo>
                    <a:pt x="3818" y="17428"/>
                    <a:pt x="3648" y="17243"/>
                    <a:pt x="3818" y="17243"/>
                  </a:cubicBezTo>
                  <a:cubicBezTo>
                    <a:pt x="3818" y="17243"/>
                    <a:pt x="3818" y="17243"/>
                    <a:pt x="3818" y="17243"/>
                  </a:cubicBezTo>
                  <a:cubicBezTo>
                    <a:pt x="3818" y="17243"/>
                    <a:pt x="3988" y="17243"/>
                    <a:pt x="3818" y="17150"/>
                  </a:cubicBezTo>
                  <a:cubicBezTo>
                    <a:pt x="3988" y="17150"/>
                    <a:pt x="3988" y="17150"/>
                    <a:pt x="3988" y="17150"/>
                  </a:cubicBezTo>
                  <a:cubicBezTo>
                    <a:pt x="3988" y="17058"/>
                    <a:pt x="4158" y="17058"/>
                    <a:pt x="4158" y="16965"/>
                  </a:cubicBezTo>
                  <a:cubicBezTo>
                    <a:pt x="4158" y="16965"/>
                    <a:pt x="4158" y="16965"/>
                    <a:pt x="4158" y="16965"/>
                  </a:cubicBezTo>
                  <a:cubicBezTo>
                    <a:pt x="4158" y="16965"/>
                    <a:pt x="4328" y="16965"/>
                    <a:pt x="4328" y="16779"/>
                  </a:cubicBezTo>
                  <a:cubicBezTo>
                    <a:pt x="4328" y="16779"/>
                    <a:pt x="4328" y="16779"/>
                    <a:pt x="4328" y="16779"/>
                  </a:cubicBezTo>
                  <a:cubicBezTo>
                    <a:pt x="4328" y="16687"/>
                    <a:pt x="4498" y="16594"/>
                    <a:pt x="4328" y="16594"/>
                  </a:cubicBezTo>
                  <a:cubicBezTo>
                    <a:pt x="4498" y="16594"/>
                    <a:pt x="4328" y="16687"/>
                    <a:pt x="4498" y="16687"/>
                  </a:cubicBezTo>
                  <a:cubicBezTo>
                    <a:pt x="4838" y="16409"/>
                    <a:pt x="5008" y="16038"/>
                    <a:pt x="5519" y="15667"/>
                  </a:cubicBezTo>
                  <a:cubicBezTo>
                    <a:pt x="5689" y="15667"/>
                    <a:pt x="5689" y="15667"/>
                    <a:pt x="5689" y="15667"/>
                  </a:cubicBezTo>
                  <a:cubicBezTo>
                    <a:pt x="5689" y="15574"/>
                    <a:pt x="5859" y="15482"/>
                    <a:pt x="5859" y="15482"/>
                  </a:cubicBezTo>
                  <a:cubicBezTo>
                    <a:pt x="5689" y="15482"/>
                    <a:pt x="5859" y="15482"/>
                    <a:pt x="5859" y="15482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5859" y="15296"/>
                    <a:pt x="5859" y="15296"/>
                    <a:pt x="6029" y="15111"/>
                  </a:cubicBezTo>
                  <a:cubicBezTo>
                    <a:pt x="6029" y="15111"/>
                    <a:pt x="6029" y="15111"/>
                    <a:pt x="6029" y="15111"/>
                  </a:cubicBezTo>
                  <a:cubicBezTo>
                    <a:pt x="6029" y="15018"/>
                    <a:pt x="6199" y="15018"/>
                    <a:pt x="6199" y="14925"/>
                  </a:cubicBezTo>
                  <a:cubicBezTo>
                    <a:pt x="6199" y="14925"/>
                    <a:pt x="6199" y="14925"/>
                    <a:pt x="6199" y="14925"/>
                  </a:cubicBezTo>
                  <a:cubicBezTo>
                    <a:pt x="6369" y="14833"/>
                    <a:pt x="6199" y="14925"/>
                    <a:pt x="6199" y="14833"/>
                  </a:cubicBezTo>
                  <a:cubicBezTo>
                    <a:pt x="6369" y="14833"/>
                    <a:pt x="6369" y="14833"/>
                    <a:pt x="6369" y="14833"/>
                  </a:cubicBezTo>
                  <a:cubicBezTo>
                    <a:pt x="6369" y="14740"/>
                    <a:pt x="6539" y="14647"/>
                    <a:pt x="6539" y="14555"/>
                  </a:cubicBezTo>
                  <a:cubicBezTo>
                    <a:pt x="6539" y="14555"/>
                    <a:pt x="6539" y="14555"/>
                    <a:pt x="6539" y="14555"/>
                  </a:cubicBezTo>
                  <a:cubicBezTo>
                    <a:pt x="6709" y="14462"/>
                    <a:pt x="6709" y="14276"/>
                    <a:pt x="7049" y="14184"/>
                  </a:cubicBezTo>
                  <a:cubicBezTo>
                    <a:pt x="7049" y="14184"/>
                    <a:pt x="7049" y="14276"/>
                    <a:pt x="7049" y="14184"/>
                  </a:cubicBezTo>
                  <a:cubicBezTo>
                    <a:pt x="7049" y="14184"/>
                    <a:pt x="7219" y="14091"/>
                    <a:pt x="7049" y="14091"/>
                  </a:cubicBezTo>
                  <a:cubicBezTo>
                    <a:pt x="7049" y="13998"/>
                    <a:pt x="7219" y="13906"/>
                    <a:pt x="7219" y="13813"/>
                  </a:cubicBezTo>
                  <a:cubicBezTo>
                    <a:pt x="7219" y="13813"/>
                    <a:pt x="7560" y="13813"/>
                    <a:pt x="7389" y="13906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906"/>
                    <a:pt x="7560" y="13906"/>
                    <a:pt x="7560" y="13906"/>
                  </a:cubicBezTo>
                  <a:cubicBezTo>
                    <a:pt x="7730" y="13720"/>
                    <a:pt x="7730" y="13720"/>
                    <a:pt x="7730" y="13720"/>
                  </a:cubicBezTo>
                  <a:cubicBezTo>
                    <a:pt x="7730" y="13627"/>
                    <a:pt x="7560" y="13535"/>
                    <a:pt x="7730" y="13442"/>
                  </a:cubicBezTo>
                  <a:cubicBezTo>
                    <a:pt x="7900" y="13442"/>
                    <a:pt x="7900" y="13442"/>
                    <a:pt x="7900" y="13442"/>
                  </a:cubicBezTo>
                  <a:cubicBezTo>
                    <a:pt x="7730" y="13257"/>
                    <a:pt x="7730" y="13257"/>
                    <a:pt x="7730" y="13257"/>
                  </a:cubicBezTo>
                  <a:cubicBezTo>
                    <a:pt x="7730" y="13164"/>
                    <a:pt x="7900" y="13257"/>
                    <a:pt x="7900" y="13164"/>
                  </a:cubicBezTo>
                  <a:cubicBezTo>
                    <a:pt x="7900" y="13164"/>
                    <a:pt x="7900" y="13164"/>
                    <a:pt x="7900" y="13164"/>
                  </a:cubicBezTo>
                  <a:cubicBezTo>
                    <a:pt x="7900" y="13164"/>
                    <a:pt x="7900" y="12979"/>
                    <a:pt x="8070" y="12979"/>
                  </a:cubicBezTo>
                  <a:cubicBezTo>
                    <a:pt x="8240" y="12979"/>
                    <a:pt x="8070" y="13071"/>
                    <a:pt x="8240" y="13071"/>
                  </a:cubicBezTo>
                  <a:cubicBezTo>
                    <a:pt x="8240" y="12979"/>
                    <a:pt x="8240" y="12979"/>
                    <a:pt x="8240" y="12886"/>
                  </a:cubicBezTo>
                  <a:cubicBezTo>
                    <a:pt x="8240" y="12886"/>
                    <a:pt x="8240" y="12886"/>
                    <a:pt x="8240" y="12886"/>
                  </a:cubicBezTo>
                  <a:cubicBezTo>
                    <a:pt x="8240" y="12886"/>
                    <a:pt x="8240" y="12700"/>
                    <a:pt x="8240" y="12886"/>
                  </a:cubicBezTo>
                  <a:cubicBezTo>
                    <a:pt x="8240" y="12886"/>
                    <a:pt x="8240" y="12886"/>
                    <a:pt x="8240" y="12886"/>
                  </a:cubicBezTo>
                  <a:cubicBezTo>
                    <a:pt x="8240" y="12886"/>
                    <a:pt x="8240" y="12700"/>
                    <a:pt x="8240" y="12608"/>
                  </a:cubicBezTo>
                  <a:cubicBezTo>
                    <a:pt x="8240" y="12608"/>
                    <a:pt x="8240" y="12608"/>
                    <a:pt x="8240" y="12700"/>
                  </a:cubicBezTo>
                  <a:cubicBezTo>
                    <a:pt x="8240" y="12515"/>
                    <a:pt x="8240" y="12422"/>
                    <a:pt x="8580" y="12330"/>
                  </a:cubicBezTo>
                  <a:cubicBezTo>
                    <a:pt x="8240" y="12330"/>
                    <a:pt x="8580" y="12422"/>
                    <a:pt x="8580" y="12422"/>
                  </a:cubicBezTo>
                  <a:cubicBezTo>
                    <a:pt x="8750" y="12330"/>
                    <a:pt x="8750" y="12237"/>
                    <a:pt x="8920" y="12144"/>
                  </a:cubicBezTo>
                  <a:cubicBezTo>
                    <a:pt x="8920" y="12144"/>
                    <a:pt x="8750" y="12144"/>
                    <a:pt x="8920" y="12144"/>
                  </a:cubicBezTo>
                  <a:cubicBezTo>
                    <a:pt x="8920" y="12052"/>
                    <a:pt x="8920" y="12052"/>
                    <a:pt x="8920" y="12052"/>
                  </a:cubicBezTo>
                  <a:cubicBezTo>
                    <a:pt x="9090" y="12052"/>
                    <a:pt x="9090" y="11866"/>
                    <a:pt x="9090" y="11866"/>
                  </a:cubicBezTo>
                  <a:cubicBezTo>
                    <a:pt x="9090" y="11773"/>
                    <a:pt x="9090" y="11866"/>
                    <a:pt x="9090" y="11866"/>
                  </a:cubicBezTo>
                  <a:cubicBezTo>
                    <a:pt x="9090" y="11773"/>
                    <a:pt x="9260" y="11681"/>
                    <a:pt x="9430" y="11495"/>
                  </a:cubicBezTo>
                  <a:cubicBezTo>
                    <a:pt x="9430" y="11403"/>
                    <a:pt x="9430" y="11403"/>
                    <a:pt x="9430" y="11403"/>
                  </a:cubicBezTo>
                  <a:cubicBezTo>
                    <a:pt x="9430" y="11403"/>
                    <a:pt x="9430" y="11403"/>
                    <a:pt x="9430" y="11403"/>
                  </a:cubicBezTo>
                  <a:cubicBezTo>
                    <a:pt x="9430" y="11403"/>
                    <a:pt x="9430" y="11310"/>
                    <a:pt x="9430" y="11310"/>
                  </a:cubicBezTo>
                  <a:cubicBezTo>
                    <a:pt x="9430" y="11217"/>
                    <a:pt x="9430" y="11588"/>
                    <a:pt x="9430" y="11495"/>
                  </a:cubicBezTo>
                  <a:cubicBezTo>
                    <a:pt x="9430" y="11495"/>
                    <a:pt x="9430" y="11310"/>
                    <a:pt x="9430" y="11403"/>
                  </a:cubicBezTo>
                  <a:cubicBezTo>
                    <a:pt x="9430" y="11310"/>
                    <a:pt x="9430" y="11217"/>
                    <a:pt x="9600" y="11217"/>
                  </a:cubicBezTo>
                  <a:cubicBezTo>
                    <a:pt x="9600" y="11217"/>
                    <a:pt x="9600" y="11310"/>
                    <a:pt x="9771" y="11217"/>
                  </a:cubicBezTo>
                  <a:cubicBezTo>
                    <a:pt x="9771" y="11124"/>
                    <a:pt x="9771" y="11217"/>
                    <a:pt x="9771" y="11124"/>
                  </a:cubicBezTo>
                  <a:cubicBezTo>
                    <a:pt x="9771" y="11032"/>
                    <a:pt x="9771" y="11032"/>
                    <a:pt x="9771" y="11032"/>
                  </a:cubicBezTo>
                  <a:cubicBezTo>
                    <a:pt x="9600" y="11032"/>
                    <a:pt x="9771" y="11032"/>
                    <a:pt x="9771" y="11032"/>
                  </a:cubicBezTo>
                  <a:cubicBezTo>
                    <a:pt x="9771" y="11032"/>
                    <a:pt x="9771" y="10846"/>
                    <a:pt x="10111" y="10939"/>
                  </a:cubicBezTo>
                  <a:cubicBezTo>
                    <a:pt x="10281" y="10939"/>
                    <a:pt x="10281" y="10939"/>
                    <a:pt x="10281" y="10939"/>
                  </a:cubicBezTo>
                  <a:cubicBezTo>
                    <a:pt x="10111" y="10846"/>
                    <a:pt x="10111" y="10846"/>
                    <a:pt x="10111" y="10846"/>
                  </a:cubicBezTo>
                  <a:cubicBezTo>
                    <a:pt x="10111" y="10846"/>
                    <a:pt x="10111" y="10846"/>
                    <a:pt x="10281" y="10846"/>
                  </a:cubicBezTo>
                  <a:cubicBezTo>
                    <a:pt x="10111" y="10754"/>
                    <a:pt x="10281" y="10754"/>
                    <a:pt x="10281" y="10661"/>
                  </a:cubicBezTo>
                  <a:cubicBezTo>
                    <a:pt x="10451" y="10568"/>
                    <a:pt x="10451" y="10476"/>
                    <a:pt x="10621" y="10476"/>
                  </a:cubicBezTo>
                  <a:cubicBezTo>
                    <a:pt x="10621" y="10383"/>
                    <a:pt x="10621" y="10383"/>
                    <a:pt x="10621" y="10197"/>
                  </a:cubicBezTo>
                  <a:cubicBezTo>
                    <a:pt x="10621" y="10383"/>
                    <a:pt x="10621" y="10383"/>
                    <a:pt x="10621" y="10383"/>
                  </a:cubicBezTo>
                  <a:cubicBezTo>
                    <a:pt x="10621" y="10197"/>
                    <a:pt x="10621" y="10197"/>
                    <a:pt x="10621" y="10197"/>
                  </a:cubicBezTo>
                  <a:cubicBezTo>
                    <a:pt x="10621" y="10197"/>
                    <a:pt x="10791" y="10105"/>
                    <a:pt x="10961" y="10105"/>
                  </a:cubicBezTo>
                  <a:cubicBezTo>
                    <a:pt x="10961" y="10012"/>
                    <a:pt x="10791" y="10012"/>
                    <a:pt x="10791" y="10012"/>
                  </a:cubicBezTo>
                  <a:cubicBezTo>
                    <a:pt x="10961" y="10012"/>
                    <a:pt x="10791" y="9827"/>
                    <a:pt x="11131" y="9827"/>
                  </a:cubicBezTo>
                  <a:cubicBezTo>
                    <a:pt x="11131" y="9827"/>
                    <a:pt x="10961" y="9827"/>
                    <a:pt x="11131" y="9827"/>
                  </a:cubicBezTo>
                  <a:cubicBezTo>
                    <a:pt x="11301" y="9827"/>
                    <a:pt x="11131" y="9734"/>
                    <a:pt x="11301" y="9734"/>
                  </a:cubicBezTo>
                  <a:cubicBezTo>
                    <a:pt x="11131" y="9734"/>
                    <a:pt x="11131" y="9734"/>
                    <a:pt x="11131" y="9734"/>
                  </a:cubicBezTo>
                  <a:cubicBezTo>
                    <a:pt x="11301" y="9641"/>
                    <a:pt x="11131" y="9548"/>
                    <a:pt x="11301" y="9548"/>
                  </a:cubicBezTo>
                  <a:cubicBezTo>
                    <a:pt x="11301" y="9548"/>
                    <a:pt x="11471" y="9363"/>
                    <a:pt x="11301" y="9363"/>
                  </a:cubicBezTo>
                  <a:cubicBezTo>
                    <a:pt x="11641" y="9270"/>
                    <a:pt x="11641" y="9085"/>
                    <a:pt x="11982" y="9085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812" y="8992"/>
                    <a:pt x="11982" y="9085"/>
                    <a:pt x="11982" y="9085"/>
                  </a:cubicBezTo>
                  <a:cubicBezTo>
                    <a:pt x="11982" y="8992"/>
                    <a:pt x="11812" y="8992"/>
                    <a:pt x="11812" y="8992"/>
                  </a:cubicBezTo>
                  <a:cubicBezTo>
                    <a:pt x="11982" y="8992"/>
                    <a:pt x="11982" y="8900"/>
                    <a:pt x="11982" y="8992"/>
                  </a:cubicBezTo>
                  <a:cubicBezTo>
                    <a:pt x="12152" y="8900"/>
                    <a:pt x="11982" y="8807"/>
                    <a:pt x="12152" y="8714"/>
                  </a:cubicBezTo>
                  <a:cubicBezTo>
                    <a:pt x="12152" y="8714"/>
                    <a:pt x="12152" y="8714"/>
                    <a:pt x="12152" y="8714"/>
                  </a:cubicBezTo>
                  <a:cubicBezTo>
                    <a:pt x="12152" y="8529"/>
                    <a:pt x="12152" y="8529"/>
                    <a:pt x="12152" y="8529"/>
                  </a:cubicBezTo>
                  <a:cubicBezTo>
                    <a:pt x="12322" y="8529"/>
                    <a:pt x="12322" y="8529"/>
                    <a:pt x="12492" y="8529"/>
                  </a:cubicBezTo>
                  <a:cubicBezTo>
                    <a:pt x="12492" y="8529"/>
                    <a:pt x="12492" y="8529"/>
                    <a:pt x="12492" y="8436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492" y="8436"/>
                    <a:pt x="12662" y="8436"/>
                    <a:pt x="12662" y="8343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662" y="8436"/>
                    <a:pt x="12662" y="8343"/>
                    <a:pt x="1283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492" y="8343"/>
                    <a:pt x="12662" y="8343"/>
                    <a:pt x="12662" y="8251"/>
                  </a:cubicBezTo>
                  <a:cubicBezTo>
                    <a:pt x="12662" y="8343"/>
                    <a:pt x="12662" y="8251"/>
                    <a:pt x="12832" y="8158"/>
                  </a:cubicBezTo>
                  <a:cubicBezTo>
                    <a:pt x="12832" y="8158"/>
                    <a:pt x="12662" y="8158"/>
                    <a:pt x="12832" y="8065"/>
                  </a:cubicBezTo>
                  <a:cubicBezTo>
                    <a:pt x="12832" y="8158"/>
                    <a:pt x="12832" y="8065"/>
                    <a:pt x="12832" y="8065"/>
                  </a:cubicBezTo>
                  <a:cubicBezTo>
                    <a:pt x="12832" y="8065"/>
                    <a:pt x="12832" y="8065"/>
                    <a:pt x="12832" y="8158"/>
                  </a:cubicBezTo>
                  <a:cubicBezTo>
                    <a:pt x="12832" y="8158"/>
                    <a:pt x="12832" y="8158"/>
                    <a:pt x="12832" y="8065"/>
                  </a:cubicBezTo>
                  <a:cubicBezTo>
                    <a:pt x="12832" y="8065"/>
                    <a:pt x="12832" y="8065"/>
                    <a:pt x="12832" y="7973"/>
                  </a:cubicBezTo>
                  <a:cubicBezTo>
                    <a:pt x="12832" y="8065"/>
                    <a:pt x="12832" y="8065"/>
                    <a:pt x="12832" y="8065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880"/>
                    <a:pt x="13172" y="7880"/>
                    <a:pt x="12832" y="7787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342" y="7694"/>
                    <a:pt x="13342" y="7602"/>
                    <a:pt x="13342" y="7602"/>
                  </a:cubicBezTo>
                  <a:cubicBezTo>
                    <a:pt x="13342" y="7602"/>
                    <a:pt x="13342" y="7602"/>
                    <a:pt x="13342" y="7602"/>
                  </a:cubicBezTo>
                  <a:cubicBezTo>
                    <a:pt x="13342" y="7509"/>
                    <a:pt x="13342" y="7509"/>
                    <a:pt x="13342" y="7416"/>
                  </a:cubicBezTo>
                  <a:cubicBezTo>
                    <a:pt x="13512" y="7416"/>
                    <a:pt x="13682" y="7509"/>
                    <a:pt x="13682" y="7416"/>
                  </a:cubicBezTo>
                  <a:cubicBezTo>
                    <a:pt x="13682" y="7324"/>
                    <a:pt x="13682" y="7324"/>
                    <a:pt x="13512" y="7324"/>
                  </a:cubicBezTo>
                  <a:cubicBezTo>
                    <a:pt x="13682" y="7324"/>
                    <a:pt x="13682" y="7138"/>
                    <a:pt x="14023" y="7045"/>
                  </a:cubicBezTo>
                  <a:cubicBezTo>
                    <a:pt x="14023" y="7045"/>
                    <a:pt x="13852" y="7045"/>
                    <a:pt x="13852" y="6860"/>
                  </a:cubicBezTo>
                  <a:cubicBezTo>
                    <a:pt x="14023" y="6767"/>
                    <a:pt x="14023" y="6582"/>
                    <a:pt x="14363" y="6582"/>
                  </a:cubicBezTo>
                  <a:cubicBezTo>
                    <a:pt x="14363" y="6582"/>
                    <a:pt x="14363" y="6582"/>
                    <a:pt x="14363" y="6582"/>
                  </a:cubicBezTo>
                  <a:cubicBezTo>
                    <a:pt x="14363" y="6489"/>
                    <a:pt x="14533" y="6582"/>
                    <a:pt x="14363" y="6489"/>
                  </a:cubicBezTo>
                  <a:cubicBezTo>
                    <a:pt x="14363" y="6489"/>
                    <a:pt x="14363" y="6489"/>
                    <a:pt x="14193" y="6489"/>
                  </a:cubicBezTo>
                  <a:cubicBezTo>
                    <a:pt x="14363" y="6397"/>
                    <a:pt x="14533" y="6211"/>
                    <a:pt x="14533" y="6211"/>
                  </a:cubicBezTo>
                  <a:cubicBezTo>
                    <a:pt x="14533" y="6211"/>
                    <a:pt x="14533" y="6211"/>
                    <a:pt x="14533" y="6211"/>
                  </a:cubicBezTo>
                  <a:cubicBezTo>
                    <a:pt x="14873" y="6211"/>
                    <a:pt x="14873" y="6026"/>
                    <a:pt x="14873" y="6026"/>
                  </a:cubicBezTo>
                  <a:cubicBezTo>
                    <a:pt x="14873" y="6026"/>
                    <a:pt x="14873" y="6026"/>
                    <a:pt x="14873" y="6026"/>
                  </a:cubicBezTo>
                  <a:cubicBezTo>
                    <a:pt x="15043" y="6026"/>
                    <a:pt x="15043" y="6026"/>
                    <a:pt x="15043" y="6026"/>
                  </a:cubicBezTo>
                  <a:cubicBezTo>
                    <a:pt x="15043" y="6026"/>
                    <a:pt x="14873" y="6026"/>
                    <a:pt x="15043" y="5933"/>
                  </a:cubicBezTo>
                  <a:cubicBezTo>
                    <a:pt x="15043" y="5933"/>
                    <a:pt x="15043" y="5933"/>
                    <a:pt x="15043" y="5933"/>
                  </a:cubicBezTo>
                  <a:cubicBezTo>
                    <a:pt x="15043" y="5840"/>
                    <a:pt x="15043" y="5748"/>
                    <a:pt x="15213" y="5748"/>
                  </a:cubicBezTo>
                  <a:cubicBezTo>
                    <a:pt x="15213" y="5748"/>
                    <a:pt x="15213" y="5748"/>
                    <a:pt x="15213" y="5748"/>
                  </a:cubicBezTo>
                  <a:cubicBezTo>
                    <a:pt x="15213" y="5655"/>
                    <a:pt x="15213" y="5655"/>
                    <a:pt x="15213" y="5655"/>
                  </a:cubicBezTo>
                  <a:cubicBezTo>
                    <a:pt x="15213" y="5562"/>
                    <a:pt x="15383" y="5470"/>
                    <a:pt x="15383" y="5470"/>
                  </a:cubicBezTo>
                  <a:cubicBezTo>
                    <a:pt x="15383" y="5284"/>
                    <a:pt x="15723" y="5006"/>
                    <a:pt x="15893" y="4821"/>
                  </a:cubicBezTo>
                  <a:cubicBezTo>
                    <a:pt x="15893" y="4821"/>
                    <a:pt x="15893" y="4821"/>
                    <a:pt x="15893" y="4821"/>
                  </a:cubicBezTo>
                  <a:cubicBezTo>
                    <a:pt x="16063" y="4821"/>
                    <a:pt x="15893" y="4821"/>
                    <a:pt x="15893" y="4821"/>
                  </a:cubicBezTo>
                  <a:cubicBezTo>
                    <a:pt x="15893" y="4821"/>
                    <a:pt x="16063" y="4821"/>
                    <a:pt x="16063" y="4821"/>
                  </a:cubicBezTo>
                  <a:cubicBezTo>
                    <a:pt x="16234" y="4821"/>
                    <a:pt x="16063" y="4728"/>
                    <a:pt x="16063" y="4728"/>
                  </a:cubicBezTo>
                  <a:cubicBezTo>
                    <a:pt x="16063" y="4635"/>
                    <a:pt x="16063" y="4728"/>
                    <a:pt x="16063" y="4728"/>
                  </a:cubicBezTo>
                  <a:cubicBezTo>
                    <a:pt x="16063" y="4728"/>
                    <a:pt x="16234" y="4635"/>
                    <a:pt x="16063" y="4450"/>
                  </a:cubicBezTo>
                  <a:cubicBezTo>
                    <a:pt x="16234" y="4450"/>
                    <a:pt x="16234" y="4635"/>
                    <a:pt x="16234" y="4635"/>
                  </a:cubicBezTo>
                  <a:cubicBezTo>
                    <a:pt x="16234" y="4450"/>
                    <a:pt x="16234" y="4450"/>
                    <a:pt x="16234" y="4450"/>
                  </a:cubicBezTo>
                  <a:cubicBezTo>
                    <a:pt x="16404" y="4450"/>
                    <a:pt x="16404" y="4728"/>
                    <a:pt x="16574" y="4728"/>
                  </a:cubicBezTo>
                  <a:cubicBezTo>
                    <a:pt x="16574" y="4728"/>
                    <a:pt x="16574" y="4728"/>
                    <a:pt x="16574" y="4728"/>
                  </a:cubicBezTo>
                  <a:cubicBezTo>
                    <a:pt x="16744" y="4728"/>
                    <a:pt x="16574" y="4821"/>
                    <a:pt x="16744" y="4728"/>
                  </a:cubicBezTo>
                  <a:cubicBezTo>
                    <a:pt x="16744" y="4728"/>
                    <a:pt x="16744" y="4635"/>
                    <a:pt x="16574" y="4635"/>
                  </a:cubicBezTo>
                  <a:cubicBezTo>
                    <a:pt x="16574" y="4450"/>
                    <a:pt x="16404" y="4450"/>
                    <a:pt x="16574" y="4264"/>
                  </a:cubicBezTo>
                  <a:cubicBezTo>
                    <a:pt x="16574" y="4264"/>
                    <a:pt x="16404" y="4357"/>
                    <a:pt x="16574" y="4450"/>
                  </a:cubicBezTo>
                  <a:cubicBezTo>
                    <a:pt x="16744" y="4357"/>
                    <a:pt x="16574" y="4264"/>
                    <a:pt x="16744" y="4264"/>
                  </a:cubicBezTo>
                  <a:cubicBezTo>
                    <a:pt x="16574" y="4264"/>
                    <a:pt x="16574" y="4172"/>
                    <a:pt x="16574" y="4172"/>
                  </a:cubicBezTo>
                  <a:cubicBezTo>
                    <a:pt x="16574" y="4172"/>
                    <a:pt x="16574" y="4264"/>
                    <a:pt x="16744" y="4172"/>
                  </a:cubicBezTo>
                  <a:cubicBezTo>
                    <a:pt x="16574" y="4172"/>
                    <a:pt x="16744" y="4172"/>
                    <a:pt x="16574" y="4172"/>
                  </a:cubicBezTo>
                  <a:cubicBezTo>
                    <a:pt x="16404" y="4079"/>
                    <a:pt x="16744" y="4079"/>
                    <a:pt x="16574" y="4079"/>
                  </a:cubicBezTo>
                  <a:cubicBezTo>
                    <a:pt x="16744" y="4079"/>
                    <a:pt x="16744" y="4172"/>
                    <a:pt x="16914" y="4172"/>
                  </a:cubicBezTo>
                  <a:cubicBezTo>
                    <a:pt x="16744" y="4079"/>
                    <a:pt x="16914" y="3986"/>
                    <a:pt x="16744" y="3986"/>
                  </a:cubicBezTo>
                  <a:cubicBezTo>
                    <a:pt x="16744" y="3986"/>
                    <a:pt x="16744" y="3986"/>
                    <a:pt x="16914" y="3986"/>
                  </a:cubicBezTo>
                  <a:cubicBezTo>
                    <a:pt x="16914" y="3986"/>
                    <a:pt x="16744" y="3894"/>
                    <a:pt x="17084" y="3894"/>
                  </a:cubicBezTo>
                  <a:cubicBezTo>
                    <a:pt x="16914" y="3801"/>
                    <a:pt x="16914" y="3801"/>
                    <a:pt x="16914" y="3801"/>
                  </a:cubicBezTo>
                  <a:cubicBezTo>
                    <a:pt x="17084" y="3801"/>
                    <a:pt x="17084" y="3801"/>
                    <a:pt x="17084" y="3801"/>
                  </a:cubicBezTo>
                  <a:cubicBezTo>
                    <a:pt x="17084" y="3801"/>
                    <a:pt x="17084" y="3523"/>
                    <a:pt x="17254" y="3615"/>
                  </a:cubicBezTo>
                  <a:cubicBezTo>
                    <a:pt x="17254" y="3615"/>
                    <a:pt x="17424" y="3523"/>
                    <a:pt x="17254" y="3523"/>
                  </a:cubicBezTo>
                  <a:cubicBezTo>
                    <a:pt x="17084" y="3523"/>
                    <a:pt x="17254" y="3615"/>
                    <a:pt x="17084" y="3615"/>
                  </a:cubicBezTo>
                  <a:cubicBezTo>
                    <a:pt x="17254" y="3523"/>
                    <a:pt x="17084" y="3523"/>
                    <a:pt x="17084" y="3523"/>
                  </a:cubicBezTo>
                  <a:cubicBezTo>
                    <a:pt x="17254" y="3523"/>
                    <a:pt x="17254" y="3523"/>
                    <a:pt x="17254" y="3523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337"/>
                    <a:pt x="17424" y="3430"/>
                    <a:pt x="17424" y="3337"/>
                  </a:cubicBezTo>
                  <a:cubicBezTo>
                    <a:pt x="17424" y="3430"/>
                    <a:pt x="17424" y="3430"/>
                    <a:pt x="17424" y="3430"/>
                  </a:cubicBezTo>
                  <a:cubicBezTo>
                    <a:pt x="17424" y="3430"/>
                    <a:pt x="17424" y="3430"/>
                    <a:pt x="17424" y="3337"/>
                  </a:cubicBezTo>
                  <a:cubicBezTo>
                    <a:pt x="17424" y="3245"/>
                    <a:pt x="17424" y="3245"/>
                    <a:pt x="17424" y="3245"/>
                  </a:cubicBezTo>
                  <a:cubicBezTo>
                    <a:pt x="17424" y="3152"/>
                    <a:pt x="17424" y="3245"/>
                    <a:pt x="17424" y="3152"/>
                  </a:cubicBezTo>
                  <a:cubicBezTo>
                    <a:pt x="17424" y="3245"/>
                    <a:pt x="17424" y="3245"/>
                    <a:pt x="17424" y="3245"/>
                  </a:cubicBezTo>
                  <a:cubicBezTo>
                    <a:pt x="17424" y="3245"/>
                    <a:pt x="17764" y="3245"/>
                    <a:pt x="17764" y="3152"/>
                  </a:cubicBezTo>
                  <a:cubicBezTo>
                    <a:pt x="17764" y="3152"/>
                    <a:pt x="17764" y="3059"/>
                    <a:pt x="17424" y="3059"/>
                  </a:cubicBezTo>
                  <a:cubicBezTo>
                    <a:pt x="17764" y="3059"/>
                    <a:pt x="17764" y="3059"/>
                    <a:pt x="17764" y="3059"/>
                  </a:cubicBezTo>
                  <a:cubicBezTo>
                    <a:pt x="17764" y="2967"/>
                    <a:pt x="17424" y="3059"/>
                    <a:pt x="17764" y="2967"/>
                  </a:cubicBezTo>
                  <a:cubicBezTo>
                    <a:pt x="17764" y="2967"/>
                    <a:pt x="17934" y="2967"/>
                    <a:pt x="18104" y="2967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3059"/>
                    <a:pt x="18275" y="2967"/>
                    <a:pt x="18275" y="3059"/>
                  </a:cubicBezTo>
                  <a:cubicBezTo>
                    <a:pt x="18445" y="2967"/>
                    <a:pt x="18445" y="2967"/>
                    <a:pt x="18445" y="2967"/>
                  </a:cubicBezTo>
                  <a:cubicBezTo>
                    <a:pt x="18104" y="2967"/>
                    <a:pt x="18275" y="2781"/>
                    <a:pt x="18104" y="2688"/>
                  </a:cubicBezTo>
                  <a:cubicBezTo>
                    <a:pt x="18104" y="2596"/>
                    <a:pt x="18445" y="2781"/>
                    <a:pt x="18445" y="2596"/>
                  </a:cubicBezTo>
                  <a:cubicBezTo>
                    <a:pt x="18275" y="2596"/>
                    <a:pt x="18275" y="2503"/>
                    <a:pt x="18275" y="2596"/>
                  </a:cubicBezTo>
                  <a:cubicBezTo>
                    <a:pt x="18275" y="2503"/>
                    <a:pt x="18104" y="2503"/>
                    <a:pt x="18275" y="2410"/>
                  </a:cubicBezTo>
                  <a:cubicBezTo>
                    <a:pt x="18275" y="2503"/>
                    <a:pt x="18445" y="2410"/>
                    <a:pt x="18445" y="2503"/>
                  </a:cubicBezTo>
                  <a:cubicBezTo>
                    <a:pt x="18445" y="2503"/>
                    <a:pt x="18445" y="2503"/>
                    <a:pt x="18445" y="2596"/>
                  </a:cubicBezTo>
                  <a:cubicBezTo>
                    <a:pt x="18445" y="2596"/>
                    <a:pt x="18615" y="2596"/>
                    <a:pt x="18615" y="2503"/>
                  </a:cubicBezTo>
                  <a:cubicBezTo>
                    <a:pt x="18615" y="2503"/>
                    <a:pt x="18615" y="2410"/>
                    <a:pt x="18615" y="2410"/>
                  </a:cubicBezTo>
                  <a:cubicBezTo>
                    <a:pt x="18615" y="2410"/>
                    <a:pt x="18615" y="2503"/>
                    <a:pt x="18445" y="2410"/>
                  </a:cubicBezTo>
                  <a:cubicBezTo>
                    <a:pt x="18615" y="2318"/>
                    <a:pt x="18615" y="2318"/>
                    <a:pt x="1861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615" y="2225"/>
                    <a:pt x="18445" y="2318"/>
                    <a:pt x="18445" y="2225"/>
                  </a:cubicBezTo>
                  <a:cubicBezTo>
                    <a:pt x="18615" y="2132"/>
                    <a:pt x="18615" y="2132"/>
                    <a:pt x="18615" y="2132"/>
                  </a:cubicBezTo>
                  <a:cubicBezTo>
                    <a:pt x="18615" y="2225"/>
                    <a:pt x="18445" y="2318"/>
                    <a:pt x="18615" y="2318"/>
                  </a:cubicBezTo>
                  <a:cubicBezTo>
                    <a:pt x="18615" y="2318"/>
                    <a:pt x="18615" y="2225"/>
                    <a:pt x="18615" y="2225"/>
                  </a:cubicBezTo>
                  <a:cubicBezTo>
                    <a:pt x="18615" y="2225"/>
                    <a:pt x="18615" y="2225"/>
                    <a:pt x="18615" y="2225"/>
                  </a:cubicBezTo>
                  <a:cubicBezTo>
                    <a:pt x="18615" y="2225"/>
                    <a:pt x="18955" y="2225"/>
                    <a:pt x="18785" y="2132"/>
                  </a:cubicBezTo>
                  <a:cubicBezTo>
                    <a:pt x="18785" y="1947"/>
                    <a:pt x="18785" y="2132"/>
                    <a:pt x="18785" y="1947"/>
                  </a:cubicBezTo>
                  <a:cubicBezTo>
                    <a:pt x="18785" y="1854"/>
                    <a:pt x="18785" y="1854"/>
                    <a:pt x="18785" y="1761"/>
                  </a:cubicBezTo>
                  <a:cubicBezTo>
                    <a:pt x="18955" y="1761"/>
                    <a:pt x="18955" y="1669"/>
                    <a:pt x="18955" y="1761"/>
                  </a:cubicBezTo>
                  <a:cubicBezTo>
                    <a:pt x="18785" y="1947"/>
                    <a:pt x="18785" y="1947"/>
                    <a:pt x="18785" y="1947"/>
                  </a:cubicBezTo>
                  <a:cubicBezTo>
                    <a:pt x="19125" y="1947"/>
                    <a:pt x="18785" y="2132"/>
                    <a:pt x="18955" y="2225"/>
                  </a:cubicBezTo>
                  <a:cubicBezTo>
                    <a:pt x="18955" y="2132"/>
                    <a:pt x="19125" y="2225"/>
                    <a:pt x="19125" y="2225"/>
                  </a:cubicBezTo>
                  <a:cubicBezTo>
                    <a:pt x="19465" y="2132"/>
                    <a:pt x="19465" y="2132"/>
                    <a:pt x="19465" y="2132"/>
                  </a:cubicBezTo>
                  <a:cubicBezTo>
                    <a:pt x="19125" y="2132"/>
                    <a:pt x="19125" y="2132"/>
                    <a:pt x="18955" y="2132"/>
                  </a:cubicBezTo>
                  <a:cubicBezTo>
                    <a:pt x="19125" y="1947"/>
                    <a:pt x="19125" y="1761"/>
                    <a:pt x="19125" y="1761"/>
                  </a:cubicBezTo>
                  <a:cubicBezTo>
                    <a:pt x="19465" y="1669"/>
                    <a:pt x="19465" y="1761"/>
                    <a:pt x="19465" y="1761"/>
                  </a:cubicBezTo>
                  <a:cubicBezTo>
                    <a:pt x="19465" y="1669"/>
                    <a:pt x="19635" y="1669"/>
                    <a:pt x="19805" y="1576"/>
                  </a:cubicBezTo>
                  <a:cubicBezTo>
                    <a:pt x="19635" y="1576"/>
                    <a:pt x="19805" y="1391"/>
                    <a:pt x="19805" y="1391"/>
                  </a:cubicBezTo>
                  <a:cubicBezTo>
                    <a:pt x="19635" y="1483"/>
                    <a:pt x="19465" y="1483"/>
                    <a:pt x="19465" y="1483"/>
                  </a:cubicBezTo>
                  <a:cubicBezTo>
                    <a:pt x="19465" y="1391"/>
                    <a:pt x="19465" y="1483"/>
                    <a:pt x="19635" y="1483"/>
                  </a:cubicBezTo>
                  <a:cubicBezTo>
                    <a:pt x="19465" y="1391"/>
                    <a:pt x="19805" y="1391"/>
                    <a:pt x="19635" y="1298"/>
                  </a:cubicBezTo>
                  <a:cubicBezTo>
                    <a:pt x="19635" y="1483"/>
                    <a:pt x="19805" y="1391"/>
                    <a:pt x="19805" y="1483"/>
                  </a:cubicBezTo>
                  <a:cubicBezTo>
                    <a:pt x="19805" y="1391"/>
                    <a:pt x="19805" y="1483"/>
                    <a:pt x="19975" y="1391"/>
                  </a:cubicBezTo>
                  <a:cubicBezTo>
                    <a:pt x="19975" y="1298"/>
                    <a:pt x="19975" y="1112"/>
                    <a:pt x="19975" y="1112"/>
                  </a:cubicBezTo>
                  <a:cubicBezTo>
                    <a:pt x="20315" y="1020"/>
                    <a:pt x="20315" y="834"/>
                    <a:pt x="20315" y="742"/>
                  </a:cubicBezTo>
                  <a:cubicBezTo>
                    <a:pt x="20486" y="742"/>
                    <a:pt x="20656" y="834"/>
                    <a:pt x="20656" y="742"/>
                  </a:cubicBezTo>
                  <a:cubicBezTo>
                    <a:pt x="20656" y="742"/>
                    <a:pt x="20486" y="742"/>
                    <a:pt x="20656" y="742"/>
                  </a:cubicBezTo>
                  <a:cubicBezTo>
                    <a:pt x="20656" y="742"/>
                    <a:pt x="20656" y="742"/>
                    <a:pt x="20656" y="742"/>
                  </a:cubicBezTo>
                  <a:cubicBezTo>
                    <a:pt x="20656" y="649"/>
                    <a:pt x="20996" y="556"/>
                    <a:pt x="20826" y="464"/>
                  </a:cubicBezTo>
                  <a:cubicBezTo>
                    <a:pt x="20826" y="556"/>
                    <a:pt x="20826" y="556"/>
                    <a:pt x="20826" y="556"/>
                  </a:cubicBezTo>
                  <a:cubicBezTo>
                    <a:pt x="20826" y="556"/>
                    <a:pt x="20826" y="556"/>
                    <a:pt x="20826" y="464"/>
                  </a:cubicBezTo>
                  <a:cubicBezTo>
                    <a:pt x="20996" y="556"/>
                    <a:pt x="20996" y="464"/>
                    <a:pt x="20996" y="556"/>
                  </a:cubicBezTo>
                  <a:cubicBezTo>
                    <a:pt x="21166" y="556"/>
                    <a:pt x="21166" y="464"/>
                    <a:pt x="21166" y="371"/>
                  </a:cubicBezTo>
                  <a:cubicBezTo>
                    <a:pt x="20996" y="371"/>
                    <a:pt x="20996" y="371"/>
                    <a:pt x="20996" y="371"/>
                  </a:cubicBezTo>
                  <a:cubicBezTo>
                    <a:pt x="20996" y="278"/>
                    <a:pt x="21166" y="185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336" y="0"/>
                    <a:pt x="21336" y="0"/>
                    <a:pt x="21336" y="0"/>
                  </a:cubicBezTo>
                  <a:cubicBezTo>
                    <a:pt x="21506" y="93"/>
                    <a:pt x="21506" y="0"/>
                    <a:pt x="21506" y="0"/>
                  </a:cubicBezTo>
                  <a:cubicBezTo>
                    <a:pt x="21506" y="185"/>
                    <a:pt x="21506" y="185"/>
                    <a:pt x="21506" y="185"/>
                  </a:cubicBezTo>
                  <a:cubicBezTo>
                    <a:pt x="21506" y="278"/>
                    <a:pt x="21506" y="93"/>
                    <a:pt x="21336" y="93"/>
                  </a:cubicBezTo>
                  <a:cubicBezTo>
                    <a:pt x="21336" y="93"/>
                    <a:pt x="21166" y="278"/>
                    <a:pt x="21336" y="278"/>
                  </a:cubicBezTo>
                  <a:cubicBezTo>
                    <a:pt x="21336" y="278"/>
                    <a:pt x="21336" y="278"/>
                    <a:pt x="21336" y="185"/>
                  </a:cubicBezTo>
                  <a:cubicBezTo>
                    <a:pt x="21506" y="185"/>
                    <a:pt x="21336" y="278"/>
                    <a:pt x="21506" y="278"/>
                  </a:cubicBezTo>
                  <a:cubicBezTo>
                    <a:pt x="21506" y="278"/>
                    <a:pt x="21506" y="278"/>
                    <a:pt x="21506" y="278"/>
                  </a:cubicBezTo>
                  <a:cubicBezTo>
                    <a:pt x="21506" y="371"/>
                    <a:pt x="21506" y="371"/>
                    <a:pt x="21336" y="464"/>
                  </a:cubicBezTo>
                  <a:cubicBezTo>
                    <a:pt x="21336" y="371"/>
                    <a:pt x="21336" y="464"/>
                    <a:pt x="21336" y="371"/>
                  </a:cubicBezTo>
                  <a:cubicBezTo>
                    <a:pt x="21336" y="464"/>
                    <a:pt x="21336" y="464"/>
                    <a:pt x="21336" y="556"/>
                  </a:cubicBezTo>
                  <a:cubicBezTo>
                    <a:pt x="21166" y="556"/>
                    <a:pt x="21166" y="742"/>
                    <a:pt x="20996" y="834"/>
                  </a:cubicBezTo>
                  <a:cubicBezTo>
                    <a:pt x="20996" y="742"/>
                    <a:pt x="20996" y="649"/>
                    <a:pt x="20996" y="649"/>
                  </a:cubicBezTo>
                  <a:cubicBezTo>
                    <a:pt x="20826" y="649"/>
                    <a:pt x="20996" y="649"/>
                    <a:pt x="20826" y="742"/>
                  </a:cubicBezTo>
                  <a:cubicBezTo>
                    <a:pt x="20826" y="742"/>
                    <a:pt x="20996" y="834"/>
                    <a:pt x="20996" y="927"/>
                  </a:cubicBezTo>
                  <a:cubicBezTo>
                    <a:pt x="20826" y="927"/>
                    <a:pt x="20826" y="927"/>
                    <a:pt x="20826" y="927"/>
                  </a:cubicBezTo>
                  <a:cubicBezTo>
                    <a:pt x="20826" y="927"/>
                    <a:pt x="20996" y="1020"/>
                    <a:pt x="20826" y="1112"/>
                  </a:cubicBezTo>
                  <a:cubicBezTo>
                    <a:pt x="20656" y="1112"/>
                    <a:pt x="20486" y="1391"/>
                    <a:pt x="20315" y="1483"/>
                  </a:cubicBezTo>
                  <a:cubicBezTo>
                    <a:pt x="20315" y="1483"/>
                    <a:pt x="20315" y="1483"/>
                    <a:pt x="20315" y="1483"/>
                  </a:cubicBezTo>
                  <a:cubicBezTo>
                    <a:pt x="20315" y="1576"/>
                    <a:pt x="20145" y="1669"/>
                    <a:pt x="20145" y="1669"/>
                  </a:cubicBezTo>
                  <a:cubicBezTo>
                    <a:pt x="19975" y="1761"/>
                    <a:pt x="19975" y="2132"/>
                    <a:pt x="19805" y="2132"/>
                  </a:cubicBezTo>
                  <a:cubicBezTo>
                    <a:pt x="19635" y="2318"/>
                    <a:pt x="19465" y="2503"/>
                    <a:pt x="19125" y="2781"/>
                  </a:cubicBezTo>
                  <a:cubicBezTo>
                    <a:pt x="18955" y="2688"/>
                    <a:pt x="18955" y="2688"/>
                    <a:pt x="18955" y="2688"/>
                  </a:cubicBezTo>
                  <a:cubicBezTo>
                    <a:pt x="18955" y="2781"/>
                    <a:pt x="18955" y="2688"/>
                    <a:pt x="18785" y="2781"/>
                  </a:cubicBezTo>
                  <a:cubicBezTo>
                    <a:pt x="18955" y="2688"/>
                    <a:pt x="18955" y="2967"/>
                    <a:pt x="18955" y="2967"/>
                  </a:cubicBezTo>
                  <a:cubicBezTo>
                    <a:pt x="18785" y="2967"/>
                    <a:pt x="18615" y="3152"/>
                    <a:pt x="18615" y="3245"/>
                  </a:cubicBezTo>
                  <a:cubicBezTo>
                    <a:pt x="18615" y="3245"/>
                    <a:pt x="18615" y="3245"/>
                    <a:pt x="18615" y="3245"/>
                  </a:cubicBezTo>
                  <a:cubicBezTo>
                    <a:pt x="18615" y="3430"/>
                    <a:pt x="18615" y="3523"/>
                    <a:pt x="18445" y="3523"/>
                  </a:cubicBezTo>
                  <a:cubicBezTo>
                    <a:pt x="18275" y="3523"/>
                    <a:pt x="18275" y="3523"/>
                    <a:pt x="18275" y="3523"/>
                  </a:cubicBezTo>
                  <a:cubicBezTo>
                    <a:pt x="18275" y="3801"/>
                    <a:pt x="18275" y="3801"/>
                    <a:pt x="18275" y="3894"/>
                  </a:cubicBezTo>
                  <a:cubicBezTo>
                    <a:pt x="18104" y="3986"/>
                    <a:pt x="17934" y="4079"/>
                    <a:pt x="17764" y="4172"/>
                  </a:cubicBezTo>
                  <a:cubicBezTo>
                    <a:pt x="17764" y="4357"/>
                    <a:pt x="17254" y="4728"/>
                    <a:pt x="17084" y="5006"/>
                  </a:cubicBezTo>
                  <a:cubicBezTo>
                    <a:pt x="17084" y="4913"/>
                    <a:pt x="17084" y="4913"/>
                    <a:pt x="17084" y="4913"/>
                  </a:cubicBezTo>
                  <a:cubicBezTo>
                    <a:pt x="16914" y="5284"/>
                    <a:pt x="16404" y="5562"/>
                    <a:pt x="16234" y="5840"/>
                  </a:cubicBezTo>
                  <a:cubicBezTo>
                    <a:pt x="16063" y="5748"/>
                    <a:pt x="16063" y="5748"/>
                    <a:pt x="16063" y="5748"/>
                  </a:cubicBezTo>
                  <a:cubicBezTo>
                    <a:pt x="16063" y="5840"/>
                    <a:pt x="16063" y="5933"/>
                    <a:pt x="16063" y="5933"/>
                  </a:cubicBezTo>
                  <a:cubicBezTo>
                    <a:pt x="16063" y="6026"/>
                    <a:pt x="16063" y="6211"/>
                    <a:pt x="15893" y="6211"/>
                  </a:cubicBezTo>
                  <a:cubicBezTo>
                    <a:pt x="15723" y="6304"/>
                    <a:pt x="15893" y="6304"/>
                    <a:pt x="15723" y="6397"/>
                  </a:cubicBezTo>
                  <a:cubicBezTo>
                    <a:pt x="15553" y="6489"/>
                    <a:pt x="15553" y="6582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675"/>
                    <a:pt x="15213" y="6767"/>
                    <a:pt x="15383" y="6767"/>
                  </a:cubicBezTo>
                  <a:cubicBezTo>
                    <a:pt x="15213" y="6860"/>
                    <a:pt x="15213" y="7231"/>
                    <a:pt x="14873" y="7324"/>
                  </a:cubicBezTo>
                  <a:cubicBezTo>
                    <a:pt x="14873" y="7324"/>
                    <a:pt x="14873" y="7324"/>
                    <a:pt x="14873" y="7324"/>
                  </a:cubicBezTo>
                  <a:cubicBezTo>
                    <a:pt x="14873" y="7509"/>
                    <a:pt x="14363" y="7602"/>
                    <a:pt x="14363" y="7694"/>
                  </a:cubicBezTo>
                  <a:cubicBezTo>
                    <a:pt x="14363" y="7694"/>
                    <a:pt x="14363" y="7694"/>
                    <a:pt x="14193" y="7694"/>
                  </a:cubicBezTo>
                  <a:cubicBezTo>
                    <a:pt x="14193" y="7787"/>
                    <a:pt x="14363" y="7694"/>
                    <a:pt x="14363" y="7787"/>
                  </a:cubicBezTo>
                  <a:cubicBezTo>
                    <a:pt x="14193" y="8065"/>
                    <a:pt x="13852" y="8158"/>
                    <a:pt x="13682" y="8436"/>
                  </a:cubicBezTo>
                  <a:cubicBezTo>
                    <a:pt x="13512" y="8807"/>
                    <a:pt x="12832" y="9085"/>
                    <a:pt x="12662" y="9363"/>
                  </a:cubicBezTo>
                  <a:cubicBezTo>
                    <a:pt x="12662" y="9363"/>
                    <a:pt x="12662" y="9363"/>
                    <a:pt x="12662" y="9363"/>
                  </a:cubicBezTo>
                  <a:cubicBezTo>
                    <a:pt x="12662" y="9641"/>
                    <a:pt x="12322" y="9641"/>
                    <a:pt x="12322" y="9827"/>
                  </a:cubicBezTo>
                  <a:cubicBezTo>
                    <a:pt x="12322" y="9827"/>
                    <a:pt x="12322" y="9827"/>
                    <a:pt x="12152" y="9827"/>
                  </a:cubicBezTo>
                  <a:cubicBezTo>
                    <a:pt x="12152" y="9919"/>
                    <a:pt x="11812" y="10012"/>
                    <a:pt x="11812" y="10197"/>
                  </a:cubicBezTo>
                  <a:cubicBezTo>
                    <a:pt x="11812" y="10197"/>
                    <a:pt x="11812" y="10197"/>
                    <a:pt x="11812" y="10197"/>
                  </a:cubicBezTo>
                  <a:cubicBezTo>
                    <a:pt x="11641" y="10383"/>
                    <a:pt x="11641" y="10383"/>
                    <a:pt x="11471" y="10568"/>
                  </a:cubicBezTo>
                  <a:cubicBezTo>
                    <a:pt x="11471" y="10476"/>
                    <a:pt x="11471" y="10476"/>
                    <a:pt x="11471" y="10476"/>
                  </a:cubicBezTo>
                  <a:cubicBezTo>
                    <a:pt x="11301" y="10476"/>
                    <a:pt x="11471" y="10661"/>
                    <a:pt x="11301" y="10661"/>
                  </a:cubicBezTo>
                  <a:cubicBezTo>
                    <a:pt x="11301" y="10661"/>
                    <a:pt x="11301" y="10661"/>
                    <a:pt x="11301" y="10661"/>
                  </a:cubicBezTo>
                  <a:cubicBezTo>
                    <a:pt x="10961" y="10939"/>
                    <a:pt x="10791" y="11310"/>
                    <a:pt x="10621" y="11588"/>
                  </a:cubicBezTo>
                  <a:cubicBezTo>
                    <a:pt x="10281" y="11681"/>
                    <a:pt x="10281" y="11495"/>
                    <a:pt x="10281" y="11681"/>
                  </a:cubicBezTo>
                  <a:cubicBezTo>
                    <a:pt x="10281" y="11681"/>
                    <a:pt x="10281" y="11681"/>
                    <a:pt x="10281" y="11681"/>
                  </a:cubicBezTo>
                  <a:cubicBezTo>
                    <a:pt x="10281" y="11773"/>
                    <a:pt x="9771" y="11773"/>
                    <a:pt x="9771" y="11773"/>
                  </a:cubicBezTo>
                  <a:cubicBezTo>
                    <a:pt x="10111" y="11866"/>
                    <a:pt x="10111" y="11866"/>
                    <a:pt x="10111" y="11866"/>
                  </a:cubicBezTo>
                  <a:cubicBezTo>
                    <a:pt x="9771" y="12052"/>
                    <a:pt x="9600" y="12052"/>
                    <a:pt x="9600" y="12237"/>
                  </a:cubicBezTo>
                  <a:cubicBezTo>
                    <a:pt x="9430" y="12237"/>
                    <a:pt x="9430" y="12237"/>
                    <a:pt x="9430" y="12237"/>
                  </a:cubicBezTo>
                  <a:cubicBezTo>
                    <a:pt x="9600" y="12330"/>
                    <a:pt x="9430" y="12422"/>
                    <a:pt x="9430" y="12608"/>
                  </a:cubicBezTo>
                  <a:cubicBezTo>
                    <a:pt x="8920" y="13257"/>
                    <a:pt x="8240" y="13998"/>
                    <a:pt x="7560" y="14647"/>
                  </a:cubicBezTo>
                  <a:cubicBezTo>
                    <a:pt x="7049" y="15389"/>
                    <a:pt x="6199" y="15945"/>
                    <a:pt x="5519" y="16594"/>
                  </a:cubicBezTo>
                  <a:cubicBezTo>
                    <a:pt x="5178" y="16687"/>
                    <a:pt x="5178" y="16687"/>
                    <a:pt x="5008" y="16965"/>
                  </a:cubicBezTo>
                  <a:cubicBezTo>
                    <a:pt x="5008" y="16965"/>
                    <a:pt x="5008" y="16965"/>
                    <a:pt x="5008" y="16965"/>
                  </a:cubicBezTo>
                  <a:cubicBezTo>
                    <a:pt x="5008" y="16965"/>
                    <a:pt x="4838" y="17058"/>
                    <a:pt x="4838" y="17150"/>
                  </a:cubicBezTo>
                  <a:cubicBezTo>
                    <a:pt x="4838" y="17243"/>
                    <a:pt x="4668" y="17521"/>
                    <a:pt x="4328" y="17892"/>
                  </a:cubicBezTo>
                  <a:cubicBezTo>
                    <a:pt x="4328" y="17799"/>
                    <a:pt x="4328" y="17799"/>
                    <a:pt x="4158" y="17799"/>
                  </a:cubicBezTo>
                  <a:cubicBezTo>
                    <a:pt x="4328" y="17892"/>
                    <a:pt x="4328" y="17892"/>
                    <a:pt x="4328" y="17892"/>
                  </a:cubicBezTo>
                  <a:cubicBezTo>
                    <a:pt x="4158" y="17892"/>
                    <a:pt x="4158" y="17892"/>
                    <a:pt x="4158" y="17892"/>
                  </a:cubicBezTo>
                  <a:cubicBezTo>
                    <a:pt x="4158" y="17892"/>
                    <a:pt x="4158" y="17892"/>
                    <a:pt x="4328" y="17892"/>
                  </a:cubicBezTo>
                  <a:cubicBezTo>
                    <a:pt x="3648" y="18541"/>
                    <a:pt x="2797" y="19097"/>
                    <a:pt x="2117" y="19746"/>
                  </a:cubicBezTo>
                  <a:cubicBezTo>
                    <a:pt x="1947" y="19839"/>
                    <a:pt x="1777" y="20117"/>
                    <a:pt x="1607" y="20395"/>
                  </a:cubicBezTo>
                  <a:cubicBezTo>
                    <a:pt x="1097" y="20673"/>
                    <a:pt x="416" y="21136"/>
                    <a:pt x="76" y="21600"/>
                  </a:cubicBezTo>
                  <a:cubicBezTo>
                    <a:pt x="76" y="21600"/>
                    <a:pt x="-94" y="21507"/>
                    <a:pt x="76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7" name="شكل حر 114"/>
            <p:cNvSpPr/>
            <p:nvPr/>
          </p:nvSpPr>
          <p:spPr>
            <a:xfrm flipH="1">
              <a:off x="1032766" y="1601755"/>
              <a:ext cx="519463" cy="956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76" y="21229"/>
                  </a:moveTo>
                  <a:cubicBezTo>
                    <a:pt x="76" y="20951"/>
                    <a:pt x="586" y="20673"/>
                    <a:pt x="586" y="20302"/>
                  </a:cubicBezTo>
                  <a:cubicBezTo>
                    <a:pt x="756" y="20302"/>
                    <a:pt x="756" y="20302"/>
                    <a:pt x="756" y="20302"/>
                  </a:cubicBezTo>
                  <a:cubicBezTo>
                    <a:pt x="926" y="19931"/>
                    <a:pt x="1607" y="19561"/>
                    <a:pt x="1947" y="19282"/>
                  </a:cubicBezTo>
                  <a:cubicBezTo>
                    <a:pt x="1947" y="19282"/>
                    <a:pt x="1947" y="19282"/>
                    <a:pt x="1947" y="19282"/>
                  </a:cubicBezTo>
                  <a:cubicBezTo>
                    <a:pt x="2117" y="19282"/>
                    <a:pt x="2117" y="19097"/>
                    <a:pt x="2117" y="19097"/>
                  </a:cubicBezTo>
                  <a:cubicBezTo>
                    <a:pt x="2117" y="19097"/>
                    <a:pt x="2117" y="19097"/>
                    <a:pt x="2287" y="19097"/>
                  </a:cubicBezTo>
                  <a:cubicBezTo>
                    <a:pt x="2117" y="19097"/>
                    <a:pt x="2287" y="19097"/>
                    <a:pt x="2287" y="19004"/>
                  </a:cubicBezTo>
                  <a:cubicBezTo>
                    <a:pt x="2457" y="19004"/>
                    <a:pt x="2457" y="19004"/>
                    <a:pt x="2457" y="19004"/>
                  </a:cubicBezTo>
                  <a:cubicBezTo>
                    <a:pt x="2457" y="18819"/>
                    <a:pt x="2457" y="18819"/>
                    <a:pt x="2457" y="18819"/>
                  </a:cubicBezTo>
                  <a:cubicBezTo>
                    <a:pt x="2287" y="18633"/>
                    <a:pt x="2797" y="18541"/>
                    <a:pt x="2797" y="18448"/>
                  </a:cubicBezTo>
                  <a:cubicBezTo>
                    <a:pt x="2797" y="18448"/>
                    <a:pt x="2797" y="18448"/>
                    <a:pt x="2797" y="18448"/>
                  </a:cubicBezTo>
                  <a:cubicBezTo>
                    <a:pt x="2967" y="18170"/>
                    <a:pt x="3308" y="17799"/>
                    <a:pt x="3478" y="17614"/>
                  </a:cubicBezTo>
                  <a:cubicBezTo>
                    <a:pt x="3478" y="17614"/>
                    <a:pt x="3478" y="17706"/>
                    <a:pt x="3648" y="17706"/>
                  </a:cubicBezTo>
                  <a:cubicBezTo>
                    <a:pt x="3478" y="17614"/>
                    <a:pt x="3648" y="17521"/>
                    <a:pt x="3648" y="17428"/>
                  </a:cubicBezTo>
                  <a:cubicBezTo>
                    <a:pt x="3818" y="17428"/>
                    <a:pt x="3648" y="17336"/>
                    <a:pt x="3818" y="17150"/>
                  </a:cubicBezTo>
                  <a:cubicBezTo>
                    <a:pt x="3818" y="17150"/>
                    <a:pt x="3818" y="17150"/>
                    <a:pt x="3818" y="17150"/>
                  </a:cubicBezTo>
                  <a:cubicBezTo>
                    <a:pt x="3818" y="17150"/>
                    <a:pt x="3818" y="17150"/>
                    <a:pt x="3818" y="17058"/>
                  </a:cubicBezTo>
                  <a:cubicBezTo>
                    <a:pt x="3818" y="17058"/>
                    <a:pt x="3818" y="17058"/>
                    <a:pt x="3818" y="17058"/>
                  </a:cubicBezTo>
                  <a:cubicBezTo>
                    <a:pt x="3818" y="16965"/>
                    <a:pt x="4158" y="17058"/>
                    <a:pt x="4158" y="16965"/>
                  </a:cubicBezTo>
                  <a:cubicBezTo>
                    <a:pt x="4158" y="16965"/>
                    <a:pt x="4158" y="16965"/>
                    <a:pt x="4158" y="16965"/>
                  </a:cubicBezTo>
                  <a:cubicBezTo>
                    <a:pt x="4158" y="16872"/>
                    <a:pt x="4328" y="16872"/>
                    <a:pt x="4328" y="16779"/>
                  </a:cubicBezTo>
                  <a:cubicBezTo>
                    <a:pt x="4328" y="16779"/>
                    <a:pt x="4328" y="16779"/>
                    <a:pt x="4328" y="16779"/>
                  </a:cubicBezTo>
                  <a:cubicBezTo>
                    <a:pt x="4328" y="16687"/>
                    <a:pt x="4498" y="16687"/>
                    <a:pt x="4328" y="16594"/>
                  </a:cubicBezTo>
                  <a:cubicBezTo>
                    <a:pt x="4498" y="16594"/>
                    <a:pt x="4328" y="16779"/>
                    <a:pt x="4498" y="16687"/>
                  </a:cubicBezTo>
                  <a:cubicBezTo>
                    <a:pt x="4838" y="16316"/>
                    <a:pt x="5008" y="15945"/>
                    <a:pt x="5349" y="15760"/>
                  </a:cubicBezTo>
                  <a:cubicBezTo>
                    <a:pt x="5349" y="15667"/>
                    <a:pt x="5689" y="15667"/>
                    <a:pt x="5689" y="15667"/>
                  </a:cubicBezTo>
                  <a:cubicBezTo>
                    <a:pt x="5689" y="15667"/>
                    <a:pt x="5859" y="15482"/>
                    <a:pt x="5859" y="15389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6029" y="15296"/>
                    <a:pt x="5859" y="15296"/>
                    <a:pt x="6029" y="15296"/>
                  </a:cubicBezTo>
                  <a:cubicBezTo>
                    <a:pt x="6029" y="15296"/>
                    <a:pt x="6029" y="15296"/>
                    <a:pt x="6029" y="15296"/>
                  </a:cubicBezTo>
                  <a:cubicBezTo>
                    <a:pt x="6029" y="15296"/>
                    <a:pt x="6029" y="15203"/>
                    <a:pt x="6199" y="15111"/>
                  </a:cubicBezTo>
                  <a:cubicBezTo>
                    <a:pt x="6199" y="15203"/>
                    <a:pt x="6199" y="15203"/>
                    <a:pt x="6199" y="15203"/>
                  </a:cubicBezTo>
                  <a:cubicBezTo>
                    <a:pt x="6199" y="15111"/>
                    <a:pt x="6199" y="15018"/>
                    <a:pt x="6199" y="14925"/>
                  </a:cubicBezTo>
                  <a:cubicBezTo>
                    <a:pt x="6199" y="15018"/>
                    <a:pt x="6199" y="15018"/>
                    <a:pt x="6199" y="15018"/>
                  </a:cubicBezTo>
                  <a:cubicBezTo>
                    <a:pt x="6369" y="14925"/>
                    <a:pt x="6199" y="14925"/>
                    <a:pt x="6199" y="14833"/>
                  </a:cubicBezTo>
                  <a:cubicBezTo>
                    <a:pt x="6199" y="14833"/>
                    <a:pt x="6369" y="14833"/>
                    <a:pt x="6369" y="14925"/>
                  </a:cubicBezTo>
                  <a:cubicBezTo>
                    <a:pt x="6369" y="14647"/>
                    <a:pt x="6539" y="14647"/>
                    <a:pt x="6539" y="14555"/>
                  </a:cubicBezTo>
                  <a:cubicBezTo>
                    <a:pt x="6539" y="14555"/>
                    <a:pt x="6539" y="14555"/>
                    <a:pt x="6539" y="14555"/>
                  </a:cubicBezTo>
                  <a:cubicBezTo>
                    <a:pt x="6709" y="14462"/>
                    <a:pt x="6709" y="14369"/>
                    <a:pt x="6879" y="14276"/>
                  </a:cubicBezTo>
                  <a:cubicBezTo>
                    <a:pt x="6879" y="14184"/>
                    <a:pt x="7049" y="14276"/>
                    <a:pt x="7049" y="14184"/>
                  </a:cubicBezTo>
                  <a:cubicBezTo>
                    <a:pt x="6879" y="14184"/>
                    <a:pt x="7389" y="13998"/>
                    <a:pt x="7049" y="13998"/>
                  </a:cubicBezTo>
                  <a:cubicBezTo>
                    <a:pt x="7049" y="13998"/>
                    <a:pt x="7389" y="13813"/>
                    <a:pt x="7389" y="13720"/>
                  </a:cubicBezTo>
                  <a:cubicBezTo>
                    <a:pt x="7389" y="13813"/>
                    <a:pt x="7560" y="13720"/>
                    <a:pt x="7389" y="13813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813"/>
                    <a:pt x="7730" y="13720"/>
                    <a:pt x="7730" y="13627"/>
                  </a:cubicBezTo>
                  <a:cubicBezTo>
                    <a:pt x="7730" y="13535"/>
                    <a:pt x="7560" y="13442"/>
                    <a:pt x="7730" y="13349"/>
                  </a:cubicBezTo>
                  <a:cubicBezTo>
                    <a:pt x="7730" y="13442"/>
                    <a:pt x="7900" y="13349"/>
                    <a:pt x="7900" y="13442"/>
                  </a:cubicBezTo>
                  <a:cubicBezTo>
                    <a:pt x="7730" y="13257"/>
                    <a:pt x="7730" y="13257"/>
                    <a:pt x="7730" y="13257"/>
                  </a:cubicBezTo>
                  <a:cubicBezTo>
                    <a:pt x="7900" y="13257"/>
                    <a:pt x="7900" y="13257"/>
                    <a:pt x="7900" y="13257"/>
                  </a:cubicBezTo>
                  <a:cubicBezTo>
                    <a:pt x="7900" y="13164"/>
                    <a:pt x="7900" y="13164"/>
                    <a:pt x="7900" y="13164"/>
                  </a:cubicBezTo>
                  <a:cubicBezTo>
                    <a:pt x="7900" y="13164"/>
                    <a:pt x="7900" y="12886"/>
                    <a:pt x="8070" y="12979"/>
                  </a:cubicBezTo>
                  <a:cubicBezTo>
                    <a:pt x="8240" y="12979"/>
                    <a:pt x="8070" y="12979"/>
                    <a:pt x="8240" y="12979"/>
                  </a:cubicBezTo>
                  <a:cubicBezTo>
                    <a:pt x="8240" y="12886"/>
                    <a:pt x="8240" y="12886"/>
                    <a:pt x="8240" y="12793"/>
                  </a:cubicBezTo>
                  <a:cubicBezTo>
                    <a:pt x="8240" y="12793"/>
                    <a:pt x="8240" y="12793"/>
                    <a:pt x="8240" y="12793"/>
                  </a:cubicBezTo>
                  <a:cubicBezTo>
                    <a:pt x="8410" y="12793"/>
                    <a:pt x="8410" y="12700"/>
                    <a:pt x="8240" y="12700"/>
                  </a:cubicBezTo>
                  <a:cubicBezTo>
                    <a:pt x="8240" y="12700"/>
                    <a:pt x="8410" y="12700"/>
                    <a:pt x="8240" y="12793"/>
                  </a:cubicBezTo>
                  <a:cubicBezTo>
                    <a:pt x="8240" y="12700"/>
                    <a:pt x="8240" y="12700"/>
                    <a:pt x="8410" y="12608"/>
                  </a:cubicBezTo>
                  <a:cubicBezTo>
                    <a:pt x="8410" y="12700"/>
                    <a:pt x="8410" y="12700"/>
                    <a:pt x="8410" y="12700"/>
                  </a:cubicBezTo>
                  <a:cubicBezTo>
                    <a:pt x="8410" y="12608"/>
                    <a:pt x="8410" y="12515"/>
                    <a:pt x="8580" y="12330"/>
                  </a:cubicBezTo>
                  <a:cubicBezTo>
                    <a:pt x="8410" y="12330"/>
                    <a:pt x="8580" y="12422"/>
                    <a:pt x="8580" y="12422"/>
                  </a:cubicBezTo>
                  <a:cubicBezTo>
                    <a:pt x="8750" y="12330"/>
                    <a:pt x="8750" y="12144"/>
                    <a:pt x="8920" y="12052"/>
                  </a:cubicBezTo>
                  <a:cubicBezTo>
                    <a:pt x="8920" y="12052"/>
                    <a:pt x="8750" y="12052"/>
                    <a:pt x="8920" y="12052"/>
                  </a:cubicBezTo>
                  <a:cubicBezTo>
                    <a:pt x="8920" y="11959"/>
                    <a:pt x="8920" y="12052"/>
                    <a:pt x="9090" y="11959"/>
                  </a:cubicBezTo>
                  <a:cubicBezTo>
                    <a:pt x="9090" y="11959"/>
                    <a:pt x="9090" y="11959"/>
                    <a:pt x="9090" y="11866"/>
                  </a:cubicBezTo>
                  <a:cubicBezTo>
                    <a:pt x="9090" y="11866"/>
                    <a:pt x="9090" y="11866"/>
                    <a:pt x="9090" y="11959"/>
                  </a:cubicBezTo>
                  <a:cubicBezTo>
                    <a:pt x="9090" y="11866"/>
                    <a:pt x="9260" y="11588"/>
                    <a:pt x="9430" y="11495"/>
                  </a:cubicBezTo>
                  <a:cubicBezTo>
                    <a:pt x="9430" y="11495"/>
                    <a:pt x="9430" y="11495"/>
                    <a:pt x="9430" y="11310"/>
                  </a:cubicBezTo>
                  <a:cubicBezTo>
                    <a:pt x="9600" y="11495"/>
                    <a:pt x="9600" y="11495"/>
                    <a:pt x="9600" y="11495"/>
                  </a:cubicBezTo>
                  <a:cubicBezTo>
                    <a:pt x="9600" y="11310"/>
                    <a:pt x="9600" y="11217"/>
                    <a:pt x="9600" y="11310"/>
                  </a:cubicBezTo>
                  <a:cubicBezTo>
                    <a:pt x="9600" y="11217"/>
                    <a:pt x="9430" y="11588"/>
                    <a:pt x="9600" y="11495"/>
                  </a:cubicBezTo>
                  <a:cubicBezTo>
                    <a:pt x="9600" y="11310"/>
                    <a:pt x="9600" y="11310"/>
                    <a:pt x="9600" y="11310"/>
                  </a:cubicBezTo>
                  <a:cubicBezTo>
                    <a:pt x="9600" y="11310"/>
                    <a:pt x="9600" y="11217"/>
                    <a:pt x="9600" y="11124"/>
                  </a:cubicBezTo>
                  <a:cubicBezTo>
                    <a:pt x="9600" y="11124"/>
                    <a:pt x="9600" y="11217"/>
                    <a:pt x="9771" y="11217"/>
                  </a:cubicBezTo>
                  <a:cubicBezTo>
                    <a:pt x="9771" y="11124"/>
                    <a:pt x="9771" y="11124"/>
                    <a:pt x="9771" y="11032"/>
                  </a:cubicBezTo>
                  <a:cubicBezTo>
                    <a:pt x="9771" y="11032"/>
                    <a:pt x="9771" y="11032"/>
                    <a:pt x="9771" y="11032"/>
                  </a:cubicBezTo>
                  <a:cubicBezTo>
                    <a:pt x="9771" y="10939"/>
                    <a:pt x="9771" y="10939"/>
                    <a:pt x="9771" y="10939"/>
                  </a:cubicBezTo>
                  <a:cubicBezTo>
                    <a:pt x="9771" y="10939"/>
                    <a:pt x="9771" y="10846"/>
                    <a:pt x="9941" y="10846"/>
                  </a:cubicBezTo>
                  <a:cubicBezTo>
                    <a:pt x="10281" y="10939"/>
                    <a:pt x="10281" y="10939"/>
                    <a:pt x="10281" y="10939"/>
                  </a:cubicBezTo>
                  <a:cubicBezTo>
                    <a:pt x="10281" y="10846"/>
                    <a:pt x="9941" y="10846"/>
                    <a:pt x="9941" y="10846"/>
                  </a:cubicBezTo>
                  <a:cubicBezTo>
                    <a:pt x="9941" y="10846"/>
                    <a:pt x="9941" y="10846"/>
                    <a:pt x="10281" y="10846"/>
                  </a:cubicBezTo>
                  <a:cubicBezTo>
                    <a:pt x="9941" y="10754"/>
                    <a:pt x="10281" y="10754"/>
                    <a:pt x="10281" y="10661"/>
                  </a:cubicBezTo>
                  <a:cubicBezTo>
                    <a:pt x="10451" y="10661"/>
                    <a:pt x="10451" y="10383"/>
                    <a:pt x="10621" y="10383"/>
                  </a:cubicBezTo>
                  <a:cubicBezTo>
                    <a:pt x="10621" y="10290"/>
                    <a:pt x="10621" y="10197"/>
                    <a:pt x="10621" y="10197"/>
                  </a:cubicBezTo>
                  <a:cubicBezTo>
                    <a:pt x="10621" y="10197"/>
                    <a:pt x="10621" y="10197"/>
                    <a:pt x="10791" y="10197"/>
                  </a:cubicBezTo>
                  <a:cubicBezTo>
                    <a:pt x="10791" y="10197"/>
                    <a:pt x="10791" y="10197"/>
                    <a:pt x="10791" y="10197"/>
                  </a:cubicBezTo>
                  <a:cubicBezTo>
                    <a:pt x="10791" y="10197"/>
                    <a:pt x="10791" y="10197"/>
                    <a:pt x="10961" y="10105"/>
                  </a:cubicBezTo>
                  <a:cubicBezTo>
                    <a:pt x="10961" y="10012"/>
                    <a:pt x="10791" y="10012"/>
                    <a:pt x="10791" y="10012"/>
                  </a:cubicBezTo>
                  <a:cubicBezTo>
                    <a:pt x="10961" y="10012"/>
                    <a:pt x="10791" y="9827"/>
                    <a:pt x="11131" y="9827"/>
                  </a:cubicBezTo>
                  <a:cubicBezTo>
                    <a:pt x="11131" y="9827"/>
                    <a:pt x="11131" y="9919"/>
                    <a:pt x="11131" y="9827"/>
                  </a:cubicBezTo>
                  <a:cubicBezTo>
                    <a:pt x="11301" y="9827"/>
                    <a:pt x="11131" y="9734"/>
                    <a:pt x="11301" y="9548"/>
                  </a:cubicBezTo>
                  <a:cubicBezTo>
                    <a:pt x="11131" y="9548"/>
                    <a:pt x="11131" y="9548"/>
                    <a:pt x="11131" y="9548"/>
                  </a:cubicBezTo>
                  <a:cubicBezTo>
                    <a:pt x="11301" y="9548"/>
                    <a:pt x="11131" y="9456"/>
                    <a:pt x="11301" y="9548"/>
                  </a:cubicBezTo>
                  <a:cubicBezTo>
                    <a:pt x="11301" y="9456"/>
                    <a:pt x="11471" y="9456"/>
                    <a:pt x="11301" y="9456"/>
                  </a:cubicBezTo>
                  <a:cubicBezTo>
                    <a:pt x="11812" y="9270"/>
                    <a:pt x="11812" y="9085"/>
                    <a:pt x="11982" y="8992"/>
                  </a:cubicBezTo>
                  <a:cubicBezTo>
                    <a:pt x="11982" y="8900"/>
                    <a:pt x="11982" y="8900"/>
                    <a:pt x="11982" y="8900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982" y="8900"/>
                    <a:pt x="11982" y="8900"/>
                    <a:pt x="11982" y="8992"/>
                  </a:cubicBezTo>
                  <a:cubicBezTo>
                    <a:pt x="12322" y="8900"/>
                    <a:pt x="11982" y="8807"/>
                    <a:pt x="12152" y="8714"/>
                  </a:cubicBezTo>
                  <a:cubicBezTo>
                    <a:pt x="12152" y="8714"/>
                    <a:pt x="12152" y="8714"/>
                    <a:pt x="12322" y="8621"/>
                  </a:cubicBezTo>
                  <a:cubicBezTo>
                    <a:pt x="12152" y="8529"/>
                    <a:pt x="12152" y="8529"/>
                    <a:pt x="12152" y="8529"/>
                  </a:cubicBezTo>
                  <a:cubicBezTo>
                    <a:pt x="12322" y="8436"/>
                    <a:pt x="12322" y="8529"/>
                    <a:pt x="12492" y="8529"/>
                  </a:cubicBezTo>
                  <a:cubicBezTo>
                    <a:pt x="12492" y="8436"/>
                    <a:pt x="12492" y="8436"/>
                    <a:pt x="12492" y="8436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492" y="8436"/>
                    <a:pt x="12662" y="8343"/>
                    <a:pt x="1266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662" y="8343"/>
                    <a:pt x="12832" y="8343"/>
                    <a:pt x="1283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492" y="8343"/>
                    <a:pt x="12662" y="8343"/>
                    <a:pt x="12662" y="8343"/>
                  </a:cubicBezTo>
                  <a:cubicBezTo>
                    <a:pt x="12662" y="8343"/>
                    <a:pt x="12662" y="8251"/>
                    <a:pt x="12832" y="8251"/>
                  </a:cubicBezTo>
                  <a:cubicBezTo>
                    <a:pt x="12832" y="8158"/>
                    <a:pt x="12832" y="8158"/>
                    <a:pt x="12832" y="8158"/>
                  </a:cubicBezTo>
                  <a:cubicBezTo>
                    <a:pt x="12832" y="8158"/>
                    <a:pt x="12832" y="7973"/>
                    <a:pt x="12832" y="8158"/>
                  </a:cubicBezTo>
                  <a:cubicBezTo>
                    <a:pt x="12832" y="8158"/>
                    <a:pt x="12832" y="8158"/>
                    <a:pt x="12832" y="8158"/>
                  </a:cubicBezTo>
                  <a:cubicBezTo>
                    <a:pt x="13002" y="8158"/>
                    <a:pt x="13002" y="8158"/>
                    <a:pt x="13002" y="8158"/>
                  </a:cubicBezTo>
                  <a:cubicBezTo>
                    <a:pt x="13002" y="7973"/>
                    <a:pt x="12832" y="7973"/>
                    <a:pt x="12832" y="7880"/>
                  </a:cubicBezTo>
                  <a:cubicBezTo>
                    <a:pt x="12832" y="7973"/>
                    <a:pt x="13002" y="7973"/>
                    <a:pt x="13002" y="7973"/>
                  </a:cubicBezTo>
                  <a:cubicBezTo>
                    <a:pt x="13002" y="7973"/>
                    <a:pt x="13002" y="7973"/>
                    <a:pt x="13002" y="7973"/>
                  </a:cubicBezTo>
                  <a:cubicBezTo>
                    <a:pt x="13002" y="7880"/>
                    <a:pt x="13002" y="7880"/>
                    <a:pt x="13002" y="7880"/>
                  </a:cubicBezTo>
                  <a:cubicBezTo>
                    <a:pt x="13002" y="7880"/>
                    <a:pt x="13002" y="7880"/>
                    <a:pt x="13002" y="7880"/>
                  </a:cubicBezTo>
                  <a:cubicBezTo>
                    <a:pt x="13002" y="7880"/>
                    <a:pt x="13172" y="7787"/>
                    <a:pt x="13002" y="7694"/>
                  </a:cubicBezTo>
                  <a:cubicBezTo>
                    <a:pt x="13002" y="7694"/>
                    <a:pt x="13172" y="7694"/>
                    <a:pt x="13172" y="7694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342" y="7694"/>
                    <a:pt x="13342" y="7694"/>
                    <a:pt x="13342" y="7602"/>
                  </a:cubicBezTo>
                  <a:cubicBezTo>
                    <a:pt x="13342" y="7602"/>
                    <a:pt x="13342" y="7602"/>
                    <a:pt x="13342" y="7602"/>
                  </a:cubicBezTo>
                  <a:cubicBezTo>
                    <a:pt x="13342" y="7602"/>
                    <a:pt x="13512" y="7509"/>
                    <a:pt x="13342" y="7509"/>
                  </a:cubicBezTo>
                  <a:cubicBezTo>
                    <a:pt x="13512" y="7416"/>
                    <a:pt x="13682" y="7509"/>
                    <a:pt x="13682" y="7416"/>
                  </a:cubicBezTo>
                  <a:cubicBezTo>
                    <a:pt x="13682" y="7416"/>
                    <a:pt x="13682" y="7324"/>
                    <a:pt x="13512" y="7324"/>
                  </a:cubicBezTo>
                  <a:cubicBezTo>
                    <a:pt x="13682" y="7231"/>
                    <a:pt x="13682" y="7045"/>
                    <a:pt x="14023" y="6953"/>
                  </a:cubicBezTo>
                  <a:cubicBezTo>
                    <a:pt x="14023" y="6953"/>
                    <a:pt x="13852" y="6953"/>
                    <a:pt x="14023" y="6953"/>
                  </a:cubicBezTo>
                  <a:cubicBezTo>
                    <a:pt x="14193" y="6767"/>
                    <a:pt x="14193" y="6582"/>
                    <a:pt x="14363" y="6489"/>
                  </a:cubicBezTo>
                  <a:cubicBezTo>
                    <a:pt x="14363" y="6582"/>
                    <a:pt x="14363" y="6489"/>
                    <a:pt x="14363" y="6489"/>
                  </a:cubicBezTo>
                  <a:cubicBezTo>
                    <a:pt x="14703" y="6489"/>
                    <a:pt x="14703" y="6489"/>
                    <a:pt x="14703" y="6489"/>
                  </a:cubicBezTo>
                  <a:cubicBezTo>
                    <a:pt x="14363" y="6397"/>
                    <a:pt x="14363" y="6397"/>
                    <a:pt x="14193" y="6489"/>
                  </a:cubicBezTo>
                  <a:cubicBezTo>
                    <a:pt x="14363" y="6304"/>
                    <a:pt x="14703" y="6211"/>
                    <a:pt x="14703" y="6211"/>
                  </a:cubicBezTo>
                  <a:cubicBezTo>
                    <a:pt x="14703" y="6118"/>
                    <a:pt x="14703" y="6118"/>
                    <a:pt x="14703" y="6118"/>
                  </a:cubicBezTo>
                  <a:cubicBezTo>
                    <a:pt x="14873" y="6211"/>
                    <a:pt x="14873" y="6118"/>
                    <a:pt x="14873" y="6026"/>
                  </a:cubicBezTo>
                  <a:cubicBezTo>
                    <a:pt x="14873" y="6026"/>
                    <a:pt x="14873" y="6026"/>
                    <a:pt x="14873" y="6026"/>
                  </a:cubicBezTo>
                  <a:cubicBezTo>
                    <a:pt x="15043" y="6026"/>
                    <a:pt x="15043" y="6026"/>
                    <a:pt x="15043" y="6026"/>
                  </a:cubicBezTo>
                  <a:cubicBezTo>
                    <a:pt x="15043" y="5933"/>
                    <a:pt x="14873" y="5933"/>
                    <a:pt x="15043" y="5933"/>
                  </a:cubicBezTo>
                  <a:cubicBezTo>
                    <a:pt x="15043" y="5933"/>
                    <a:pt x="15043" y="5933"/>
                    <a:pt x="15043" y="5933"/>
                  </a:cubicBezTo>
                  <a:cubicBezTo>
                    <a:pt x="15043" y="5840"/>
                    <a:pt x="15043" y="5748"/>
                    <a:pt x="15213" y="5748"/>
                  </a:cubicBezTo>
                  <a:cubicBezTo>
                    <a:pt x="15383" y="5748"/>
                    <a:pt x="15383" y="5748"/>
                    <a:pt x="15383" y="5748"/>
                  </a:cubicBezTo>
                  <a:cubicBezTo>
                    <a:pt x="15383" y="5748"/>
                    <a:pt x="15383" y="5655"/>
                    <a:pt x="15213" y="5655"/>
                  </a:cubicBezTo>
                  <a:cubicBezTo>
                    <a:pt x="15383" y="5655"/>
                    <a:pt x="15383" y="5470"/>
                    <a:pt x="15383" y="5470"/>
                  </a:cubicBezTo>
                  <a:cubicBezTo>
                    <a:pt x="15383" y="5191"/>
                    <a:pt x="15723" y="5006"/>
                    <a:pt x="15893" y="4821"/>
                  </a:cubicBezTo>
                  <a:cubicBezTo>
                    <a:pt x="15893" y="4821"/>
                    <a:pt x="15893" y="4821"/>
                    <a:pt x="15893" y="4821"/>
                  </a:cubicBezTo>
                  <a:cubicBezTo>
                    <a:pt x="16063" y="4821"/>
                    <a:pt x="15893" y="4821"/>
                    <a:pt x="15893" y="4821"/>
                  </a:cubicBezTo>
                  <a:cubicBezTo>
                    <a:pt x="15893" y="4821"/>
                    <a:pt x="16063" y="4728"/>
                    <a:pt x="16063" y="4821"/>
                  </a:cubicBezTo>
                  <a:cubicBezTo>
                    <a:pt x="16404" y="4728"/>
                    <a:pt x="16063" y="4728"/>
                    <a:pt x="16404" y="4542"/>
                  </a:cubicBezTo>
                  <a:cubicBezTo>
                    <a:pt x="16063" y="4542"/>
                    <a:pt x="16404" y="4728"/>
                    <a:pt x="16063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574" y="4450"/>
                    <a:pt x="16574" y="4728"/>
                    <a:pt x="16574" y="4728"/>
                  </a:cubicBezTo>
                  <a:cubicBezTo>
                    <a:pt x="16574" y="4542"/>
                    <a:pt x="16574" y="4542"/>
                    <a:pt x="16574" y="4542"/>
                  </a:cubicBezTo>
                  <a:cubicBezTo>
                    <a:pt x="16744" y="4542"/>
                    <a:pt x="16574" y="4821"/>
                    <a:pt x="16744" y="4728"/>
                  </a:cubicBezTo>
                  <a:cubicBezTo>
                    <a:pt x="16744" y="4542"/>
                    <a:pt x="16744" y="4542"/>
                    <a:pt x="16574" y="4542"/>
                  </a:cubicBezTo>
                  <a:cubicBezTo>
                    <a:pt x="16574" y="4450"/>
                    <a:pt x="16574" y="4450"/>
                    <a:pt x="16574" y="4357"/>
                  </a:cubicBezTo>
                  <a:cubicBezTo>
                    <a:pt x="16574" y="4357"/>
                    <a:pt x="16574" y="4450"/>
                    <a:pt x="16574" y="4450"/>
                  </a:cubicBezTo>
                  <a:cubicBezTo>
                    <a:pt x="16744" y="4450"/>
                    <a:pt x="16574" y="4357"/>
                    <a:pt x="16744" y="4264"/>
                  </a:cubicBezTo>
                  <a:cubicBezTo>
                    <a:pt x="16574" y="4357"/>
                    <a:pt x="16574" y="4264"/>
                    <a:pt x="16574" y="4172"/>
                  </a:cubicBezTo>
                  <a:cubicBezTo>
                    <a:pt x="16574" y="4172"/>
                    <a:pt x="16574" y="4264"/>
                    <a:pt x="16744" y="4172"/>
                  </a:cubicBezTo>
                  <a:cubicBezTo>
                    <a:pt x="16574" y="4172"/>
                    <a:pt x="16744" y="4079"/>
                    <a:pt x="16574" y="4172"/>
                  </a:cubicBezTo>
                  <a:cubicBezTo>
                    <a:pt x="16574" y="4079"/>
                    <a:pt x="16744" y="4079"/>
                    <a:pt x="16574" y="3986"/>
                  </a:cubicBezTo>
                  <a:cubicBezTo>
                    <a:pt x="16744" y="3986"/>
                    <a:pt x="16744" y="4172"/>
                    <a:pt x="16914" y="4079"/>
                  </a:cubicBezTo>
                  <a:cubicBezTo>
                    <a:pt x="16744" y="4079"/>
                    <a:pt x="16914" y="3894"/>
                    <a:pt x="16744" y="3894"/>
                  </a:cubicBezTo>
                  <a:cubicBezTo>
                    <a:pt x="16744" y="3894"/>
                    <a:pt x="16914" y="3894"/>
                    <a:pt x="16914" y="3986"/>
                  </a:cubicBezTo>
                  <a:cubicBezTo>
                    <a:pt x="16914" y="3894"/>
                    <a:pt x="16744" y="3801"/>
                    <a:pt x="17084" y="3801"/>
                  </a:cubicBezTo>
                  <a:cubicBezTo>
                    <a:pt x="16914" y="3801"/>
                    <a:pt x="16914" y="3801"/>
                    <a:pt x="16914" y="3801"/>
                  </a:cubicBezTo>
                  <a:cubicBezTo>
                    <a:pt x="17084" y="3801"/>
                    <a:pt x="17084" y="3801"/>
                    <a:pt x="17084" y="3801"/>
                  </a:cubicBezTo>
                  <a:cubicBezTo>
                    <a:pt x="17084" y="3708"/>
                    <a:pt x="17084" y="3615"/>
                    <a:pt x="17254" y="3615"/>
                  </a:cubicBezTo>
                  <a:cubicBezTo>
                    <a:pt x="17254" y="3615"/>
                    <a:pt x="17424" y="3523"/>
                    <a:pt x="17254" y="3523"/>
                  </a:cubicBezTo>
                  <a:cubicBezTo>
                    <a:pt x="17084" y="3615"/>
                    <a:pt x="17254" y="3615"/>
                    <a:pt x="17084" y="3615"/>
                  </a:cubicBezTo>
                  <a:cubicBezTo>
                    <a:pt x="17254" y="3615"/>
                    <a:pt x="17084" y="3523"/>
                    <a:pt x="17084" y="3430"/>
                  </a:cubicBezTo>
                  <a:cubicBezTo>
                    <a:pt x="17254" y="3523"/>
                    <a:pt x="17254" y="3523"/>
                    <a:pt x="17254" y="3523"/>
                  </a:cubicBezTo>
                  <a:cubicBezTo>
                    <a:pt x="17254" y="3430"/>
                    <a:pt x="17254" y="3430"/>
                    <a:pt x="17254" y="3337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337"/>
                    <a:pt x="17254" y="3337"/>
                    <a:pt x="17254" y="3337"/>
                  </a:cubicBezTo>
                  <a:cubicBezTo>
                    <a:pt x="17254" y="3245"/>
                    <a:pt x="17424" y="3337"/>
                    <a:pt x="17424" y="3245"/>
                  </a:cubicBezTo>
                  <a:cubicBezTo>
                    <a:pt x="17424" y="3337"/>
                    <a:pt x="17424" y="3337"/>
                    <a:pt x="17424" y="3337"/>
                  </a:cubicBezTo>
                  <a:cubicBezTo>
                    <a:pt x="17594" y="3337"/>
                    <a:pt x="17594" y="3337"/>
                    <a:pt x="17594" y="3337"/>
                  </a:cubicBezTo>
                  <a:cubicBezTo>
                    <a:pt x="17594" y="3245"/>
                    <a:pt x="17424" y="3245"/>
                    <a:pt x="17424" y="3245"/>
                  </a:cubicBezTo>
                  <a:cubicBezTo>
                    <a:pt x="17424" y="3245"/>
                    <a:pt x="17594" y="3245"/>
                    <a:pt x="17424" y="3245"/>
                  </a:cubicBezTo>
                  <a:cubicBezTo>
                    <a:pt x="17594" y="3245"/>
                    <a:pt x="17594" y="3245"/>
                    <a:pt x="17594" y="3245"/>
                  </a:cubicBezTo>
                  <a:cubicBezTo>
                    <a:pt x="17594" y="3245"/>
                    <a:pt x="17764" y="3245"/>
                    <a:pt x="17764" y="3245"/>
                  </a:cubicBezTo>
                  <a:cubicBezTo>
                    <a:pt x="17764" y="3152"/>
                    <a:pt x="17764" y="2967"/>
                    <a:pt x="17594" y="3152"/>
                  </a:cubicBezTo>
                  <a:cubicBezTo>
                    <a:pt x="17594" y="2967"/>
                    <a:pt x="17764" y="2967"/>
                    <a:pt x="17764" y="3152"/>
                  </a:cubicBezTo>
                  <a:cubicBezTo>
                    <a:pt x="17764" y="2967"/>
                    <a:pt x="17594" y="2967"/>
                    <a:pt x="17764" y="2967"/>
                  </a:cubicBezTo>
                  <a:cubicBezTo>
                    <a:pt x="17764" y="2967"/>
                    <a:pt x="17934" y="2874"/>
                    <a:pt x="18104" y="2874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2874"/>
                    <a:pt x="18104" y="2874"/>
                    <a:pt x="18104" y="2874"/>
                  </a:cubicBezTo>
                  <a:cubicBezTo>
                    <a:pt x="18275" y="2967"/>
                    <a:pt x="18275" y="2874"/>
                    <a:pt x="18275" y="2967"/>
                  </a:cubicBezTo>
                  <a:cubicBezTo>
                    <a:pt x="18445" y="2967"/>
                    <a:pt x="18445" y="2874"/>
                    <a:pt x="18445" y="2874"/>
                  </a:cubicBezTo>
                  <a:cubicBezTo>
                    <a:pt x="18104" y="2874"/>
                    <a:pt x="18275" y="2688"/>
                    <a:pt x="18104" y="2688"/>
                  </a:cubicBezTo>
                  <a:cubicBezTo>
                    <a:pt x="18104" y="2596"/>
                    <a:pt x="18445" y="2688"/>
                    <a:pt x="18445" y="2596"/>
                  </a:cubicBezTo>
                  <a:cubicBezTo>
                    <a:pt x="18275" y="2596"/>
                    <a:pt x="18275" y="2503"/>
                    <a:pt x="18275" y="2596"/>
                  </a:cubicBezTo>
                  <a:cubicBezTo>
                    <a:pt x="18275" y="2503"/>
                    <a:pt x="18104" y="2503"/>
                    <a:pt x="18275" y="2410"/>
                  </a:cubicBezTo>
                  <a:cubicBezTo>
                    <a:pt x="18275" y="2503"/>
                    <a:pt x="18445" y="2410"/>
                    <a:pt x="18445" y="2503"/>
                  </a:cubicBezTo>
                  <a:cubicBezTo>
                    <a:pt x="18445" y="2596"/>
                    <a:pt x="18445" y="2596"/>
                    <a:pt x="18445" y="2596"/>
                  </a:cubicBezTo>
                  <a:cubicBezTo>
                    <a:pt x="18445" y="2596"/>
                    <a:pt x="18615" y="2596"/>
                    <a:pt x="18615" y="2596"/>
                  </a:cubicBezTo>
                  <a:cubicBezTo>
                    <a:pt x="18615" y="2503"/>
                    <a:pt x="18785" y="2503"/>
                    <a:pt x="18615" y="2503"/>
                  </a:cubicBezTo>
                  <a:cubicBezTo>
                    <a:pt x="18615" y="2410"/>
                    <a:pt x="18615" y="2503"/>
                    <a:pt x="18445" y="2503"/>
                  </a:cubicBezTo>
                  <a:cubicBezTo>
                    <a:pt x="18615" y="2410"/>
                    <a:pt x="18785" y="2410"/>
                    <a:pt x="18615" y="2318"/>
                  </a:cubicBezTo>
                  <a:cubicBezTo>
                    <a:pt x="18615" y="2410"/>
                    <a:pt x="18445" y="2318"/>
                    <a:pt x="18445" y="2318"/>
                  </a:cubicBezTo>
                  <a:cubicBezTo>
                    <a:pt x="18445" y="2225"/>
                    <a:pt x="18445" y="2225"/>
                    <a:pt x="18445" y="2225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615" y="2225"/>
                    <a:pt x="18445" y="2225"/>
                    <a:pt x="18445" y="2039"/>
                  </a:cubicBezTo>
                  <a:cubicBezTo>
                    <a:pt x="18615" y="2039"/>
                    <a:pt x="18615" y="2039"/>
                    <a:pt x="18615" y="2039"/>
                  </a:cubicBezTo>
                  <a:cubicBezTo>
                    <a:pt x="18785" y="2039"/>
                    <a:pt x="18445" y="2225"/>
                    <a:pt x="18615" y="2318"/>
                  </a:cubicBezTo>
                  <a:cubicBezTo>
                    <a:pt x="18785" y="2225"/>
                    <a:pt x="18615" y="2039"/>
                    <a:pt x="18785" y="2039"/>
                  </a:cubicBezTo>
                  <a:cubicBezTo>
                    <a:pt x="18785" y="2039"/>
                    <a:pt x="18785" y="2039"/>
                    <a:pt x="18785" y="2225"/>
                  </a:cubicBezTo>
                  <a:cubicBezTo>
                    <a:pt x="18785" y="2039"/>
                    <a:pt x="18955" y="2225"/>
                    <a:pt x="18785" y="1947"/>
                  </a:cubicBezTo>
                  <a:cubicBezTo>
                    <a:pt x="18785" y="1947"/>
                    <a:pt x="18785" y="1947"/>
                    <a:pt x="18785" y="1947"/>
                  </a:cubicBezTo>
                  <a:cubicBezTo>
                    <a:pt x="18785" y="1947"/>
                    <a:pt x="18785" y="1854"/>
                    <a:pt x="18785" y="1761"/>
                  </a:cubicBezTo>
                  <a:cubicBezTo>
                    <a:pt x="18955" y="1854"/>
                    <a:pt x="18955" y="1669"/>
                    <a:pt x="19295" y="1761"/>
                  </a:cubicBezTo>
                  <a:cubicBezTo>
                    <a:pt x="18955" y="1761"/>
                    <a:pt x="18785" y="1947"/>
                    <a:pt x="18785" y="1947"/>
                  </a:cubicBezTo>
                  <a:cubicBezTo>
                    <a:pt x="19295" y="1947"/>
                    <a:pt x="18785" y="2039"/>
                    <a:pt x="18955" y="2039"/>
                  </a:cubicBezTo>
                  <a:cubicBezTo>
                    <a:pt x="18955" y="1947"/>
                    <a:pt x="19295" y="2039"/>
                    <a:pt x="19465" y="2039"/>
                  </a:cubicBezTo>
                  <a:cubicBezTo>
                    <a:pt x="19465" y="2039"/>
                    <a:pt x="19465" y="2039"/>
                    <a:pt x="19465" y="1947"/>
                  </a:cubicBezTo>
                  <a:cubicBezTo>
                    <a:pt x="19295" y="1947"/>
                    <a:pt x="19295" y="1947"/>
                    <a:pt x="18955" y="1947"/>
                  </a:cubicBezTo>
                  <a:cubicBezTo>
                    <a:pt x="19295" y="1947"/>
                    <a:pt x="19295" y="1854"/>
                    <a:pt x="19295" y="1761"/>
                  </a:cubicBezTo>
                  <a:cubicBezTo>
                    <a:pt x="19465" y="1761"/>
                    <a:pt x="19465" y="1761"/>
                    <a:pt x="19465" y="1854"/>
                  </a:cubicBezTo>
                  <a:cubicBezTo>
                    <a:pt x="19465" y="1669"/>
                    <a:pt x="19635" y="1576"/>
                    <a:pt x="19805" y="1483"/>
                  </a:cubicBezTo>
                  <a:cubicBezTo>
                    <a:pt x="19635" y="1483"/>
                    <a:pt x="19975" y="1391"/>
                    <a:pt x="19805" y="1391"/>
                  </a:cubicBezTo>
                  <a:cubicBezTo>
                    <a:pt x="19635" y="1391"/>
                    <a:pt x="19465" y="1391"/>
                    <a:pt x="19465" y="1391"/>
                  </a:cubicBezTo>
                  <a:cubicBezTo>
                    <a:pt x="19465" y="1391"/>
                    <a:pt x="19465" y="1391"/>
                    <a:pt x="19635" y="1391"/>
                  </a:cubicBezTo>
                  <a:cubicBezTo>
                    <a:pt x="19465" y="1298"/>
                    <a:pt x="19805" y="1391"/>
                    <a:pt x="19635" y="1298"/>
                  </a:cubicBezTo>
                  <a:cubicBezTo>
                    <a:pt x="19635" y="1391"/>
                    <a:pt x="19805" y="1391"/>
                    <a:pt x="19975" y="1391"/>
                  </a:cubicBezTo>
                  <a:cubicBezTo>
                    <a:pt x="19975" y="1298"/>
                    <a:pt x="19975" y="1391"/>
                    <a:pt x="19975" y="1391"/>
                  </a:cubicBezTo>
                  <a:cubicBezTo>
                    <a:pt x="19975" y="1298"/>
                    <a:pt x="19975" y="1205"/>
                    <a:pt x="19975" y="1112"/>
                  </a:cubicBezTo>
                  <a:cubicBezTo>
                    <a:pt x="20315" y="1020"/>
                    <a:pt x="20315" y="834"/>
                    <a:pt x="20486" y="742"/>
                  </a:cubicBezTo>
                  <a:cubicBezTo>
                    <a:pt x="20486" y="742"/>
                    <a:pt x="20826" y="742"/>
                    <a:pt x="20826" y="742"/>
                  </a:cubicBezTo>
                  <a:cubicBezTo>
                    <a:pt x="20826" y="742"/>
                    <a:pt x="20486" y="742"/>
                    <a:pt x="20826" y="742"/>
                  </a:cubicBezTo>
                  <a:cubicBezTo>
                    <a:pt x="20826" y="742"/>
                    <a:pt x="20826" y="742"/>
                    <a:pt x="20826" y="742"/>
                  </a:cubicBezTo>
                  <a:cubicBezTo>
                    <a:pt x="20826" y="742"/>
                    <a:pt x="21166" y="649"/>
                    <a:pt x="20996" y="556"/>
                  </a:cubicBezTo>
                  <a:cubicBezTo>
                    <a:pt x="20996" y="556"/>
                    <a:pt x="20996" y="556"/>
                    <a:pt x="20996" y="556"/>
                  </a:cubicBezTo>
                  <a:cubicBezTo>
                    <a:pt x="20996" y="556"/>
                    <a:pt x="20996" y="556"/>
                    <a:pt x="20996" y="556"/>
                  </a:cubicBezTo>
                  <a:cubicBezTo>
                    <a:pt x="21166" y="556"/>
                    <a:pt x="21166" y="556"/>
                    <a:pt x="21166" y="556"/>
                  </a:cubicBezTo>
                  <a:cubicBezTo>
                    <a:pt x="21166" y="556"/>
                    <a:pt x="21166" y="371"/>
                    <a:pt x="21166" y="278"/>
                  </a:cubicBezTo>
                  <a:cubicBezTo>
                    <a:pt x="21166" y="278"/>
                    <a:pt x="21166" y="278"/>
                    <a:pt x="21166" y="278"/>
                  </a:cubicBezTo>
                  <a:cubicBezTo>
                    <a:pt x="21166" y="185"/>
                    <a:pt x="21166" y="185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506" y="93"/>
                    <a:pt x="21506" y="93"/>
                    <a:pt x="21506" y="0"/>
                  </a:cubicBezTo>
                  <a:cubicBezTo>
                    <a:pt x="21506" y="185"/>
                    <a:pt x="21506" y="185"/>
                    <a:pt x="21506" y="185"/>
                  </a:cubicBezTo>
                  <a:cubicBezTo>
                    <a:pt x="21506" y="185"/>
                    <a:pt x="21506" y="93"/>
                    <a:pt x="21336" y="93"/>
                  </a:cubicBezTo>
                  <a:cubicBezTo>
                    <a:pt x="21336" y="185"/>
                    <a:pt x="21336" y="185"/>
                    <a:pt x="21336" y="185"/>
                  </a:cubicBezTo>
                  <a:cubicBezTo>
                    <a:pt x="21336" y="185"/>
                    <a:pt x="21336" y="185"/>
                    <a:pt x="21336" y="185"/>
                  </a:cubicBezTo>
                  <a:cubicBezTo>
                    <a:pt x="21506" y="185"/>
                    <a:pt x="21336" y="185"/>
                    <a:pt x="21506" y="278"/>
                  </a:cubicBezTo>
                  <a:cubicBezTo>
                    <a:pt x="21506" y="278"/>
                    <a:pt x="21506" y="278"/>
                    <a:pt x="21506" y="185"/>
                  </a:cubicBezTo>
                  <a:cubicBezTo>
                    <a:pt x="21506" y="278"/>
                    <a:pt x="21506" y="278"/>
                    <a:pt x="21336" y="371"/>
                  </a:cubicBezTo>
                  <a:cubicBezTo>
                    <a:pt x="21336" y="278"/>
                    <a:pt x="21336" y="371"/>
                    <a:pt x="21336" y="371"/>
                  </a:cubicBezTo>
                  <a:cubicBezTo>
                    <a:pt x="21336" y="371"/>
                    <a:pt x="21336" y="556"/>
                    <a:pt x="21336" y="649"/>
                  </a:cubicBezTo>
                  <a:cubicBezTo>
                    <a:pt x="21166" y="649"/>
                    <a:pt x="21166" y="742"/>
                    <a:pt x="21166" y="742"/>
                  </a:cubicBezTo>
                  <a:cubicBezTo>
                    <a:pt x="21166" y="742"/>
                    <a:pt x="21166" y="742"/>
                    <a:pt x="21166" y="649"/>
                  </a:cubicBezTo>
                  <a:cubicBezTo>
                    <a:pt x="20996" y="742"/>
                    <a:pt x="21166" y="742"/>
                    <a:pt x="20996" y="742"/>
                  </a:cubicBezTo>
                  <a:cubicBezTo>
                    <a:pt x="20996" y="742"/>
                    <a:pt x="21166" y="742"/>
                    <a:pt x="21166" y="834"/>
                  </a:cubicBezTo>
                  <a:cubicBezTo>
                    <a:pt x="20996" y="834"/>
                    <a:pt x="20996" y="834"/>
                    <a:pt x="20996" y="834"/>
                  </a:cubicBezTo>
                  <a:cubicBezTo>
                    <a:pt x="20996" y="927"/>
                    <a:pt x="21166" y="927"/>
                    <a:pt x="20996" y="1020"/>
                  </a:cubicBezTo>
                  <a:cubicBezTo>
                    <a:pt x="20826" y="1112"/>
                    <a:pt x="20486" y="1298"/>
                    <a:pt x="20315" y="1391"/>
                  </a:cubicBezTo>
                  <a:cubicBezTo>
                    <a:pt x="20315" y="1391"/>
                    <a:pt x="20315" y="1391"/>
                    <a:pt x="20315" y="1391"/>
                  </a:cubicBezTo>
                  <a:cubicBezTo>
                    <a:pt x="20315" y="1483"/>
                    <a:pt x="20145" y="1576"/>
                    <a:pt x="20145" y="1669"/>
                  </a:cubicBezTo>
                  <a:cubicBezTo>
                    <a:pt x="19975" y="1854"/>
                    <a:pt x="19975" y="1947"/>
                    <a:pt x="19805" y="1947"/>
                  </a:cubicBezTo>
                  <a:cubicBezTo>
                    <a:pt x="19635" y="2318"/>
                    <a:pt x="19465" y="2596"/>
                    <a:pt x="19295" y="2688"/>
                  </a:cubicBezTo>
                  <a:cubicBezTo>
                    <a:pt x="18955" y="2596"/>
                    <a:pt x="18955" y="2596"/>
                    <a:pt x="18955" y="2596"/>
                  </a:cubicBezTo>
                  <a:cubicBezTo>
                    <a:pt x="18955" y="2688"/>
                    <a:pt x="18955" y="2688"/>
                    <a:pt x="18955" y="2688"/>
                  </a:cubicBezTo>
                  <a:cubicBezTo>
                    <a:pt x="18955" y="2688"/>
                    <a:pt x="18955" y="2781"/>
                    <a:pt x="18955" y="2874"/>
                  </a:cubicBezTo>
                  <a:cubicBezTo>
                    <a:pt x="18785" y="2967"/>
                    <a:pt x="18785" y="3245"/>
                    <a:pt x="18785" y="3245"/>
                  </a:cubicBezTo>
                  <a:cubicBezTo>
                    <a:pt x="18785" y="3245"/>
                    <a:pt x="18785" y="3245"/>
                    <a:pt x="18785" y="3245"/>
                  </a:cubicBezTo>
                  <a:cubicBezTo>
                    <a:pt x="18785" y="3337"/>
                    <a:pt x="18615" y="3430"/>
                    <a:pt x="18445" y="3523"/>
                  </a:cubicBezTo>
                  <a:cubicBezTo>
                    <a:pt x="18275" y="3523"/>
                    <a:pt x="18275" y="3523"/>
                    <a:pt x="18275" y="3615"/>
                  </a:cubicBezTo>
                  <a:cubicBezTo>
                    <a:pt x="18275" y="3708"/>
                    <a:pt x="18275" y="3708"/>
                    <a:pt x="18275" y="3894"/>
                  </a:cubicBezTo>
                  <a:cubicBezTo>
                    <a:pt x="18104" y="3894"/>
                    <a:pt x="17934" y="4079"/>
                    <a:pt x="17934" y="4079"/>
                  </a:cubicBezTo>
                  <a:cubicBezTo>
                    <a:pt x="17764" y="4450"/>
                    <a:pt x="17254" y="4728"/>
                    <a:pt x="17084" y="5006"/>
                  </a:cubicBezTo>
                  <a:cubicBezTo>
                    <a:pt x="17084" y="5006"/>
                    <a:pt x="17084" y="5006"/>
                    <a:pt x="17084" y="5006"/>
                  </a:cubicBezTo>
                  <a:cubicBezTo>
                    <a:pt x="16914" y="5284"/>
                    <a:pt x="16574" y="5655"/>
                    <a:pt x="16404" y="5840"/>
                  </a:cubicBezTo>
                  <a:cubicBezTo>
                    <a:pt x="16063" y="5748"/>
                    <a:pt x="16063" y="5748"/>
                    <a:pt x="16063" y="5748"/>
                  </a:cubicBezTo>
                  <a:cubicBezTo>
                    <a:pt x="16063" y="5933"/>
                    <a:pt x="16063" y="5933"/>
                    <a:pt x="16063" y="5933"/>
                  </a:cubicBezTo>
                  <a:cubicBezTo>
                    <a:pt x="16063" y="6026"/>
                    <a:pt x="16063" y="6118"/>
                    <a:pt x="15893" y="6118"/>
                  </a:cubicBezTo>
                  <a:cubicBezTo>
                    <a:pt x="15723" y="6211"/>
                    <a:pt x="15893" y="6211"/>
                    <a:pt x="15723" y="6304"/>
                  </a:cubicBezTo>
                  <a:cubicBezTo>
                    <a:pt x="15553" y="6489"/>
                    <a:pt x="15553" y="6489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582"/>
                    <a:pt x="15383" y="6582"/>
                    <a:pt x="15383" y="6582"/>
                  </a:cubicBezTo>
                  <a:cubicBezTo>
                    <a:pt x="15383" y="6675"/>
                    <a:pt x="15213" y="6767"/>
                    <a:pt x="15383" y="6767"/>
                  </a:cubicBezTo>
                  <a:cubicBezTo>
                    <a:pt x="15213" y="6953"/>
                    <a:pt x="15213" y="7231"/>
                    <a:pt x="14873" y="7324"/>
                  </a:cubicBezTo>
                  <a:cubicBezTo>
                    <a:pt x="15043" y="7324"/>
                    <a:pt x="14873" y="7324"/>
                    <a:pt x="14873" y="7416"/>
                  </a:cubicBezTo>
                  <a:cubicBezTo>
                    <a:pt x="14873" y="7509"/>
                    <a:pt x="14363" y="7602"/>
                    <a:pt x="14363" y="7694"/>
                  </a:cubicBezTo>
                  <a:cubicBezTo>
                    <a:pt x="14363" y="7694"/>
                    <a:pt x="14363" y="7694"/>
                    <a:pt x="14193" y="7694"/>
                  </a:cubicBezTo>
                  <a:cubicBezTo>
                    <a:pt x="14363" y="7694"/>
                    <a:pt x="14363" y="7694"/>
                    <a:pt x="14363" y="7694"/>
                  </a:cubicBezTo>
                  <a:cubicBezTo>
                    <a:pt x="14193" y="7973"/>
                    <a:pt x="13852" y="8251"/>
                    <a:pt x="13682" y="8343"/>
                  </a:cubicBezTo>
                  <a:cubicBezTo>
                    <a:pt x="13512" y="8714"/>
                    <a:pt x="13002" y="9085"/>
                    <a:pt x="12662" y="9456"/>
                  </a:cubicBezTo>
                  <a:cubicBezTo>
                    <a:pt x="12662" y="9363"/>
                    <a:pt x="12662" y="9363"/>
                    <a:pt x="12662" y="9363"/>
                  </a:cubicBezTo>
                  <a:cubicBezTo>
                    <a:pt x="12662" y="9548"/>
                    <a:pt x="12322" y="9548"/>
                    <a:pt x="12322" y="9734"/>
                  </a:cubicBezTo>
                  <a:cubicBezTo>
                    <a:pt x="12322" y="9827"/>
                    <a:pt x="12322" y="9919"/>
                    <a:pt x="12152" y="9827"/>
                  </a:cubicBezTo>
                  <a:cubicBezTo>
                    <a:pt x="12152" y="9919"/>
                    <a:pt x="11982" y="10105"/>
                    <a:pt x="11982" y="10197"/>
                  </a:cubicBezTo>
                  <a:cubicBezTo>
                    <a:pt x="11982" y="10197"/>
                    <a:pt x="11982" y="10197"/>
                    <a:pt x="11982" y="10197"/>
                  </a:cubicBezTo>
                  <a:cubicBezTo>
                    <a:pt x="11812" y="10197"/>
                    <a:pt x="11812" y="10383"/>
                    <a:pt x="11471" y="10476"/>
                  </a:cubicBezTo>
                  <a:cubicBezTo>
                    <a:pt x="11471" y="10383"/>
                    <a:pt x="11471" y="10383"/>
                    <a:pt x="11471" y="10383"/>
                  </a:cubicBezTo>
                  <a:cubicBezTo>
                    <a:pt x="11301" y="10476"/>
                    <a:pt x="11471" y="10661"/>
                    <a:pt x="11301" y="10661"/>
                  </a:cubicBezTo>
                  <a:cubicBezTo>
                    <a:pt x="11301" y="10661"/>
                    <a:pt x="11301" y="10661"/>
                    <a:pt x="11301" y="10661"/>
                  </a:cubicBezTo>
                  <a:cubicBezTo>
                    <a:pt x="10961" y="10846"/>
                    <a:pt x="10791" y="11217"/>
                    <a:pt x="10621" y="11588"/>
                  </a:cubicBezTo>
                  <a:cubicBezTo>
                    <a:pt x="10281" y="11773"/>
                    <a:pt x="10281" y="11495"/>
                    <a:pt x="10281" y="11681"/>
                  </a:cubicBezTo>
                  <a:cubicBezTo>
                    <a:pt x="10281" y="11681"/>
                    <a:pt x="10281" y="11773"/>
                    <a:pt x="10281" y="11681"/>
                  </a:cubicBezTo>
                  <a:cubicBezTo>
                    <a:pt x="10281" y="11773"/>
                    <a:pt x="9771" y="11773"/>
                    <a:pt x="9771" y="11866"/>
                  </a:cubicBezTo>
                  <a:cubicBezTo>
                    <a:pt x="9941" y="11866"/>
                    <a:pt x="9941" y="11866"/>
                    <a:pt x="9941" y="11959"/>
                  </a:cubicBezTo>
                  <a:cubicBezTo>
                    <a:pt x="9771" y="12052"/>
                    <a:pt x="9600" y="12052"/>
                    <a:pt x="9600" y="12144"/>
                  </a:cubicBezTo>
                  <a:cubicBezTo>
                    <a:pt x="9600" y="12144"/>
                    <a:pt x="9600" y="12144"/>
                    <a:pt x="9600" y="12144"/>
                  </a:cubicBezTo>
                  <a:cubicBezTo>
                    <a:pt x="9600" y="12330"/>
                    <a:pt x="9430" y="12422"/>
                    <a:pt x="9600" y="12608"/>
                  </a:cubicBezTo>
                  <a:cubicBezTo>
                    <a:pt x="8920" y="13349"/>
                    <a:pt x="8240" y="13998"/>
                    <a:pt x="7560" y="14647"/>
                  </a:cubicBezTo>
                  <a:cubicBezTo>
                    <a:pt x="6879" y="15296"/>
                    <a:pt x="6199" y="15945"/>
                    <a:pt x="5349" y="16594"/>
                  </a:cubicBezTo>
                  <a:cubicBezTo>
                    <a:pt x="5178" y="16687"/>
                    <a:pt x="5178" y="16687"/>
                    <a:pt x="5008" y="16872"/>
                  </a:cubicBezTo>
                  <a:cubicBezTo>
                    <a:pt x="5008" y="16872"/>
                    <a:pt x="5008" y="16872"/>
                    <a:pt x="5008" y="16872"/>
                  </a:cubicBezTo>
                  <a:cubicBezTo>
                    <a:pt x="5008" y="16965"/>
                    <a:pt x="5008" y="16965"/>
                    <a:pt x="5008" y="17058"/>
                  </a:cubicBezTo>
                  <a:cubicBezTo>
                    <a:pt x="4838" y="17336"/>
                    <a:pt x="4668" y="17521"/>
                    <a:pt x="4328" y="17799"/>
                  </a:cubicBezTo>
                  <a:cubicBezTo>
                    <a:pt x="4328" y="17799"/>
                    <a:pt x="4328" y="17706"/>
                    <a:pt x="4158" y="17799"/>
                  </a:cubicBezTo>
                  <a:cubicBezTo>
                    <a:pt x="4328" y="17799"/>
                    <a:pt x="4328" y="17799"/>
                    <a:pt x="4328" y="17799"/>
                  </a:cubicBezTo>
                  <a:cubicBezTo>
                    <a:pt x="4158" y="17799"/>
                    <a:pt x="4158" y="17799"/>
                    <a:pt x="4158" y="17799"/>
                  </a:cubicBezTo>
                  <a:cubicBezTo>
                    <a:pt x="4158" y="17799"/>
                    <a:pt x="4158" y="17892"/>
                    <a:pt x="4328" y="17799"/>
                  </a:cubicBezTo>
                  <a:cubicBezTo>
                    <a:pt x="3648" y="18541"/>
                    <a:pt x="2797" y="19097"/>
                    <a:pt x="2117" y="19653"/>
                  </a:cubicBezTo>
                  <a:cubicBezTo>
                    <a:pt x="1947" y="19931"/>
                    <a:pt x="1777" y="20117"/>
                    <a:pt x="1607" y="20302"/>
                  </a:cubicBezTo>
                  <a:cubicBezTo>
                    <a:pt x="926" y="20766"/>
                    <a:pt x="416" y="21044"/>
                    <a:pt x="76" y="21600"/>
                  </a:cubicBezTo>
                  <a:cubicBezTo>
                    <a:pt x="76" y="21600"/>
                    <a:pt x="-94" y="21415"/>
                    <a:pt x="76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8" name="شكل حر 115"/>
            <p:cNvSpPr/>
            <p:nvPr/>
          </p:nvSpPr>
          <p:spPr>
            <a:xfrm flipH="1">
              <a:off x="1144071" y="452178"/>
              <a:ext cx="465552" cy="85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84" y="21187"/>
                  </a:moveTo>
                  <a:cubicBezTo>
                    <a:pt x="84" y="20877"/>
                    <a:pt x="653" y="20670"/>
                    <a:pt x="653" y="20256"/>
                  </a:cubicBezTo>
                  <a:cubicBezTo>
                    <a:pt x="653" y="20153"/>
                    <a:pt x="653" y="20256"/>
                    <a:pt x="1032" y="20153"/>
                  </a:cubicBezTo>
                  <a:cubicBezTo>
                    <a:pt x="1032" y="19946"/>
                    <a:pt x="1600" y="19533"/>
                    <a:pt x="1979" y="19223"/>
                  </a:cubicBezTo>
                  <a:cubicBezTo>
                    <a:pt x="1979" y="19223"/>
                    <a:pt x="1979" y="19223"/>
                    <a:pt x="1979" y="19223"/>
                  </a:cubicBezTo>
                  <a:cubicBezTo>
                    <a:pt x="1979" y="19223"/>
                    <a:pt x="1979" y="19120"/>
                    <a:pt x="2169" y="19016"/>
                  </a:cubicBezTo>
                  <a:cubicBezTo>
                    <a:pt x="2169" y="19120"/>
                    <a:pt x="2169" y="19120"/>
                    <a:pt x="2169" y="19120"/>
                  </a:cubicBezTo>
                  <a:cubicBezTo>
                    <a:pt x="2169" y="19016"/>
                    <a:pt x="2169" y="18913"/>
                    <a:pt x="2169" y="18913"/>
                  </a:cubicBezTo>
                  <a:cubicBezTo>
                    <a:pt x="2358" y="18913"/>
                    <a:pt x="2358" y="18913"/>
                    <a:pt x="2358" y="18913"/>
                  </a:cubicBezTo>
                  <a:cubicBezTo>
                    <a:pt x="2358" y="18810"/>
                    <a:pt x="2358" y="18810"/>
                    <a:pt x="2358" y="18810"/>
                  </a:cubicBezTo>
                  <a:cubicBezTo>
                    <a:pt x="2169" y="18603"/>
                    <a:pt x="2927" y="18500"/>
                    <a:pt x="2927" y="18396"/>
                  </a:cubicBezTo>
                  <a:cubicBezTo>
                    <a:pt x="2927" y="18396"/>
                    <a:pt x="2927" y="18396"/>
                    <a:pt x="2927" y="18396"/>
                  </a:cubicBezTo>
                  <a:cubicBezTo>
                    <a:pt x="2927" y="18086"/>
                    <a:pt x="3116" y="17879"/>
                    <a:pt x="3306" y="17673"/>
                  </a:cubicBezTo>
                  <a:cubicBezTo>
                    <a:pt x="3495" y="17673"/>
                    <a:pt x="3495" y="17673"/>
                    <a:pt x="3495" y="17673"/>
                  </a:cubicBezTo>
                  <a:cubicBezTo>
                    <a:pt x="3495" y="17673"/>
                    <a:pt x="3495" y="17466"/>
                    <a:pt x="3495" y="17363"/>
                  </a:cubicBezTo>
                  <a:cubicBezTo>
                    <a:pt x="3684" y="17363"/>
                    <a:pt x="3495" y="17156"/>
                    <a:pt x="3684" y="17156"/>
                  </a:cubicBezTo>
                  <a:cubicBezTo>
                    <a:pt x="3684" y="17156"/>
                    <a:pt x="3684" y="17156"/>
                    <a:pt x="3684" y="17156"/>
                  </a:cubicBezTo>
                  <a:cubicBezTo>
                    <a:pt x="3684" y="17156"/>
                    <a:pt x="3874" y="17156"/>
                    <a:pt x="3874" y="17053"/>
                  </a:cubicBezTo>
                  <a:cubicBezTo>
                    <a:pt x="3874" y="17053"/>
                    <a:pt x="3874" y="17053"/>
                    <a:pt x="3874" y="17053"/>
                  </a:cubicBezTo>
                  <a:cubicBezTo>
                    <a:pt x="3874" y="16949"/>
                    <a:pt x="4063" y="17053"/>
                    <a:pt x="4063" y="16949"/>
                  </a:cubicBezTo>
                  <a:cubicBezTo>
                    <a:pt x="4063" y="16949"/>
                    <a:pt x="4063" y="16949"/>
                    <a:pt x="4063" y="16949"/>
                  </a:cubicBezTo>
                  <a:cubicBezTo>
                    <a:pt x="4063" y="16846"/>
                    <a:pt x="4253" y="16846"/>
                    <a:pt x="4253" y="16846"/>
                  </a:cubicBezTo>
                  <a:cubicBezTo>
                    <a:pt x="4253" y="16846"/>
                    <a:pt x="4253" y="16846"/>
                    <a:pt x="4253" y="16846"/>
                  </a:cubicBezTo>
                  <a:cubicBezTo>
                    <a:pt x="4253" y="16536"/>
                    <a:pt x="4442" y="16536"/>
                    <a:pt x="4253" y="16536"/>
                  </a:cubicBezTo>
                  <a:cubicBezTo>
                    <a:pt x="4442" y="16536"/>
                    <a:pt x="4253" y="16743"/>
                    <a:pt x="4442" y="16743"/>
                  </a:cubicBezTo>
                  <a:cubicBezTo>
                    <a:pt x="4632" y="16329"/>
                    <a:pt x="5011" y="16019"/>
                    <a:pt x="5390" y="15606"/>
                  </a:cubicBezTo>
                  <a:cubicBezTo>
                    <a:pt x="5579" y="15606"/>
                    <a:pt x="5579" y="15606"/>
                    <a:pt x="5579" y="15606"/>
                  </a:cubicBezTo>
                  <a:cubicBezTo>
                    <a:pt x="5579" y="15502"/>
                    <a:pt x="5579" y="15502"/>
                    <a:pt x="5579" y="15399"/>
                  </a:cubicBezTo>
                  <a:cubicBezTo>
                    <a:pt x="5579" y="15399"/>
                    <a:pt x="5579" y="15399"/>
                    <a:pt x="5579" y="15399"/>
                  </a:cubicBezTo>
                  <a:cubicBezTo>
                    <a:pt x="5769" y="15296"/>
                    <a:pt x="5579" y="15296"/>
                    <a:pt x="5769" y="15192"/>
                  </a:cubicBezTo>
                  <a:cubicBezTo>
                    <a:pt x="5769" y="15296"/>
                    <a:pt x="5769" y="15296"/>
                    <a:pt x="5769" y="15296"/>
                  </a:cubicBezTo>
                  <a:cubicBezTo>
                    <a:pt x="5769" y="15192"/>
                    <a:pt x="5769" y="15089"/>
                    <a:pt x="6148" y="15089"/>
                  </a:cubicBezTo>
                  <a:cubicBezTo>
                    <a:pt x="6148" y="15089"/>
                    <a:pt x="6148" y="15089"/>
                    <a:pt x="6148" y="15089"/>
                  </a:cubicBezTo>
                  <a:cubicBezTo>
                    <a:pt x="6148" y="15089"/>
                    <a:pt x="6337" y="15089"/>
                    <a:pt x="6337" y="14986"/>
                  </a:cubicBezTo>
                  <a:cubicBezTo>
                    <a:pt x="6337" y="14986"/>
                    <a:pt x="6337" y="14986"/>
                    <a:pt x="6337" y="14986"/>
                  </a:cubicBezTo>
                  <a:cubicBezTo>
                    <a:pt x="6527" y="14882"/>
                    <a:pt x="6148" y="14882"/>
                    <a:pt x="6337" y="14882"/>
                  </a:cubicBezTo>
                  <a:cubicBezTo>
                    <a:pt x="6337" y="14882"/>
                    <a:pt x="6337" y="14882"/>
                    <a:pt x="6337" y="14882"/>
                  </a:cubicBezTo>
                  <a:cubicBezTo>
                    <a:pt x="6337" y="14676"/>
                    <a:pt x="6527" y="14572"/>
                    <a:pt x="6527" y="14469"/>
                  </a:cubicBezTo>
                  <a:cubicBezTo>
                    <a:pt x="6716" y="14469"/>
                    <a:pt x="6716" y="14469"/>
                    <a:pt x="6716" y="14469"/>
                  </a:cubicBezTo>
                  <a:cubicBezTo>
                    <a:pt x="6716" y="14469"/>
                    <a:pt x="6906" y="14366"/>
                    <a:pt x="6906" y="14262"/>
                  </a:cubicBezTo>
                  <a:cubicBezTo>
                    <a:pt x="6906" y="14159"/>
                    <a:pt x="6906" y="14262"/>
                    <a:pt x="6906" y="14159"/>
                  </a:cubicBezTo>
                  <a:cubicBezTo>
                    <a:pt x="6906" y="14159"/>
                    <a:pt x="7095" y="14056"/>
                    <a:pt x="6906" y="14056"/>
                  </a:cubicBezTo>
                  <a:cubicBezTo>
                    <a:pt x="6906" y="13952"/>
                    <a:pt x="7095" y="13745"/>
                    <a:pt x="7095" y="13745"/>
                  </a:cubicBezTo>
                  <a:cubicBezTo>
                    <a:pt x="7095" y="13745"/>
                    <a:pt x="7474" y="13745"/>
                    <a:pt x="7284" y="13745"/>
                  </a:cubicBezTo>
                  <a:cubicBezTo>
                    <a:pt x="7474" y="13745"/>
                    <a:pt x="7474" y="13745"/>
                    <a:pt x="7474" y="13745"/>
                  </a:cubicBezTo>
                  <a:cubicBezTo>
                    <a:pt x="7474" y="13745"/>
                    <a:pt x="7474" y="13745"/>
                    <a:pt x="7474" y="13745"/>
                  </a:cubicBezTo>
                  <a:cubicBezTo>
                    <a:pt x="7474" y="13745"/>
                    <a:pt x="7474" y="13745"/>
                    <a:pt x="7853" y="13642"/>
                  </a:cubicBezTo>
                  <a:cubicBezTo>
                    <a:pt x="7853" y="13539"/>
                    <a:pt x="7474" y="13435"/>
                    <a:pt x="7853" y="13332"/>
                  </a:cubicBezTo>
                  <a:cubicBezTo>
                    <a:pt x="7853" y="13435"/>
                    <a:pt x="8042" y="13332"/>
                    <a:pt x="8042" y="13435"/>
                  </a:cubicBezTo>
                  <a:cubicBezTo>
                    <a:pt x="7853" y="13229"/>
                    <a:pt x="7853" y="13229"/>
                    <a:pt x="7853" y="13229"/>
                  </a:cubicBezTo>
                  <a:cubicBezTo>
                    <a:pt x="7853" y="13125"/>
                    <a:pt x="8042" y="13229"/>
                    <a:pt x="8042" y="13125"/>
                  </a:cubicBezTo>
                  <a:cubicBezTo>
                    <a:pt x="7853" y="13125"/>
                    <a:pt x="7853" y="13125"/>
                    <a:pt x="7853" y="13125"/>
                  </a:cubicBezTo>
                  <a:cubicBezTo>
                    <a:pt x="7853" y="13022"/>
                    <a:pt x="8042" y="13022"/>
                    <a:pt x="8042" y="13022"/>
                  </a:cubicBezTo>
                  <a:cubicBezTo>
                    <a:pt x="8042" y="13022"/>
                    <a:pt x="8042" y="13022"/>
                    <a:pt x="8042" y="13022"/>
                  </a:cubicBezTo>
                  <a:cubicBezTo>
                    <a:pt x="8042" y="13022"/>
                    <a:pt x="8042" y="13022"/>
                    <a:pt x="8232" y="12815"/>
                  </a:cubicBezTo>
                  <a:cubicBezTo>
                    <a:pt x="8232" y="12815"/>
                    <a:pt x="8232" y="12815"/>
                    <a:pt x="8232" y="12815"/>
                  </a:cubicBezTo>
                  <a:cubicBezTo>
                    <a:pt x="8232" y="12815"/>
                    <a:pt x="8232" y="12712"/>
                    <a:pt x="8042" y="12712"/>
                  </a:cubicBezTo>
                  <a:cubicBezTo>
                    <a:pt x="8042" y="12712"/>
                    <a:pt x="8232" y="12712"/>
                    <a:pt x="8042" y="12815"/>
                  </a:cubicBezTo>
                  <a:cubicBezTo>
                    <a:pt x="8042" y="12712"/>
                    <a:pt x="8042" y="12609"/>
                    <a:pt x="8232" y="12609"/>
                  </a:cubicBezTo>
                  <a:cubicBezTo>
                    <a:pt x="8232" y="12609"/>
                    <a:pt x="8232" y="12609"/>
                    <a:pt x="8232" y="12609"/>
                  </a:cubicBezTo>
                  <a:cubicBezTo>
                    <a:pt x="8232" y="12505"/>
                    <a:pt x="8232" y="12402"/>
                    <a:pt x="8421" y="12299"/>
                  </a:cubicBezTo>
                  <a:cubicBezTo>
                    <a:pt x="8232" y="12299"/>
                    <a:pt x="8421" y="12299"/>
                    <a:pt x="8421" y="12402"/>
                  </a:cubicBezTo>
                  <a:cubicBezTo>
                    <a:pt x="8611" y="12299"/>
                    <a:pt x="8611" y="12195"/>
                    <a:pt x="8800" y="12092"/>
                  </a:cubicBezTo>
                  <a:cubicBezTo>
                    <a:pt x="8611" y="12092"/>
                    <a:pt x="8611" y="12092"/>
                    <a:pt x="8611" y="12092"/>
                  </a:cubicBezTo>
                  <a:cubicBezTo>
                    <a:pt x="8800" y="11885"/>
                    <a:pt x="8800" y="12092"/>
                    <a:pt x="8800" y="11885"/>
                  </a:cubicBezTo>
                  <a:cubicBezTo>
                    <a:pt x="8990" y="11885"/>
                    <a:pt x="8990" y="11885"/>
                    <a:pt x="8990" y="11782"/>
                  </a:cubicBezTo>
                  <a:cubicBezTo>
                    <a:pt x="8990" y="11782"/>
                    <a:pt x="8990" y="11782"/>
                    <a:pt x="8990" y="11782"/>
                  </a:cubicBezTo>
                  <a:cubicBezTo>
                    <a:pt x="8990" y="11782"/>
                    <a:pt x="9179" y="11575"/>
                    <a:pt x="9369" y="11472"/>
                  </a:cubicBezTo>
                  <a:cubicBezTo>
                    <a:pt x="9179" y="11472"/>
                    <a:pt x="9179" y="11368"/>
                    <a:pt x="9369" y="11368"/>
                  </a:cubicBezTo>
                  <a:cubicBezTo>
                    <a:pt x="9369" y="11368"/>
                    <a:pt x="9369" y="11368"/>
                    <a:pt x="9369" y="11368"/>
                  </a:cubicBezTo>
                  <a:cubicBezTo>
                    <a:pt x="9369" y="11368"/>
                    <a:pt x="9369" y="11265"/>
                    <a:pt x="9558" y="11265"/>
                  </a:cubicBezTo>
                  <a:cubicBezTo>
                    <a:pt x="9558" y="11162"/>
                    <a:pt x="9369" y="11575"/>
                    <a:pt x="9369" y="11472"/>
                  </a:cubicBezTo>
                  <a:cubicBezTo>
                    <a:pt x="9558" y="11472"/>
                    <a:pt x="9369" y="11265"/>
                    <a:pt x="9558" y="11368"/>
                  </a:cubicBezTo>
                  <a:cubicBezTo>
                    <a:pt x="9558" y="11265"/>
                    <a:pt x="9558" y="11162"/>
                    <a:pt x="9558" y="11162"/>
                  </a:cubicBezTo>
                  <a:cubicBezTo>
                    <a:pt x="9558" y="11162"/>
                    <a:pt x="9748" y="11265"/>
                    <a:pt x="9748" y="11162"/>
                  </a:cubicBezTo>
                  <a:cubicBezTo>
                    <a:pt x="9748" y="11058"/>
                    <a:pt x="9748" y="11162"/>
                    <a:pt x="9748" y="11058"/>
                  </a:cubicBezTo>
                  <a:cubicBezTo>
                    <a:pt x="9748" y="11058"/>
                    <a:pt x="9748" y="11058"/>
                    <a:pt x="9748" y="11058"/>
                  </a:cubicBezTo>
                  <a:cubicBezTo>
                    <a:pt x="9748" y="10955"/>
                    <a:pt x="9937" y="10955"/>
                    <a:pt x="9748" y="10955"/>
                  </a:cubicBezTo>
                  <a:cubicBezTo>
                    <a:pt x="9748" y="10955"/>
                    <a:pt x="9748" y="10852"/>
                    <a:pt x="9937" y="10852"/>
                  </a:cubicBezTo>
                  <a:cubicBezTo>
                    <a:pt x="10127" y="10955"/>
                    <a:pt x="10127" y="10955"/>
                    <a:pt x="10127" y="10955"/>
                  </a:cubicBezTo>
                  <a:cubicBezTo>
                    <a:pt x="10127" y="10852"/>
                    <a:pt x="9937" y="10852"/>
                    <a:pt x="9937" y="10748"/>
                  </a:cubicBezTo>
                  <a:cubicBezTo>
                    <a:pt x="10127" y="10748"/>
                    <a:pt x="10127" y="10748"/>
                    <a:pt x="10127" y="10748"/>
                  </a:cubicBezTo>
                  <a:cubicBezTo>
                    <a:pt x="9937" y="10748"/>
                    <a:pt x="10127" y="10645"/>
                    <a:pt x="10127" y="10645"/>
                  </a:cubicBezTo>
                  <a:cubicBezTo>
                    <a:pt x="10127" y="10542"/>
                    <a:pt x="10316" y="10438"/>
                    <a:pt x="10506" y="10438"/>
                  </a:cubicBezTo>
                  <a:cubicBezTo>
                    <a:pt x="10506" y="10335"/>
                    <a:pt x="10506" y="10232"/>
                    <a:pt x="10506" y="10232"/>
                  </a:cubicBezTo>
                  <a:cubicBezTo>
                    <a:pt x="10506" y="10232"/>
                    <a:pt x="10506" y="10232"/>
                    <a:pt x="10506" y="10232"/>
                  </a:cubicBezTo>
                  <a:cubicBezTo>
                    <a:pt x="10695" y="10232"/>
                    <a:pt x="10695" y="10232"/>
                    <a:pt x="10695" y="10232"/>
                  </a:cubicBezTo>
                  <a:cubicBezTo>
                    <a:pt x="10695" y="10232"/>
                    <a:pt x="10695" y="10232"/>
                    <a:pt x="10695" y="10025"/>
                  </a:cubicBezTo>
                  <a:cubicBezTo>
                    <a:pt x="10695" y="10025"/>
                    <a:pt x="10695" y="9922"/>
                    <a:pt x="10695" y="9922"/>
                  </a:cubicBezTo>
                  <a:cubicBezTo>
                    <a:pt x="11074" y="9922"/>
                    <a:pt x="10695" y="9715"/>
                    <a:pt x="11074" y="9715"/>
                  </a:cubicBezTo>
                  <a:cubicBezTo>
                    <a:pt x="11074" y="9818"/>
                    <a:pt x="11074" y="9818"/>
                    <a:pt x="11074" y="9818"/>
                  </a:cubicBezTo>
                  <a:cubicBezTo>
                    <a:pt x="11453" y="9818"/>
                    <a:pt x="11074" y="9611"/>
                    <a:pt x="11263" y="9611"/>
                  </a:cubicBezTo>
                  <a:cubicBezTo>
                    <a:pt x="11074" y="9611"/>
                    <a:pt x="11074" y="9611"/>
                    <a:pt x="11074" y="9611"/>
                  </a:cubicBezTo>
                  <a:cubicBezTo>
                    <a:pt x="11263" y="9611"/>
                    <a:pt x="11263" y="9508"/>
                    <a:pt x="11263" y="9508"/>
                  </a:cubicBezTo>
                  <a:cubicBezTo>
                    <a:pt x="11263" y="9508"/>
                    <a:pt x="11453" y="9508"/>
                    <a:pt x="11263" y="9405"/>
                  </a:cubicBezTo>
                  <a:cubicBezTo>
                    <a:pt x="11642" y="9301"/>
                    <a:pt x="11642" y="8991"/>
                    <a:pt x="11832" y="8991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2021" y="8888"/>
                    <a:pt x="11832" y="8785"/>
                    <a:pt x="12021" y="8681"/>
                  </a:cubicBezTo>
                  <a:cubicBezTo>
                    <a:pt x="12021" y="8681"/>
                    <a:pt x="12021" y="8681"/>
                    <a:pt x="12021" y="8681"/>
                  </a:cubicBezTo>
                  <a:cubicBezTo>
                    <a:pt x="12021" y="8578"/>
                    <a:pt x="12021" y="8578"/>
                    <a:pt x="12021" y="8578"/>
                  </a:cubicBezTo>
                  <a:cubicBezTo>
                    <a:pt x="12211" y="8475"/>
                    <a:pt x="12211" y="8578"/>
                    <a:pt x="12400" y="8578"/>
                  </a:cubicBezTo>
                  <a:cubicBezTo>
                    <a:pt x="12400" y="8475"/>
                    <a:pt x="12400" y="8475"/>
                    <a:pt x="12400" y="8475"/>
                  </a:cubicBezTo>
                  <a:cubicBezTo>
                    <a:pt x="12779" y="8475"/>
                    <a:pt x="12779" y="8475"/>
                    <a:pt x="12779" y="8475"/>
                  </a:cubicBezTo>
                  <a:cubicBezTo>
                    <a:pt x="12400" y="8475"/>
                    <a:pt x="12779" y="8371"/>
                    <a:pt x="12779" y="8371"/>
                  </a:cubicBezTo>
                  <a:cubicBezTo>
                    <a:pt x="12779" y="8371"/>
                    <a:pt x="12779" y="8371"/>
                    <a:pt x="12779" y="8371"/>
                  </a:cubicBezTo>
                  <a:cubicBezTo>
                    <a:pt x="12779" y="8371"/>
                    <a:pt x="12779" y="8371"/>
                    <a:pt x="12779" y="8268"/>
                  </a:cubicBezTo>
                  <a:cubicBezTo>
                    <a:pt x="12400" y="8371"/>
                    <a:pt x="12400" y="8371"/>
                    <a:pt x="12400" y="8371"/>
                  </a:cubicBezTo>
                  <a:cubicBezTo>
                    <a:pt x="12400" y="8268"/>
                    <a:pt x="12400" y="8268"/>
                    <a:pt x="12400" y="8268"/>
                  </a:cubicBezTo>
                  <a:cubicBezTo>
                    <a:pt x="12779" y="8268"/>
                    <a:pt x="12779" y="8165"/>
                    <a:pt x="12779" y="8165"/>
                  </a:cubicBezTo>
                  <a:cubicBezTo>
                    <a:pt x="12779" y="8061"/>
                    <a:pt x="12779" y="8061"/>
                    <a:pt x="12779" y="8061"/>
                  </a:cubicBezTo>
                  <a:cubicBezTo>
                    <a:pt x="12779" y="8061"/>
                    <a:pt x="12779" y="7958"/>
                    <a:pt x="12969" y="8061"/>
                  </a:cubicBezTo>
                  <a:cubicBezTo>
                    <a:pt x="12969" y="8061"/>
                    <a:pt x="12779" y="8061"/>
                    <a:pt x="12779" y="8165"/>
                  </a:cubicBezTo>
                  <a:cubicBezTo>
                    <a:pt x="12969" y="8061"/>
                    <a:pt x="12969" y="8165"/>
                    <a:pt x="12969" y="8061"/>
                  </a:cubicBezTo>
                  <a:cubicBezTo>
                    <a:pt x="12969" y="7958"/>
                    <a:pt x="12779" y="7958"/>
                    <a:pt x="12969" y="7958"/>
                  </a:cubicBezTo>
                  <a:cubicBezTo>
                    <a:pt x="12969" y="7958"/>
                    <a:pt x="12969" y="7958"/>
                    <a:pt x="12969" y="8061"/>
                  </a:cubicBezTo>
                  <a:cubicBezTo>
                    <a:pt x="13158" y="7958"/>
                    <a:pt x="13158" y="7958"/>
                    <a:pt x="13158" y="7958"/>
                  </a:cubicBezTo>
                  <a:cubicBezTo>
                    <a:pt x="12969" y="7958"/>
                    <a:pt x="12969" y="7958"/>
                    <a:pt x="12969" y="7958"/>
                  </a:cubicBezTo>
                  <a:cubicBezTo>
                    <a:pt x="12969" y="7958"/>
                    <a:pt x="12969" y="7958"/>
                    <a:pt x="12969" y="7958"/>
                  </a:cubicBezTo>
                  <a:cubicBezTo>
                    <a:pt x="12969" y="7855"/>
                    <a:pt x="13158" y="7855"/>
                    <a:pt x="12969" y="7751"/>
                  </a:cubicBezTo>
                  <a:cubicBezTo>
                    <a:pt x="13158" y="7751"/>
                    <a:pt x="13158" y="7751"/>
                    <a:pt x="13158" y="7648"/>
                  </a:cubicBezTo>
                  <a:cubicBezTo>
                    <a:pt x="13158" y="7648"/>
                    <a:pt x="13158" y="7648"/>
                    <a:pt x="13158" y="7648"/>
                  </a:cubicBezTo>
                  <a:cubicBezTo>
                    <a:pt x="13158" y="7648"/>
                    <a:pt x="13158" y="7544"/>
                    <a:pt x="13158" y="7544"/>
                  </a:cubicBezTo>
                  <a:cubicBezTo>
                    <a:pt x="13158" y="7544"/>
                    <a:pt x="13158" y="7544"/>
                    <a:pt x="13158" y="7544"/>
                  </a:cubicBezTo>
                  <a:cubicBezTo>
                    <a:pt x="13158" y="7544"/>
                    <a:pt x="13158" y="7544"/>
                    <a:pt x="13158" y="7544"/>
                  </a:cubicBezTo>
                  <a:cubicBezTo>
                    <a:pt x="13348" y="7441"/>
                    <a:pt x="13537" y="7544"/>
                    <a:pt x="13537" y="7441"/>
                  </a:cubicBezTo>
                  <a:cubicBezTo>
                    <a:pt x="13537" y="7441"/>
                    <a:pt x="13537" y="7234"/>
                    <a:pt x="13348" y="7234"/>
                  </a:cubicBezTo>
                  <a:cubicBezTo>
                    <a:pt x="13537" y="7131"/>
                    <a:pt x="13537" y="7028"/>
                    <a:pt x="13727" y="6924"/>
                  </a:cubicBezTo>
                  <a:cubicBezTo>
                    <a:pt x="13727" y="6924"/>
                    <a:pt x="13727" y="6924"/>
                    <a:pt x="13727" y="6821"/>
                  </a:cubicBezTo>
                  <a:cubicBezTo>
                    <a:pt x="13916" y="6821"/>
                    <a:pt x="13916" y="6614"/>
                    <a:pt x="14295" y="6511"/>
                  </a:cubicBezTo>
                  <a:cubicBezTo>
                    <a:pt x="14295" y="6614"/>
                    <a:pt x="14295" y="6511"/>
                    <a:pt x="14484" y="6614"/>
                  </a:cubicBezTo>
                  <a:cubicBezTo>
                    <a:pt x="14484" y="6511"/>
                    <a:pt x="14484" y="6511"/>
                    <a:pt x="14484" y="6511"/>
                  </a:cubicBezTo>
                  <a:cubicBezTo>
                    <a:pt x="14295" y="6511"/>
                    <a:pt x="14295" y="6408"/>
                    <a:pt x="14295" y="6511"/>
                  </a:cubicBezTo>
                  <a:cubicBezTo>
                    <a:pt x="14295" y="6408"/>
                    <a:pt x="14484" y="6098"/>
                    <a:pt x="14484" y="6098"/>
                  </a:cubicBezTo>
                  <a:cubicBezTo>
                    <a:pt x="14484" y="6098"/>
                    <a:pt x="14484" y="6098"/>
                    <a:pt x="14484" y="6098"/>
                  </a:cubicBezTo>
                  <a:cubicBezTo>
                    <a:pt x="14674" y="6098"/>
                    <a:pt x="14674" y="6098"/>
                    <a:pt x="14674" y="6098"/>
                  </a:cubicBezTo>
                  <a:cubicBezTo>
                    <a:pt x="14674" y="5994"/>
                    <a:pt x="14674" y="5994"/>
                    <a:pt x="14674" y="5994"/>
                  </a:cubicBezTo>
                  <a:cubicBezTo>
                    <a:pt x="14863" y="5994"/>
                    <a:pt x="14863" y="5994"/>
                    <a:pt x="14863" y="5994"/>
                  </a:cubicBezTo>
                  <a:cubicBezTo>
                    <a:pt x="14863" y="5994"/>
                    <a:pt x="14674" y="5994"/>
                    <a:pt x="14674" y="5891"/>
                  </a:cubicBezTo>
                  <a:cubicBezTo>
                    <a:pt x="14863" y="5891"/>
                    <a:pt x="14863" y="5891"/>
                    <a:pt x="14863" y="5891"/>
                  </a:cubicBezTo>
                  <a:cubicBezTo>
                    <a:pt x="14863" y="5891"/>
                    <a:pt x="14863" y="5788"/>
                    <a:pt x="14863" y="5684"/>
                  </a:cubicBezTo>
                  <a:cubicBezTo>
                    <a:pt x="15053" y="5684"/>
                    <a:pt x="15053" y="5684"/>
                    <a:pt x="15053" y="5684"/>
                  </a:cubicBezTo>
                  <a:cubicBezTo>
                    <a:pt x="15053" y="5684"/>
                    <a:pt x="15053" y="5581"/>
                    <a:pt x="15053" y="5684"/>
                  </a:cubicBezTo>
                  <a:cubicBezTo>
                    <a:pt x="15242" y="5581"/>
                    <a:pt x="15242" y="5478"/>
                    <a:pt x="15432" y="5478"/>
                  </a:cubicBezTo>
                  <a:cubicBezTo>
                    <a:pt x="15432" y="5271"/>
                    <a:pt x="15621" y="4961"/>
                    <a:pt x="15621" y="4754"/>
                  </a:cubicBezTo>
                  <a:cubicBezTo>
                    <a:pt x="15621" y="4754"/>
                    <a:pt x="15621" y="4754"/>
                    <a:pt x="15621" y="4754"/>
                  </a:cubicBezTo>
                  <a:cubicBezTo>
                    <a:pt x="16000" y="4754"/>
                    <a:pt x="15621" y="4754"/>
                    <a:pt x="15621" y="4754"/>
                  </a:cubicBezTo>
                  <a:cubicBezTo>
                    <a:pt x="16000" y="4754"/>
                    <a:pt x="16000" y="4754"/>
                    <a:pt x="16000" y="4754"/>
                  </a:cubicBezTo>
                  <a:cubicBezTo>
                    <a:pt x="16190" y="4754"/>
                    <a:pt x="16000" y="4754"/>
                    <a:pt x="16190" y="4651"/>
                  </a:cubicBezTo>
                  <a:cubicBezTo>
                    <a:pt x="16000" y="4651"/>
                    <a:pt x="16190" y="4754"/>
                    <a:pt x="16000" y="4651"/>
                  </a:cubicBezTo>
                  <a:cubicBezTo>
                    <a:pt x="16000" y="4651"/>
                    <a:pt x="16190" y="4651"/>
                    <a:pt x="16190" y="4547"/>
                  </a:cubicBezTo>
                  <a:cubicBezTo>
                    <a:pt x="16190" y="4547"/>
                    <a:pt x="16190" y="4547"/>
                    <a:pt x="16190" y="4651"/>
                  </a:cubicBezTo>
                  <a:cubicBezTo>
                    <a:pt x="16190" y="4547"/>
                    <a:pt x="16190" y="4547"/>
                    <a:pt x="16190" y="4547"/>
                  </a:cubicBezTo>
                  <a:cubicBezTo>
                    <a:pt x="16379" y="4547"/>
                    <a:pt x="16379" y="4754"/>
                    <a:pt x="16569" y="4754"/>
                  </a:cubicBezTo>
                  <a:cubicBezTo>
                    <a:pt x="16569" y="4754"/>
                    <a:pt x="16569" y="4754"/>
                    <a:pt x="16569" y="4754"/>
                  </a:cubicBezTo>
                  <a:cubicBezTo>
                    <a:pt x="16758" y="4651"/>
                    <a:pt x="16569" y="4754"/>
                    <a:pt x="16758" y="4754"/>
                  </a:cubicBezTo>
                  <a:cubicBezTo>
                    <a:pt x="16758" y="4651"/>
                    <a:pt x="16758" y="4651"/>
                    <a:pt x="16569" y="4651"/>
                  </a:cubicBezTo>
                  <a:cubicBezTo>
                    <a:pt x="16569" y="4547"/>
                    <a:pt x="16379" y="4547"/>
                    <a:pt x="16379" y="4341"/>
                  </a:cubicBezTo>
                  <a:cubicBezTo>
                    <a:pt x="16569" y="4237"/>
                    <a:pt x="16379" y="4341"/>
                    <a:pt x="16569" y="4341"/>
                  </a:cubicBezTo>
                  <a:cubicBezTo>
                    <a:pt x="16569" y="4237"/>
                    <a:pt x="16569" y="4237"/>
                    <a:pt x="16569" y="4237"/>
                  </a:cubicBezTo>
                  <a:cubicBezTo>
                    <a:pt x="16569" y="4237"/>
                    <a:pt x="16569" y="4237"/>
                    <a:pt x="16569" y="4134"/>
                  </a:cubicBezTo>
                  <a:cubicBezTo>
                    <a:pt x="16569" y="4134"/>
                    <a:pt x="16569" y="4237"/>
                    <a:pt x="16569" y="4134"/>
                  </a:cubicBezTo>
                  <a:cubicBezTo>
                    <a:pt x="16569" y="4031"/>
                    <a:pt x="16569" y="4031"/>
                    <a:pt x="16569" y="4031"/>
                  </a:cubicBezTo>
                  <a:cubicBezTo>
                    <a:pt x="16379" y="4031"/>
                    <a:pt x="16569" y="4031"/>
                    <a:pt x="16569" y="4031"/>
                  </a:cubicBezTo>
                  <a:cubicBezTo>
                    <a:pt x="16758" y="4031"/>
                    <a:pt x="16758" y="4134"/>
                    <a:pt x="16758" y="4031"/>
                  </a:cubicBezTo>
                  <a:cubicBezTo>
                    <a:pt x="16758" y="4031"/>
                    <a:pt x="16758" y="3927"/>
                    <a:pt x="16569" y="3927"/>
                  </a:cubicBezTo>
                  <a:cubicBezTo>
                    <a:pt x="16758" y="3927"/>
                    <a:pt x="16758" y="3927"/>
                    <a:pt x="16758" y="4031"/>
                  </a:cubicBezTo>
                  <a:cubicBezTo>
                    <a:pt x="16758" y="4031"/>
                    <a:pt x="16758" y="3824"/>
                    <a:pt x="16758" y="3927"/>
                  </a:cubicBezTo>
                  <a:cubicBezTo>
                    <a:pt x="16758" y="3824"/>
                    <a:pt x="16758" y="3824"/>
                    <a:pt x="16758" y="3824"/>
                  </a:cubicBezTo>
                  <a:cubicBezTo>
                    <a:pt x="16758" y="3824"/>
                    <a:pt x="16758" y="3824"/>
                    <a:pt x="16948" y="3824"/>
                  </a:cubicBezTo>
                  <a:cubicBezTo>
                    <a:pt x="16948" y="3721"/>
                    <a:pt x="16948" y="3617"/>
                    <a:pt x="16948" y="3721"/>
                  </a:cubicBezTo>
                  <a:cubicBezTo>
                    <a:pt x="16948" y="3617"/>
                    <a:pt x="17137" y="3617"/>
                    <a:pt x="16948" y="3617"/>
                  </a:cubicBezTo>
                  <a:cubicBezTo>
                    <a:pt x="16948" y="3617"/>
                    <a:pt x="16948" y="3617"/>
                    <a:pt x="16758" y="3617"/>
                  </a:cubicBezTo>
                  <a:cubicBezTo>
                    <a:pt x="16948" y="3617"/>
                    <a:pt x="16948" y="3411"/>
                    <a:pt x="16948" y="3411"/>
                  </a:cubicBezTo>
                  <a:cubicBezTo>
                    <a:pt x="16948" y="3411"/>
                    <a:pt x="16948" y="3411"/>
                    <a:pt x="16948" y="3411"/>
                  </a:cubicBezTo>
                  <a:cubicBezTo>
                    <a:pt x="16948" y="3307"/>
                    <a:pt x="16948" y="3307"/>
                    <a:pt x="16948" y="3307"/>
                  </a:cubicBezTo>
                  <a:cubicBezTo>
                    <a:pt x="16948" y="3307"/>
                    <a:pt x="16948" y="3307"/>
                    <a:pt x="17137" y="3307"/>
                  </a:cubicBezTo>
                  <a:cubicBezTo>
                    <a:pt x="16948" y="3307"/>
                    <a:pt x="16948" y="3307"/>
                    <a:pt x="16948" y="3307"/>
                  </a:cubicBezTo>
                  <a:cubicBezTo>
                    <a:pt x="16948" y="3307"/>
                    <a:pt x="17137" y="3307"/>
                    <a:pt x="17137" y="3307"/>
                  </a:cubicBezTo>
                  <a:cubicBezTo>
                    <a:pt x="17327" y="3307"/>
                    <a:pt x="17327" y="3307"/>
                    <a:pt x="17327" y="3307"/>
                  </a:cubicBezTo>
                  <a:cubicBezTo>
                    <a:pt x="17327" y="3307"/>
                    <a:pt x="17327" y="3307"/>
                    <a:pt x="17327" y="3307"/>
                  </a:cubicBezTo>
                  <a:cubicBezTo>
                    <a:pt x="17137" y="3204"/>
                    <a:pt x="17137" y="3204"/>
                    <a:pt x="17137" y="3204"/>
                  </a:cubicBezTo>
                  <a:cubicBezTo>
                    <a:pt x="17137" y="3204"/>
                    <a:pt x="17327" y="3204"/>
                    <a:pt x="17327" y="3100"/>
                  </a:cubicBezTo>
                  <a:cubicBezTo>
                    <a:pt x="17327" y="3204"/>
                    <a:pt x="17327" y="3204"/>
                    <a:pt x="17327" y="3204"/>
                  </a:cubicBezTo>
                  <a:cubicBezTo>
                    <a:pt x="17327" y="3307"/>
                    <a:pt x="17706" y="3204"/>
                    <a:pt x="17706" y="3204"/>
                  </a:cubicBezTo>
                  <a:cubicBezTo>
                    <a:pt x="17706" y="3100"/>
                    <a:pt x="17706" y="2997"/>
                    <a:pt x="17327" y="3100"/>
                  </a:cubicBezTo>
                  <a:cubicBezTo>
                    <a:pt x="17327" y="3100"/>
                    <a:pt x="17706" y="2997"/>
                    <a:pt x="17706" y="3100"/>
                  </a:cubicBezTo>
                  <a:cubicBezTo>
                    <a:pt x="17706" y="2997"/>
                    <a:pt x="17706" y="2997"/>
                    <a:pt x="17706" y="2997"/>
                  </a:cubicBezTo>
                  <a:cubicBezTo>
                    <a:pt x="17706" y="2997"/>
                    <a:pt x="17895" y="2894"/>
                    <a:pt x="18084" y="2894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274" y="2997"/>
                    <a:pt x="18274" y="2997"/>
                    <a:pt x="18274" y="2894"/>
                  </a:cubicBezTo>
                  <a:cubicBezTo>
                    <a:pt x="18084" y="2894"/>
                    <a:pt x="18084" y="2687"/>
                    <a:pt x="18084" y="2687"/>
                  </a:cubicBezTo>
                  <a:cubicBezTo>
                    <a:pt x="18084" y="2687"/>
                    <a:pt x="18274" y="2790"/>
                    <a:pt x="18084" y="2687"/>
                  </a:cubicBezTo>
                  <a:cubicBezTo>
                    <a:pt x="18084" y="2687"/>
                    <a:pt x="18084" y="2480"/>
                    <a:pt x="18084" y="2687"/>
                  </a:cubicBezTo>
                  <a:cubicBezTo>
                    <a:pt x="18084" y="2480"/>
                    <a:pt x="18084" y="2480"/>
                    <a:pt x="18084" y="2377"/>
                  </a:cubicBezTo>
                  <a:cubicBezTo>
                    <a:pt x="18084" y="2480"/>
                    <a:pt x="18274" y="2377"/>
                    <a:pt x="18274" y="2480"/>
                  </a:cubicBezTo>
                  <a:cubicBezTo>
                    <a:pt x="18274" y="2687"/>
                    <a:pt x="18274" y="2687"/>
                    <a:pt x="18274" y="2687"/>
                  </a:cubicBezTo>
                  <a:cubicBezTo>
                    <a:pt x="18274" y="2687"/>
                    <a:pt x="18274" y="2687"/>
                    <a:pt x="18463" y="2687"/>
                  </a:cubicBezTo>
                  <a:cubicBezTo>
                    <a:pt x="18463" y="2480"/>
                    <a:pt x="18463" y="2480"/>
                    <a:pt x="18463" y="2377"/>
                  </a:cubicBezTo>
                  <a:cubicBezTo>
                    <a:pt x="18274" y="2377"/>
                    <a:pt x="18274" y="2480"/>
                    <a:pt x="18274" y="2377"/>
                  </a:cubicBezTo>
                  <a:cubicBezTo>
                    <a:pt x="18274" y="2377"/>
                    <a:pt x="18463" y="2377"/>
                    <a:pt x="18463" y="2274"/>
                  </a:cubicBezTo>
                  <a:cubicBezTo>
                    <a:pt x="18274" y="2377"/>
                    <a:pt x="18274" y="2274"/>
                    <a:pt x="18084" y="2274"/>
                  </a:cubicBezTo>
                  <a:cubicBezTo>
                    <a:pt x="18084" y="2170"/>
                    <a:pt x="18084" y="2170"/>
                    <a:pt x="18084" y="2170"/>
                  </a:cubicBezTo>
                  <a:cubicBezTo>
                    <a:pt x="18274" y="2274"/>
                    <a:pt x="18274" y="2274"/>
                    <a:pt x="18274" y="2274"/>
                  </a:cubicBezTo>
                  <a:cubicBezTo>
                    <a:pt x="18463" y="2170"/>
                    <a:pt x="18084" y="2170"/>
                    <a:pt x="18274" y="2067"/>
                  </a:cubicBezTo>
                  <a:cubicBezTo>
                    <a:pt x="18463" y="2067"/>
                    <a:pt x="18463" y="2067"/>
                    <a:pt x="18463" y="2067"/>
                  </a:cubicBezTo>
                  <a:cubicBezTo>
                    <a:pt x="18463" y="2170"/>
                    <a:pt x="18274" y="2170"/>
                    <a:pt x="18463" y="2274"/>
                  </a:cubicBezTo>
                  <a:cubicBezTo>
                    <a:pt x="18463" y="2170"/>
                    <a:pt x="18463" y="2170"/>
                    <a:pt x="18653" y="2067"/>
                  </a:cubicBezTo>
                  <a:cubicBezTo>
                    <a:pt x="18463" y="2170"/>
                    <a:pt x="18463" y="2170"/>
                    <a:pt x="18463" y="2170"/>
                  </a:cubicBezTo>
                  <a:cubicBezTo>
                    <a:pt x="18653" y="2067"/>
                    <a:pt x="18842" y="2170"/>
                    <a:pt x="18842" y="2067"/>
                  </a:cubicBezTo>
                  <a:cubicBezTo>
                    <a:pt x="18842" y="1964"/>
                    <a:pt x="18842" y="1964"/>
                    <a:pt x="18653" y="1964"/>
                  </a:cubicBezTo>
                  <a:cubicBezTo>
                    <a:pt x="18842" y="1964"/>
                    <a:pt x="18653" y="1964"/>
                    <a:pt x="18842" y="1860"/>
                  </a:cubicBezTo>
                  <a:cubicBezTo>
                    <a:pt x="18842" y="1860"/>
                    <a:pt x="18842" y="1757"/>
                    <a:pt x="19032" y="1860"/>
                  </a:cubicBezTo>
                  <a:cubicBezTo>
                    <a:pt x="18842" y="1860"/>
                    <a:pt x="18653" y="1964"/>
                    <a:pt x="18842" y="1964"/>
                  </a:cubicBezTo>
                  <a:cubicBezTo>
                    <a:pt x="19032" y="1964"/>
                    <a:pt x="18653" y="2067"/>
                    <a:pt x="18842" y="2170"/>
                  </a:cubicBezTo>
                  <a:cubicBezTo>
                    <a:pt x="18842" y="2067"/>
                    <a:pt x="19032" y="2067"/>
                    <a:pt x="19411" y="2067"/>
                  </a:cubicBezTo>
                  <a:cubicBezTo>
                    <a:pt x="19411" y="2067"/>
                    <a:pt x="19411" y="2067"/>
                    <a:pt x="19411" y="2067"/>
                  </a:cubicBezTo>
                  <a:cubicBezTo>
                    <a:pt x="19411" y="1964"/>
                    <a:pt x="19032" y="2067"/>
                    <a:pt x="19032" y="1964"/>
                  </a:cubicBezTo>
                  <a:cubicBezTo>
                    <a:pt x="19032" y="1964"/>
                    <a:pt x="19411" y="1860"/>
                    <a:pt x="19032" y="1860"/>
                  </a:cubicBezTo>
                  <a:cubicBezTo>
                    <a:pt x="19411" y="1860"/>
                    <a:pt x="19411" y="1860"/>
                    <a:pt x="19411" y="1860"/>
                  </a:cubicBezTo>
                  <a:cubicBezTo>
                    <a:pt x="19411" y="1757"/>
                    <a:pt x="19411" y="1550"/>
                    <a:pt x="19600" y="1447"/>
                  </a:cubicBezTo>
                  <a:cubicBezTo>
                    <a:pt x="19411" y="1447"/>
                    <a:pt x="19790" y="1344"/>
                    <a:pt x="19600" y="1344"/>
                  </a:cubicBezTo>
                  <a:cubicBezTo>
                    <a:pt x="19411" y="1344"/>
                    <a:pt x="19411" y="1344"/>
                    <a:pt x="19411" y="1344"/>
                  </a:cubicBezTo>
                  <a:cubicBezTo>
                    <a:pt x="19411" y="1344"/>
                    <a:pt x="19411" y="1344"/>
                    <a:pt x="19411" y="1344"/>
                  </a:cubicBezTo>
                  <a:cubicBezTo>
                    <a:pt x="19411" y="1240"/>
                    <a:pt x="19600" y="1344"/>
                    <a:pt x="19411" y="1240"/>
                  </a:cubicBezTo>
                  <a:cubicBezTo>
                    <a:pt x="19411" y="1344"/>
                    <a:pt x="19600" y="1344"/>
                    <a:pt x="19790" y="1344"/>
                  </a:cubicBezTo>
                  <a:cubicBezTo>
                    <a:pt x="19790" y="1240"/>
                    <a:pt x="19790" y="1447"/>
                    <a:pt x="19979" y="1344"/>
                  </a:cubicBezTo>
                  <a:cubicBezTo>
                    <a:pt x="19979" y="1240"/>
                    <a:pt x="19979" y="1240"/>
                    <a:pt x="19979" y="1137"/>
                  </a:cubicBezTo>
                  <a:cubicBezTo>
                    <a:pt x="20169" y="1033"/>
                    <a:pt x="20358" y="930"/>
                    <a:pt x="20358" y="827"/>
                  </a:cubicBezTo>
                  <a:cubicBezTo>
                    <a:pt x="20548" y="620"/>
                    <a:pt x="20548" y="827"/>
                    <a:pt x="20548" y="827"/>
                  </a:cubicBezTo>
                  <a:cubicBezTo>
                    <a:pt x="20548" y="620"/>
                    <a:pt x="20548" y="827"/>
                    <a:pt x="20548" y="620"/>
                  </a:cubicBezTo>
                  <a:cubicBezTo>
                    <a:pt x="20548" y="620"/>
                    <a:pt x="20548" y="620"/>
                    <a:pt x="20548" y="620"/>
                  </a:cubicBezTo>
                  <a:cubicBezTo>
                    <a:pt x="20548" y="620"/>
                    <a:pt x="20927" y="620"/>
                    <a:pt x="20548" y="517"/>
                  </a:cubicBezTo>
                  <a:cubicBezTo>
                    <a:pt x="20927" y="620"/>
                    <a:pt x="20927" y="620"/>
                    <a:pt x="20927" y="620"/>
                  </a:cubicBezTo>
                  <a:cubicBezTo>
                    <a:pt x="20927" y="517"/>
                    <a:pt x="20927" y="517"/>
                    <a:pt x="20927" y="517"/>
                  </a:cubicBezTo>
                  <a:cubicBezTo>
                    <a:pt x="20927" y="517"/>
                    <a:pt x="20927" y="517"/>
                    <a:pt x="20927" y="517"/>
                  </a:cubicBezTo>
                  <a:cubicBezTo>
                    <a:pt x="21116" y="517"/>
                    <a:pt x="21116" y="413"/>
                    <a:pt x="21116" y="413"/>
                  </a:cubicBezTo>
                  <a:cubicBezTo>
                    <a:pt x="21116" y="413"/>
                    <a:pt x="21116" y="413"/>
                    <a:pt x="21116" y="413"/>
                  </a:cubicBezTo>
                  <a:cubicBezTo>
                    <a:pt x="21116" y="310"/>
                    <a:pt x="21306" y="207"/>
                    <a:pt x="21306" y="103"/>
                  </a:cubicBezTo>
                  <a:cubicBezTo>
                    <a:pt x="21306" y="103"/>
                    <a:pt x="21306" y="103"/>
                    <a:pt x="21306" y="103"/>
                  </a:cubicBezTo>
                  <a:cubicBezTo>
                    <a:pt x="21306" y="103"/>
                    <a:pt x="21306" y="103"/>
                    <a:pt x="21306" y="103"/>
                  </a:cubicBezTo>
                  <a:cubicBezTo>
                    <a:pt x="21495" y="103"/>
                    <a:pt x="21495" y="103"/>
                    <a:pt x="21495" y="0"/>
                  </a:cubicBezTo>
                  <a:cubicBezTo>
                    <a:pt x="21495" y="207"/>
                    <a:pt x="21495" y="207"/>
                    <a:pt x="21495" y="207"/>
                  </a:cubicBezTo>
                  <a:cubicBezTo>
                    <a:pt x="21495" y="310"/>
                    <a:pt x="21495" y="207"/>
                    <a:pt x="21495" y="207"/>
                  </a:cubicBezTo>
                  <a:cubicBezTo>
                    <a:pt x="21306" y="207"/>
                    <a:pt x="21306" y="310"/>
                    <a:pt x="21306" y="310"/>
                  </a:cubicBezTo>
                  <a:cubicBezTo>
                    <a:pt x="21306" y="310"/>
                    <a:pt x="21306" y="310"/>
                    <a:pt x="21306" y="207"/>
                  </a:cubicBezTo>
                  <a:cubicBezTo>
                    <a:pt x="21495" y="207"/>
                    <a:pt x="21495" y="310"/>
                    <a:pt x="21495" y="310"/>
                  </a:cubicBezTo>
                  <a:cubicBezTo>
                    <a:pt x="21495" y="310"/>
                    <a:pt x="21495" y="310"/>
                    <a:pt x="21495" y="310"/>
                  </a:cubicBezTo>
                  <a:cubicBezTo>
                    <a:pt x="21495" y="413"/>
                    <a:pt x="21495" y="413"/>
                    <a:pt x="21495" y="413"/>
                  </a:cubicBezTo>
                  <a:cubicBezTo>
                    <a:pt x="21306" y="413"/>
                    <a:pt x="21306" y="413"/>
                    <a:pt x="21306" y="413"/>
                  </a:cubicBezTo>
                  <a:cubicBezTo>
                    <a:pt x="21495" y="517"/>
                    <a:pt x="21306" y="517"/>
                    <a:pt x="21306" y="620"/>
                  </a:cubicBezTo>
                  <a:cubicBezTo>
                    <a:pt x="21116" y="620"/>
                    <a:pt x="21306" y="620"/>
                    <a:pt x="21116" y="827"/>
                  </a:cubicBezTo>
                  <a:cubicBezTo>
                    <a:pt x="21116" y="827"/>
                    <a:pt x="20927" y="620"/>
                    <a:pt x="20927" y="620"/>
                  </a:cubicBezTo>
                  <a:cubicBezTo>
                    <a:pt x="20927" y="620"/>
                    <a:pt x="20927" y="620"/>
                    <a:pt x="20548" y="620"/>
                  </a:cubicBezTo>
                  <a:cubicBezTo>
                    <a:pt x="20927" y="827"/>
                    <a:pt x="20927" y="827"/>
                    <a:pt x="20927" y="930"/>
                  </a:cubicBezTo>
                  <a:cubicBezTo>
                    <a:pt x="20927" y="930"/>
                    <a:pt x="20927" y="930"/>
                    <a:pt x="20927" y="930"/>
                  </a:cubicBezTo>
                  <a:cubicBezTo>
                    <a:pt x="20927" y="1033"/>
                    <a:pt x="20927" y="1033"/>
                    <a:pt x="20927" y="1137"/>
                  </a:cubicBezTo>
                  <a:cubicBezTo>
                    <a:pt x="20548" y="1240"/>
                    <a:pt x="20548" y="1240"/>
                    <a:pt x="20358" y="1344"/>
                  </a:cubicBezTo>
                  <a:cubicBezTo>
                    <a:pt x="20358" y="1344"/>
                    <a:pt x="20358" y="1344"/>
                    <a:pt x="20358" y="1344"/>
                  </a:cubicBezTo>
                  <a:cubicBezTo>
                    <a:pt x="20358" y="1447"/>
                    <a:pt x="20169" y="1550"/>
                    <a:pt x="20169" y="1757"/>
                  </a:cubicBezTo>
                  <a:cubicBezTo>
                    <a:pt x="19979" y="1964"/>
                    <a:pt x="19979" y="2067"/>
                    <a:pt x="19790" y="2067"/>
                  </a:cubicBezTo>
                  <a:cubicBezTo>
                    <a:pt x="19600" y="2274"/>
                    <a:pt x="19411" y="2687"/>
                    <a:pt x="19032" y="2790"/>
                  </a:cubicBezTo>
                  <a:cubicBezTo>
                    <a:pt x="19032" y="2687"/>
                    <a:pt x="19032" y="2687"/>
                    <a:pt x="19032" y="2687"/>
                  </a:cubicBezTo>
                  <a:cubicBezTo>
                    <a:pt x="19032" y="2790"/>
                    <a:pt x="18842" y="2687"/>
                    <a:pt x="18842" y="2790"/>
                  </a:cubicBezTo>
                  <a:cubicBezTo>
                    <a:pt x="19032" y="2790"/>
                    <a:pt x="19032" y="2894"/>
                    <a:pt x="19032" y="2894"/>
                  </a:cubicBezTo>
                  <a:cubicBezTo>
                    <a:pt x="18842" y="2997"/>
                    <a:pt x="18653" y="3204"/>
                    <a:pt x="18653" y="3307"/>
                  </a:cubicBezTo>
                  <a:cubicBezTo>
                    <a:pt x="18653" y="3307"/>
                    <a:pt x="18653" y="3307"/>
                    <a:pt x="18653" y="3307"/>
                  </a:cubicBezTo>
                  <a:cubicBezTo>
                    <a:pt x="18653" y="3307"/>
                    <a:pt x="18463" y="3411"/>
                    <a:pt x="18274" y="3617"/>
                  </a:cubicBezTo>
                  <a:cubicBezTo>
                    <a:pt x="18274" y="3617"/>
                    <a:pt x="18084" y="3617"/>
                    <a:pt x="18084" y="3721"/>
                  </a:cubicBezTo>
                  <a:cubicBezTo>
                    <a:pt x="18084" y="3824"/>
                    <a:pt x="18084" y="3824"/>
                    <a:pt x="18084" y="3927"/>
                  </a:cubicBezTo>
                  <a:cubicBezTo>
                    <a:pt x="18084" y="4031"/>
                    <a:pt x="18084" y="4031"/>
                    <a:pt x="17895" y="4134"/>
                  </a:cubicBezTo>
                  <a:cubicBezTo>
                    <a:pt x="17895" y="4547"/>
                    <a:pt x="17137" y="4754"/>
                    <a:pt x="16948" y="4961"/>
                  </a:cubicBezTo>
                  <a:cubicBezTo>
                    <a:pt x="16948" y="4961"/>
                    <a:pt x="16948" y="4961"/>
                    <a:pt x="16948" y="4961"/>
                  </a:cubicBezTo>
                  <a:cubicBezTo>
                    <a:pt x="16758" y="5271"/>
                    <a:pt x="16569" y="5581"/>
                    <a:pt x="16379" y="5891"/>
                  </a:cubicBezTo>
                  <a:cubicBezTo>
                    <a:pt x="16190" y="5788"/>
                    <a:pt x="16190" y="5788"/>
                    <a:pt x="16190" y="5788"/>
                  </a:cubicBezTo>
                  <a:cubicBezTo>
                    <a:pt x="16000" y="5891"/>
                    <a:pt x="16000" y="5994"/>
                    <a:pt x="16190" y="5994"/>
                  </a:cubicBezTo>
                  <a:cubicBezTo>
                    <a:pt x="16190" y="6098"/>
                    <a:pt x="16190" y="6098"/>
                    <a:pt x="16000" y="6098"/>
                  </a:cubicBezTo>
                  <a:cubicBezTo>
                    <a:pt x="15621" y="6201"/>
                    <a:pt x="16000" y="6201"/>
                    <a:pt x="15621" y="6408"/>
                  </a:cubicBezTo>
                  <a:cubicBezTo>
                    <a:pt x="15621" y="6511"/>
                    <a:pt x="15621" y="6614"/>
                    <a:pt x="15432" y="6718"/>
                  </a:cubicBezTo>
                  <a:cubicBezTo>
                    <a:pt x="15621" y="6718"/>
                    <a:pt x="15621" y="6718"/>
                    <a:pt x="15621" y="6718"/>
                  </a:cubicBezTo>
                  <a:cubicBezTo>
                    <a:pt x="15432" y="6718"/>
                    <a:pt x="15432" y="6614"/>
                    <a:pt x="15432" y="6718"/>
                  </a:cubicBezTo>
                  <a:cubicBezTo>
                    <a:pt x="15432" y="6718"/>
                    <a:pt x="15242" y="6821"/>
                    <a:pt x="15432" y="6821"/>
                  </a:cubicBezTo>
                  <a:cubicBezTo>
                    <a:pt x="15053" y="6924"/>
                    <a:pt x="15053" y="7131"/>
                    <a:pt x="14863" y="7234"/>
                  </a:cubicBezTo>
                  <a:cubicBezTo>
                    <a:pt x="14863" y="7441"/>
                    <a:pt x="14863" y="7441"/>
                    <a:pt x="14863" y="7441"/>
                  </a:cubicBezTo>
                  <a:cubicBezTo>
                    <a:pt x="14674" y="7544"/>
                    <a:pt x="14484" y="7544"/>
                    <a:pt x="14484" y="7751"/>
                  </a:cubicBezTo>
                  <a:cubicBezTo>
                    <a:pt x="14484" y="7751"/>
                    <a:pt x="14484" y="7648"/>
                    <a:pt x="14295" y="7751"/>
                  </a:cubicBezTo>
                  <a:cubicBezTo>
                    <a:pt x="14484" y="7751"/>
                    <a:pt x="14484" y="7751"/>
                    <a:pt x="14484" y="7751"/>
                  </a:cubicBezTo>
                  <a:cubicBezTo>
                    <a:pt x="14295" y="8061"/>
                    <a:pt x="13916" y="8165"/>
                    <a:pt x="13727" y="8371"/>
                  </a:cubicBezTo>
                  <a:cubicBezTo>
                    <a:pt x="13348" y="8785"/>
                    <a:pt x="13158" y="8991"/>
                    <a:pt x="12779" y="9508"/>
                  </a:cubicBezTo>
                  <a:cubicBezTo>
                    <a:pt x="12779" y="9508"/>
                    <a:pt x="12779" y="9508"/>
                    <a:pt x="12779" y="9508"/>
                  </a:cubicBezTo>
                  <a:cubicBezTo>
                    <a:pt x="12779" y="9611"/>
                    <a:pt x="12211" y="9611"/>
                    <a:pt x="12400" y="9715"/>
                  </a:cubicBezTo>
                  <a:cubicBezTo>
                    <a:pt x="12211" y="9715"/>
                    <a:pt x="12211" y="9818"/>
                    <a:pt x="12211" y="9818"/>
                  </a:cubicBezTo>
                  <a:cubicBezTo>
                    <a:pt x="12211" y="9922"/>
                    <a:pt x="11832" y="10025"/>
                    <a:pt x="11832" y="10232"/>
                  </a:cubicBezTo>
                  <a:cubicBezTo>
                    <a:pt x="11832" y="10232"/>
                    <a:pt x="11832" y="10232"/>
                    <a:pt x="11832" y="10232"/>
                  </a:cubicBezTo>
                  <a:cubicBezTo>
                    <a:pt x="11832" y="10232"/>
                    <a:pt x="11832" y="10438"/>
                    <a:pt x="11642" y="10542"/>
                  </a:cubicBezTo>
                  <a:cubicBezTo>
                    <a:pt x="11642" y="10542"/>
                    <a:pt x="11642" y="10438"/>
                    <a:pt x="11453" y="10438"/>
                  </a:cubicBezTo>
                  <a:cubicBezTo>
                    <a:pt x="11453" y="10438"/>
                    <a:pt x="11642" y="10645"/>
                    <a:pt x="11453" y="10645"/>
                  </a:cubicBezTo>
                  <a:cubicBezTo>
                    <a:pt x="11263" y="10645"/>
                    <a:pt x="11453" y="10645"/>
                    <a:pt x="11453" y="10645"/>
                  </a:cubicBezTo>
                  <a:cubicBezTo>
                    <a:pt x="11074" y="10955"/>
                    <a:pt x="10695" y="11265"/>
                    <a:pt x="10506" y="11575"/>
                  </a:cubicBezTo>
                  <a:cubicBezTo>
                    <a:pt x="10316" y="11678"/>
                    <a:pt x="10316" y="11472"/>
                    <a:pt x="10127" y="11678"/>
                  </a:cubicBezTo>
                  <a:cubicBezTo>
                    <a:pt x="10127" y="11678"/>
                    <a:pt x="10316" y="11678"/>
                    <a:pt x="10127" y="11678"/>
                  </a:cubicBezTo>
                  <a:cubicBezTo>
                    <a:pt x="10127" y="11782"/>
                    <a:pt x="9937" y="11678"/>
                    <a:pt x="9937" y="11782"/>
                  </a:cubicBezTo>
                  <a:cubicBezTo>
                    <a:pt x="10127" y="11782"/>
                    <a:pt x="9937" y="11885"/>
                    <a:pt x="10127" y="11885"/>
                  </a:cubicBezTo>
                  <a:cubicBezTo>
                    <a:pt x="9748" y="12092"/>
                    <a:pt x="9748" y="12092"/>
                    <a:pt x="9748" y="12195"/>
                  </a:cubicBezTo>
                  <a:cubicBezTo>
                    <a:pt x="9558" y="12195"/>
                    <a:pt x="9558" y="12195"/>
                    <a:pt x="9558" y="12195"/>
                  </a:cubicBezTo>
                  <a:cubicBezTo>
                    <a:pt x="9748" y="12299"/>
                    <a:pt x="9369" y="12402"/>
                    <a:pt x="9558" y="12505"/>
                  </a:cubicBezTo>
                  <a:cubicBezTo>
                    <a:pt x="8800" y="13229"/>
                    <a:pt x="8232" y="13952"/>
                    <a:pt x="7474" y="14572"/>
                  </a:cubicBezTo>
                  <a:cubicBezTo>
                    <a:pt x="6906" y="15192"/>
                    <a:pt x="6337" y="15916"/>
                    <a:pt x="5579" y="16536"/>
                  </a:cubicBezTo>
                  <a:cubicBezTo>
                    <a:pt x="5200" y="16743"/>
                    <a:pt x="5200" y="16743"/>
                    <a:pt x="5200" y="16949"/>
                  </a:cubicBezTo>
                  <a:cubicBezTo>
                    <a:pt x="5200" y="16949"/>
                    <a:pt x="5200" y="16846"/>
                    <a:pt x="5011" y="16949"/>
                  </a:cubicBezTo>
                  <a:cubicBezTo>
                    <a:pt x="5200" y="16949"/>
                    <a:pt x="5011" y="17053"/>
                    <a:pt x="5011" y="17053"/>
                  </a:cubicBezTo>
                  <a:cubicBezTo>
                    <a:pt x="4821" y="17259"/>
                    <a:pt x="4632" y="17466"/>
                    <a:pt x="4253" y="17879"/>
                  </a:cubicBezTo>
                  <a:cubicBezTo>
                    <a:pt x="4442" y="17776"/>
                    <a:pt x="4253" y="17776"/>
                    <a:pt x="4253" y="17776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3684" y="18500"/>
                    <a:pt x="2927" y="19120"/>
                    <a:pt x="2169" y="19740"/>
                  </a:cubicBezTo>
                  <a:cubicBezTo>
                    <a:pt x="1979" y="19946"/>
                    <a:pt x="1790" y="20050"/>
                    <a:pt x="1790" y="20256"/>
                  </a:cubicBezTo>
                  <a:cubicBezTo>
                    <a:pt x="1221" y="20670"/>
                    <a:pt x="463" y="21083"/>
                    <a:pt x="84" y="21600"/>
                  </a:cubicBezTo>
                  <a:cubicBezTo>
                    <a:pt x="84" y="21600"/>
                    <a:pt x="-105" y="21393"/>
                    <a:pt x="84" y="2118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9" name="شكل حر 116"/>
            <p:cNvSpPr/>
            <p:nvPr/>
          </p:nvSpPr>
          <p:spPr>
            <a:xfrm flipH="1">
              <a:off x="1674512" y="64348"/>
              <a:ext cx="554789" cy="91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20960" y="21407"/>
                  </a:moveTo>
                  <a:cubicBezTo>
                    <a:pt x="20480" y="21214"/>
                    <a:pt x="20320" y="20732"/>
                    <a:pt x="19840" y="20539"/>
                  </a:cubicBezTo>
                  <a:cubicBezTo>
                    <a:pt x="19840" y="20539"/>
                    <a:pt x="20000" y="20539"/>
                    <a:pt x="20000" y="20539"/>
                  </a:cubicBezTo>
                  <a:cubicBezTo>
                    <a:pt x="19520" y="20250"/>
                    <a:pt x="19200" y="19864"/>
                    <a:pt x="19200" y="19286"/>
                  </a:cubicBezTo>
                  <a:cubicBezTo>
                    <a:pt x="19200" y="19286"/>
                    <a:pt x="19200" y="19286"/>
                    <a:pt x="19200" y="19286"/>
                  </a:cubicBezTo>
                  <a:cubicBezTo>
                    <a:pt x="18880" y="19286"/>
                    <a:pt x="18880" y="19286"/>
                    <a:pt x="18880" y="19286"/>
                  </a:cubicBezTo>
                  <a:cubicBezTo>
                    <a:pt x="18880" y="19189"/>
                    <a:pt x="18880" y="19286"/>
                    <a:pt x="19040" y="19189"/>
                  </a:cubicBezTo>
                  <a:cubicBezTo>
                    <a:pt x="18880" y="19189"/>
                    <a:pt x="18880" y="19093"/>
                    <a:pt x="18720" y="19093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240" y="18996"/>
                    <a:pt x="18240" y="18707"/>
                    <a:pt x="18080" y="18611"/>
                  </a:cubicBezTo>
                  <a:cubicBezTo>
                    <a:pt x="18080" y="18611"/>
                    <a:pt x="18080" y="18611"/>
                    <a:pt x="18080" y="18611"/>
                  </a:cubicBezTo>
                  <a:cubicBezTo>
                    <a:pt x="17920" y="18418"/>
                    <a:pt x="17600" y="18032"/>
                    <a:pt x="17280" y="17936"/>
                  </a:cubicBezTo>
                  <a:cubicBezTo>
                    <a:pt x="17280" y="17936"/>
                    <a:pt x="17440" y="17936"/>
                    <a:pt x="17440" y="17839"/>
                  </a:cubicBezTo>
                  <a:cubicBezTo>
                    <a:pt x="17280" y="17936"/>
                    <a:pt x="16960" y="17839"/>
                    <a:pt x="16960" y="17646"/>
                  </a:cubicBezTo>
                  <a:cubicBezTo>
                    <a:pt x="16960" y="17550"/>
                    <a:pt x="16960" y="17550"/>
                    <a:pt x="16800" y="17454"/>
                  </a:cubicBezTo>
                  <a:cubicBezTo>
                    <a:pt x="16960" y="17454"/>
                    <a:pt x="16960" y="17454"/>
                    <a:pt x="16960" y="17454"/>
                  </a:cubicBezTo>
                  <a:cubicBezTo>
                    <a:pt x="16800" y="17454"/>
                    <a:pt x="16800" y="17357"/>
                    <a:pt x="16640" y="17357"/>
                  </a:cubicBezTo>
                  <a:cubicBezTo>
                    <a:pt x="16800" y="17357"/>
                    <a:pt x="16800" y="17357"/>
                    <a:pt x="16800" y="17357"/>
                  </a:cubicBezTo>
                  <a:cubicBezTo>
                    <a:pt x="16640" y="17357"/>
                    <a:pt x="16640" y="17261"/>
                    <a:pt x="16640" y="17261"/>
                  </a:cubicBezTo>
                  <a:cubicBezTo>
                    <a:pt x="16640" y="17261"/>
                    <a:pt x="16640" y="17261"/>
                    <a:pt x="16640" y="17261"/>
                  </a:cubicBezTo>
                  <a:cubicBezTo>
                    <a:pt x="16480" y="17164"/>
                    <a:pt x="16480" y="17164"/>
                    <a:pt x="16480" y="17068"/>
                  </a:cubicBezTo>
                  <a:cubicBezTo>
                    <a:pt x="16480" y="17068"/>
                    <a:pt x="16480" y="17068"/>
                    <a:pt x="16480" y="17068"/>
                  </a:cubicBezTo>
                  <a:cubicBezTo>
                    <a:pt x="16320" y="16971"/>
                    <a:pt x="16320" y="16779"/>
                    <a:pt x="16320" y="16971"/>
                  </a:cubicBezTo>
                  <a:cubicBezTo>
                    <a:pt x="16320" y="16779"/>
                    <a:pt x="16320" y="17068"/>
                    <a:pt x="16480" y="16971"/>
                  </a:cubicBezTo>
                  <a:cubicBezTo>
                    <a:pt x="16000" y="16586"/>
                    <a:pt x="15680" y="16296"/>
                    <a:pt x="15360" y="15911"/>
                  </a:cubicBezTo>
                  <a:cubicBezTo>
                    <a:pt x="15360" y="15814"/>
                    <a:pt x="15360" y="15814"/>
                    <a:pt x="15360" y="15814"/>
                  </a:cubicBezTo>
                  <a:cubicBezTo>
                    <a:pt x="15360" y="15718"/>
                    <a:pt x="15200" y="15621"/>
                    <a:pt x="15040" y="15621"/>
                  </a:cubicBezTo>
                  <a:cubicBezTo>
                    <a:pt x="15200" y="15621"/>
                    <a:pt x="15200" y="15621"/>
                    <a:pt x="15200" y="15621"/>
                  </a:cubicBezTo>
                  <a:cubicBezTo>
                    <a:pt x="15040" y="15525"/>
                    <a:pt x="14880" y="15525"/>
                    <a:pt x="14880" y="15429"/>
                  </a:cubicBezTo>
                  <a:cubicBezTo>
                    <a:pt x="15040" y="15525"/>
                    <a:pt x="15040" y="15525"/>
                    <a:pt x="15040" y="15429"/>
                  </a:cubicBezTo>
                  <a:cubicBezTo>
                    <a:pt x="14880" y="15429"/>
                    <a:pt x="14880" y="15332"/>
                    <a:pt x="14880" y="15332"/>
                  </a:cubicBezTo>
                  <a:cubicBezTo>
                    <a:pt x="14880" y="15332"/>
                    <a:pt x="14880" y="15332"/>
                    <a:pt x="14880" y="15332"/>
                  </a:cubicBezTo>
                  <a:cubicBezTo>
                    <a:pt x="14880" y="15332"/>
                    <a:pt x="14880" y="15236"/>
                    <a:pt x="14720" y="15043"/>
                  </a:cubicBezTo>
                  <a:cubicBezTo>
                    <a:pt x="14880" y="15236"/>
                    <a:pt x="14880" y="15236"/>
                    <a:pt x="14880" y="15236"/>
                  </a:cubicBezTo>
                  <a:cubicBezTo>
                    <a:pt x="14720" y="14946"/>
                    <a:pt x="14720" y="15236"/>
                    <a:pt x="14560" y="15043"/>
                  </a:cubicBezTo>
                  <a:cubicBezTo>
                    <a:pt x="14720" y="15043"/>
                    <a:pt x="14720" y="15043"/>
                    <a:pt x="14720" y="14946"/>
                  </a:cubicBezTo>
                  <a:cubicBezTo>
                    <a:pt x="14560" y="14946"/>
                    <a:pt x="14400" y="14754"/>
                    <a:pt x="14080" y="14754"/>
                  </a:cubicBezTo>
                  <a:cubicBezTo>
                    <a:pt x="14080" y="14754"/>
                    <a:pt x="14080" y="14754"/>
                    <a:pt x="14080" y="14754"/>
                  </a:cubicBezTo>
                  <a:cubicBezTo>
                    <a:pt x="14080" y="14754"/>
                    <a:pt x="13920" y="14561"/>
                    <a:pt x="13760" y="14464"/>
                  </a:cubicBezTo>
                  <a:cubicBezTo>
                    <a:pt x="13760" y="14464"/>
                    <a:pt x="13920" y="14464"/>
                    <a:pt x="13920" y="14368"/>
                  </a:cubicBezTo>
                  <a:cubicBezTo>
                    <a:pt x="13760" y="14464"/>
                    <a:pt x="13760" y="14079"/>
                    <a:pt x="13760" y="14368"/>
                  </a:cubicBezTo>
                  <a:cubicBezTo>
                    <a:pt x="13600" y="14175"/>
                    <a:pt x="13600" y="14079"/>
                    <a:pt x="13440" y="13982"/>
                  </a:cubicBezTo>
                  <a:cubicBezTo>
                    <a:pt x="13600" y="14079"/>
                    <a:pt x="13600" y="13982"/>
                    <a:pt x="13600" y="13982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982"/>
                    <a:pt x="13760" y="13982"/>
                    <a:pt x="13760" y="13982"/>
                  </a:cubicBezTo>
                  <a:cubicBezTo>
                    <a:pt x="13760" y="13886"/>
                    <a:pt x="13600" y="13789"/>
                    <a:pt x="13600" y="13789"/>
                  </a:cubicBezTo>
                  <a:cubicBezTo>
                    <a:pt x="13440" y="13693"/>
                    <a:pt x="13280" y="13693"/>
                    <a:pt x="13120" y="13596"/>
                  </a:cubicBezTo>
                  <a:cubicBezTo>
                    <a:pt x="13280" y="13693"/>
                    <a:pt x="13280" y="13500"/>
                    <a:pt x="13280" y="13596"/>
                  </a:cubicBezTo>
                  <a:cubicBezTo>
                    <a:pt x="12960" y="13500"/>
                    <a:pt x="12960" y="13500"/>
                    <a:pt x="12960" y="13500"/>
                  </a:cubicBezTo>
                  <a:cubicBezTo>
                    <a:pt x="12640" y="13500"/>
                    <a:pt x="12960" y="13500"/>
                    <a:pt x="12960" y="13404"/>
                  </a:cubicBezTo>
                  <a:cubicBezTo>
                    <a:pt x="12640" y="13404"/>
                    <a:pt x="12640" y="13404"/>
                    <a:pt x="12640" y="13404"/>
                  </a:cubicBezTo>
                  <a:cubicBezTo>
                    <a:pt x="12640" y="13404"/>
                    <a:pt x="12640" y="13307"/>
                    <a:pt x="12640" y="13211"/>
                  </a:cubicBezTo>
                  <a:cubicBezTo>
                    <a:pt x="12640" y="13211"/>
                    <a:pt x="12640" y="13307"/>
                    <a:pt x="12640" y="13211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018"/>
                    <a:pt x="12480" y="12921"/>
                    <a:pt x="12480" y="13018"/>
                  </a:cubicBezTo>
                  <a:cubicBezTo>
                    <a:pt x="12480" y="13114"/>
                    <a:pt x="12480" y="13018"/>
                    <a:pt x="12480" y="13018"/>
                  </a:cubicBezTo>
                  <a:cubicBezTo>
                    <a:pt x="12320" y="13018"/>
                    <a:pt x="12320" y="13018"/>
                    <a:pt x="12160" y="12921"/>
                  </a:cubicBezTo>
                  <a:cubicBezTo>
                    <a:pt x="12320" y="12921"/>
                    <a:pt x="12320" y="12921"/>
                    <a:pt x="12320" y="12921"/>
                  </a:cubicBezTo>
                  <a:cubicBezTo>
                    <a:pt x="12160" y="12825"/>
                    <a:pt x="12000" y="12825"/>
                    <a:pt x="11840" y="12825"/>
                  </a:cubicBezTo>
                  <a:cubicBezTo>
                    <a:pt x="12000" y="12825"/>
                    <a:pt x="12000" y="12825"/>
                    <a:pt x="12000" y="12825"/>
                  </a:cubicBezTo>
                  <a:cubicBezTo>
                    <a:pt x="12000" y="12536"/>
                    <a:pt x="11680" y="12439"/>
                    <a:pt x="11680" y="12343"/>
                  </a:cubicBezTo>
                  <a:cubicBezTo>
                    <a:pt x="11680" y="12343"/>
                    <a:pt x="11680" y="12343"/>
                    <a:pt x="11680" y="12343"/>
                  </a:cubicBezTo>
                  <a:cubicBezTo>
                    <a:pt x="11680" y="12343"/>
                    <a:pt x="11680" y="12246"/>
                    <a:pt x="11680" y="12246"/>
                  </a:cubicBezTo>
                  <a:cubicBezTo>
                    <a:pt x="11680" y="12246"/>
                    <a:pt x="11680" y="12246"/>
                    <a:pt x="11680" y="12150"/>
                  </a:cubicBezTo>
                  <a:cubicBezTo>
                    <a:pt x="11360" y="12150"/>
                    <a:pt x="11680" y="12150"/>
                    <a:pt x="11680" y="12150"/>
                  </a:cubicBezTo>
                  <a:cubicBezTo>
                    <a:pt x="11360" y="12150"/>
                    <a:pt x="11040" y="12054"/>
                    <a:pt x="11040" y="11861"/>
                  </a:cubicBezTo>
                  <a:cubicBezTo>
                    <a:pt x="11040" y="11861"/>
                    <a:pt x="10880" y="11861"/>
                    <a:pt x="10880" y="11668"/>
                  </a:cubicBezTo>
                  <a:cubicBezTo>
                    <a:pt x="10880" y="11668"/>
                    <a:pt x="10880" y="11668"/>
                    <a:pt x="10880" y="11668"/>
                  </a:cubicBezTo>
                  <a:cubicBezTo>
                    <a:pt x="10880" y="11571"/>
                    <a:pt x="10880" y="11571"/>
                    <a:pt x="10880" y="11571"/>
                  </a:cubicBezTo>
                  <a:cubicBezTo>
                    <a:pt x="10720" y="11475"/>
                    <a:pt x="11200" y="11861"/>
                    <a:pt x="11040" y="11861"/>
                  </a:cubicBezTo>
                  <a:cubicBezTo>
                    <a:pt x="11040" y="11668"/>
                    <a:pt x="10720" y="11668"/>
                    <a:pt x="10880" y="11571"/>
                  </a:cubicBezTo>
                  <a:cubicBezTo>
                    <a:pt x="10880" y="11571"/>
                    <a:pt x="10720" y="11571"/>
                    <a:pt x="10720" y="11475"/>
                  </a:cubicBezTo>
                  <a:cubicBezTo>
                    <a:pt x="10720" y="11475"/>
                    <a:pt x="10880" y="11475"/>
                    <a:pt x="10880" y="11475"/>
                  </a:cubicBezTo>
                  <a:cubicBezTo>
                    <a:pt x="10720" y="11379"/>
                    <a:pt x="10720" y="11475"/>
                    <a:pt x="10720" y="11475"/>
                  </a:cubicBezTo>
                  <a:cubicBezTo>
                    <a:pt x="10560" y="11379"/>
                    <a:pt x="10560" y="11379"/>
                    <a:pt x="10560" y="11379"/>
                  </a:cubicBezTo>
                  <a:cubicBezTo>
                    <a:pt x="10560" y="11379"/>
                    <a:pt x="10560" y="11282"/>
                    <a:pt x="10560" y="11379"/>
                  </a:cubicBezTo>
                  <a:cubicBezTo>
                    <a:pt x="10560" y="11379"/>
                    <a:pt x="10400" y="11282"/>
                    <a:pt x="10560" y="11186"/>
                  </a:cubicBezTo>
                  <a:cubicBezTo>
                    <a:pt x="10560" y="11186"/>
                    <a:pt x="10560" y="11186"/>
                    <a:pt x="10560" y="11186"/>
                  </a:cubicBezTo>
                  <a:cubicBezTo>
                    <a:pt x="10560" y="11186"/>
                    <a:pt x="10560" y="11186"/>
                    <a:pt x="10400" y="11186"/>
                  </a:cubicBezTo>
                  <a:cubicBezTo>
                    <a:pt x="10560" y="11186"/>
                    <a:pt x="10560" y="11089"/>
                    <a:pt x="10560" y="11089"/>
                  </a:cubicBezTo>
                  <a:cubicBezTo>
                    <a:pt x="10400" y="11186"/>
                    <a:pt x="10400" y="10993"/>
                    <a:pt x="10240" y="10993"/>
                  </a:cubicBezTo>
                  <a:cubicBezTo>
                    <a:pt x="10240" y="10800"/>
                    <a:pt x="10080" y="10800"/>
                    <a:pt x="10080" y="10800"/>
                  </a:cubicBezTo>
                  <a:cubicBezTo>
                    <a:pt x="10080" y="10704"/>
                    <a:pt x="9760" y="10704"/>
                    <a:pt x="9760" y="10607"/>
                  </a:cubicBezTo>
                  <a:cubicBezTo>
                    <a:pt x="9760" y="10607"/>
                    <a:pt x="9760" y="10607"/>
                    <a:pt x="9760" y="10607"/>
                  </a:cubicBezTo>
                  <a:cubicBezTo>
                    <a:pt x="9760" y="10511"/>
                    <a:pt x="9760" y="10511"/>
                    <a:pt x="9760" y="10511"/>
                  </a:cubicBezTo>
                  <a:cubicBezTo>
                    <a:pt x="9760" y="10511"/>
                    <a:pt x="9760" y="10414"/>
                    <a:pt x="9760" y="10318"/>
                  </a:cubicBezTo>
                  <a:cubicBezTo>
                    <a:pt x="9600" y="10318"/>
                    <a:pt x="9600" y="10318"/>
                    <a:pt x="9440" y="10318"/>
                  </a:cubicBezTo>
                  <a:cubicBezTo>
                    <a:pt x="9600" y="10221"/>
                    <a:pt x="9440" y="10221"/>
                    <a:pt x="9440" y="10221"/>
                  </a:cubicBezTo>
                  <a:cubicBezTo>
                    <a:pt x="9440" y="10221"/>
                    <a:pt x="9440" y="10221"/>
                    <a:pt x="9440" y="10221"/>
                  </a:cubicBezTo>
                  <a:cubicBezTo>
                    <a:pt x="9600" y="10125"/>
                    <a:pt x="9440" y="10125"/>
                    <a:pt x="9440" y="9932"/>
                  </a:cubicBezTo>
                  <a:cubicBezTo>
                    <a:pt x="9280" y="9932"/>
                    <a:pt x="9280" y="9932"/>
                    <a:pt x="9280" y="9932"/>
                  </a:cubicBezTo>
                  <a:cubicBezTo>
                    <a:pt x="9120" y="9836"/>
                    <a:pt x="9120" y="9836"/>
                    <a:pt x="9120" y="9836"/>
                  </a:cubicBezTo>
                  <a:cubicBezTo>
                    <a:pt x="9120" y="9836"/>
                    <a:pt x="9120" y="9739"/>
                    <a:pt x="8960" y="9739"/>
                  </a:cubicBezTo>
                  <a:cubicBezTo>
                    <a:pt x="8960" y="9546"/>
                    <a:pt x="8640" y="9546"/>
                    <a:pt x="8800" y="9354"/>
                  </a:cubicBezTo>
                  <a:cubicBezTo>
                    <a:pt x="8640" y="9354"/>
                    <a:pt x="8640" y="9257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480" y="9257"/>
                    <a:pt x="8640" y="9257"/>
                  </a:cubicBezTo>
                  <a:cubicBezTo>
                    <a:pt x="8640" y="9064"/>
                    <a:pt x="8320" y="9257"/>
                    <a:pt x="8320" y="8968"/>
                  </a:cubicBezTo>
                  <a:cubicBezTo>
                    <a:pt x="8320" y="8968"/>
                    <a:pt x="8320" y="8968"/>
                    <a:pt x="8320" y="8968"/>
                  </a:cubicBezTo>
                  <a:cubicBezTo>
                    <a:pt x="8160" y="8871"/>
                    <a:pt x="8160" y="8871"/>
                    <a:pt x="8160" y="8871"/>
                  </a:cubicBezTo>
                  <a:cubicBezTo>
                    <a:pt x="8160" y="8871"/>
                    <a:pt x="8320" y="8871"/>
                    <a:pt x="8320" y="8871"/>
                  </a:cubicBezTo>
                  <a:cubicBezTo>
                    <a:pt x="8160" y="8775"/>
                    <a:pt x="8160" y="8775"/>
                    <a:pt x="8160" y="8775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775"/>
                    <a:pt x="8160" y="8679"/>
                    <a:pt x="800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000" y="8582"/>
                    <a:pt x="8000" y="8582"/>
                    <a:pt x="8000" y="8582"/>
                  </a:cubicBezTo>
                  <a:cubicBezTo>
                    <a:pt x="8000" y="8679"/>
                    <a:pt x="8000" y="8679"/>
                    <a:pt x="8000" y="8679"/>
                  </a:cubicBezTo>
                  <a:cubicBezTo>
                    <a:pt x="8000" y="8679"/>
                    <a:pt x="8000" y="8679"/>
                    <a:pt x="7840" y="8679"/>
                  </a:cubicBezTo>
                  <a:cubicBezTo>
                    <a:pt x="8000" y="8582"/>
                    <a:pt x="7840" y="8582"/>
                    <a:pt x="7840" y="8486"/>
                  </a:cubicBezTo>
                  <a:cubicBezTo>
                    <a:pt x="7680" y="8486"/>
                    <a:pt x="7680" y="8486"/>
                    <a:pt x="7680" y="8486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680" y="8389"/>
                    <a:pt x="7680" y="8486"/>
                    <a:pt x="7840" y="8486"/>
                  </a:cubicBezTo>
                  <a:cubicBezTo>
                    <a:pt x="7840" y="8389"/>
                    <a:pt x="7840" y="8389"/>
                    <a:pt x="7680" y="8389"/>
                  </a:cubicBezTo>
                  <a:cubicBezTo>
                    <a:pt x="7680" y="8389"/>
                    <a:pt x="7680" y="8389"/>
                    <a:pt x="7520" y="8293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293"/>
                    <a:pt x="7520" y="8293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196"/>
                    <a:pt x="7360" y="8196"/>
                  </a:cubicBezTo>
                  <a:cubicBezTo>
                    <a:pt x="7360" y="8100"/>
                    <a:pt x="7360" y="8100"/>
                    <a:pt x="7360" y="8004"/>
                  </a:cubicBezTo>
                  <a:cubicBezTo>
                    <a:pt x="7360" y="8004"/>
                    <a:pt x="7360" y="8004"/>
                    <a:pt x="7360" y="8004"/>
                  </a:cubicBezTo>
                  <a:cubicBezTo>
                    <a:pt x="7360" y="7907"/>
                    <a:pt x="7360" y="7907"/>
                    <a:pt x="7360" y="7907"/>
                  </a:cubicBezTo>
                  <a:cubicBezTo>
                    <a:pt x="7360" y="7907"/>
                    <a:pt x="7360" y="7907"/>
                    <a:pt x="7360" y="7907"/>
                  </a:cubicBezTo>
                  <a:cubicBezTo>
                    <a:pt x="7040" y="7811"/>
                    <a:pt x="7040" y="7811"/>
                    <a:pt x="7040" y="7811"/>
                  </a:cubicBezTo>
                  <a:cubicBezTo>
                    <a:pt x="7040" y="7714"/>
                    <a:pt x="7360" y="7714"/>
                    <a:pt x="7360" y="7618"/>
                  </a:cubicBezTo>
                  <a:cubicBezTo>
                    <a:pt x="7040" y="7618"/>
                    <a:pt x="6880" y="7618"/>
                    <a:pt x="6880" y="7618"/>
                  </a:cubicBezTo>
                  <a:cubicBezTo>
                    <a:pt x="6880" y="7618"/>
                    <a:pt x="6560" y="7425"/>
                    <a:pt x="6560" y="7329"/>
                  </a:cubicBezTo>
                  <a:cubicBezTo>
                    <a:pt x="6560" y="7329"/>
                    <a:pt x="6560" y="7329"/>
                    <a:pt x="6560" y="7232"/>
                  </a:cubicBezTo>
                  <a:cubicBezTo>
                    <a:pt x="6400" y="7136"/>
                    <a:pt x="6240" y="6943"/>
                    <a:pt x="6240" y="6846"/>
                  </a:cubicBezTo>
                  <a:cubicBezTo>
                    <a:pt x="6240" y="6943"/>
                    <a:pt x="6240" y="6846"/>
                    <a:pt x="6240" y="6846"/>
                  </a:cubicBezTo>
                  <a:cubicBezTo>
                    <a:pt x="6240" y="6846"/>
                    <a:pt x="6240" y="6750"/>
                    <a:pt x="6240" y="6750"/>
                  </a:cubicBezTo>
                  <a:cubicBezTo>
                    <a:pt x="6240" y="6846"/>
                    <a:pt x="6080" y="6846"/>
                    <a:pt x="6240" y="6846"/>
                  </a:cubicBezTo>
                  <a:cubicBezTo>
                    <a:pt x="6080" y="6846"/>
                    <a:pt x="5920" y="6557"/>
                    <a:pt x="5920" y="6461"/>
                  </a:cubicBezTo>
                  <a:cubicBezTo>
                    <a:pt x="5920" y="6557"/>
                    <a:pt x="5920" y="6461"/>
                    <a:pt x="5760" y="6461"/>
                  </a:cubicBezTo>
                  <a:cubicBezTo>
                    <a:pt x="5920" y="6461"/>
                    <a:pt x="5920" y="6364"/>
                    <a:pt x="5760" y="6364"/>
                  </a:cubicBezTo>
                  <a:cubicBezTo>
                    <a:pt x="5760" y="6364"/>
                    <a:pt x="5760" y="6364"/>
                    <a:pt x="5760" y="6364"/>
                  </a:cubicBezTo>
                  <a:cubicBezTo>
                    <a:pt x="5760" y="6268"/>
                    <a:pt x="5760" y="6268"/>
                    <a:pt x="5760" y="6268"/>
                  </a:cubicBezTo>
                  <a:cubicBezTo>
                    <a:pt x="5760" y="6268"/>
                    <a:pt x="5440" y="6364"/>
                    <a:pt x="5440" y="6268"/>
                  </a:cubicBezTo>
                  <a:cubicBezTo>
                    <a:pt x="5440" y="6268"/>
                    <a:pt x="5440" y="6268"/>
                    <a:pt x="5440" y="6268"/>
                  </a:cubicBezTo>
                  <a:cubicBezTo>
                    <a:pt x="5280" y="6171"/>
                    <a:pt x="5280" y="6171"/>
                    <a:pt x="5280" y="6171"/>
                  </a:cubicBezTo>
                  <a:cubicBezTo>
                    <a:pt x="5280" y="6075"/>
                    <a:pt x="5280" y="6075"/>
                    <a:pt x="5280" y="6075"/>
                  </a:cubicBezTo>
                  <a:cubicBezTo>
                    <a:pt x="5280" y="6075"/>
                    <a:pt x="5120" y="5979"/>
                    <a:pt x="5120" y="6075"/>
                  </a:cubicBezTo>
                  <a:cubicBezTo>
                    <a:pt x="5120" y="5979"/>
                    <a:pt x="5120" y="5882"/>
                    <a:pt x="5120" y="5786"/>
                  </a:cubicBezTo>
                  <a:cubicBezTo>
                    <a:pt x="4800" y="5689"/>
                    <a:pt x="4640" y="5400"/>
                    <a:pt x="4480" y="5207"/>
                  </a:cubicBezTo>
                  <a:cubicBezTo>
                    <a:pt x="4480" y="5207"/>
                    <a:pt x="4480" y="5207"/>
                    <a:pt x="4480" y="5207"/>
                  </a:cubicBezTo>
                  <a:cubicBezTo>
                    <a:pt x="4480" y="5111"/>
                    <a:pt x="4320" y="5207"/>
                    <a:pt x="4320" y="5207"/>
                  </a:cubicBezTo>
                  <a:cubicBezTo>
                    <a:pt x="4480" y="5207"/>
                    <a:pt x="4480" y="5111"/>
                    <a:pt x="4480" y="5111"/>
                  </a:cubicBezTo>
                  <a:cubicBezTo>
                    <a:pt x="4480" y="5014"/>
                    <a:pt x="4320" y="5014"/>
                    <a:pt x="4320" y="5014"/>
                  </a:cubicBezTo>
                  <a:cubicBezTo>
                    <a:pt x="4160" y="5014"/>
                    <a:pt x="4320" y="5014"/>
                    <a:pt x="4320" y="5014"/>
                  </a:cubicBezTo>
                  <a:cubicBezTo>
                    <a:pt x="4160" y="5014"/>
                    <a:pt x="4160" y="5014"/>
                    <a:pt x="4160" y="5014"/>
                  </a:cubicBezTo>
                  <a:cubicBezTo>
                    <a:pt x="4160" y="5014"/>
                    <a:pt x="4160" y="5014"/>
                    <a:pt x="4320" y="5014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725"/>
                    <a:pt x="4480" y="5014"/>
                    <a:pt x="4640" y="4821"/>
                  </a:cubicBezTo>
                  <a:cubicBezTo>
                    <a:pt x="4480" y="4725"/>
                    <a:pt x="4480" y="4725"/>
                    <a:pt x="4480" y="4725"/>
                  </a:cubicBezTo>
                  <a:cubicBezTo>
                    <a:pt x="4640" y="4725"/>
                    <a:pt x="4800" y="4821"/>
                    <a:pt x="4640" y="4725"/>
                  </a:cubicBezTo>
                  <a:cubicBezTo>
                    <a:pt x="4320" y="4725"/>
                    <a:pt x="4320" y="4725"/>
                    <a:pt x="4320" y="4725"/>
                  </a:cubicBezTo>
                  <a:cubicBezTo>
                    <a:pt x="4320" y="4629"/>
                    <a:pt x="4160" y="4821"/>
                    <a:pt x="4000" y="4629"/>
                  </a:cubicBezTo>
                  <a:cubicBezTo>
                    <a:pt x="4160" y="4725"/>
                    <a:pt x="4160" y="4725"/>
                    <a:pt x="4160" y="4725"/>
                  </a:cubicBezTo>
                  <a:cubicBezTo>
                    <a:pt x="4160" y="4629"/>
                    <a:pt x="4000" y="4629"/>
                    <a:pt x="4000" y="4532"/>
                  </a:cubicBezTo>
                  <a:cubicBezTo>
                    <a:pt x="4000" y="4629"/>
                    <a:pt x="3840" y="4629"/>
                    <a:pt x="3840" y="4629"/>
                  </a:cubicBezTo>
                  <a:cubicBezTo>
                    <a:pt x="3840" y="4532"/>
                    <a:pt x="4000" y="4629"/>
                    <a:pt x="3840" y="4532"/>
                  </a:cubicBezTo>
                  <a:cubicBezTo>
                    <a:pt x="3840" y="4532"/>
                    <a:pt x="3680" y="4436"/>
                    <a:pt x="3680" y="4532"/>
                  </a:cubicBezTo>
                  <a:cubicBezTo>
                    <a:pt x="3520" y="4532"/>
                    <a:pt x="3680" y="4436"/>
                    <a:pt x="3520" y="4436"/>
                  </a:cubicBezTo>
                  <a:cubicBezTo>
                    <a:pt x="3680" y="4339"/>
                    <a:pt x="3840" y="4436"/>
                    <a:pt x="3840" y="4339"/>
                  </a:cubicBezTo>
                  <a:cubicBezTo>
                    <a:pt x="3680" y="4339"/>
                    <a:pt x="3520" y="4339"/>
                    <a:pt x="3520" y="4339"/>
                  </a:cubicBezTo>
                  <a:cubicBezTo>
                    <a:pt x="3520" y="4339"/>
                    <a:pt x="3520" y="4339"/>
                    <a:pt x="3680" y="4339"/>
                  </a:cubicBezTo>
                  <a:cubicBezTo>
                    <a:pt x="3680" y="4339"/>
                    <a:pt x="3360" y="4339"/>
                    <a:pt x="3520" y="4243"/>
                  </a:cubicBezTo>
                  <a:cubicBezTo>
                    <a:pt x="3360" y="4243"/>
                    <a:pt x="3360" y="4243"/>
                    <a:pt x="3360" y="4243"/>
                  </a:cubicBezTo>
                  <a:cubicBezTo>
                    <a:pt x="3360" y="4243"/>
                    <a:pt x="3360" y="4243"/>
                    <a:pt x="3360" y="4146"/>
                  </a:cubicBezTo>
                  <a:cubicBezTo>
                    <a:pt x="3360" y="4146"/>
                    <a:pt x="3200" y="3954"/>
                    <a:pt x="3360" y="3954"/>
                  </a:cubicBezTo>
                  <a:cubicBezTo>
                    <a:pt x="3200" y="3857"/>
                    <a:pt x="3200" y="3857"/>
                    <a:pt x="3200" y="3857"/>
                  </a:cubicBezTo>
                  <a:cubicBezTo>
                    <a:pt x="3200" y="3954"/>
                    <a:pt x="3200" y="3954"/>
                    <a:pt x="3200" y="4146"/>
                  </a:cubicBezTo>
                  <a:cubicBezTo>
                    <a:pt x="3200" y="3954"/>
                    <a:pt x="3040" y="3954"/>
                    <a:pt x="3040" y="3954"/>
                  </a:cubicBezTo>
                  <a:cubicBezTo>
                    <a:pt x="3040" y="3857"/>
                    <a:pt x="3040" y="3857"/>
                    <a:pt x="3040" y="3857"/>
                  </a:cubicBezTo>
                  <a:cubicBezTo>
                    <a:pt x="3040" y="3857"/>
                    <a:pt x="3040" y="3857"/>
                    <a:pt x="3040" y="3857"/>
                  </a:cubicBezTo>
                  <a:cubicBezTo>
                    <a:pt x="3040" y="3857"/>
                    <a:pt x="3040" y="3857"/>
                    <a:pt x="304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272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664"/>
                  </a:cubicBezTo>
                  <a:cubicBezTo>
                    <a:pt x="3040" y="3761"/>
                    <a:pt x="2720" y="3761"/>
                    <a:pt x="2720" y="3761"/>
                  </a:cubicBezTo>
                  <a:cubicBezTo>
                    <a:pt x="2560" y="3664"/>
                    <a:pt x="2720" y="3664"/>
                    <a:pt x="2720" y="3664"/>
                  </a:cubicBezTo>
                  <a:cubicBezTo>
                    <a:pt x="3040" y="3664"/>
                    <a:pt x="3040" y="3664"/>
                    <a:pt x="3040" y="3664"/>
                  </a:cubicBezTo>
                  <a:cubicBezTo>
                    <a:pt x="3040" y="3568"/>
                    <a:pt x="3040" y="3568"/>
                    <a:pt x="3040" y="3568"/>
                  </a:cubicBezTo>
                  <a:cubicBezTo>
                    <a:pt x="2720" y="3471"/>
                    <a:pt x="2560" y="3471"/>
                    <a:pt x="2560" y="3568"/>
                  </a:cubicBezTo>
                  <a:cubicBezTo>
                    <a:pt x="2560" y="3568"/>
                    <a:pt x="2560" y="3471"/>
                    <a:pt x="2720" y="3471"/>
                  </a:cubicBezTo>
                  <a:cubicBezTo>
                    <a:pt x="2560" y="3375"/>
                    <a:pt x="2560" y="3471"/>
                    <a:pt x="2560" y="3471"/>
                  </a:cubicBezTo>
                  <a:cubicBezTo>
                    <a:pt x="2560" y="3279"/>
                    <a:pt x="2560" y="3279"/>
                    <a:pt x="256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3040" y="3279"/>
                    <a:pt x="2720" y="3086"/>
                    <a:pt x="3040" y="3086"/>
                  </a:cubicBezTo>
                  <a:cubicBezTo>
                    <a:pt x="2720" y="3086"/>
                    <a:pt x="2720" y="3086"/>
                    <a:pt x="2720" y="3086"/>
                  </a:cubicBezTo>
                  <a:cubicBezTo>
                    <a:pt x="2560" y="3279"/>
                    <a:pt x="2400" y="3086"/>
                    <a:pt x="2240" y="3086"/>
                  </a:cubicBezTo>
                  <a:cubicBezTo>
                    <a:pt x="2080" y="3086"/>
                    <a:pt x="2560" y="2989"/>
                    <a:pt x="2240" y="2893"/>
                  </a:cubicBezTo>
                  <a:cubicBezTo>
                    <a:pt x="2240" y="2989"/>
                    <a:pt x="2080" y="2893"/>
                    <a:pt x="2080" y="2989"/>
                  </a:cubicBezTo>
                  <a:cubicBezTo>
                    <a:pt x="2080" y="2893"/>
                    <a:pt x="1920" y="2989"/>
                    <a:pt x="1920" y="2893"/>
                  </a:cubicBezTo>
                  <a:cubicBezTo>
                    <a:pt x="2080" y="2893"/>
                    <a:pt x="2080" y="2796"/>
                    <a:pt x="2240" y="2796"/>
                  </a:cubicBezTo>
                  <a:cubicBezTo>
                    <a:pt x="2080" y="2796"/>
                    <a:pt x="2240" y="2893"/>
                    <a:pt x="2240" y="2893"/>
                  </a:cubicBezTo>
                  <a:cubicBezTo>
                    <a:pt x="2240" y="2893"/>
                    <a:pt x="2400" y="2893"/>
                    <a:pt x="2240" y="2796"/>
                  </a:cubicBezTo>
                  <a:cubicBezTo>
                    <a:pt x="2240" y="2700"/>
                    <a:pt x="2240" y="2700"/>
                    <a:pt x="2080" y="2700"/>
                  </a:cubicBezTo>
                  <a:cubicBezTo>
                    <a:pt x="2080" y="2700"/>
                    <a:pt x="2240" y="2796"/>
                    <a:pt x="2080" y="2796"/>
                  </a:cubicBezTo>
                  <a:cubicBezTo>
                    <a:pt x="1920" y="2700"/>
                    <a:pt x="2080" y="2604"/>
                    <a:pt x="1920" y="2700"/>
                  </a:cubicBezTo>
                  <a:cubicBezTo>
                    <a:pt x="1920" y="2700"/>
                    <a:pt x="1920" y="2796"/>
                    <a:pt x="1920" y="2796"/>
                  </a:cubicBezTo>
                  <a:cubicBezTo>
                    <a:pt x="1920" y="2700"/>
                    <a:pt x="1920" y="2700"/>
                    <a:pt x="1920" y="2700"/>
                  </a:cubicBezTo>
                  <a:cubicBezTo>
                    <a:pt x="1920" y="2700"/>
                    <a:pt x="1920" y="2700"/>
                    <a:pt x="1920" y="2700"/>
                  </a:cubicBezTo>
                  <a:cubicBezTo>
                    <a:pt x="1920" y="2604"/>
                    <a:pt x="1760" y="2700"/>
                    <a:pt x="1760" y="2604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920" y="2507"/>
                    <a:pt x="1920" y="2700"/>
                    <a:pt x="1920" y="2604"/>
                  </a:cubicBezTo>
                  <a:cubicBezTo>
                    <a:pt x="1920" y="2507"/>
                    <a:pt x="1920" y="2507"/>
                    <a:pt x="1920" y="2507"/>
                  </a:cubicBezTo>
                  <a:cubicBezTo>
                    <a:pt x="1920" y="2507"/>
                    <a:pt x="1920" y="2507"/>
                    <a:pt x="1920" y="2507"/>
                  </a:cubicBezTo>
                  <a:cubicBezTo>
                    <a:pt x="1920" y="2507"/>
                    <a:pt x="1920" y="2411"/>
                    <a:pt x="1920" y="2314"/>
                  </a:cubicBezTo>
                  <a:cubicBezTo>
                    <a:pt x="1760" y="2314"/>
                    <a:pt x="1760" y="2314"/>
                    <a:pt x="1760" y="2314"/>
                  </a:cubicBezTo>
                  <a:cubicBezTo>
                    <a:pt x="1600" y="2218"/>
                    <a:pt x="1600" y="2218"/>
                    <a:pt x="1280" y="2218"/>
                  </a:cubicBezTo>
                  <a:cubicBezTo>
                    <a:pt x="1600" y="2121"/>
                    <a:pt x="1280" y="2025"/>
                    <a:pt x="1600" y="2121"/>
                  </a:cubicBezTo>
                  <a:cubicBezTo>
                    <a:pt x="1280" y="2121"/>
                    <a:pt x="1600" y="2314"/>
                    <a:pt x="1760" y="2314"/>
                  </a:cubicBezTo>
                  <a:cubicBezTo>
                    <a:pt x="1920" y="2218"/>
                    <a:pt x="1920" y="2411"/>
                    <a:pt x="1920" y="2411"/>
                  </a:cubicBezTo>
                  <a:cubicBezTo>
                    <a:pt x="1920" y="2314"/>
                    <a:pt x="1920" y="2218"/>
                    <a:pt x="2080" y="2218"/>
                  </a:cubicBezTo>
                  <a:cubicBezTo>
                    <a:pt x="1920" y="2121"/>
                    <a:pt x="1920" y="2121"/>
                    <a:pt x="1920" y="2121"/>
                  </a:cubicBezTo>
                  <a:cubicBezTo>
                    <a:pt x="1920" y="2121"/>
                    <a:pt x="1920" y="2218"/>
                    <a:pt x="1920" y="2218"/>
                  </a:cubicBezTo>
                  <a:cubicBezTo>
                    <a:pt x="1920" y="2121"/>
                    <a:pt x="1760" y="2025"/>
                    <a:pt x="1600" y="2025"/>
                  </a:cubicBezTo>
                  <a:cubicBezTo>
                    <a:pt x="1600" y="1929"/>
                    <a:pt x="1760" y="1929"/>
                    <a:pt x="1760" y="2025"/>
                  </a:cubicBezTo>
                  <a:cubicBezTo>
                    <a:pt x="1600" y="1929"/>
                    <a:pt x="1280" y="1832"/>
                    <a:pt x="1280" y="1736"/>
                  </a:cubicBezTo>
                  <a:cubicBezTo>
                    <a:pt x="1120" y="1832"/>
                    <a:pt x="1120" y="1639"/>
                    <a:pt x="960" y="1736"/>
                  </a:cubicBezTo>
                  <a:cubicBezTo>
                    <a:pt x="1120" y="1832"/>
                    <a:pt x="960" y="1832"/>
                    <a:pt x="960" y="1832"/>
                  </a:cubicBezTo>
                  <a:cubicBezTo>
                    <a:pt x="960" y="1832"/>
                    <a:pt x="960" y="1832"/>
                    <a:pt x="960" y="1832"/>
                  </a:cubicBezTo>
                  <a:cubicBezTo>
                    <a:pt x="960" y="1832"/>
                    <a:pt x="1120" y="1736"/>
                    <a:pt x="960" y="1736"/>
                  </a:cubicBezTo>
                  <a:cubicBezTo>
                    <a:pt x="960" y="1832"/>
                    <a:pt x="1120" y="1639"/>
                    <a:pt x="1120" y="1639"/>
                  </a:cubicBezTo>
                  <a:cubicBezTo>
                    <a:pt x="1120" y="1446"/>
                    <a:pt x="1280" y="1639"/>
                    <a:pt x="1120" y="1446"/>
                  </a:cubicBezTo>
                  <a:cubicBezTo>
                    <a:pt x="1120" y="1350"/>
                    <a:pt x="960" y="1350"/>
                    <a:pt x="960" y="1254"/>
                  </a:cubicBezTo>
                  <a:cubicBezTo>
                    <a:pt x="960" y="1157"/>
                    <a:pt x="800" y="1061"/>
                    <a:pt x="640" y="964"/>
                  </a:cubicBezTo>
                  <a:cubicBezTo>
                    <a:pt x="640" y="868"/>
                    <a:pt x="800" y="868"/>
                    <a:pt x="800" y="868"/>
                  </a:cubicBezTo>
                  <a:cubicBezTo>
                    <a:pt x="640" y="771"/>
                    <a:pt x="640" y="964"/>
                    <a:pt x="640" y="868"/>
                  </a:cubicBezTo>
                  <a:cubicBezTo>
                    <a:pt x="640" y="868"/>
                    <a:pt x="640" y="868"/>
                    <a:pt x="640" y="868"/>
                  </a:cubicBezTo>
                  <a:cubicBezTo>
                    <a:pt x="640" y="771"/>
                    <a:pt x="640" y="482"/>
                    <a:pt x="320" y="675"/>
                  </a:cubicBezTo>
                  <a:cubicBezTo>
                    <a:pt x="480" y="675"/>
                    <a:pt x="480" y="675"/>
                    <a:pt x="480" y="675"/>
                  </a:cubicBezTo>
                  <a:cubicBezTo>
                    <a:pt x="480" y="482"/>
                    <a:pt x="480" y="482"/>
                    <a:pt x="480" y="482"/>
                  </a:cubicBezTo>
                  <a:cubicBezTo>
                    <a:pt x="480" y="482"/>
                    <a:pt x="480" y="482"/>
                    <a:pt x="640" y="482"/>
                  </a:cubicBezTo>
                  <a:cubicBezTo>
                    <a:pt x="640" y="482"/>
                    <a:pt x="480" y="482"/>
                    <a:pt x="320" y="386"/>
                  </a:cubicBezTo>
                  <a:cubicBezTo>
                    <a:pt x="320" y="482"/>
                    <a:pt x="320" y="482"/>
                    <a:pt x="320" y="482"/>
                  </a:cubicBezTo>
                  <a:cubicBezTo>
                    <a:pt x="160" y="386"/>
                    <a:pt x="160" y="289"/>
                    <a:pt x="0" y="193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60" y="96"/>
                    <a:pt x="160" y="0"/>
                    <a:pt x="0" y="0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320" y="193"/>
                    <a:pt x="160" y="96"/>
                    <a:pt x="160" y="193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9"/>
                    <a:pt x="320" y="289"/>
                    <a:pt x="320" y="193"/>
                  </a:cubicBezTo>
                  <a:cubicBezTo>
                    <a:pt x="320" y="193"/>
                    <a:pt x="320" y="193"/>
                    <a:pt x="480" y="289"/>
                  </a:cubicBezTo>
                  <a:cubicBezTo>
                    <a:pt x="480" y="193"/>
                    <a:pt x="480" y="193"/>
                    <a:pt x="480" y="193"/>
                  </a:cubicBezTo>
                  <a:cubicBezTo>
                    <a:pt x="480" y="193"/>
                    <a:pt x="480" y="289"/>
                    <a:pt x="640" y="289"/>
                  </a:cubicBezTo>
                  <a:cubicBezTo>
                    <a:pt x="480" y="289"/>
                    <a:pt x="640" y="386"/>
                    <a:pt x="480" y="386"/>
                  </a:cubicBezTo>
                  <a:cubicBezTo>
                    <a:pt x="640" y="289"/>
                    <a:pt x="640" y="386"/>
                    <a:pt x="800" y="482"/>
                  </a:cubicBezTo>
                  <a:cubicBezTo>
                    <a:pt x="640" y="482"/>
                    <a:pt x="960" y="482"/>
                    <a:pt x="960" y="675"/>
                  </a:cubicBezTo>
                  <a:cubicBezTo>
                    <a:pt x="960" y="675"/>
                    <a:pt x="800" y="675"/>
                    <a:pt x="640" y="482"/>
                  </a:cubicBezTo>
                  <a:cubicBezTo>
                    <a:pt x="640" y="675"/>
                    <a:pt x="800" y="675"/>
                    <a:pt x="800" y="771"/>
                  </a:cubicBezTo>
                  <a:cubicBezTo>
                    <a:pt x="800" y="771"/>
                    <a:pt x="960" y="771"/>
                    <a:pt x="960" y="771"/>
                  </a:cubicBezTo>
                  <a:cubicBezTo>
                    <a:pt x="960" y="771"/>
                    <a:pt x="960" y="771"/>
                    <a:pt x="960" y="771"/>
                  </a:cubicBezTo>
                  <a:cubicBezTo>
                    <a:pt x="960" y="868"/>
                    <a:pt x="1120" y="868"/>
                    <a:pt x="1120" y="964"/>
                  </a:cubicBezTo>
                  <a:cubicBezTo>
                    <a:pt x="1280" y="1061"/>
                    <a:pt x="1600" y="1157"/>
                    <a:pt x="1600" y="1254"/>
                  </a:cubicBezTo>
                  <a:cubicBezTo>
                    <a:pt x="1600" y="1254"/>
                    <a:pt x="1600" y="1254"/>
                    <a:pt x="1600" y="1254"/>
                  </a:cubicBezTo>
                  <a:cubicBezTo>
                    <a:pt x="1760" y="1254"/>
                    <a:pt x="1760" y="1446"/>
                    <a:pt x="1920" y="1639"/>
                  </a:cubicBezTo>
                  <a:cubicBezTo>
                    <a:pt x="1920" y="1736"/>
                    <a:pt x="2240" y="1832"/>
                    <a:pt x="2080" y="1929"/>
                  </a:cubicBezTo>
                  <a:cubicBezTo>
                    <a:pt x="2400" y="2121"/>
                    <a:pt x="2720" y="2314"/>
                    <a:pt x="3040" y="2604"/>
                  </a:cubicBezTo>
                  <a:cubicBezTo>
                    <a:pt x="2720" y="2604"/>
                    <a:pt x="2720" y="2604"/>
                    <a:pt x="2720" y="2604"/>
                  </a:cubicBezTo>
                  <a:cubicBezTo>
                    <a:pt x="3040" y="2604"/>
                    <a:pt x="2720" y="2700"/>
                    <a:pt x="2720" y="2700"/>
                  </a:cubicBezTo>
                  <a:cubicBezTo>
                    <a:pt x="3040" y="2604"/>
                    <a:pt x="3040" y="2700"/>
                    <a:pt x="3040" y="2700"/>
                  </a:cubicBezTo>
                  <a:cubicBezTo>
                    <a:pt x="3040" y="2893"/>
                    <a:pt x="3360" y="2989"/>
                    <a:pt x="3520" y="3086"/>
                  </a:cubicBezTo>
                  <a:cubicBezTo>
                    <a:pt x="3360" y="3086"/>
                    <a:pt x="3360" y="3086"/>
                    <a:pt x="3360" y="3086"/>
                  </a:cubicBezTo>
                  <a:cubicBezTo>
                    <a:pt x="3680" y="3086"/>
                    <a:pt x="3680" y="3279"/>
                    <a:pt x="3680" y="3471"/>
                  </a:cubicBezTo>
                  <a:cubicBezTo>
                    <a:pt x="3680" y="3471"/>
                    <a:pt x="3680" y="3471"/>
                    <a:pt x="3680" y="3568"/>
                  </a:cubicBezTo>
                  <a:cubicBezTo>
                    <a:pt x="3840" y="3568"/>
                    <a:pt x="4000" y="3664"/>
                    <a:pt x="4160" y="3664"/>
                  </a:cubicBezTo>
                  <a:cubicBezTo>
                    <a:pt x="4160" y="3761"/>
                    <a:pt x="4320" y="3761"/>
                    <a:pt x="4320" y="3857"/>
                  </a:cubicBezTo>
                  <a:cubicBezTo>
                    <a:pt x="4800" y="4243"/>
                    <a:pt x="4960" y="4436"/>
                    <a:pt x="5120" y="4725"/>
                  </a:cubicBezTo>
                  <a:cubicBezTo>
                    <a:pt x="5120" y="4725"/>
                    <a:pt x="5120" y="4725"/>
                    <a:pt x="5120" y="4725"/>
                  </a:cubicBezTo>
                  <a:cubicBezTo>
                    <a:pt x="5440" y="5014"/>
                    <a:pt x="5920" y="5400"/>
                    <a:pt x="6240" y="5593"/>
                  </a:cubicBezTo>
                  <a:cubicBezTo>
                    <a:pt x="6080" y="5593"/>
                    <a:pt x="6080" y="5593"/>
                    <a:pt x="6080" y="5593"/>
                  </a:cubicBezTo>
                  <a:cubicBezTo>
                    <a:pt x="6080" y="5689"/>
                    <a:pt x="6240" y="5786"/>
                    <a:pt x="6240" y="5689"/>
                  </a:cubicBezTo>
                  <a:cubicBezTo>
                    <a:pt x="6240" y="5786"/>
                    <a:pt x="6400" y="5882"/>
                    <a:pt x="6240" y="5979"/>
                  </a:cubicBezTo>
                  <a:cubicBezTo>
                    <a:pt x="6400" y="6075"/>
                    <a:pt x="6400" y="6075"/>
                    <a:pt x="6560" y="6075"/>
                  </a:cubicBezTo>
                  <a:cubicBezTo>
                    <a:pt x="6720" y="6268"/>
                    <a:pt x="6720" y="6268"/>
                    <a:pt x="6880" y="6364"/>
                  </a:cubicBezTo>
                  <a:cubicBezTo>
                    <a:pt x="6880" y="6364"/>
                    <a:pt x="6880" y="6364"/>
                    <a:pt x="6880" y="6364"/>
                  </a:cubicBezTo>
                  <a:cubicBezTo>
                    <a:pt x="6880" y="6268"/>
                    <a:pt x="6720" y="6364"/>
                    <a:pt x="6720" y="6364"/>
                  </a:cubicBezTo>
                  <a:cubicBezTo>
                    <a:pt x="6880" y="6364"/>
                    <a:pt x="6880" y="6557"/>
                    <a:pt x="7040" y="6461"/>
                  </a:cubicBezTo>
                  <a:cubicBezTo>
                    <a:pt x="7040" y="6750"/>
                    <a:pt x="7520" y="6943"/>
                    <a:pt x="7520" y="7039"/>
                  </a:cubicBezTo>
                  <a:cubicBezTo>
                    <a:pt x="7520" y="6943"/>
                    <a:pt x="7520" y="7039"/>
                    <a:pt x="7680" y="7039"/>
                  </a:cubicBezTo>
                  <a:cubicBezTo>
                    <a:pt x="7680" y="7136"/>
                    <a:pt x="7840" y="7329"/>
                    <a:pt x="8000" y="7425"/>
                  </a:cubicBezTo>
                  <a:cubicBezTo>
                    <a:pt x="7840" y="7425"/>
                    <a:pt x="7840" y="7425"/>
                    <a:pt x="7840" y="7425"/>
                  </a:cubicBezTo>
                  <a:cubicBezTo>
                    <a:pt x="8000" y="7618"/>
                    <a:pt x="8000" y="7425"/>
                    <a:pt x="8000" y="7425"/>
                  </a:cubicBezTo>
                  <a:cubicBezTo>
                    <a:pt x="8320" y="7618"/>
                    <a:pt x="8320" y="7907"/>
                    <a:pt x="8640" y="8100"/>
                  </a:cubicBezTo>
                  <a:cubicBezTo>
                    <a:pt x="8960" y="8486"/>
                    <a:pt x="9280" y="8871"/>
                    <a:pt x="9600" y="9064"/>
                  </a:cubicBezTo>
                  <a:cubicBezTo>
                    <a:pt x="9440" y="9064"/>
                    <a:pt x="9440" y="9064"/>
                    <a:pt x="9440" y="9064"/>
                  </a:cubicBezTo>
                  <a:cubicBezTo>
                    <a:pt x="9760" y="9257"/>
                    <a:pt x="9600" y="9546"/>
                    <a:pt x="10080" y="9546"/>
                  </a:cubicBezTo>
                  <a:cubicBezTo>
                    <a:pt x="10080" y="9546"/>
                    <a:pt x="10080" y="9546"/>
                    <a:pt x="10080" y="9546"/>
                  </a:cubicBezTo>
                  <a:cubicBezTo>
                    <a:pt x="10240" y="9643"/>
                    <a:pt x="10240" y="9836"/>
                    <a:pt x="10400" y="9932"/>
                  </a:cubicBezTo>
                  <a:cubicBezTo>
                    <a:pt x="10400" y="9932"/>
                    <a:pt x="10400" y="9932"/>
                    <a:pt x="10400" y="9932"/>
                  </a:cubicBezTo>
                  <a:cubicBezTo>
                    <a:pt x="10560" y="10125"/>
                    <a:pt x="10560" y="10221"/>
                    <a:pt x="10560" y="10318"/>
                  </a:cubicBezTo>
                  <a:cubicBezTo>
                    <a:pt x="10560" y="10318"/>
                    <a:pt x="10560" y="10318"/>
                    <a:pt x="10560" y="10318"/>
                  </a:cubicBezTo>
                  <a:cubicBezTo>
                    <a:pt x="10560" y="10318"/>
                    <a:pt x="10720" y="10318"/>
                    <a:pt x="10720" y="10414"/>
                  </a:cubicBezTo>
                  <a:cubicBezTo>
                    <a:pt x="10720" y="10511"/>
                    <a:pt x="10720" y="10414"/>
                    <a:pt x="10720" y="10414"/>
                  </a:cubicBezTo>
                  <a:cubicBezTo>
                    <a:pt x="11040" y="10704"/>
                    <a:pt x="11360" y="11089"/>
                    <a:pt x="11680" y="11379"/>
                  </a:cubicBezTo>
                  <a:cubicBezTo>
                    <a:pt x="11840" y="11475"/>
                    <a:pt x="11680" y="11475"/>
                    <a:pt x="11840" y="11475"/>
                  </a:cubicBezTo>
                  <a:cubicBezTo>
                    <a:pt x="11680" y="11571"/>
                    <a:pt x="11840" y="11475"/>
                    <a:pt x="11840" y="11475"/>
                  </a:cubicBezTo>
                  <a:cubicBezTo>
                    <a:pt x="12000" y="11571"/>
                    <a:pt x="11680" y="11668"/>
                    <a:pt x="11840" y="11668"/>
                  </a:cubicBezTo>
                  <a:cubicBezTo>
                    <a:pt x="12000" y="11668"/>
                    <a:pt x="12000" y="11668"/>
                    <a:pt x="12000" y="11668"/>
                  </a:cubicBezTo>
                  <a:cubicBezTo>
                    <a:pt x="12160" y="11957"/>
                    <a:pt x="12000" y="12054"/>
                    <a:pt x="12160" y="12054"/>
                  </a:cubicBezTo>
                  <a:cubicBezTo>
                    <a:pt x="12160" y="12054"/>
                    <a:pt x="12160" y="12054"/>
                    <a:pt x="12160" y="12054"/>
                  </a:cubicBezTo>
                  <a:cubicBezTo>
                    <a:pt x="12480" y="12150"/>
                    <a:pt x="12480" y="12246"/>
                    <a:pt x="12640" y="12343"/>
                  </a:cubicBezTo>
                  <a:cubicBezTo>
                    <a:pt x="13440" y="13018"/>
                    <a:pt x="14080" y="13693"/>
                    <a:pt x="14880" y="14368"/>
                  </a:cubicBezTo>
                  <a:cubicBezTo>
                    <a:pt x="15360" y="14946"/>
                    <a:pt x="16160" y="15621"/>
                    <a:pt x="16800" y="16393"/>
                  </a:cubicBezTo>
                  <a:cubicBezTo>
                    <a:pt x="16800" y="16586"/>
                    <a:pt x="16800" y="16586"/>
                    <a:pt x="16960" y="16682"/>
                  </a:cubicBezTo>
                  <a:cubicBezTo>
                    <a:pt x="16960" y="16682"/>
                    <a:pt x="16960" y="16682"/>
                    <a:pt x="16960" y="16682"/>
                  </a:cubicBezTo>
                  <a:cubicBezTo>
                    <a:pt x="16960" y="16682"/>
                    <a:pt x="16960" y="16779"/>
                    <a:pt x="17280" y="16779"/>
                  </a:cubicBezTo>
                  <a:cubicBezTo>
                    <a:pt x="17440" y="17068"/>
                    <a:pt x="17760" y="17357"/>
                    <a:pt x="17920" y="17550"/>
                  </a:cubicBezTo>
                  <a:cubicBezTo>
                    <a:pt x="17920" y="17454"/>
                    <a:pt x="17760" y="17454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8080" y="17646"/>
                    <a:pt x="18080" y="17646"/>
                    <a:pt x="18080" y="17550"/>
                  </a:cubicBezTo>
                  <a:cubicBezTo>
                    <a:pt x="18880" y="18225"/>
                    <a:pt x="19200" y="18900"/>
                    <a:pt x="19840" y="19575"/>
                  </a:cubicBezTo>
                  <a:cubicBezTo>
                    <a:pt x="19840" y="19768"/>
                    <a:pt x="20160" y="19864"/>
                    <a:pt x="20320" y="20057"/>
                  </a:cubicBezTo>
                  <a:cubicBezTo>
                    <a:pt x="20640" y="20539"/>
                    <a:pt x="20960" y="21118"/>
                    <a:pt x="21600" y="21504"/>
                  </a:cubicBezTo>
                  <a:cubicBezTo>
                    <a:pt x="21600" y="21504"/>
                    <a:pt x="21280" y="21600"/>
                    <a:pt x="20960" y="2140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0" name="شكل حر 117"/>
            <p:cNvSpPr/>
            <p:nvPr/>
          </p:nvSpPr>
          <p:spPr>
            <a:xfrm flipH="1">
              <a:off x="1650164" y="1182621"/>
              <a:ext cx="554789" cy="91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20960" y="21407"/>
                  </a:moveTo>
                  <a:cubicBezTo>
                    <a:pt x="20480" y="21214"/>
                    <a:pt x="20320" y="20732"/>
                    <a:pt x="19840" y="20539"/>
                  </a:cubicBezTo>
                  <a:cubicBezTo>
                    <a:pt x="20000" y="20443"/>
                    <a:pt x="20000" y="20443"/>
                    <a:pt x="20000" y="20443"/>
                  </a:cubicBezTo>
                  <a:cubicBezTo>
                    <a:pt x="19680" y="20346"/>
                    <a:pt x="19360" y="19671"/>
                    <a:pt x="19040" y="19286"/>
                  </a:cubicBezTo>
                  <a:cubicBezTo>
                    <a:pt x="19040" y="19286"/>
                    <a:pt x="19040" y="19286"/>
                    <a:pt x="19040" y="19286"/>
                  </a:cubicBezTo>
                  <a:cubicBezTo>
                    <a:pt x="19040" y="19286"/>
                    <a:pt x="18880" y="19189"/>
                    <a:pt x="18880" y="19093"/>
                  </a:cubicBezTo>
                  <a:cubicBezTo>
                    <a:pt x="18880" y="19093"/>
                    <a:pt x="18880" y="19189"/>
                    <a:pt x="18880" y="19093"/>
                  </a:cubicBezTo>
                  <a:cubicBezTo>
                    <a:pt x="18880" y="19093"/>
                    <a:pt x="18880" y="18996"/>
                    <a:pt x="18720" y="18996"/>
                  </a:cubicBezTo>
                  <a:cubicBezTo>
                    <a:pt x="18880" y="18996"/>
                    <a:pt x="18880" y="18996"/>
                    <a:pt x="18880" y="18996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400" y="18900"/>
                    <a:pt x="18400" y="18707"/>
                    <a:pt x="18240" y="18611"/>
                  </a:cubicBezTo>
                  <a:cubicBezTo>
                    <a:pt x="18240" y="18611"/>
                    <a:pt x="18240" y="18611"/>
                    <a:pt x="18240" y="18611"/>
                  </a:cubicBezTo>
                  <a:cubicBezTo>
                    <a:pt x="17920" y="18418"/>
                    <a:pt x="17600" y="18032"/>
                    <a:pt x="17280" y="17839"/>
                  </a:cubicBezTo>
                  <a:cubicBezTo>
                    <a:pt x="17280" y="17839"/>
                    <a:pt x="17440" y="17839"/>
                    <a:pt x="17440" y="17743"/>
                  </a:cubicBezTo>
                  <a:cubicBezTo>
                    <a:pt x="17280" y="17743"/>
                    <a:pt x="17280" y="17743"/>
                    <a:pt x="17120" y="17743"/>
                  </a:cubicBezTo>
                  <a:cubicBezTo>
                    <a:pt x="17120" y="17550"/>
                    <a:pt x="16960" y="17550"/>
                    <a:pt x="16800" y="17454"/>
                  </a:cubicBezTo>
                  <a:cubicBezTo>
                    <a:pt x="16960" y="17454"/>
                    <a:pt x="16960" y="17454"/>
                    <a:pt x="16960" y="17454"/>
                  </a:cubicBezTo>
                  <a:cubicBezTo>
                    <a:pt x="16800" y="17454"/>
                    <a:pt x="16800" y="17357"/>
                    <a:pt x="16640" y="17357"/>
                  </a:cubicBezTo>
                  <a:cubicBezTo>
                    <a:pt x="16800" y="17261"/>
                    <a:pt x="16800" y="17261"/>
                    <a:pt x="16800" y="17261"/>
                  </a:cubicBezTo>
                  <a:cubicBezTo>
                    <a:pt x="16640" y="17261"/>
                    <a:pt x="16640" y="17164"/>
                    <a:pt x="16640" y="17068"/>
                  </a:cubicBezTo>
                  <a:cubicBezTo>
                    <a:pt x="16640" y="17164"/>
                    <a:pt x="16640" y="17164"/>
                    <a:pt x="16640" y="17164"/>
                  </a:cubicBezTo>
                  <a:cubicBezTo>
                    <a:pt x="16640" y="17068"/>
                    <a:pt x="16640" y="17068"/>
                    <a:pt x="16640" y="17068"/>
                  </a:cubicBezTo>
                  <a:cubicBezTo>
                    <a:pt x="16640" y="17068"/>
                    <a:pt x="16640" y="17068"/>
                    <a:pt x="16640" y="17068"/>
                  </a:cubicBezTo>
                  <a:cubicBezTo>
                    <a:pt x="16320" y="16971"/>
                    <a:pt x="16320" y="16875"/>
                    <a:pt x="16320" y="16971"/>
                  </a:cubicBezTo>
                  <a:cubicBezTo>
                    <a:pt x="16320" y="16875"/>
                    <a:pt x="16320" y="17068"/>
                    <a:pt x="16640" y="16971"/>
                  </a:cubicBezTo>
                  <a:cubicBezTo>
                    <a:pt x="16000" y="16489"/>
                    <a:pt x="15680" y="16200"/>
                    <a:pt x="15520" y="15911"/>
                  </a:cubicBezTo>
                  <a:cubicBezTo>
                    <a:pt x="15520" y="15814"/>
                    <a:pt x="15520" y="15814"/>
                    <a:pt x="15520" y="15814"/>
                  </a:cubicBezTo>
                  <a:cubicBezTo>
                    <a:pt x="15520" y="15718"/>
                    <a:pt x="15360" y="15621"/>
                    <a:pt x="15200" y="15621"/>
                  </a:cubicBezTo>
                  <a:cubicBezTo>
                    <a:pt x="15360" y="15621"/>
                    <a:pt x="15360" y="15621"/>
                    <a:pt x="15360" y="15621"/>
                  </a:cubicBezTo>
                  <a:cubicBezTo>
                    <a:pt x="15200" y="15525"/>
                    <a:pt x="14880" y="15525"/>
                    <a:pt x="14880" y="15429"/>
                  </a:cubicBezTo>
                  <a:cubicBezTo>
                    <a:pt x="15200" y="15525"/>
                    <a:pt x="15200" y="15525"/>
                    <a:pt x="15200" y="15429"/>
                  </a:cubicBezTo>
                  <a:cubicBezTo>
                    <a:pt x="14880" y="15429"/>
                    <a:pt x="14880" y="15332"/>
                    <a:pt x="14720" y="15236"/>
                  </a:cubicBezTo>
                  <a:cubicBezTo>
                    <a:pt x="14720" y="15236"/>
                    <a:pt x="14880" y="15332"/>
                    <a:pt x="14880" y="15236"/>
                  </a:cubicBezTo>
                  <a:cubicBezTo>
                    <a:pt x="14720" y="15236"/>
                    <a:pt x="14720" y="15139"/>
                    <a:pt x="14560" y="15139"/>
                  </a:cubicBezTo>
                  <a:cubicBezTo>
                    <a:pt x="14720" y="15139"/>
                    <a:pt x="14720" y="15139"/>
                    <a:pt x="14720" y="15139"/>
                  </a:cubicBezTo>
                  <a:cubicBezTo>
                    <a:pt x="14720" y="14946"/>
                    <a:pt x="14560" y="15139"/>
                    <a:pt x="14560" y="14946"/>
                  </a:cubicBezTo>
                  <a:cubicBezTo>
                    <a:pt x="14560" y="15139"/>
                    <a:pt x="14560" y="14946"/>
                    <a:pt x="14560" y="14946"/>
                  </a:cubicBezTo>
                  <a:cubicBezTo>
                    <a:pt x="14560" y="14946"/>
                    <a:pt x="14400" y="14754"/>
                    <a:pt x="14240" y="14657"/>
                  </a:cubicBezTo>
                  <a:cubicBezTo>
                    <a:pt x="14240" y="14657"/>
                    <a:pt x="14240" y="14657"/>
                    <a:pt x="14240" y="14657"/>
                  </a:cubicBezTo>
                  <a:cubicBezTo>
                    <a:pt x="14240" y="14561"/>
                    <a:pt x="14080" y="14464"/>
                    <a:pt x="13920" y="14464"/>
                  </a:cubicBezTo>
                  <a:cubicBezTo>
                    <a:pt x="13920" y="14464"/>
                    <a:pt x="14080" y="14464"/>
                    <a:pt x="14080" y="14368"/>
                  </a:cubicBezTo>
                  <a:cubicBezTo>
                    <a:pt x="13920" y="14368"/>
                    <a:pt x="13760" y="14079"/>
                    <a:pt x="13760" y="14271"/>
                  </a:cubicBezTo>
                  <a:cubicBezTo>
                    <a:pt x="13440" y="14079"/>
                    <a:pt x="13440" y="13982"/>
                    <a:pt x="13440" y="13886"/>
                  </a:cubicBezTo>
                  <a:cubicBezTo>
                    <a:pt x="13440" y="13982"/>
                    <a:pt x="13440" y="13886"/>
                    <a:pt x="13440" y="13886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886"/>
                    <a:pt x="13440" y="13789"/>
                    <a:pt x="13440" y="13789"/>
                  </a:cubicBezTo>
                  <a:cubicBezTo>
                    <a:pt x="13440" y="13693"/>
                    <a:pt x="13280" y="13693"/>
                    <a:pt x="13120" y="13596"/>
                  </a:cubicBezTo>
                  <a:cubicBezTo>
                    <a:pt x="13280" y="13693"/>
                    <a:pt x="13280" y="13500"/>
                    <a:pt x="13280" y="13596"/>
                  </a:cubicBezTo>
                  <a:cubicBezTo>
                    <a:pt x="12960" y="13500"/>
                    <a:pt x="12960" y="13500"/>
                    <a:pt x="12960" y="13500"/>
                  </a:cubicBezTo>
                  <a:cubicBezTo>
                    <a:pt x="12800" y="13500"/>
                    <a:pt x="12960" y="13500"/>
                    <a:pt x="12960" y="13404"/>
                  </a:cubicBezTo>
                  <a:cubicBezTo>
                    <a:pt x="12800" y="13404"/>
                    <a:pt x="12800" y="13404"/>
                    <a:pt x="12800" y="13404"/>
                  </a:cubicBezTo>
                  <a:cubicBezTo>
                    <a:pt x="12800" y="13404"/>
                    <a:pt x="12640" y="13307"/>
                    <a:pt x="12640" y="13211"/>
                  </a:cubicBezTo>
                  <a:cubicBezTo>
                    <a:pt x="12800" y="13211"/>
                    <a:pt x="12800" y="13211"/>
                    <a:pt x="12800" y="13211"/>
                  </a:cubicBezTo>
                  <a:cubicBezTo>
                    <a:pt x="12800" y="13114"/>
                    <a:pt x="12640" y="13114"/>
                    <a:pt x="12640" y="13114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018"/>
                    <a:pt x="12480" y="12921"/>
                    <a:pt x="12480" y="13018"/>
                  </a:cubicBezTo>
                  <a:cubicBezTo>
                    <a:pt x="12480" y="13018"/>
                    <a:pt x="12480" y="13018"/>
                    <a:pt x="12480" y="13018"/>
                  </a:cubicBezTo>
                  <a:cubicBezTo>
                    <a:pt x="12480" y="13018"/>
                    <a:pt x="12480" y="13018"/>
                    <a:pt x="12480" y="12921"/>
                  </a:cubicBezTo>
                  <a:cubicBezTo>
                    <a:pt x="12480" y="12921"/>
                    <a:pt x="12480" y="12921"/>
                    <a:pt x="12480" y="12921"/>
                  </a:cubicBezTo>
                  <a:cubicBezTo>
                    <a:pt x="12160" y="12825"/>
                    <a:pt x="12000" y="12729"/>
                    <a:pt x="11840" y="12632"/>
                  </a:cubicBezTo>
                  <a:cubicBezTo>
                    <a:pt x="11840" y="12729"/>
                    <a:pt x="12000" y="12632"/>
                    <a:pt x="12000" y="12729"/>
                  </a:cubicBezTo>
                  <a:cubicBezTo>
                    <a:pt x="12000" y="12536"/>
                    <a:pt x="11680" y="12536"/>
                    <a:pt x="11680" y="12343"/>
                  </a:cubicBezTo>
                  <a:cubicBezTo>
                    <a:pt x="11680" y="12343"/>
                    <a:pt x="11680" y="12343"/>
                    <a:pt x="11680" y="12343"/>
                  </a:cubicBezTo>
                  <a:cubicBezTo>
                    <a:pt x="11520" y="12343"/>
                    <a:pt x="11680" y="12246"/>
                    <a:pt x="11520" y="12246"/>
                  </a:cubicBezTo>
                  <a:cubicBezTo>
                    <a:pt x="11680" y="12246"/>
                    <a:pt x="11520" y="12150"/>
                    <a:pt x="11520" y="12150"/>
                  </a:cubicBezTo>
                  <a:cubicBezTo>
                    <a:pt x="11360" y="12150"/>
                    <a:pt x="11520" y="12150"/>
                    <a:pt x="11520" y="12150"/>
                  </a:cubicBezTo>
                  <a:cubicBezTo>
                    <a:pt x="11360" y="12150"/>
                    <a:pt x="11200" y="11957"/>
                    <a:pt x="11200" y="11861"/>
                  </a:cubicBezTo>
                  <a:cubicBezTo>
                    <a:pt x="11200" y="11861"/>
                    <a:pt x="11040" y="11861"/>
                    <a:pt x="11040" y="11764"/>
                  </a:cubicBezTo>
                  <a:cubicBezTo>
                    <a:pt x="11040" y="11764"/>
                    <a:pt x="11040" y="11764"/>
                    <a:pt x="11040" y="11764"/>
                  </a:cubicBezTo>
                  <a:cubicBezTo>
                    <a:pt x="11040" y="11668"/>
                    <a:pt x="11040" y="11668"/>
                    <a:pt x="11040" y="11668"/>
                  </a:cubicBezTo>
                  <a:cubicBezTo>
                    <a:pt x="10720" y="11475"/>
                    <a:pt x="11360" y="11861"/>
                    <a:pt x="11200" y="11764"/>
                  </a:cubicBezTo>
                  <a:cubicBezTo>
                    <a:pt x="11200" y="11764"/>
                    <a:pt x="10720" y="11764"/>
                    <a:pt x="11040" y="11668"/>
                  </a:cubicBezTo>
                  <a:cubicBezTo>
                    <a:pt x="10720" y="11475"/>
                    <a:pt x="10720" y="11475"/>
                    <a:pt x="10720" y="11475"/>
                  </a:cubicBezTo>
                  <a:cubicBezTo>
                    <a:pt x="10720" y="11475"/>
                    <a:pt x="11040" y="11475"/>
                    <a:pt x="11040" y="11379"/>
                  </a:cubicBezTo>
                  <a:cubicBezTo>
                    <a:pt x="10720" y="11282"/>
                    <a:pt x="10720" y="11379"/>
                    <a:pt x="10720" y="11282"/>
                  </a:cubicBezTo>
                  <a:cubicBezTo>
                    <a:pt x="10560" y="11282"/>
                    <a:pt x="10560" y="11282"/>
                    <a:pt x="10560" y="11282"/>
                  </a:cubicBezTo>
                  <a:cubicBezTo>
                    <a:pt x="10560" y="11282"/>
                    <a:pt x="10560" y="11282"/>
                    <a:pt x="10400" y="11282"/>
                  </a:cubicBezTo>
                  <a:cubicBezTo>
                    <a:pt x="10560" y="11282"/>
                    <a:pt x="10240" y="11282"/>
                    <a:pt x="10400" y="11186"/>
                  </a:cubicBezTo>
                  <a:cubicBezTo>
                    <a:pt x="10560" y="11186"/>
                    <a:pt x="10560" y="11186"/>
                    <a:pt x="10560" y="11186"/>
                  </a:cubicBezTo>
                  <a:cubicBezTo>
                    <a:pt x="10400" y="11186"/>
                    <a:pt x="10400" y="11186"/>
                    <a:pt x="10400" y="11186"/>
                  </a:cubicBezTo>
                  <a:cubicBezTo>
                    <a:pt x="10400" y="11089"/>
                    <a:pt x="10400" y="11089"/>
                    <a:pt x="10400" y="11089"/>
                  </a:cubicBezTo>
                  <a:cubicBezTo>
                    <a:pt x="10240" y="11186"/>
                    <a:pt x="10240" y="10993"/>
                    <a:pt x="10240" y="10993"/>
                  </a:cubicBezTo>
                  <a:cubicBezTo>
                    <a:pt x="10240" y="10896"/>
                    <a:pt x="10080" y="10800"/>
                    <a:pt x="10080" y="10704"/>
                  </a:cubicBezTo>
                  <a:cubicBezTo>
                    <a:pt x="10080" y="10704"/>
                    <a:pt x="9920" y="10704"/>
                    <a:pt x="9920" y="10607"/>
                  </a:cubicBezTo>
                  <a:cubicBezTo>
                    <a:pt x="9920" y="10607"/>
                    <a:pt x="9920" y="10607"/>
                    <a:pt x="9920" y="10607"/>
                  </a:cubicBezTo>
                  <a:cubicBezTo>
                    <a:pt x="9920" y="10511"/>
                    <a:pt x="9920" y="10511"/>
                    <a:pt x="9920" y="10511"/>
                  </a:cubicBezTo>
                  <a:cubicBezTo>
                    <a:pt x="9920" y="10511"/>
                    <a:pt x="9920" y="10414"/>
                    <a:pt x="9920" y="10318"/>
                  </a:cubicBezTo>
                  <a:cubicBezTo>
                    <a:pt x="9760" y="10318"/>
                    <a:pt x="9760" y="10318"/>
                    <a:pt x="9600" y="10318"/>
                  </a:cubicBezTo>
                  <a:cubicBezTo>
                    <a:pt x="9760" y="10221"/>
                    <a:pt x="9280" y="10221"/>
                    <a:pt x="9280" y="10125"/>
                  </a:cubicBezTo>
                  <a:cubicBezTo>
                    <a:pt x="9600" y="10125"/>
                    <a:pt x="9600" y="10125"/>
                    <a:pt x="9600" y="10125"/>
                  </a:cubicBezTo>
                  <a:cubicBezTo>
                    <a:pt x="9760" y="10029"/>
                    <a:pt x="9280" y="10029"/>
                    <a:pt x="9280" y="9932"/>
                  </a:cubicBezTo>
                  <a:cubicBezTo>
                    <a:pt x="9120" y="9932"/>
                    <a:pt x="9120" y="9932"/>
                    <a:pt x="9120" y="9932"/>
                  </a:cubicBezTo>
                  <a:cubicBezTo>
                    <a:pt x="9120" y="9932"/>
                    <a:pt x="9120" y="9932"/>
                    <a:pt x="9120" y="9932"/>
                  </a:cubicBezTo>
                  <a:cubicBezTo>
                    <a:pt x="9120" y="9932"/>
                    <a:pt x="9120" y="9739"/>
                    <a:pt x="8960" y="9739"/>
                  </a:cubicBezTo>
                  <a:cubicBezTo>
                    <a:pt x="8960" y="9546"/>
                    <a:pt x="8640" y="9450"/>
                    <a:pt x="8800" y="9354"/>
                  </a:cubicBezTo>
                  <a:cubicBezTo>
                    <a:pt x="8640" y="9354"/>
                    <a:pt x="8640" y="9257"/>
                    <a:pt x="8640" y="9257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257"/>
                    <a:pt x="8640" y="9257"/>
                    <a:pt x="8640" y="9257"/>
                  </a:cubicBezTo>
                  <a:cubicBezTo>
                    <a:pt x="8640" y="9161"/>
                    <a:pt x="8480" y="9257"/>
                    <a:pt x="8320" y="9064"/>
                  </a:cubicBezTo>
                  <a:cubicBezTo>
                    <a:pt x="8320" y="9064"/>
                    <a:pt x="8320" y="9064"/>
                    <a:pt x="8320" y="9064"/>
                  </a:cubicBezTo>
                  <a:cubicBezTo>
                    <a:pt x="8160" y="8871"/>
                    <a:pt x="8160" y="8871"/>
                    <a:pt x="8160" y="8871"/>
                  </a:cubicBezTo>
                  <a:cubicBezTo>
                    <a:pt x="8160" y="8775"/>
                    <a:pt x="8320" y="8775"/>
                    <a:pt x="8320" y="8775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679"/>
                    <a:pt x="8160" y="8679"/>
                    <a:pt x="800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000" y="8582"/>
                    <a:pt x="8000" y="8582"/>
                    <a:pt x="8000" y="8582"/>
                  </a:cubicBezTo>
                  <a:cubicBezTo>
                    <a:pt x="8000" y="8679"/>
                    <a:pt x="8000" y="8679"/>
                    <a:pt x="8000" y="8679"/>
                  </a:cubicBezTo>
                  <a:cubicBezTo>
                    <a:pt x="8000" y="8679"/>
                    <a:pt x="8000" y="8679"/>
                    <a:pt x="7840" y="8582"/>
                  </a:cubicBezTo>
                  <a:cubicBezTo>
                    <a:pt x="8000" y="8582"/>
                    <a:pt x="7840" y="8486"/>
                    <a:pt x="7840" y="8486"/>
                  </a:cubicBezTo>
                  <a:cubicBezTo>
                    <a:pt x="7680" y="8486"/>
                    <a:pt x="7680" y="8486"/>
                    <a:pt x="7680" y="8486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840" y="8389"/>
                    <a:pt x="7680" y="8486"/>
                    <a:pt x="7840" y="8486"/>
                  </a:cubicBezTo>
                  <a:cubicBezTo>
                    <a:pt x="7840" y="8389"/>
                    <a:pt x="7840" y="8389"/>
                    <a:pt x="7680" y="8389"/>
                  </a:cubicBezTo>
                  <a:cubicBezTo>
                    <a:pt x="7680" y="8293"/>
                    <a:pt x="7680" y="8389"/>
                    <a:pt x="7520" y="8293"/>
                  </a:cubicBezTo>
                  <a:cubicBezTo>
                    <a:pt x="7680" y="8389"/>
                    <a:pt x="7680" y="8293"/>
                    <a:pt x="7680" y="8389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293"/>
                    <a:pt x="7520" y="8293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196"/>
                    <a:pt x="7360" y="8196"/>
                  </a:cubicBezTo>
                  <a:cubicBezTo>
                    <a:pt x="7360" y="8100"/>
                    <a:pt x="7360" y="8100"/>
                    <a:pt x="7360" y="8004"/>
                  </a:cubicBezTo>
                  <a:cubicBezTo>
                    <a:pt x="7360" y="8004"/>
                    <a:pt x="7360" y="8004"/>
                    <a:pt x="7360" y="8004"/>
                  </a:cubicBezTo>
                  <a:cubicBezTo>
                    <a:pt x="7200" y="7907"/>
                    <a:pt x="7200" y="7907"/>
                    <a:pt x="7200" y="7907"/>
                  </a:cubicBezTo>
                  <a:cubicBezTo>
                    <a:pt x="7200" y="7907"/>
                    <a:pt x="7200" y="7907"/>
                    <a:pt x="7200" y="7907"/>
                  </a:cubicBezTo>
                  <a:cubicBezTo>
                    <a:pt x="7040" y="7811"/>
                    <a:pt x="7040" y="7811"/>
                    <a:pt x="7040" y="7811"/>
                  </a:cubicBezTo>
                  <a:cubicBezTo>
                    <a:pt x="7040" y="7714"/>
                    <a:pt x="7360" y="7714"/>
                    <a:pt x="7200" y="7618"/>
                  </a:cubicBezTo>
                  <a:cubicBezTo>
                    <a:pt x="7040" y="7618"/>
                    <a:pt x="7040" y="7618"/>
                    <a:pt x="7040" y="7618"/>
                  </a:cubicBezTo>
                  <a:cubicBezTo>
                    <a:pt x="7040" y="7521"/>
                    <a:pt x="6560" y="7425"/>
                    <a:pt x="6560" y="7329"/>
                  </a:cubicBezTo>
                  <a:cubicBezTo>
                    <a:pt x="6560" y="7329"/>
                    <a:pt x="6560" y="7329"/>
                    <a:pt x="6560" y="7329"/>
                  </a:cubicBezTo>
                  <a:cubicBezTo>
                    <a:pt x="6400" y="7136"/>
                    <a:pt x="6080" y="6943"/>
                    <a:pt x="6080" y="6750"/>
                  </a:cubicBezTo>
                  <a:cubicBezTo>
                    <a:pt x="6240" y="6846"/>
                    <a:pt x="6240" y="6750"/>
                    <a:pt x="6240" y="6750"/>
                  </a:cubicBezTo>
                  <a:cubicBezTo>
                    <a:pt x="6080" y="6750"/>
                    <a:pt x="6240" y="6750"/>
                    <a:pt x="6080" y="6750"/>
                  </a:cubicBezTo>
                  <a:cubicBezTo>
                    <a:pt x="6080" y="6750"/>
                    <a:pt x="5920" y="6750"/>
                    <a:pt x="6080" y="6750"/>
                  </a:cubicBezTo>
                  <a:cubicBezTo>
                    <a:pt x="5920" y="6750"/>
                    <a:pt x="5920" y="6654"/>
                    <a:pt x="5920" y="6557"/>
                  </a:cubicBezTo>
                  <a:cubicBezTo>
                    <a:pt x="5920" y="6654"/>
                    <a:pt x="5920" y="6557"/>
                    <a:pt x="5760" y="6557"/>
                  </a:cubicBezTo>
                  <a:cubicBezTo>
                    <a:pt x="5920" y="6557"/>
                    <a:pt x="5920" y="6461"/>
                    <a:pt x="5760" y="6461"/>
                  </a:cubicBezTo>
                  <a:cubicBezTo>
                    <a:pt x="5760" y="6461"/>
                    <a:pt x="5760" y="6461"/>
                    <a:pt x="5760" y="6461"/>
                  </a:cubicBezTo>
                  <a:cubicBezTo>
                    <a:pt x="5760" y="6268"/>
                    <a:pt x="5760" y="6268"/>
                    <a:pt x="5760" y="6268"/>
                  </a:cubicBezTo>
                  <a:cubicBezTo>
                    <a:pt x="5600" y="6268"/>
                    <a:pt x="5600" y="6268"/>
                    <a:pt x="5600" y="6268"/>
                  </a:cubicBezTo>
                  <a:cubicBezTo>
                    <a:pt x="5600" y="6171"/>
                    <a:pt x="5600" y="6171"/>
                    <a:pt x="5600" y="6171"/>
                  </a:cubicBezTo>
                  <a:cubicBezTo>
                    <a:pt x="5440" y="6075"/>
                    <a:pt x="5440" y="6075"/>
                    <a:pt x="5440" y="6075"/>
                  </a:cubicBezTo>
                  <a:cubicBezTo>
                    <a:pt x="5440" y="6075"/>
                    <a:pt x="5440" y="6075"/>
                    <a:pt x="5440" y="6075"/>
                  </a:cubicBezTo>
                  <a:cubicBezTo>
                    <a:pt x="5440" y="5979"/>
                    <a:pt x="5120" y="5979"/>
                    <a:pt x="5120" y="6075"/>
                  </a:cubicBezTo>
                  <a:cubicBezTo>
                    <a:pt x="5120" y="5882"/>
                    <a:pt x="5120" y="5882"/>
                    <a:pt x="5120" y="5786"/>
                  </a:cubicBezTo>
                  <a:cubicBezTo>
                    <a:pt x="4960" y="5689"/>
                    <a:pt x="4640" y="5400"/>
                    <a:pt x="4480" y="5207"/>
                  </a:cubicBezTo>
                  <a:cubicBezTo>
                    <a:pt x="4480" y="5207"/>
                    <a:pt x="4480" y="5207"/>
                    <a:pt x="4480" y="5207"/>
                  </a:cubicBezTo>
                  <a:cubicBezTo>
                    <a:pt x="4480" y="5111"/>
                    <a:pt x="4320" y="5207"/>
                    <a:pt x="4320" y="5111"/>
                  </a:cubicBezTo>
                  <a:cubicBezTo>
                    <a:pt x="4480" y="5111"/>
                    <a:pt x="4480" y="5111"/>
                    <a:pt x="4480" y="5111"/>
                  </a:cubicBezTo>
                  <a:cubicBezTo>
                    <a:pt x="4480" y="5014"/>
                    <a:pt x="4320" y="5014"/>
                    <a:pt x="4320" y="5014"/>
                  </a:cubicBezTo>
                  <a:cubicBezTo>
                    <a:pt x="4160" y="5014"/>
                    <a:pt x="4320" y="5014"/>
                    <a:pt x="4320" y="5014"/>
                  </a:cubicBezTo>
                  <a:cubicBezTo>
                    <a:pt x="4160" y="5014"/>
                    <a:pt x="4160" y="4918"/>
                    <a:pt x="4160" y="4918"/>
                  </a:cubicBezTo>
                  <a:cubicBezTo>
                    <a:pt x="4160" y="4918"/>
                    <a:pt x="4160" y="4918"/>
                    <a:pt x="4320" y="4918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821"/>
                    <a:pt x="4480" y="4918"/>
                    <a:pt x="4640" y="4821"/>
                  </a:cubicBezTo>
                  <a:cubicBezTo>
                    <a:pt x="4480" y="4821"/>
                    <a:pt x="4480" y="4821"/>
                    <a:pt x="4480" y="4821"/>
                  </a:cubicBezTo>
                  <a:cubicBezTo>
                    <a:pt x="4640" y="4821"/>
                    <a:pt x="4800" y="4821"/>
                    <a:pt x="4640" y="4821"/>
                  </a:cubicBezTo>
                  <a:cubicBezTo>
                    <a:pt x="4320" y="4821"/>
                    <a:pt x="4320" y="4821"/>
                    <a:pt x="4320" y="4821"/>
                  </a:cubicBezTo>
                  <a:cubicBezTo>
                    <a:pt x="4320" y="4725"/>
                    <a:pt x="4160" y="4821"/>
                    <a:pt x="4000" y="4725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725"/>
                    <a:pt x="4000" y="4725"/>
                    <a:pt x="4000" y="4532"/>
                  </a:cubicBezTo>
                  <a:cubicBezTo>
                    <a:pt x="4000" y="4725"/>
                    <a:pt x="3840" y="4725"/>
                    <a:pt x="3840" y="4725"/>
                  </a:cubicBezTo>
                  <a:cubicBezTo>
                    <a:pt x="3840" y="4532"/>
                    <a:pt x="4000" y="4725"/>
                    <a:pt x="3840" y="4532"/>
                  </a:cubicBezTo>
                  <a:cubicBezTo>
                    <a:pt x="3840" y="4532"/>
                    <a:pt x="3680" y="4436"/>
                    <a:pt x="3680" y="4532"/>
                  </a:cubicBezTo>
                  <a:cubicBezTo>
                    <a:pt x="3520" y="4532"/>
                    <a:pt x="3680" y="4436"/>
                    <a:pt x="3520" y="4436"/>
                  </a:cubicBezTo>
                  <a:cubicBezTo>
                    <a:pt x="3680" y="4339"/>
                    <a:pt x="3840" y="4436"/>
                    <a:pt x="3840" y="4339"/>
                  </a:cubicBezTo>
                  <a:cubicBezTo>
                    <a:pt x="3680" y="4339"/>
                    <a:pt x="3520" y="4243"/>
                    <a:pt x="3520" y="4339"/>
                  </a:cubicBezTo>
                  <a:cubicBezTo>
                    <a:pt x="3520" y="4339"/>
                    <a:pt x="3520" y="4243"/>
                    <a:pt x="3680" y="4339"/>
                  </a:cubicBezTo>
                  <a:cubicBezTo>
                    <a:pt x="3680" y="4243"/>
                    <a:pt x="3360" y="4243"/>
                    <a:pt x="3520" y="4146"/>
                  </a:cubicBezTo>
                  <a:cubicBezTo>
                    <a:pt x="3360" y="4146"/>
                    <a:pt x="3360" y="4146"/>
                    <a:pt x="3360" y="4146"/>
                  </a:cubicBezTo>
                  <a:cubicBezTo>
                    <a:pt x="3360" y="4146"/>
                    <a:pt x="3360" y="4146"/>
                    <a:pt x="3360" y="4146"/>
                  </a:cubicBezTo>
                  <a:cubicBezTo>
                    <a:pt x="3360" y="4146"/>
                    <a:pt x="3200" y="4050"/>
                    <a:pt x="3360" y="4050"/>
                  </a:cubicBezTo>
                  <a:cubicBezTo>
                    <a:pt x="3200" y="3954"/>
                    <a:pt x="3200" y="3954"/>
                    <a:pt x="3200" y="3954"/>
                  </a:cubicBezTo>
                  <a:cubicBezTo>
                    <a:pt x="3200" y="4050"/>
                    <a:pt x="3360" y="4050"/>
                    <a:pt x="3200" y="4146"/>
                  </a:cubicBezTo>
                  <a:cubicBezTo>
                    <a:pt x="3200" y="4050"/>
                    <a:pt x="3040" y="4050"/>
                    <a:pt x="3040" y="4050"/>
                  </a:cubicBezTo>
                  <a:cubicBezTo>
                    <a:pt x="3040" y="3954"/>
                    <a:pt x="3040" y="3954"/>
                    <a:pt x="3040" y="3954"/>
                  </a:cubicBezTo>
                  <a:cubicBezTo>
                    <a:pt x="3040" y="3954"/>
                    <a:pt x="3040" y="3954"/>
                    <a:pt x="2880" y="3954"/>
                  </a:cubicBezTo>
                  <a:cubicBezTo>
                    <a:pt x="3040" y="3954"/>
                    <a:pt x="3040" y="3954"/>
                    <a:pt x="3040" y="3857"/>
                  </a:cubicBezTo>
                  <a:cubicBezTo>
                    <a:pt x="2880" y="3857"/>
                    <a:pt x="2880" y="3857"/>
                    <a:pt x="2880" y="3857"/>
                  </a:cubicBezTo>
                  <a:cubicBezTo>
                    <a:pt x="2720" y="3857"/>
                    <a:pt x="3040" y="3857"/>
                    <a:pt x="288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568"/>
                  </a:cubicBezTo>
                  <a:cubicBezTo>
                    <a:pt x="2880" y="3568"/>
                    <a:pt x="2720" y="3568"/>
                    <a:pt x="2720" y="3761"/>
                  </a:cubicBezTo>
                  <a:cubicBezTo>
                    <a:pt x="2720" y="3568"/>
                    <a:pt x="2720" y="3568"/>
                    <a:pt x="2720" y="3568"/>
                  </a:cubicBezTo>
                  <a:cubicBezTo>
                    <a:pt x="2880" y="3568"/>
                    <a:pt x="2880" y="3568"/>
                    <a:pt x="2880" y="3568"/>
                  </a:cubicBezTo>
                  <a:cubicBezTo>
                    <a:pt x="2880" y="3471"/>
                    <a:pt x="2880" y="3471"/>
                    <a:pt x="2880" y="3471"/>
                  </a:cubicBezTo>
                  <a:cubicBezTo>
                    <a:pt x="2720" y="3471"/>
                    <a:pt x="2720" y="3471"/>
                    <a:pt x="2720" y="3471"/>
                  </a:cubicBezTo>
                  <a:cubicBezTo>
                    <a:pt x="2720" y="3471"/>
                    <a:pt x="2720" y="3471"/>
                    <a:pt x="2720" y="3471"/>
                  </a:cubicBezTo>
                  <a:cubicBezTo>
                    <a:pt x="2720" y="3375"/>
                    <a:pt x="2720" y="3471"/>
                    <a:pt x="2720" y="3471"/>
                  </a:cubicBezTo>
                  <a:cubicBezTo>
                    <a:pt x="2720" y="3375"/>
                    <a:pt x="2720" y="3279"/>
                    <a:pt x="272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2720" y="3182"/>
                    <a:pt x="2720" y="3182"/>
                    <a:pt x="2720" y="3182"/>
                  </a:cubicBezTo>
                  <a:cubicBezTo>
                    <a:pt x="2880" y="3279"/>
                    <a:pt x="2720" y="3182"/>
                    <a:pt x="2880" y="3182"/>
                  </a:cubicBezTo>
                  <a:cubicBezTo>
                    <a:pt x="2880" y="3086"/>
                    <a:pt x="2720" y="3086"/>
                    <a:pt x="2720" y="3086"/>
                  </a:cubicBezTo>
                  <a:cubicBezTo>
                    <a:pt x="2720" y="3182"/>
                    <a:pt x="2400" y="3086"/>
                    <a:pt x="2240" y="3182"/>
                  </a:cubicBezTo>
                  <a:cubicBezTo>
                    <a:pt x="2080" y="3086"/>
                    <a:pt x="2720" y="2989"/>
                    <a:pt x="2240" y="2893"/>
                  </a:cubicBezTo>
                  <a:cubicBezTo>
                    <a:pt x="2240" y="2893"/>
                    <a:pt x="2080" y="2893"/>
                    <a:pt x="2080" y="2989"/>
                  </a:cubicBezTo>
                  <a:cubicBezTo>
                    <a:pt x="2080" y="2893"/>
                    <a:pt x="1920" y="2989"/>
                    <a:pt x="1920" y="2893"/>
                  </a:cubicBezTo>
                  <a:cubicBezTo>
                    <a:pt x="2080" y="2893"/>
                    <a:pt x="2080" y="2796"/>
                    <a:pt x="2240" y="2796"/>
                  </a:cubicBezTo>
                  <a:cubicBezTo>
                    <a:pt x="2080" y="2796"/>
                    <a:pt x="2240" y="2893"/>
                    <a:pt x="2240" y="2893"/>
                  </a:cubicBezTo>
                  <a:cubicBezTo>
                    <a:pt x="2240" y="2796"/>
                    <a:pt x="2400" y="2796"/>
                    <a:pt x="2240" y="2796"/>
                  </a:cubicBezTo>
                  <a:cubicBezTo>
                    <a:pt x="2240" y="2700"/>
                    <a:pt x="2240" y="2700"/>
                    <a:pt x="2080" y="2700"/>
                  </a:cubicBezTo>
                  <a:cubicBezTo>
                    <a:pt x="2080" y="2700"/>
                    <a:pt x="2240" y="2796"/>
                    <a:pt x="2080" y="2796"/>
                  </a:cubicBezTo>
                  <a:cubicBezTo>
                    <a:pt x="1920" y="2700"/>
                    <a:pt x="2080" y="2604"/>
                    <a:pt x="1920" y="2604"/>
                  </a:cubicBezTo>
                  <a:cubicBezTo>
                    <a:pt x="1920" y="2700"/>
                    <a:pt x="1920" y="2700"/>
                    <a:pt x="1760" y="2796"/>
                  </a:cubicBezTo>
                  <a:cubicBezTo>
                    <a:pt x="1760" y="2700"/>
                    <a:pt x="1760" y="2700"/>
                    <a:pt x="1760" y="2700"/>
                  </a:cubicBezTo>
                  <a:cubicBezTo>
                    <a:pt x="1760" y="2700"/>
                    <a:pt x="1760" y="2700"/>
                    <a:pt x="1760" y="2700"/>
                  </a:cubicBezTo>
                  <a:cubicBezTo>
                    <a:pt x="1760" y="2604"/>
                    <a:pt x="1600" y="2700"/>
                    <a:pt x="1600" y="2604"/>
                  </a:cubicBezTo>
                  <a:cubicBezTo>
                    <a:pt x="1600" y="2507"/>
                    <a:pt x="1600" y="2507"/>
                    <a:pt x="1600" y="2507"/>
                  </a:cubicBezTo>
                  <a:cubicBezTo>
                    <a:pt x="1760" y="2507"/>
                    <a:pt x="1760" y="2700"/>
                    <a:pt x="1920" y="2604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760" y="2507"/>
                    <a:pt x="1920" y="2411"/>
                    <a:pt x="1760" y="2314"/>
                  </a:cubicBezTo>
                  <a:cubicBezTo>
                    <a:pt x="1600" y="2314"/>
                    <a:pt x="1600" y="2314"/>
                    <a:pt x="1600" y="2314"/>
                  </a:cubicBezTo>
                  <a:cubicBezTo>
                    <a:pt x="1600" y="2218"/>
                    <a:pt x="1600" y="2218"/>
                    <a:pt x="1440" y="2218"/>
                  </a:cubicBezTo>
                  <a:cubicBezTo>
                    <a:pt x="1600" y="2218"/>
                    <a:pt x="1440" y="2121"/>
                    <a:pt x="1600" y="2218"/>
                  </a:cubicBezTo>
                  <a:cubicBezTo>
                    <a:pt x="1600" y="2314"/>
                    <a:pt x="1600" y="2314"/>
                    <a:pt x="1600" y="2314"/>
                  </a:cubicBezTo>
                  <a:cubicBezTo>
                    <a:pt x="1760" y="2218"/>
                    <a:pt x="1760" y="2411"/>
                    <a:pt x="1920" y="2314"/>
                  </a:cubicBezTo>
                  <a:cubicBezTo>
                    <a:pt x="1760" y="2314"/>
                    <a:pt x="1920" y="2218"/>
                    <a:pt x="2080" y="2218"/>
                  </a:cubicBezTo>
                  <a:cubicBezTo>
                    <a:pt x="1920" y="2218"/>
                    <a:pt x="1920" y="2218"/>
                    <a:pt x="1920" y="2218"/>
                  </a:cubicBezTo>
                  <a:cubicBezTo>
                    <a:pt x="1760" y="2218"/>
                    <a:pt x="1920" y="2218"/>
                    <a:pt x="1760" y="2218"/>
                  </a:cubicBezTo>
                  <a:cubicBezTo>
                    <a:pt x="1760" y="2218"/>
                    <a:pt x="1600" y="2121"/>
                    <a:pt x="1600" y="2121"/>
                  </a:cubicBezTo>
                  <a:cubicBezTo>
                    <a:pt x="1600" y="1929"/>
                    <a:pt x="1600" y="1929"/>
                    <a:pt x="1600" y="2121"/>
                  </a:cubicBezTo>
                  <a:cubicBezTo>
                    <a:pt x="1600" y="1832"/>
                    <a:pt x="1440" y="1736"/>
                    <a:pt x="1440" y="1639"/>
                  </a:cubicBezTo>
                  <a:cubicBezTo>
                    <a:pt x="1280" y="1736"/>
                    <a:pt x="1280" y="1543"/>
                    <a:pt x="1280" y="1639"/>
                  </a:cubicBezTo>
                  <a:cubicBezTo>
                    <a:pt x="1120" y="1736"/>
                    <a:pt x="1120" y="1736"/>
                    <a:pt x="1120" y="1736"/>
                  </a:cubicBezTo>
                  <a:cubicBezTo>
                    <a:pt x="1120" y="1736"/>
                    <a:pt x="1120" y="1736"/>
                    <a:pt x="1120" y="1736"/>
                  </a:cubicBezTo>
                  <a:cubicBezTo>
                    <a:pt x="1120" y="1736"/>
                    <a:pt x="1280" y="1639"/>
                    <a:pt x="1120" y="1543"/>
                  </a:cubicBezTo>
                  <a:cubicBezTo>
                    <a:pt x="1120" y="1639"/>
                    <a:pt x="1280" y="1543"/>
                    <a:pt x="1280" y="1543"/>
                  </a:cubicBezTo>
                  <a:cubicBezTo>
                    <a:pt x="1280" y="1543"/>
                    <a:pt x="1440" y="1543"/>
                    <a:pt x="1440" y="1543"/>
                  </a:cubicBezTo>
                  <a:cubicBezTo>
                    <a:pt x="1280" y="1446"/>
                    <a:pt x="1120" y="1446"/>
                    <a:pt x="800" y="1350"/>
                  </a:cubicBezTo>
                  <a:cubicBezTo>
                    <a:pt x="800" y="1157"/>
                    <a:pt x="640" y="964"/>
                    <a:pt x="640" y="868"/>
                  </a:cubicBezTo>
                  <a:cubicBezTo>
                    <a:pt x="640" y="868"/>
                    <a:pt x="640" y="868"/>
                    <a:pt x="640" y="868"/>
                  </a:cubicBezTo>
                  <a:cubicBezTo>
                    <a:pt x="640" y="771"/>
                    <a:pt x="640" y="868"/>
                    <a:pt x="640" y="771"/>
                  </a:cubicBezTo>
                  <a:cubicBezTo>
                    <a:pt x="640" y="771"/>
                    <a:pt x="640" y="771"/>
                    <a:pt x="640" y="771"/>
                  </a:cubicBezTo>
                  <a:cubicBezTo>
                    <a:pt x="640" y="771"/>
                    <a:pt x="640" y="579"/>
                    <a:pt x="320" y="675"/>
                  </a:cubicBezTo>
                  <a:cubicBezTo>
                    <a:pt x="480" y="675"/>
                    <a:pt x="480" y="675"/>
                    <a:pt x="480" y="675"/>
                  </a:cubicBezTo>
                  <a:cubicBezTo>
                    <a:pt x="480" y="579"/>
                    <a:pt x="480" y="579"/>
                    <a:pt x="480" y="579"/>
                  </a:cubicBezTo>
                  <a:cubicBezTo>
                    <a:pt x="480" y="579"/>
                    <a:pt x="480" y="579"/>
                    <a:pt x="640" y="579"/>
                  </a:cubicBezTo>
                  <a:cubicBezTo>
                    <a:pt x="640" y="482"/>
                    <a:pt x="480" y="482"/>
                    <a:pt x="320" y="386"/>
                  </a:cubicBezTo>
                  <a:cubicBezTo>
                    <a:pt x="320" y="482"/>
                    <a:pt x="320" y="482"/>
                    <a:pt x="320" y="482"/>
                  </a:cubicBezTo>
                  <a:cubicBezTo>
                    <a:pt x="160" y="386"/>
                    <a:pt x="160" y="289"/>
                    <a:pt x="0" y="193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60" y="96"/>
                    <a:pt x="160" y="0"/>
                    <a:pt x="0" y="0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320" y="193"/>
                    <a:pt x="160" y="96"/>
                    <a:pt x="160" y="193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193"/>
                    <a:pt x="320" y="193"/>
                    <a:pt x="320" y="193"/>
                  </a:cubicBezTo>
                  <a:cubicBezTo>
                    <a:pt x="320" y="193"/>
                    <a:pt x="320" y="193"/>
                    <a:pt x="480" y="193"/>
                  </a:cubicBezTo>
                  <a:cubicBezTo>
                    <a:pt x="480" y="193"/>
                    <a:pt x="480" y="193"/>
                    <a:pt x="480" y="193"/>
                  </a:cubicBezTo>
                  <a:cubicBezTo>
                    <a:pt x="480" y="193"/>
                    <a:pt x="480" y="193"/>
                    <a:pt x="640" y="289"/>
                  </a:cubicBezTo>
                  <a:cubicBezTo>
                    <a:pt x="480" y="289"/>
                    <a:pt x="640" y="386"/>
                    <a:pt x="480" y="386"/>
                  </a:cubicBezTo>
                  <a:cubicBezTo>
                    <a:pt x="640" y="289"/>
                    <a:pt x="640" y="386"/>
                    <a:pt x="640" y="482"/>
                  </a:cubicBezTo>
                  <a:cubicBezTo>
                    <a:pt x="640" y="579"/>
                    <a:pt x="800" y="579"/>
                    <a:pt x="800" y="675"/>
                  </a:cubicBezTo>
                  <a:cubicBezTo>
                    <a:pt x="800" y="675"/>
                    <a:pt x="640" y="675"/>
                    <a:pt x="640" y="579"/>
                  </a:cubicBezTo>
                  <a:cubicBezTo>
                    <a:pt x="640" y="675"/>
                    <a:pt x="640" y="675"/>
                    <a:pt x="640" y="771"/>
                  </a:cubicBezTo>
                  <a:cubicBezTo>
                    <a:pt x="640" y="771"/>
                    <a:pt x="800" y="771"/>
                    <a:pt x="1120" y="771"/>
                  </a:cubicBezTo>
                  <a:cubicBezTo>
                    <a:pt x="800" y="771"/>
                    <a:pt x="800" y="771"/>
                    <a:pt x="800" y="771"/>
                  </a:cubicBezTo>
                  <a:cubicBezTo>
                    <a:pt x="1120" y="868"/>
                    <a:pt x="1280" y="868"/>
                    <a:pt x="1280" y="868"/>
                  </a:cubicBezTo>
                  <a:cubicBezTo>
                    <a:pt x="1440" y="964"/>
                    <a:pt x="1600" y="1254"/>
                    <a:pt x="1600" y="1350"/>
                  </a:cubicBezTo>
                  <a:cubicBezTo>
                    <a:pt x="1600" y="1350"/>
                    <a:pt x="1600" y="1350"/>
                    <a:pt x="1600" y="1350"/>
                  </a:cubicBezTo>
                  <a:cubicBezTo>
                    <a:pt x="1600" y="1350"/>
                    <a:pt x="1600" y="1543"/>
                    <a:pt x="1760" y="1543"/>
                  </a:cubicBezTo>
                  <a:cubicBezTo>
                    <a:pt x="1920" y="1639"/>
                    <a:pt x="2240" y="1832"/>
                    <a:pt x="2080" y="1929"/>
                  </a:cubicBezTo>
                  <a:cubicBezTo>
                    <a:pt x="2400" y="2218"/>
                    <a:pt x="2720" y="2314"/>
                    <a:pt x="2880" y="2604"/>
                  </a:cubicBezTo>
                  <a:cubicBezTo>
                    <a:pt x="2720" y="2604"/>
                    <a:pt x="2720" y="2604"/>
                    <a:pt x="2720" y="2604"/>
                  </a:cubicBezTo>
                  <a:cubicBezTo>
                    <a:pt x="2880" y="2604"/>
                    <a:pt x="2720" y="2604"/>
                    <a:pt x="2880" y="2700"/>
                  </a:cubicBezTo>
                  <a:cubicBezTo>
                    <a:pt x="2880" y="2604"/>
                    <a:pt x="3040" y="2700"/>
                    <a:pt x="3040" y="2700"/>
                  </a:cubicBezTo>
                  <a:cubicBezTo>
                    <a:pt x="3040" y="2893"/>
                    <a:pt x="3360" y="2989"/>
                    <a:pt x="3520" y="3086"/>
                  </a:cubicBezTo>
                  <a:cubicBezTo>
                    <a:pt x="3360" y="3086"/>
                    <a:pt x="3360" y="3086"/>
                    <a:pt x="3360" y="3086"/>
                  </a:cubicBezTo>
                  <a:cubicBezTo>
                    <a:pt x="3680" y="3182"/>
                    <a:pt x="3680" y="3279"/>
                    <a:pt x="3680" y="3471"/>
                  </a:cubicBezTo>
                  <a:cubicBezTo>
                    <a:pt x="3680" y="3471"/>
                    <a:pt x="3680" y="3471"/>
                    <a:pt x="3680" y="3471"/>
                  </a:cubicBezTo>
                  <a:cubicBezTo>
                    <a:pt x="4000" y="3471"/>
                    <a:pt x="4000" y="3471"/>
                    <a:pt x="4160" y="3568"/>
                  </a:cubicBezTo>
                  <a:cubicBezTo>
                    <a:pt x="4160" y="3761"/>
                    <a:pt x="4320" y="3857"/>
                    <a:pt x="4320" y="3954"/>
                  </a:cubicBezTo>
                  <a:cubicBezTo>
                    <a:pt x="4800" y="4146"/>
                    <a:pt x="4960" y="4436"/>
                    <a:pt x="5120" y="4821"/>
                  </a:cubicBezTo>
                  <a:cubicBezTo>
                    <a:pt x="5120" y="4821"/>
                    <a:pt x="5120" y="4821"/>
                    <a:pt x="5120" y="4821"/>
                  </a:cubicBezTo>
                  <a:cubicBezTo>
                    <a:pt x="5600" y="4918"/>
                    <a:pt x="5920" y="5400"/>
                    <a:pt x="6080" y="5593"/>
                  </a:cubicBezTo>
                  <a:cubicBezTo>
                    <a:pt x="5920" y="5593"/>
                    <a:pt x="5920" y="5593"/>
                    <a:pt x="5920" y="5593"/>
                  </a:cubicBezTo>
                  <a:cubicBezTo>
                    <a:pt x="5920" y="5689"/>
                    <a:pt x="6080" y="5786"/>
                    <a:pt x="6080" y="5689"/>
                  </a:cubicBezTo>
                  <a:cubicBezTo>
                    <a:pt x="6240" y="5786"/>
                    <a:pt x="6400" y="5882"/>
                    <a:pt x="6240" y="5979"/>
                  </a:cubicBezTo>
                  <a:cubicBezTo>
                    <a:pt x="6400" y="6075"/>
                    <a:pt x="6400" y="5979"/>
                    <a:pt x="6560" y="6075"/>
                  </a:cubicBezTo>
                  <a:cubicBezTo>
                    <a:pt x="6880" y="6171"/>
                    <a:pt x="6880" y="6171"/>
                    <a:pt x="7040" y="6461"/>
                  </a:cubicBezTo>
                  <a:cubicBezTo>
                    <a:pt x="7040" y="6268"/>
                    <a:pt x="7040" y="6268"/>
                    <a:pt x="7040" y="6268"/>
                  </a:cubicBezTo>
                  <a:cubicBezTo>
                    <a:pt x="6880" y="6461"/>
                    <a:pt x="6880" y="6461"/>
                    <a:pt x="6880" y="6461"/>
                  </a:cubicBezTo>
                  <a:cubicBezTo>
                    <a:pt x="7040" y="6461"/>
                    <a:pt x="7040" y="6654"/>
                    <a:pt x="7040" y="6557"/>
                  </a:cubicBezTo>
                  <a:cubicBezTo>
                    <a:pt x="7040" y="6750"/>
                    <a:pt x="7520" y="6750"/>
                    <a:pt x="7520" y="7039"/>
                  </a:cubicBezTo>
                  <a:cubicBezTo>
                    <a:pt x="7520" y="6943"/>
                    <a:pt x="7520" y="7039"/>
                    <a:pt x="7680" y="7039"/>
                  </a:cubicBezTo>
                  <a:cubicBezTo>
                    <a:pt x="7680" y="7136"/>
                    <a:pt x="7840" y="7329"/>
                    <a:pt x="8000" y="7425"/>
                  </a:cubicBezTo>
                  <a:cubicBezTo>
                    <a:pt x="7840" y="7425"/>
                    <a:pt x="7840" y="7425"/>
                    <a:pt x="7840" y="7425"/>
                  </a:cubicBezTo>
                  <a:cubicBezTo>
                    <a:pt x="8000" y="7521"/>
                    <a:pt x="8000" y="7425"/>
                    <a:pt x="8000" y="7425"/>
                  </a:cubicBezTo>
                  <a:cubicBezTo>
                    <a:pt x="8320" y="7618"/>
                    <a:pt x="8320" y="7907"/>
                    <a:pt x="8640" y="8100"/>
                  </a:cubicBezTo>
                  <a:cubicBezTo>
                    <a:pt x="8960" y="8486"/>
                    <a:pt x="9120" y="8775"/>
                    <a:pt x="9760" y="9161"/>
                  </a:cubicBezTo>
                  <a:cubicBezTo>
                    <a:pt x="9600" y="9161"/>
                    <a:pt x="9600" y="9161"/>
                    <a:pt x="9600" y="9161"/>
                  </a:cubicBezTo>
                  <a:cubicBezTo>
                    <a:pt x="9920" y="9257"/>
                    <a:pt x="9760" y="9450"/>
                    <a:pt x="10080" y="9450"/>
                  </a:cubicBezTo>
                  <a:cubicBezTo>
                    <a:pt x="10080" y="9450"/>
                    <a:pt x="10240" y="9546"/>
                    <a:pt x="10080" y="9546"/>
                  </a:cubicBezTo>
                  <a:cubicBezTo>
                    <a:pt x="10240" y="9643"/>
                    <a:pt x="10240" y="9932"/>
                    <a:pt x="10400" y="9932"/>
                  </a:cubicBezTo>
                  <a:cubicBezTo>
                    <a:pt x="10240" y="9932"/>
                    <a:pt x="10240" y="9932"/>
                    <a:pt x="10240" y="9932"/>
                  </a:cubicBezTo>
                  <a:cubicBezTo>
                    <a:pt x="10400" y="10029"/>
                    <a:pt x="10560" y="10125"/>
                    <a:pt x="10560" y="10318"/>
                  </a:cubicBezTo>
                  <a:cubicBezTo>
                    <a:pt x="10560" y="10318"/>
                    <a:pt x="10560" y="10221"/>
                    <a:pt x="10560" y="10318"/>
                  </a:cubicBezTo>
                  <a:cubicBezTo>
                    <a:pt x="10560" y="10318"/>
                    <a:pt x="10720" y="10318"/>
                    <a:pt x="10720" y="10414"/>
                  </a:cubicBezTo>
                  <a:cubicBezTo>
                    <a:pt x="10720" y="10511"/>
                    <a:pt x="10720" y="10414"/>
                    <a:pt x="10720" y="10414"/>
                  </a:cubicBezTo>
                  <a:cubicBezTo>
                    <a:pt x="11200" y="10704"/>
                    <a:pt x="11360" y="10993"/>
                    <a:pt x="11680" y="11282"/>
                  </a:cubicBezTo>
                  <a:cubicBezTo>
                    <a:pt x="11840" y="11475"/>
                    <a:pt x="11520" y="11379"/>
                    <a:pt x="11840" y="11475"/>
                  </a:cubicBezTo>
                  <a:cubicBezTo>
                    <a:pt x="11680" y="11475"/>
                    <a:pt x="11840" y="11475"/>
                    <a:pt x="11840" y="11475"/>
                  </a:cubicBezTo>
                  <a:cubicBezTo>
                    <a:pt x="12000" y="11668"/>
                    <a:pt x="11680" y="11764"/>
                    <a:pt x="11840" y="11764"/>
                  </a:cubicBezTo>
                  <a:cubicBezTo>
                    <a:pt x="12000" y="11764"/>
                    <a:pt x="12000" y="11764"/>
                    <a:pt x="12000" y="11764"/>
                  </a:cubicBezTo>
                  <a:cubicBezTo>
                    <a:pt x="12160" y="11861"/>
                    <a:pt x="12000" y="11861"/>
                    <a:pt x="12160" y="11957"/>
                  </a:cubicBezTo>
                  <a:cubicBezTo>
                    <a:pt x="12160" y="11957"/>
                    <a:pt x="12160" y="11957"/>
                    <a:pt x="12160" y="11957"/>
                  </a:cubicBezTo>
                  <a:cubicBezTo>
                    <a:pt x="12480" y="12054"/>
                    <a:pt x="12480" y="12246"/>
                    <a:pt x="12800" y="12343"/>
                  </a:cubicBezTo>
                  <a:cubicBezTo>
                    <a:pt x="13440" y="13018"/>
                    <a:pt x="14240" y="13693"/>
                    <a:pt x="14720" y="14368"/>
                  </a:cubicBezTo>
                  <a:cubicBezTo>
                    <a:pt x="15520" y="14946"/>
                    <a:pt x="16160" y="15621"/>
                    <a:pt x="16800" y="16296"/>
                  </a:cubicBezTo>
                  <a:cubicBezTo>
                    <a:pt x="16800" y="16489"/>
                    <a:pt x="16800" y="16489"/>
                    <a:pt x="16960" y="16586"/>
                  </a:cubicBezTo>
                  <a:cubicBezTo>
                    <a:pt x="16960" y="16586"/>
                    <a:pt x="16960" y="16586"/>
                    <a:pt x="16960" y="16682"/>
                  </a:cubicBezTo>
                  <a:cubicBezTo>
                    <a:pt x="17120" y="16586"/>
                    <a:pt x="17120" y="16875"/>
                    <a:pt x="17280" y="16875"/>
                  </a:cubicBezTo>
                  <a:cubicBezTo>
                    <a:pt x="17440" y="17068"/>
                    <a:pt x="17760" y="17261"/>
                    <a:pt x="17920" y="17454"/>
                  </a:cubicBezTo>
                  <a:cubicBezTo>
                    <a:pt x="17920" y="17454"/>
                    <a:pt x="17760" y="17454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8080" y="17550"/>
                    <a:pt x="18080" y="17743"/>
                    <a:pt x="18080" y="17550"/>
                  </a:cubicBezTo>
                  <a:cubicBezTo>
                    <a:pt x="18880" y="18225"/>
                    <a:pt x="19040" y="18900"/>
                    <a:pt x="19840" y="19575"/>
                  </a:cubicBezTo>
                  <a:cubicBezTo>
                    <a:pt x="19840" y="19671"/>
                    <a:pt x="20160" y="19864"/>
                    <a:pt x="20320" y="20057"/>
                  </a:cubicBezTo>
                  <a:cubicBezTo>
                    <a:pt x="20800" y="20539"/>
                    <a:pt x="20960" y="20925"/>
                    <a:pt x="21600" y="21504"/>
                  </a:cubicBezTo>
                  <a:cubicBezTo>
                    <a:pt x="21600" y="21504"/>
                    <a:pt x="21280" y="21600"/>
                    <a:pt x="20960" y="2140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1" name="شكل حر 118"/>
            <p:cNvSpPr/>
            <p:nvPr/>
          </p:nvSpPr>
          <p:spPr>
            <a:xfrm flipH="1">
              <a:off x="1657120" y="2415677"/>
              <a:ext cx="530442" cy="896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fill="norm" stroke="1" extrusionOk="0">
                  <a:moveTo>
                    <a:pt x="21098" y="21403"/>
                  </a:moveTo>
                  <a:cubicBezTo>
                    <a:pt x="20428" y="21205"/>
                    <a:pt x="20428" y="20712"/>
                    <a:pt x="19926" y="20515"/>
                  </a:cubicBezTo>
                  <a:cubicBezTo>
                    <a:pt x="19926" y="20515"/>
                    <a:pt x="20093" y="20515"/>
                    <a:pt x="20093" y="20416"/>
                  </a:cubicBezTo>
                  <a:cubicBezTo>
                    <a:pt x="19591" y="20318"/>
                    <a:pt x="19256" y="19825"/>
                    <a:pt x="19088" y="19430"/>
                  </a:cubicBezTo>
                  <a:cubicBezTo>
                    <a:pt x="19088" y="19430"/>
                    <a:pt x="19088" y="19430"/>
                    <a:pt x="19088" y="19430"/>
                  </a:cubicBezTo>
                  <a:cubicBezTo>
                    <a:pt x="19088" y="19332"/>
                    <a:pt x="18921" y="19332"/>
                    <a:pt x="18753" y="19233"/>
                  </a:cubicBezTo>
                  <a:cubicBezTo>
                    <a:pt x="18921" y="19233"/>
                    <a:pt x="18921" y="19233"/>
                    <a:pt x="18921" y="19233"/>
                  </a:cubicBezTo>
                  <a:cubicBezTo>
                    <a:pt x="18753" y="19233"/>
                    <a:pt x="18753" y="19036"/>
                    <a:pt x="18586" y="19036"/>
                  </a:cubicBezTo>
                  <a:cubicBezTo>
                    <a:pt x="18586" y="19036"/>
                    <a:pt x="18753" y="19036"/>
                    <a:pt x="18753" y="18937"/>
                  </a:cubicBezTo>
                  <a:cubicBezTo>
                    <a:pt x="18586" y="18937"/>
                    <a:pt x="18586" y="18937"/>
                    <a:pt x="18586" y="18937"/>
                  </a:cubicBezTo>
                  <a:cubicBezTo>
                    <a:pt x="18251" y="18937"/>
                    <a:pt x="18251" y="18641"/>
                    <a:pt x="18251" y="18542"/>
                  </a:cubicBezTo>
                  <a:cubicBezTo>
                    <a:pt x="18251" y="18542"/>
                    <a:pt x="18251" y="18542"/>
                    <a:pt x="18251" y="18542"/>
                  </a:cubicBezTo>
                  <a:cubicBezTo>
                    <a:pt x="17749" y="18444"/>
                    <a:pt x="17414" y="18049"/>
                    <a:pt x="17079" y="17753"/>
                  </a:cubicBezTo>
                  <a:cubicBezTo>
                    <a:pt x="17247" y="17753"/>
                    <a:pt x="17247" y="17753"/>
                    <a:pt x="17247" y="17753"/>
                  </a:cubicBezTo>
                  <a:cubicBezTo>
                    <a:pt x="17247" y="17753"/>
                    <a:pt x="17079" y="17753"/>
                    <a:pt x="17079" y="17753"/>
                  </a:cubicBezTo>
                  <a:cubicBezTo>
                    <a:pt x="17079" y="17655"/>
                    <a:pt x="16912" y="17655"/>
                    <a:pt x="16912" y="17556"/>
                  </a:cubicBezTo>
                  <a:cubicBezTo>
                    <a:pt x="16912" y="17556"/>
                    <a:pt x="16912" y="17556"/>
                    <a:pt x="16912" y="17556"/>
                  </a:cubicBezTo>
                  <a:cubicBezTo>
                    <a:pt x="16744" y="17458"/>
                    <a:pt x="16912" y="17458"/>
                    <a:pt x="16744" y="17359"/>
                  </a:cubicBezTo>
                  <a:cubicBezTo>
                    <a:pt x="16744" y="17359"/>
                    <a:pt x="16744" y="17359"/>
                    <a:pt x="16744" y="17359"/>
                  </a:cubicBezTo>
                  <a:cubicBezTo>
                    <a:pt x="16577" y="17359"/>
                    <a:pt x="16744" y="17162"/>
                    <a:pt x="16577" y="17162"/>
                  </a:cubicBezTo>
                  <a:cubicBezTo>
                    <a:pt x="16577" y="17162"/>
                    <a:pt x="16577" y="17162"/>
                    <a:pt x="16577" y="17162"/>
                  </a:cubicBezTo>
                  <a:cubicBezTo>
                    <a:pt x="16577" y="17063"/>
                    <a:pt x="16577" y="17063"/>
                    <a:pt x="16577" y="17063"/>
                  </a:cubicBezTo>
                  <a:cubicBezTo>
                    <a:pt x="16577" y="17063"/>
                    <a:pt x="16577" y="17063"/>
                    <a:pt x="16577" y="17063"/>
                  </a:cubicBezTo>
                  <a:cubicBezTo>
                    <a:pt x="16242" y="16964"/>
                    <a:pt x="16242" y="16866"/>
                    <a:pt x="16074" y="16964"/>
                  </a:cubicBezTo>
                  <a:cubicBezTo>
                    <a:pt x="16242" y="16866"/>
                    <a:pt x="16242" y="16964"/>
                    <a:pt x="16242" y="16866"/>
                  </a:cubicBezTo>
                  <a:cubicBezTo>
                    <a:pt x="16074" y="16570"/>
                    <a:pt x="15740" y="16175"/>
                    <a:pt x="15405" y="15879"/>
                  </a:cubicBezTo>
                  <a:cubicBezTo>
                    <a:pt x="15405" y="15781"/>
                    <a:pt x="15405" y="15781"/>
                    <a:pt x="15405" y="15781"/>
                  </a:cubicBezTo>
                  <a:cubicBezTo>
                    <a:pt x="15237" y="15781"/>
                    <a:pt x="15237" y="15682"/>
                    <a:pt x="15070" y="15682"/>
                  </a:cubicBezTo>
                  <a:cubicBezTo>
                    <a:pt x="15070" y="15682"/>
                    <a:pt x="15237" y="15682"/>
                    <a:pt x="15070" y="15682"/>
                  </a:cubicBezTo>
                  <a:cubicBezTo>
                    <a:pt x="15070" y="15485"/>
                    <a:pt x="14902" y="15485"/>
                    <a:pt x="14902" y="15485"/>
                  </a:cubicBezTo>
                  <a:cubicBezTo>
                    <a:pt x="15070" y="15485"/>
                    <a:pt x="15070" y="15485"/>
                    <a:pt x="15070" y="15386"/>
                  </a:cubicBezTo>
                  <a:cubicBezTo>
                    <a:pt x="14902" y="15386"/>
                    <a:pt x="14902" y="15288"/>
                    <a:pt x="14735" y="15288"/>
                  </a:cubicBezTo>
                  <a:cubicBezTo>
                    <a:pt x="14902" y="15288"/>
                    <a:pt x="14902" y="15288"/>
                    <a:pt x="14902" y="15288"/>
                  </a:cubicBezTo>
                  <a:cubicBezTo>
                    <a:pt x="14735" y="15189"/>
                    <a:pt x="14735" y="15189"/>
                    <a:pt x="14567" y="15189"/>
                  </a:cubicBezTo>
                  <a:cubicBezTo>
                    <a:pt x="14735" y="15189"/>
                    <a:pt x="14735" y="15189"/>
                    <a:pt x="14735" y="15189"/>
                  </a:cubicBezTo>
                  <a:cubicBezTo>
                    <a:pt x="14735" y="14992"/>
                    <a:pt x="14567" y="15189"/>
                    <a:pt x="14400" y="15090"/>
                  </a:cubicBezTo>
                  <a:cubicBezTo>
                    <a:pt x="14567" y="15090"/>
                    <a:pt x="14567" y="15090"/>
                    <a:pt x="14567" y="15090"/>
                  </a:cubicBezTo>
                  <a:cubicBezTo>
                    <a:pt x="14400" y="14992"/>
                    <a:pt x="14233" y="14893"/>
                    <a:pt x="14065" y="14795"/>
                  </a:cubicBezTo>
                  <a:cubicBezTo>
                    <a:pt x="14233" y="14795"/>
                    <a:pt x="14233" y="14795"/>
                    <a:pt x="14233" y="14795"/>
                  </a:cubicBezTo>
                  <a:cubicBezTo>
                    <a:pt x="14065" y="14696"/>
                    <a:pt x="14065" y="14499"/>
                    <a:pt x="13898" y="14499"/>
                  </a:cubicBezTo>
                  <a:cubicBezTo>
                    <a:pt x="13898" y="14400"/>
                    <a:pt x="14065" y="14400"/>
                    <a:pt x="13898" y="14301"/>
                  </a:cubicBezTo>
                  <a:cubicBezTo>
                    <a:pt x="13730" y="14400"/>
                    <a:pt x="13730" y="14203"/>
                    <a:pt x="13730" y="14301"/>
                  </a:cubicBezTo>
                  <a:cubicBezTo>
                    <a:pt x="13730" y="14203"/>
                    <a:pt x="13563" y="14005"/>
                    <a:pt x="13563" y="14005"/>
                  </a:cubicBezTo>
                  <a:cubicBezTo>
                    <a:pt x="13563" y="14005"/>
                    <a:pt x="13563" y="13907"/>
                    <a:pt x="13730" y="14005"/>
                  </a:cubicBezTo>
                  <a:cubicBezTo>
                    <a:pt x="13730" y="13907"/>
                    <a:pt x="13730" y="13907"/>
                    <a:pt x="13730" y="13907"/>
                  </a:cubicBezTo>
                  <a:cubicBezTo>
                    <a:pt x="13730" y="13907"/>
                    <a:pt x="13730" y="13907"/>
                    <a:pt x="13730" y="13907"/>
                  </a:cubicBezTo>
                  <a:cubicBezTo>
                    <a:pt x="13730" y="13907"/>
                    <a:pt x="13563" y="13808"/>
                    <a:pt x="13563" y="13710"/>
                  </a:cubicBezTo>
                  <a:cubicBezTo>
                    <a:pt x="13228" y="13710"/>
                    <a:pt x="13060" y="13710"/>
                    <a:pt x="12893" y="13611"/>
                  </a:cubicBezTo>
                  <a:cubicBezTo>
                    <a:pt x="13060" y="13611"/>
                    <a:pt x="13060" y="13512"/>
                    <a:pt x="13060" y="13512"/>
                  </a:cubicBezTo>
                  <a:cubicBezTo>
                    <a:pt x="12726" y="13512"/>
                    <a:pt x="12726" y="13512"/>
                    <a:pt x="12726" y="13512"/>
                  </a:cubicBezTo>
                  <a:cubicBezTo>
                    <a:pt x="12726" y="13414"/>
                    <a:pt x="12893" y="13414"/>
                    <a:pt x="12726" y="13414"/>
                  </a:cubicBezTo>
                  <a:cubicBezTo>
                    <a:pt x="12726" y="13414"/>
                    <a:pt x="12726" y="13414"/>
                    <a:pt x="12726" y="13414"/>
                  </a:cubicBezTo>
                  <a:cubicBezTo>
                    <a:pt x="12726" y="13315"/>
                    <a:pt x="12558" y="13216"/>
                    <a:pt x="12726" y="13216"/>
                  </a:cubicBezTo>
                  <a:cubicBezTo>
                    <a:pt x="12726" y="13216"/>
                    <a:pt x="12726" y="13216"/>
                    <a:pt x="12726" y="13216"/>
                  </a:cubicBezTo>
                  <a:cubicBezTo>
                    <a:pt x="12726" y="13216"/>
                    <a:pt x="12726" y="13216"/>
                    <a:pt x="12558" y="13118"/>
                  </a:cubicBezTo>
                  <a:cubicBezTo>
                    <a:pt x="12558" y="13118"/>
                    <a:pt x="12558" y="13118"/>
                    <a:pt x="12558" y="13118"/>
                  </a:cubicBezTo>
                  <a:cubicBezTo>
                    <a:pt x="12558" y="13118"/>
                    <a:pt x="12391" y="13019"/>
                    <a:pt x="12391" y="13118"/>
                  </a:cubicBezTo>
                  <a:cubicBezTo>
                    <a:pt x="12391" y="13118"/>
                    <a:pt x="12558" y="13019"/>
                    <a:pt x="12558" y="13118"/>
                  </a:cubicBezTo>
                  <a:cubicBezTo>
                    <a:pt x="12391" y="13118"/>
                    <a:pt x="12223" y="13019"/>
                    <a:pt x="12223" y="13019"/>
                  </a:cubicBezTo>
                  <a:cubicBezTo>
                    <a:pt x="12223" y="13019"/>
                    <a:pt x="12223" y="13019"/>
                    <a:pt x="12391" y="13019"/>
                  </a:cubicBezTo>
                  <a:cubicBezTo>
                    <a:pt x="12223" y="12822"/>
                    <a:pt x="12056" y="12723"/>
                    <a:pt x="11721" y="12625"/>
                  </a:cubicBezTo>
                  <a:cubicBezTo>
                    <a:pt x="11721" y="12625"/>
                    <a:pt x="12056" y="12625"/>
                    <a:pt x="12056" y="12723"/>
                  </a:cubicBezTo>
                  <a:cubicBezTo>
                    <a:pt x="12056" y="12526"/>
                    <a:pt x="11553" y="12526"/>
                    <a:pt x="11553" y="12427"/>
                  </a:cubicBezTo>
                  <a:cubicBezTo>
                    <a:pt x="11553" y="12427"/>
                    <a:pt x="11553" y="12427"/>
                    <a:pt x="11553" y="12427"/>
                  </a:cubicBezTo>
                  <a:cubicBezTo>
                    <a:pt x="11553" y="12329"/>
                    <a:pt x="11553" y="12329"/>
                    <a:pt x="11553" y="12329"/>
                  </a:cubicBezTo>
                  <a:cubicBezTo>
                    <a:pt x="11553" y="12329"/>
                    <a:pt x="11553" y="12230"/>
                    <a:pt x="11386" y="12230"/>
                  </a:cubicBezTo>
                  <a:cubicBezTo>
                    <a:pt x="11386" y="12230"/>
                    <a:pt x="11386" y="12230"/>
                    <a:pt x="11553" y="12230"/>
                  </a:cubicBezTo>
                  <a:cubicBezTo>
                    <a:pt x="11386" y="12230"/>
                    <a:pt x="11051" y="11934"/>
                    <a:pt x="11051" y="11836"/>
                  </a:cubicBezTo>
                  <a:cubicBezTo>
                    <a:pt x="11051" y="11836"/>
                    <a:pt x="10884" y="11836"/>
                    <a:pt x="10716" y="11737"/>
                  </a:cubicBezTo>
                  <a:cubicBezTo>
                    <a:pt x="10884" y="11737"/>
                    <a:pt x="10884" y="11737"/>
                    <a:pt x="10884" y="11737"/>
                  </a:cubicBezTo>
                  <a:cubicBezTo>
                    <a:pt x="10884" y="11737"/>
                    <a:pt x="10716" y="11638"/>
                    <a:pt x="10884" y="11638"/>
                  </a:cubicBezTo>
                  <a:cubicBezTo>
                    <a:pt x="10716" y="11540"/>
                    <a:pt x="11219" y="11836"/>
                    <a:pt x="11051" y="11737"/>
                  </a:cubicBezTo>
                  <a:cubicBezTo>
                    <a:pt x="11051" y="11737"/>
                    <a:pt x="10716" y="11737"/>
                    <a:pt x="10884" y="11638"/>
                  </a:cubicBezTo>
                  <a:cubicBezTo>
                    <a:pt x="10716" y="11540"/>
                    <a:pt x="10716" y="11540"/>
                    <a:pt x="10716" y="11540"/>
                  </a:cubicBezTo>
                  <a:cubicBezTo>
                    <a:pt x="10716" y="11540"/>
                    <a:pt x="10884" y="11540"/>
                    <a:pt x="10884" y="11441"/>
                  </a:cubicBezTo>
                  <a:cubicBezTo>
                    <a:pt x="10716" y="11342"/>
                    <a:pt x="10716" y="11441"/>
                    <a:pt x="10716" y="11342"/>
                  </a:cubicBezTo>
                  <a:cubicBezTo>
                    <a:pt x="10549" y="11342"/>
                    <a:pt x="10549" y="11342"/>
                    <a:pt x="10549" y="11342"/>
                  </a:cubicBezTo>
                  <a:cubicBezTo>
                    <a:pt x="10549" y="11342"/>
                    <a:pt x="10549" y="11244"/>
                    <a:pt x="10381" y="11342"/>
                  </a:cubicBezTo>
                  <a:cubicBezTo>
                    <a:pt x="10549" y="11342"/>
                    <a:pt x="10214" y="11244"/>
                    <a:pt x="10381" y="11244"/>
                  </a:cubicBezTo>
                  <a:cubicBezTo>
                    <a:pt x="10549" y="11244"/>
                    <a:pt x="10549" y="11244"/>
                    <a:pt x="10549" y="11244"/>
                  </a:cubicBezTo>
                  <a:cubicBezTo>
                    <a:pt x="10549" y="11244"/>
                    <a:pt x="10381" y="11244"/>
                    <a:pt x="10214" y="11244"/>
                  </a:cubicBezTo>
                  <a:cubicBezTo>
                    <a:pt x="10214" y="11244"/>
                    <a:pt x="10381" y="11244"/>
                    <a:pt x="10381" y="11047"/>
                  </a:cubicBezTo>
                  <a:cubicBezTo>
                    <a:pt x="10214" y="11244"/>
                    <a:pt x="10214" y="11047"/>
                    <a:pt x="10047" y="10948"/>
                  </a:cubicBezTo>
                  <a:cubicBezTo>
                    <a:pt x="10047" y="10849"/>
                    <a:pt x="9879" y="10751"/>
                    <a:pt x="9879" y="10751"/>
                  </a:cubicBezTo>
                  <a:cubicBezTo>
                    <a:pt x="9879" y="10652"/>
                    <a:pt x="9712" y="10652"/>
                    <a:pt x="9712" y="10553"/>
                  </a:cubicBezTo>
                  <a:cubicBezTo>
                    <a:pt x="9712" y="10553"/>
                    <a:pt x="9712" y="10553"/>
                    <a:pt x="9712" y="10553"/>
                  </a:cubicBezTo>
                  <a:cubicBezTo>
                    <a:pt x="9712" y="10553"/>
                    <a:pt x="9712" y="10553"/>
                    <a:pt x="9712" y="10553"/>
                  </a:cubicBezTo>
                  <a:cubicBezTo>
                    <a:pt x="9712" y="10553"/>
                    <a:pt x="9712" y="10455"/>
                    <a:pt x="9712" y="10356"/>
                  </a:cubicBezTo>
                  <a:cubicBezTo>
                    <a:pt x="9544" y="10356"/>
                    <a:pt x="9544" y="10356"/>
                    <a:pt x="9377" y="10455"/>
                  </a:cubicBezTo>
                  <a:cubicBezTo>
                    <a:pt x="9544" y="10159"/>
                    <a:pt x="9377" y="10159"/>
                    <a:pt x="9377" y="10060"/>
                  </a:cubicBezTo>
                  <a:cubicBezTo>
                    <a:pt x="9377" y="10060"/>
                    <a:pt x="9377" y="10159"/>
                    <a:pt x="9377" y="10060"/>
                  </a:cubicBezTo>
                  <a:cubicBezTo>
                    <a:pt x="9544" y="9962"/>
                    <a:pt x="9377" y="9962"/>
                    <a:pt x="9377" y="9863"/>
                  </a:cubicBezTo>
                  <a:cubicBezTo>
                    <a:pt x="9209" y="9962"/>
                    <a:pt x="9209" y="9962"/>
                    <a:pt x="9209" y="9962"/>
                  </a:cubicBezTo>
                  <a:cubicBezTo>
                    <a:pt x="9209" y="9863"/>
                    <a:pt x="9042" y="9863"/>
                    <a:pt x="9209" y="9863"/>
                  </a:cubicBezTo>
                  <a:cubicBezTo>
                    <a:pt x="9042" y="9863"/>
                    <a:pt x="9042" y="9764"/>
                    <a:pt x="9042" y="9863"/>
                  </a:cubicBezTo>
                  <a:cubicBezTo>
                    <a:pt x="8707" y="9666"/>
                    <a:pt x="8372" y="9468"/>
                    <a:pt x="8540" y="9173"/>
                  </a:cubicBezTo>
                  <a:cubicBezTo>
                    <a:pt x="8540" y="9173"/>
                    <a:pt x="8540" y="9173"/>
                    <a:pt x="8372" y="9173"/>
                  </a:cubicBezTo>
                  <a:cubicBezTo>
                    <a:pt x="8372" y="9271"/>
                    <a:pt x="8540" y="9173"/>
                    <a:pt x="8540" y="9271"/>
                  </a:cubicBezTo>
                  <a:cubicBezTo>
                    <a:pt x="8372" y="9173"/>
                    <a:pt x="8372" y="9271"/>
                    <a:pt x="8372" y="9271"/>
                  </a:cubicBezTo>
                  <a:cubicBezTo>
                    <a:pt x="8372" y="9173"/>
                    <a:pt x="8372" y="9173"/>
                    <a:pt x="8540" y="9173"/>
                  </a:cubicBezTo>
                  <a:cubicBezTo>
                    <a:pt x="8540" y="9074"/>
                    <a:pt x="8205" y="9173"/>
                    <a:pt x="8205" y="9074"/>
                  </a:cubicBezTo>
                  <a:cubicBezTo>
                    <a:pt x="8205" y="9074"/>
                    <a:pt x="8205" y="9074"/>
                    <a:pt x="8205" y="8975"/>
                  </a:cubicBezTo>
                  <a:cubicBezTo>
                    <a:pt x="8205" y="8975"/>
                    <a:pt x="8205" y="8975"/>
                    <a:pt x="8205" y="8975"/>
                  </a:cubicBezTo>
                  <a:cubicBezTo>
                    <a:pt x="8037" y="8877"/>
                    <a:pt x="8205" y="8877"/>
                    <a:pt x="8205" y="8877"/>
                  </a:cubicBezTo>
                  <a:cubicBezTo>
                    <a:pt x="8205" y="8778"/>
                    <a:pt x="8205" y="8778"/>
                    <a:pt x="8037" y="8778"/>
                  </a:cubicBezTo>
                  <a:cubicBezTo>
                    <a:pt x="8205" y="8679"/>
                    <a:pt x="8205" y="8679"/>
                    <a:pt x="8205" y="8679"/>
                  </a:cubicBezTo>
                  <a:cubicBezTo>
                    <a:pt x="8037" y="8679"/>
                    <a:pt x="8037" y="8581"/>
                    <a:pt x="8037" y="8581"/>
                  </a:cubicBezTo>
                  <a:cubicBezTo>
                    <a:pt x="8037" y="8581"/>
                    <a:pt x="8037" y="8581"/>
                    <a:pt x="8037" y="8581"/>
                  </a:cubicBezTo>
                  <a:cubicBezTo>
                    <a:pt x="8037" y="8581"/>
                    <a:pt x="8037" y="8581"/>
                    <a:pt x="8037" y="8581"/>
                  </a:cubicBezTo>
                  <a:cubicBezTo>
                    <a:pt x="7870" y="8581"/>
                    <a:pt x="8037" y="8581"/>
                    <a:pt x="8037" y="8679"/>
                  </a:cubicBezTo>
                  <a:cubicBezTo>
                    <a:pt x="7870" y="8679"/>
                    <a:pt x="7870" y="8581"/>
                    <a:pt x="7870" y="8581"/>
                  </a:cubicBezTo>
                  <a:cubicBezTo>
                    <a:pt x="7870" y="8581"/>
                    <a:pt x="7870" y="8482"/>
                    <a:pt x="7702" y="8482"/>
                  </a:cubicBezTo>
                  <a:cubicBezTo>
                    <a:pt x="7702" y="8384"/>
                    <a:pt x="7702" y="8482"/>
                    <a:pt x="7702" y="8384"/>
                  </a:cubicBezTo>
                  <a:cubicBezTo>
                    <a:pt x="7702" y="8384"/>
                    <a:pt x="7535" y="8384"/>
                    <a:pt x="7702" y="8384"/>
                  </a:cubicBezTo>
                  <a:cubicBezTo>
                    <a:pt x="7702" y="8384"/>
                    <a:pt x="7702" y="8384"/>
                    <a:pt x="7702" y="8384"/>
                  </a:cubicBezTo>
                  <a:cubicBezTo>
                    <a:pt x="7702" y="8384"/>
                    <a:pt x="7870" y="8384"/>
                    <a:pt x="7702" y="8285"/>
                  </a:cubicBezTo>
                  <a:cubicBezTo>
                    <a:pt x="7702" y="8285"/>
                    <a:pt x="7535" y="8384"/>
                    <a:pt x="7535" y="8285"/>
                  </a:cubicBezTo>
                  <a:cubicBezTo>
                    <a:pt x="7535" y="8285"/>
                    <a:pt x="7535" y="8285"/>
                    <a:pt x="7702" y="8285"/>
                  </a:cubicBezTo>
                  <a:cubicBezTo>
                    <a:pt x="7535" y="8186"/>
                    <a:pt x="7535" y="8186"/>
                    <a:pt x="7535" y="8186"/>
                  </a:cubicBezTo>
                  <a:cubicBezTo>
                    <a:pt x="7535" y="8285"/>
                    <a:pt x="7535" y="8285"/>
                    <a:pt x="7535" y="8285"/>
                  </a:cubicBezTo>
                  <a:cubicBezTo>
                    <a:pt x="7535" y="8186"/>
                    <a:pt x="7535" y="8186"/>
                    <a:pt x="7535" y="8186"/>
                  </a:cubicBezTo>
                  <a:cubicBezTo>
                    <a:pt x="7200" y="8088"/>
                    <a:pt x="7200" y="8088"/>
                    <a:pt x="7200" y="8088"/>
                  </a:cubicBezTo>
                  <a:cubicBezTo>
                    <a:pt x="7033" y="8088"/>
                    <a:pt x="7200" y="7989"/>
                    <a:pt x="7033" y="7989"/>
                  </a:cubicBezTo>
                  <a:cubicBezTo>
                    <a:pt x="7033" y="7989"/>
                    <a:pt x="7033" y="7989"/>
                    <a:pt x="7033" y="7989"/>
                  </a:cubicBezTo>
                  <a:cubicBezTo>
                    <a:pt x="7200" y="7890"/>
                    <a:pt x="7033" y="7890"/>
                    <a:pt x="7033" y="7890"/>
                  </a:cubicBezTo>
                  <a:cubicBezTo>
                    <a:pt x="7033" y="7890"/>
                    <a:pt x="7033" y="7890"/>
                    <a:pt x="7033" y="7890"/>
                  </a:cubicBezTo>
                  <a:cubicBezTo>
                    <a:pt x="7033" y="7890"/>
                    <a:pt x="7033" y="7890"/>
                    <a:pt x="7033" y="7890"/>
                  </a:cubicBezTo>
                  <a:cubicBezTo>
                    <a:pt x="7033" y="7792"/>
                    <a:pt x="7033" y="7792"/>
                    <a:pt x="7033" y="7693"/>
                  </a:cubicBezTo>
                  <a:cubicBezTo>
                    <a:pt x="6865" y="7693"/>
                    <a:pt x="6865" y="7693"/>
                    <a:pt x="6865" y="7693"/>
                  </a:cubicBezTo>
                  <a:cubicBezTo>
                    <a:pt x="6698" y="7496"/>
                    <a:pt x="6530" y="7397"/>
                    <a:pt x="6530" y="7299"/>
                  </a:cubicBezTo>
                  <a:cubicBezTo>
                    <a:pt x="6530" y="7200"/>
                    <a:pt x="6530" y="7299"/>
                    <a:pt x="6363" y="7200"/>
                  </a:cubicBezTo>
                  <a:cubicBezTo>
                    <a:pt x="6363" y="7200"/>
                    <a:pt x="6028" y="7003"/>
                    <a:pt x="6028" y="6805"/>
                  </a:cubicBezTo>
                  <a:cubicBezTo>
                    <a:pt x="6028" y="6904"/>
                    <a:pt x="6028" y="6805"/>
                    <a:pt x="6195" y="6805"/>
                  </a:cubicBezTo>
                  <a:cubicBezTo>
                    <a:pt x="6028" y="6805"/>
                    <a:pt x="6195" y="6608"/>
                    <a:pt x="6028" y="6608"/>
                  </a:cubicBezTo>
                  <a:cubicBezTo>
                    <a:pt x="6028" y="6805"/>
                    <a:pt x="6028" y="6805"/>
                    <a:pt x="6028" y="6805"/>
                  </a:cubicBezTo>
                  <a:cubicBezTo>
                    <a:pt x="6028" y="6805"/>
                    <a:pt x="5693" y="6608"/>
                    <a:pt x="5693" y="6510"/>
                  </a:cubicBezTo>
                  <a:cubicBezTo>
                    <a:pt x="5693" y="6608"/>
                    <a:pt x="5693" y="6510"/>
                    <a:pt x="5526" y="6510"/>
                  </a:cubicBezTo>
                  <a:cubicBezTo>
                    <a:pt x="5693" y="6510"/>
                    <a:pt x="5693" y="6411"/>
                    <a:pt x="5526" y="6411"/>
                  </a:cubicBezTo>
                  <a:cubicBezTo>
                    <a:pt x="5526" y="6411"/>
                    <a:pt x="5526" y="6411"/>
                    <a:pt x="5526" y="6411"/>
                  </a:cubicBezTo>
                  <a:cubicBezTo>
                    <a:pt x="5526" y="6312"/>
                    <a:pt x="5526" y="6312"/>
                    <a:pt x="5526" y="6312"/>
                  </a:cubicBezTo>
                  <a:cubicBezTo>
                    <a:pt x="5526" y="6312"/>
                    <a:pt x="5358" y="6411"/>
                    <a:pt x="5358" y="6312"/>
                  </a:cubicBezTo>
                  <a:cubicBezTo>
                    <a:pt x="5358" y="6312"/>
                    <a:pt x="5358" y="6312"/>
                    <a:pt x="5358" y="6214"/>
                  </a:cubicBezTo>
                  <a:cubicBezTo>
                    <a:pt x="5358" y="6214"/>
                    <a:pt x="5191" y="6214"/>
                    <a:pt x="5191" y="6115"/>
                  </a:cubicBezTo>
                  <a:cubicBezTo>
                    <a:pt x="5191" y="6016"/>
                    <a:pt x="5191" y="6016"/>
                    <a:pt x="5191" y="6016"/>
                  </a:cubicBezTo>
                  <a:cubicBezTo>
                    <a:pt x="5191" y="6016"/>
                    <a:pt x="5023" y="5918"/>
                    <a:pt x="5023" y="6016"/>
                  </a:cubicBezTo>
                  <a:cubicBezTo>
                    <a:pt x="5023" y="5918"/>
                    <a:pt x="5023" y="5819"/>
                    <a:pt x="5023" y="5721"/>
                  </a:cubicBezTo>
                  <a:cubicBezTo>
                    <a:pt x="4856" y="5622"/>
                    <a:pt x="4521" y="5425"/>
                    <a:pt x="4186" y="5227"/>
                  </a:cubicBezTo>
                  <a:cubicBezTo>
                    <a:pt x="4186" y="5227"/>
                    <a:pt x="4186" y="5227"/>
                    <a:pt x="4186" y="5227"/>
                  </a:cubicBezTo>
                  <a:cubicBezTo>
                    <a:pt x="4186" y="5227"/>
                    <a:pt x="4186" y="5227"/>
                    <a:pt x="4186" y="5227"/>
                  </a:cubicBezTo>
                  <a:cubicBezTo>
                    <a:pt x="4186" y="5227"/>
                    <a:pt x="4186" y="5129"/>
                    <a:pt x="4521" y="5129"/>
                  </a:cubicBezTo>
                  <a:cubicBezTo>
                    <a:pt x="4186" y="4932"/>
                    <a:pt x="4019" y="5129"/>
                    <a:pt x="4019" y="4932"/>
                  </a:cubicBezTo>
                  <a:cubicBezTo>
                    <a:pt x="4019" y="4932"/>
                    <a:pt x="4019" y="4932"/>
                    <a:pt x="4019" y="5129"/>
                  </a:cubicBezTo>
                  <a:cubicBezTo>
                    <a:pt x="4019" y="5129"/>
                    <a:pt x="4019" y="4833"/>
                    <a:pt x="3851" y="4932"/>
                  </a:cubicBezTo>
                  <a:cubicBezTo>
                    <a:pt x="3851" y="4833"/>
                    <a:pt x="4019" y="4833"/>
                    <a:pt x="4019" y="4833"/>
                  </a:cubicBezTo>
                  <a:cubicBezTo>
                    <a:pt x="3851" y="4833"/>
                    <a:pt x="3851" y="4833"/>
                    <a:pt x="3851" y="4833"/>
                  </a:cubicBezTo>
                  <a:cubicBezTo>
                    <a:pt x="4019" y="4734"/>
                    <a:pt x="4186" y="4833"/>
                    <a:pt x="4521" y="4734"/>
                  </a:cubicBezTo>
                  <a:cubicBezTo>
                    <a:pt x="4186" y="4734"/>
                    <a:pt x="4186" y="4734"/>
                    <a:pt x="4186" y="4734"/>
                  </a:cubicBezTo>
                  <a:cubicBezTo>
                    <a:pt x="4521" y="4636"/>
                    <a:pt x="4688" y="4833"/>
                    <a:pt x="4521" y="4636"/>
                  </a:cubicBezTo>
                  <a:cubicBezTo>
                    <a:pt x="4521" y="4636"/>
                    <a:pt x="4186" y="4636"/>
                    <a:pt x="4186" y="4734"/>
                  </a:cubicBezTo>
                  <a:cubicBezTo>
                    <a:pt x="4019" y="4636"/>
                    <a:pt x="3851" y="4734"/>
                    <a:pt x="3684" y="4636"/>
                  </a:cubicBezTo>
                  <a:cubicBezTo>
                    <a:pt x="3851" y="4636"/>
                    <a:pt x="3851" y="4734"/>
                    <a:pt x="3851" y="4636"/>
                  </a:cubicBezTo>
                  <a:cubicBezTo>
                    <a:pt x="4019" y="4636"/>
                    <a:pt x="3684" y="4636"/>
                    <a:pt x="3684" y="4636"/>
                  </a:cubicBezTo>
                  <a:cubicBezTo>
                    <a:pt x="3684" y="4636"/>
                    <a:pt x="3684" y="4636"/>
                    <a:pt x="3684" y="4636"/>
                  </a:cubicBezTo>
                  <a:cubicBezTo>
                    <a:pt x="3684" y="4537"/>
                    <a:pt x="3684" y="4636"/>
                    <a:pt x="3684" y="4537"/>
                  </a:cubicBezTo>
                  <a:cubicBezTo>
                    <a:pt x="3684" y="4537"/>
                    <a:pt x="3684" y="4537"/>
                    <a:pt x="3684" y="4636"/>
                  </a:cubicBezTo>
                  <a:cubicBezTo>
                    <a:pt x="3516" y="4636"/>
                    <a:pt x="3516" y="4537"/>
                    <a:pt x="3516" y="4537"/>
                  </a:cubicBezTo>
                  <a:cubicBezTo>
                    <a:pt x="3516" y="4438"/>
                    <a:pt x="3684" y="4537"/>
                    <a:pt x="3684" y="4438"/>
                  </a:cubicBezTo>
                  <a:cubicBezTo>
                    <a:pt x="3684" y="4438"/>
                    <a:pt x="3516" y="4340"/>
                    <a:pt x="3349" y="4438"/>
                  </a:cubicBezTo>
                  <a:cubicBezTo>
                    <a:pt x="3349" y="4340"/>
                    <a:pt x="3516" y="4340"/>
                    <a:pt x="3516" y="4340"/>
                  </a:cubicBezTo>
                  <a:cubicBezTo>
                    <a:pt x="3516" y="4241"/>
                    <a:pt x="3181" y="4340"/>
                    <a:pt x="3349" y="4241"/>
                  </a:cubicBezTo>
                  <a:cubicBezTo>
                    <a:pt x="3349" y="4241"/>
                    <a:pt x="3349" y="4241"/>
                    <a:pt x="3349" y="4241"/>
                  </a:cubicBezTo>
                  <a:cubicBezTo>
                    <a:pt x="3349" y="4142"/>
                    <a:pt x="3349" y="4142"/>
                    <a:pt x="3349" y="4142"/>
                  </a:cubicBezTo>
                  <a:cubicBezTo>
                    <a:pt x="3349" y="3945"/>
                    <a:pt x="3014" y="3945"/>
                    <a:pt x="3181" y="3945"/>
                  </a:cubicBezTo>
                  <a:cubicBezTo>
                    <a:pt x="3181" y="3945"/>
                    <a:pt x="3181" y="3847"/>
                    <a:pt x="3014" y="3945"/>
                  </a:cubicBezTo>
                  <a:cubicBezTo>
                    <a:pt x="3014" y="3945"/>
                    <a:pt x="3181" y="3945"/>
                    <a:pt x="3014" y="3945"/>
                  </a:cubicBezTo>
                  <a:cubicBezTo>
                    <a:pt x="3181" y="3945"/>
                    <a:pt x="3014" y="3945"/>
                    <a:pt x="2679" y="3945"/>
                  </a:cubicBezTo>
                  <a:cubicBezTo>
                    <a:pt x="3014" y="3945"/>
                    <a:pt x="3014" y="3945"/>
                    <a:pt x="3014" y="3945"/>
                  </a:cubicBezTo>
                  <a:cubicBezTo>
                    <a:pt x="2679" y="3945"/>
                    <a:pt x="2679" y="3847"/>
                    <a:pt x="2679" y="3847"/>
                  </a:cubicBezTo>
                  <a:cubicBezTo>
                    <a:pt x="2679" y="3847"/>
                    <a:pt x="2679" y="3847"/>
                    <a:pt x="2679" y="3847"/>
                  </a:cubicBezTo>
                  <a:cubicBezTo>
                    <a:pt x="2679" y="3847"/>
                    <a:pt x="2679" y="3847"/>
                    <a:pt x="2679" y="3847"/>
                  </a:cubicBezTo>
                  <a:cubicBezTo>
                    <a:pt x="2679" y="3748"/>
                    <a:pt x="2679" y="3748"/>
                    <a:pt x="2679" y="3748"/>
                  </a:cubicBezTo>
                  <a:cubicBezTo>
                    <a:pt x="2679" y="3748"/>
                    <a:pt x="2679" y="3748"/>
                    <a:pt x="2679" y="3748"/>
                  </a:cubicBezTo>
                  <a:cubicBezTo>
                    <a:pt x="2679" y="3748"/>
                    <a:pt x="3014" y="3649"/>
                    <a:pt x="2679" y="3649"/>
                  </a:cubicBezTo>
                  <a:cubicBezTo>
                    <a:pt x="2679" y="3649"/>
                    <a:pt x="2679" y="3649"/>
                    <a:pt x="2679" y="3649"/>
                  </a:cubicBezTo>
                  <a:cubicBezTo>
                    <a:pt x="2512" y="3649"/>
                    <a:pt x="2679" y="3649"/>
                    <a:pt x="2512" y="3649"/>
                  </a:cubicBezTo>
                  <a:cubicBezTo>
                    <a:pt x="2679" y="3649"/>
                    <a:pt x="2679" y="3649"/>
                    <a:pt x="2679" y="3649"/>
                  </a:cubicBezTo>
                  <a:cubicBezTo>
                    <a:pt x="2679" y="3649"/>
                    <a:pt x="2679" y="3551"/>
                    <a:pt x="2679" y="3452"/>
                  </a:cubicBezTo>
                  <a:cubicBezTo>
                    <a:pt x="2679" y="3452"/>
                    <a:pt x="2512" y="3452"/>
                    <a:pt x="2512" y="3551"/>
                  </a:cubicBezTo>
                  <a:cubicBezTo>
                    <a:pt x="2512" y="3452"/>
                    <a:pt x="2512" y="3452"/>
                    <a:pt x="2512" y="3452"/>
                  </a:cubicBezTo>
                  <a:cubicBezTo>
                    <a:pt x="2512" y="3353"/>
                    <a:pt x="2512" y="3452"/>
                    <a:pt x="2344" y="3452"/>
                  </a:cubicBezTo>
                  <a:cubicBezTo>
                    <a:pt x="2344" y="3353"/>
                    <a:pt x="2344" y="3255"/>
                    <a:pt x="2344" y="3156"/>
                  </a:cubicBezTo>
                  <a:cubicBezTo>
                    <a:pt x="2679" y="3255"/>
                    <a:pt x="2679" y="3255"/>
                    <a:pt x="2679" y="3255"/>
                  </a:cubicBezTo>
                  <a:cubicBezTo>
                    <a:pt x="2512" y="3156"/>
                    <a:pt x="2512" y="3156"/>
                    <a:pt x="2512" y="3156"/>
                  </a:cubicBezTo>
                  <a:cubicBezTo>
                    <a:pt x="2679" y="3156"/>
                    <a:pt x="2679" y="3156"/>
                    <a:pt x="2679" y="3156"/>
                  </a:cubicBezTo>
                  <a:cubicBezTo>
                    <a:pt x="2679" y="3058"/>
                    <a:pt x="2679" y="3058"/>
                    <a:pt x="2679" y="3058"/>
                  </a:cubicBezTo>
                  <a:cubicBezTo>
                    <a:pt x="2512" y="3156"/>
                    <a:pt x="2344" y="3058"/>
                    <a:pt x="2177" y="3156"/>
                  </a:cubicBezTo>
                  <a:cubicBezTo>
                    <a:pt x="2009" y="2959"/>
                    <a:pt x="2512" y="2860"/>
                    <a:pt x="2177" y="2860"/>
                  </a:cubicBezTo>
                  <a:cubicBezTo>
                    <a:pt x="2009" y="2860"/>
                    <a:pt x="1842" y="2860"/>
                    <a:pt x="2009" y="2959"/>
                  </a:cubicBezTo>
                  <a:cubicBezTo>
                    <a:pt x="2009" y="2860"/>
                    <a:pt x="1842" y="2959"/>
                    <a:pt x="1842" y="2860"/>
                  </a:cubicBezTo>
                  <a:cubicBezTo>
                    <a:pt x="2009" y="2860"/>
                    <a:pt x="1842" y="2762"/>
                    <a:pt x="2009" y="2762"/>
                  </a:cubicBezTo>
                  <a:cubicBezTo>
                    <a:pt x="2009" y="2762"/>
                    <a:pt x="2009" y="2860"/>
                    <a:pt x="2177" y="2860"/>
                  </a:cubicBezTo>
                  <a:cubicBezTo>
                    <a:pt x="2177" y="2762"/>
                    <a:pt x="2344" y="2762"/>
                    <a:pt x="2177" y="2762"/>
                  </a:cubicBezTo>
                  <a:cubicBezTo>
                    <a:pt x="2177" y="2663"/>
                    <a:pt x="2009" y="2663"/>
                    <a:pt x="2009" y="2663"/>
                  </a:cubicBezTo>
                  <a:cubicBezTo>
                    <a:pt x="1842" y="2663"/>
                    <a:pt x="2009" y="2762"/>
                    <a:pt x="2009" y="2762"/>
                  </a:cubicBezTo>
                  <a:cubicBezTo>
                    <a:pt x="1842" y="2663"/>
                    <a:pt x="2009" y="2564"/>
                    <a:pt x="1842" y="2564"/>
                  </a:cubicBezTo>
                  <a:cubicBezTo>
                    <a:pt x="1842" y="2663"/>
                    <a:pt x="1842" y="2663"/>
                    <a:pt x="1674" y="2762"/>
                  </a:cubicBezTo>
                  <a:cubicBezTo>
                    <a:pt x="1674" y="2663"/>
                    <a:pt x="1674" y="2663"/>
                    <a:pt x="1674" y="2663"/>
                  </a:cubicBezTo>
                  <a:cubicBezTo>
                    <a:pt x="1674" y="2663"/>
                    <a:pt x="1674" y="2663"/>
                    <a:pt x="1674" y="2663"/>
                  </a:cubicBezTo>
                  <a:cubicBezTo>
                    <a:pt x="1674" y="2564"/>
                    <a:pt x="1507" y="2663"/>
                    <a:pt x="1507" y="2564"/>
                  </a:cubicBezTo>
                  <a:cubicBezTo>
                    <a:pt x="1507" y="2564"/>
                    <a:pt x="1507" y="2564"/>
                    <a:pt x="1507" y="2564"/>
                  </a:cubicBezTo>
                  <a:cubicBezTo>
                    <a:pt x="1674" y="2564"/>
                    <a:pt x="1674" y="2663"/>
                    <a:pt x="1842" y="2564"/>
                  </a:cubicBezTo>
                  <a:cubicBezTo>
                    <a:pt x="1674" y="2564"/>
                    <a:pt x="1674" y="2564"/>
                    <a:pt x="1507" y="2564"/>
                  </a:cubicBezTo>
                  <a:cubicBezTo>
                    <a:pt x="1674" y="2564"/>
                    <a:pt x="1674" y="2564"/>
                    <a:pt x="1674" y="2564"/>
                  </a:cubicBezTo>
                  <a:cubicBezTo>
                    <a:pt x="1674" y="2564"/>
                    <a:pt x="1842" y="2466"/>
                    <a:pt x="1674" y="2268"/>
                  </a:cubicBezTo>
                  <a:cubicBezTo>
                    <a:pt x="1507" y="2268"/>
                    <a:pt x="1507" y="2268"/>
                    <a:pt x="1507" y="2268"/>
                  </a:cubicBezTo>
                  <a:cubicBezTo>
                    <a:pt x="1507" y="2170"/>
                    <a:pt x="1507" y="2170"/>
                    <a:pt x="1172" y="2170"/>
                  </a:cubicBezTo>
                  <a:cubicBezTo>
                    <a:pt x="1507" y="2071"/>
                    <a:pt x="1005" y="1973"/>
                    <a:pt x="1507" y="2071"/>
                  </a:cubicBezTo>
                  <a:cubicBezTo>
                    <a:pt x="1172" y="2071"/>
                    <a:pt x="1507" y="2268"/>
                    <a:pt x="1507" y="2268"/>
                  </a:cubicBezTo>
                  <a:cubicBezTo>
                    <a:pt x="1674" y="2170"/>
                    <a:pt x="1674" y="2466"/>
                    <a:pt x="1842" y="2268"/>
                  </a:cubicBezTo>
                  <a:cubicBezTo>
                    <a:pt x="1674" y="2268"/>
                    <a:pt x="1842" y="2170"/>
                    <a:pt x="1842" y="2170"/>
                  </a:cubicBezTo>
                  <a:cubicBezTo>
                    <a:pt x="1842" y="2071"/>
                    <a:pt x="1842" y="2071"/>
                    <a:pt x="1842" y="2071"/>
                  </a:cubicBezTo>
                  <a:cubicBezTo>
                    <a:pt x="1674" y="2071"/>
                    <a:pt x="1674" y="2170"/>
                    <a:pt x="1674" y="2170"/>
                  </a:cubicBezTo>
                  <a:cubicBezTo>
                    <a:pt x="1674" y="2071"/>
                    <a:pt x="1507" y="1973"/>
                    <a:pt x="1507" y="1973"/>
                  </a:cubicBezTo>
                  <a:cubicBezTo>
                    <a:pt x="1507" y="1973"/>
                    <a:pt x="1507" y="1973"/>
                    <a:pt x="1507" y="1973"/>
                  </a:cubicBezTo>
                  <a:cubicBezTo>
                    <a:pt x="1507" y="1973"/>
                    <a:pt x="1172" y="1775"/>
                    <a:pt x="1172" y="1677"/>
                  </a:cubicBezTo>
                  <a:cubicBezTo>
                    <a:pt x="1005" y="1775"/>
                    <a:pt x="1005" y="1578"/>
                    <a:pt x="1005" y="1677"/>
                  </a:cubicBezTo>
                  <a:cubicBezTo>
                    <a:pt x="1005" y="1775"/>
                    <a:pt x="837" y="1775"/>
                    <a:pt x="837" y="1775"/>
                  </a:cubicBezTo>
                  <a:cubicBezTo>
                    <a:pt x="837" y="1775"/>
                    <a:pt x="837" y="1775"/>
                    <a:pt x="837" y="1775"/>
                  </a:cubicBezTo>
                  <a:cubicBezTo>
                    <a:pt x="837" y="1775"/>
                    <a:pt x="1005" y="1677"/>
                    <a:pt x="837" y="1677"/>
                  </a:cubicBezTo>
                  <a:cubicBezTo>
                    <a:pt x="837" y="1775"/>
                    <a:pt x="1005" y="1578"/>
                    <a:pt x="1005" y="1578"/>
                  </a:cubicBezTo>
                  <a:cubicBezTo>
                    <a:pt x="1005" y="1578"/>
                    <a:pt x="1172" y="1578"/>
                    <a:pt x="1172" y="1381"/>
                  </a:cubicBezTo>
                  <a:cubicBezTo>
                    <a:pt x="1005" y="1381"/>
                    <a:pt x="837" y="1282"/>
                    <a:pt x="670" y="1282"/>
                  </a:cubicBezTo>
                  <a:cubicBezTo>
                    <a:pt x="670" y="1184"/>
                    <a:pt x="502" y="986"/>
                    <a:pt x="502" y="888"/>
                  </a:cubicBezTo>
                  <a:cubicBezTo>
                    <a:pt x="502" y="888"/>
                    <a:pt x="502" y="888"/>
                    <a:pt x="502" y="789"/>
                  </a:cubicBezTo>
                  <a:cubicBezTo>
                    <a:pt x="502" y="690"/>
                    <a:pt x="502" y="888"/>
                    <a:pt x="502" y="789"/>
                  </a:cubicBezTo>
                  <a:cubicBezTo>
                    <a:pt x="502" y="789"/>
                    <a:pt x="502" y="789"/>
                    <a:pt x="502" y="789"/>
                  </a:cubicBezTo>
                  <a:cubicBezTo>
                    <a:pt x="502" y="789"/>
                    <a:pt x="502" y="592"/>
                    <a:pt x="335" y="592"/>
                  </a:cubicBezTo>
                  <a:cubicBezTo>
                    <a:pt x="502" y="592"/>
                    <a:pt x="502" y="592"/>
                    <a:pt x="502" y="592"/>
                  </a:cubicBezTo>
                  <a:cubicBezTo>
                    <a:pt x="335" y="592"/>
                    <a:pt x="335" y="592"/>
                    <a:pt x="335" y="592"/>
                  </a:cubicBezTo>
                  <a:cubicBezTo>
                    <a:pt x="335" y="493"/>
                    <a:pt x="502" y="493"/>
                    <a:pt x="502" y="493"/>
                  </a:cubicBezTo>
                  <a:cubicBezTo>
                    <a:pt x="502" y="395"/>
                    <a:pt x="335" y="395"/>
                    <a:pt x="335" y="395"/>
                  </a:cubicBezTo>
                  <a:cubicBezTo>
                    <a:pt x="167" y="395"/>
                    <a:pt x="167" y="395"/>
                    <a:pt x="167" y="395"/>
                  </a:cubicBezTo>
                  <a:cubicBezTo>
                    <a:pt x="0" y="296"/>
                    <a:pt x="167" y="197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5" y="99"/>
                    <a:pt x="335" y="99"/>
                    <a:pt x="335" y="99"/>
                  </a:cubicBezTo>
                  <a:cubicBezTo>
                    <a:pt x="335" y="99"/>
                    <a:pt x="167" y="99"/>
                    <a:pt x="0" y="99"/>
                  </a:cubicBezTo>
                  <a:cubicBezTo>
                    <a:pt x="0" y="197"/>
                    <a:pt x="167" y="197"/>
                    <a:pt x="167" y="197"/>
                  </a:cubicBezTo>
                  <a:cubicBezTo>
                    <a:pt x="167" y="197"/>
                    <a:pt x="167" y="197"/>
                    <a:pt x="167" y="197"/>
                  </a:cubicBezTo>
                  <a:cubicBezTo>
                    <a:pt x="167" y="99"/>
                    <a:pt x="335" y="197"/>
                    <a:pt x="335" y="197"/>
                  </a:cubicBezTo>
                  <a:cubicBezTo>
                    <a:pt x="335" y="99"/>
                    <a:pt x="335" y="99"/>
                    <a:pt x="335" y="99"/>
                  </a:cubicBezTo>
                  <a:cubicBezTo>
                    <a:pt x="502" y="197"/>
                    <a:pt x="502" y="197"/>
                    <a:pt x="502" y="296"/>
                  </a:cubicBezTo>
                  <a:cubicBezTo>
                    <a:pt x="502" y="197"/>
                    <a:pt x="502" y="296"/>
                    <a:pt x="502" y="296"/>
                  </a:cubicBezTo>
                  <a:cubicBezTo>
                    <a:pt x="502" y="296"/>
                    <a:pt x="502" y="296"/>
                    <a:pt x="502" y="395"/>
                  </a:cubicBezTo>
                  <a:cubicBezTo>
                    <a:pt x="502" y="493"/>
                    <a:pt x="670" y="493"/>
                    <a:pt x="837" y="592"/>
                  </a:cubicBezTo>
                  <a:cubicBezTo>
                    <a:pt x="670" y="592"/>
                    <a:pt x="502" y="592"/>
                    <a:pt x="502" y="592"/>
                  </a:cubicBezTo>
                  <a:cubicBezTo>
                    <a:pt x="502" y="592"/>
                    <a:pt x="502" y="592"/>
                    <a:pt x="502" y="690"/>
                  </a:cubicBezTo>
                  <a:cubicBezTo>
                    <a:pt x="670" y="690"/>
                    <a:pt x="670" y="690"/>
                    <a:pt x="837" y="690"/>
                  </a:cubicBezTo>
                  <a:cubicBezTo>
                    <a:pt x="837" y="789"/>
                    <a:pt x="837" y="789"/>
                    <a:pt x="837" y="789"/>
                  </a:cubicBezTo>
                  <a:cubicBezTo>
                    <a:pt x="837" y="789"/>
                    <a:pt x="1005" y="789"/>
                    <a:pt x="1005" y="888"/>
                  </a:cubicBezTo>
                  <a:cubicBezTo>
                    <a:pt x="1172" y="986"/>
                    <a:pt x="1507" y="1184"/>
                    <a:pt x="1507" y="1282"/>
                  </a:cubicBezTo>
                  <a:cubicBezTo>
                    <a:pt x="1507" y="1282"/>
                    <a:pt x="1507" y="1282"/>
                    <a:pt x="1507" y="1282"/>
                  </a:cubicBezTo>
                  <a:cubicBezTo>
                    <a:pt x="1507" y="1282"/>
                    <a:pt x="1507" y="1381"/>
                    <a:pt x="1674" y="1578"/>
                  </a:cubicBezTo>
                  <a:cubicBezTo>
                    <a:pt x="1842" y="1775"/>
                    <a:pt x="2177" y="1874"/>
                    <a:pt x="2009" y="1973"/>
                  </a:cubicBezTo>
                  <a:cubicBezTo>
                    <a:pt x="2344" y="2071"/>
                    <a:pt x="2679" y="2268"/>
                    <a:pt x="2679" y="2564"/>
                  </a:cubicBezTo>
                  <a:cubicBezTo>
                    <a:pt x="2679" y="2564"/>
                    <a:pt x="2679" y="2564"/>
                    <a:pt x="2679" y="2564"/>
                  </a:cubicBezTo>
                  <a:cubicBezTo>
                    <a:pt x="2679" y="2564"/>
                    <a:pt x="2679" y="2564"/>
                    <a:pt x="2679" y="2663"/>
                  </a:cubicBezTo>
                  <a:cubicBezTo>
                    <a:pt x="2679" y="2564"/>
                    <a:pt x="2679" y="2663"/>
                    <a:pt x="3014" y="2663"/>
                  </a:cubicBezTo>
                  <a:cubicBezTo>
                    <a:pt x="3014" y="2860"/>
                    <a:pt x="3181" y="2959"/>
                    <a:pt x="3349" y="3058"/>
                  </a:cubicBezTo>
                  <a:cubicBezTo>
                    <a:pt x="3349" y="3058"/>
                    <a:pt x="3349" y="3058"/>
                    <a:pt x="3349" y="3058"/>
                  </a:cubicBezTo>
                  <a:cubicBezTo>
                    <a:pt x="3516" y="3058"/>
                    <a:pt x="3516" y="3255"/>
                    <a:pt x="3684" y="3353"/>
                  </a:cubicBezTo>
                  <a:cubicBezTo>
                    <a:pt x="3684" y="3452"/>
                    <a:pt x="3684" y="3452"/>
                    <a:pt x="3684" y="3551"/>
                  </a:cubicBezTo>
                  <a:cubicBezTo>
                    <a:pt x="3684" y="3551"/>
                    <a:pt x="3684" y="3551"/>
                    <a:pt x="3851" y="3649"/>
                  </a:cubicBezTo>
                  <a:cubicBezTo>
                    <a:pt x="4019" y="3748"/>
                    <a:pt x="4019" y="3847"/>
                    <a:pt x="4019" y="3945"/>
                  </a:cubicBezTo>
                  <a:cubicBezTo>
                    <a:pt x="4688" y="4142"/>
                    <a:pt x="4856" y="4537"/>
                    <a:pt x="5023" y="4636"/>
                  </a:cubicBezTo>
                  <a:cubicBezTo>
                    <a:pt x="5023" y="4734"/>
                    <a:pt x="5023" y="4734"/>
                    <a:pt x="5023" y="4734"/>
                  </a:cubicBezTo>
                  <a:cubicBezTo>
                    <a:pt x="5526" y="4932"/>
                    <a:pt x="5693" y="5326"/>
                    <a:pt x="6028" y="5523"/>
                  </a:cubicBezTo>
                  <a:cubicBezTo>
                    <a:pt x="6028" y="5523"/>
                    <a:pt x="6028" y="5523"/>
                    <a:pt x="6028" y="5523"/>
                  </a:cubicBezTo>
                  <a:cubicBezTo>
                    <a:pt x="6028" y="5622"/>
                    <a:pt x="6028" y="5721"/>
                    <a:pt x="6028" y="5622"/>
                  </a:cubicBezTo>
                  <a:cubicBezTo>
                    <a:pt x="6195" y="5721"/>
                    <a:pt x="6363" y="5819"/>
                    <a:pt x="6195" y="5918"/>
                  </a:cubicBezTo>
                  <a:cubicBezTo>
                    <a:pt x="6363" y="6016"/>
                    <a:pt x="6363" y="6016"/>
                    <a:pt x="6530" y="6016"/>
                  </a:cubicBezTo>
                  <a:cubicBezTo>
                    <a:pt x="6698" y="6214"/>
                    <a:pt x="6698" y="6312"/>
                    <a:pt x="6865" y="6411"/>
                  </a:cubicBezTo>
                  <a:cubicBezTo>
                    <a:pt x="6865" y="6411"/>
                    <a:pt x="6865" y="6411"/>
                    <a:pt x="6865" y="6411"/>
                  </a:cubicBezTo>
                  <a:cubicBezTo>
                    <a:pt x="6698" y="6312"/>
                    <a:pt x="6698" y="6411"/>
                    <a:pt x="6698" y="6411"/>
                  </a:cubicBezTo>
                  <a:cubicBezTo>
                    <a:pt x="6865" y="6510"/>
                    <a:pt x="6865" y="6608"/>
                    <a:pt x="7033" y="6510"/>
                  </a:cubicBezTo>
                  <a:cubicBezTo>
                    <a:pt x="7033" y="6608"/>
                    <a:pt x="7535" y="6904"/>
                    <a:pt x="7535" y="7101"/>
                  </a:cubicBezTo>
                  <a:cubicBezTo>
                    <a:pt x="7535" y="7003"/>
                    <a:pt x="7535" y="7101"/>
                    <a:pt x="7535" y="7101"/>
                  </a:cubicBezTo>
                  <a:cubicBezTo>
                    <a:pt x="7702" y="7200"/>
                    <a:pt x="7702" y="7299"/>
                    <a:pt x="8037" y="7397"/>
                  </a:cubicBezTo>
                  <a:cubicBezTo>
                    <a:pt x="7870" y="7397"/>
                    <a:pt x="7870" y="7397"/>
                    <a:pt x="7870" y="7397"/>
                  </a:cubicBezTo>
                  <a:cubicBezTo>
                    <a:pt x="8037" y="7397"/>
                    <a:pt x="8037" y="7397"/>
                    <a:pt x="8037" y="7397"/>
                  </a:cubicBezTo>
                  <a:cubicBezTo>
                    <a:pt x="8205" y="7693"/>
                    <a:pt x="8205" y="7890"/>
                    <a:pt x="8372" y="8088"/>
                  </a:cubicBezTo>
                  <a:cubicBezTo>
                    <a:pt x="9042" y="8384"/>
                    <a:pt x="9377" y="8778"/>
                    <a:pt x="9544" y="9173"/>
                  </a:cubicBezTo>
                  <a:cubicBezTo>
                    <a:pt x="9544" y="9173"/>
                    <a:pt x="9544" y="9173"/>
                    <a:pt x="9544" y="9173"/>
                  </a:cubicBezTo>
                  <a:cubicBezTo>
                    <a:pt x="9712" y="9173"/>
                    <a:pt x="9712" y="9468"/>
                    <a:pt x="9879" y="9468"/>
                  </a:cubicBezTo>
                  <a:cubicBezTo>
                    <a:pt x="9879" y="9567"/>
                    <a:pt x="10047" y="9567"/>
                    <a:pt x="9879" y="9567"/>
                  </a:cubicBezTo>
                  <a:cubicBezTo>
                    <a:pt x="10047" y="9666"/>
                    <a:pt x="10047" y="9863"/>
                    <a:pt x="10381" y="9863"/>
                  </a:cubicBezTo>
                  <a:cubicBezTo>
                    <a:pt x="10381" y="9863"/>
                    <a:pt x="10381" y="9863"/>
                    <a:pt x="10214" y="9863"/>
                  </a:cubicBezTo>
                  <a:cubicBezTo>
                    <a:pt x="10381" y="10060"/>
                    <a:pt x="10549" y="10060"/>
                    <a:pt x="10549" y="10356"/>
                  </a:cubicBezTo>
                  <a:cubicBezTo>
                    <a:pt x="10549" y="10356"/>
                    <a:pt x="10549" y="10356"/>
                    <a:pt x="10549" y="10356"/>
                  </a:cubicBezTo>
                  <a:cubicBezTo>
                    <a:pt x="10549" y="10455"/>
                    <a:pt x="10716" y="10455"/>
                    <a:pt x="10716" y="10455"/>
                  </a:cubicBezTo>
                  <a:cubicBezTo>
                    <a:pt x="10716" y="10553"/>
                    <a:pt x="10716" y="10455"/>
                    <a:pt x="10716" y="10455"/>
                  </a:cubicBezTo>
                  <a:cubicBezTo>
                    <a:pt x="11051" y="10751"/>
                    <a:pt x="11386" y="11047"/>
                    <a:pt x="11553" y="11342"/>
                  </a:cubicBezTo>
                  <a:cubicBezTo>
                    <a:pt x="11721" y="11540"/>
                    <a:pt x="11553" y="11441"/>
                    <a:pt x="11553" y="11540"/>
                  </a:cubicBezTo>
                  <a:cubicBezTo>
                    <a:pt x="11721" y="11540"/>
                    <a:pt x="11721" y="11540"/>
                    <a:pt x="11721" y="11540"/>
                  </a:cubicBezTo>
                  <a:cubicBezTo>
                    <a:pt x="11721" y="11638"/>
                    <a:pt x="11553" y="11737"/>
                    <a:pt x="11721" y="11737"/>
                  </a:cubicBezTo>
                  <a:cubicBezTo>
                    <a:pt x="11721" y="11737"/>
                    <a:pt x="11721" y="11737"/>
                    <a:pt x="12056" y="11737"/>
                  </a:cubicBezTo>
                  <a:cubicBezTo>
                    <a:pt x="12056" y="11836"/>
                    <a:pt x="12056" y="11836"/>
                    <a:pt x="12223" y="11934"/>
                  </a:cubicBezTo>
                  <a:cubicBezTo>
                    <a:pt x="12223" y="11934"/>
                    <a:pt x="12223" y="11934"/>
                    <a:pt x="12223" y="11934"/>
                  </a:cubicBezTo>
                  <a:cubicBezTo>
                    <a:pt x="12391" y="12132"/>
                    <a:pt x="12558" y="12329"/>
                    <a:pt x="12726" y="12329"/>
                  </a:cubicBezTo>
                  <a:cubicBezTo>
                    <a:pt x="13563" y="13118"/>
                    <a:pt x="14065" y="13611"/>
                    <a:pt x="14902" y="14301"/>
                  </a:cubicBezTo>
                  <a:cubicBezTo>
                    <a:pt x="15405" y="14992"/>
                    <a:pt x="16074" y="15682"/>
                    <a:pt x="16744" y="16274"/>
                  </a:cubicBezTo>
                  <a:cubicBezTo>
                    <a:pt x="16912" y="16570"/>
                    <a:pt x="16912" y="16570"/>
                    <a:pt x="17079" y="16668"/>
                  </a:cubicBezTo>
                  <a:cubicBezTo>
                    <a:pt x="17079" y="16668"/>
                    <a:pt x="17079" y="16668"/>
                    <a:pt x="17079" y="16668"/>
                  </a:cubicBezTo>
                  <a:cubicBezTo>
                    <a:pt x="17079" y="16668"/>
                    <a:pt x="17079" y="16866"/>
                    <a:pt x="17079" y="16767"/>
                  </a:cubicBezTo>
                  <a:cubicBezTo>
                    <a:pt x="17414" y="17063"/>
                    <a:pt x="17581" y="17162"/>
                    <a:pt x="18084" y="17556"/>
                  </a:cubicBezTo>
                  <a:cubicBezTo>
                    <a:pt x="17749" y="17556"/>
                    <a:pt x="17749" y="17556"/>
                    <a:pt x="17749" y="17556"/>
                  </a:cubicBezTo>
                  <a:cubicBezTo>
                    <a:pt x="18084" y="17655"/>
                    <a:pt x="18084" y="17655"/>
                    <a:pt x="18084" y="17655"/>
                  </a:cubicBezTo>
                  <a:cubicBezTo>
                    <a:pt x="18084" y="17655"/>
                    <a:pt x="18084" y="17655"/>
                    <a:pt x="18084" y="17655"/>
                  </a:cubicBezTo>
                  <a:cubicBezTo>
                    <a:pt x="18251" y="17655"/>
                    <a:pt x="18251" y="17655"/>
                    <a:pt x="18251" y="17655"/>
                  </a:cubicBezTo>
                  <a:cubicBezTo>
                    <a:pt x="18753" y="18148"/>
                    <a:pt x="19256" y="18937"/>
                    <a:pt x="19926" y="19529"/>
                  </a:cubicBezTo>
                  <a:cubicBezTo>
                    <a:pt x="19926" y="19726"/>
                    <a:pt x="20260" y="19825"/>
                    <a:pt x="20428" y="20121"/>
                  </a:cubicBezTo>
                  <a:cubicBezTo>
                    <a:pt x="20595" y="20515"/>
                    <a:pt x="21098" y="21107"/>
                    <a:pt x="21600" y="21501"/>
                  </a:cubicBezTo>
                  <a:cubicBezTo>
                    <a:pt x="21600" y="21501"/>
                    <a:pt x="21265" y="21600"/>
                    <a:pt x="21098" y="2140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2" name="شكل حر 119"/>
            <p:cNvSpPr/>
            <p:nvPr/>
          </p:nvSpPr>
          <p:spPr>
            <a:xfrm flipH="1">
              <a:off x="1644946" y="3549602"/>
              <a:ext cx="539137" cy="89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5" y="21403"/>
                  </a:moveTo>
                  <a:cubicBezTo>
                    <a:pt x="20446" y="21304"/>
                    <a:pt x="20446" y="20811"/>
                    <a:pt x="20116" y="20614"/>
                  </a:cubicBezTo>
                  <a:cubicBezTo>
                    <a:pt x="19951" y="20515"/>
                    <a:pt x="20281" y="20515"/>
                    <a:pt x="20116" y="20515"/>
                  </a:cubicBezTo>
                  <a:cubicBezTo>
                    <a:pt x="19621" y="20318"/>
                    <a:pt x="19292" y="19825"/>
                    <a:pt x="19127" y="19430"/>
                  </a:cubicBezTo>
                  <a:cubicBezTo>
                    <a:pt x="19292" y="19430"/>
                    <a:pt x="19292" y="19430"/>
                    <a:pt x="19292" y="19430"/>
                  </a:cubicBezTo>
                  <a:cubicBezTo>
                    <a:pt x="19127" y="19430"/>
                    <a:pt x="18962" y="19233"/>
                    <a:pt x="18962" y="19233"/>
                  </a:cubicBezTo>
                  <a:cubicBezTo>
                    <a:pt x="18962" y="19134"/>
                    <a:pt x="18962" y="19233"/>
                    <a:pt x="18962" y="19134"/>
                  </a:cubicBezTo>
                  <a:cubicBezTo>
                    <a:pt x="18797" y="19134"/>
                    <a:pt x="18797" y="19134"/>
                    <a:pt x="18797" y="19134"/>
                  </a:cubicBezTo>
                  <a:cubicBezTo>
                    <a:pt x="18797" y="19134"/>
                    <a:pt x="18797" y="19134"/>
                    <a:pt x="18797" y="19036"/>
                  </a:cubicBezTo>
                  <a:cubicBezTo>
                    <a:pt x="18632" y="19036"/>
                    <a:pt x="18632" y="19036"/>
                    <a:pt x="18632" y="19036"/>
                  </a:cubicBezTo>
                  <a:cubicBezTo>
                    <a:pt x="18302" y="19036"/>
                    <a:pt x="18467" y="18740"/>
                    <a:pt x="18137" y="18641"/>
                  </a:cubicBezTo>
                  <a:cubicBezTo>
                    <a:pt x="18302" y="18641"/>
                    <a:pt x="18302" y="18641"/>
                    <a:pt x="18302" y="18641"/>
                  </a:cubicBezTo>
                  <a:cubicBezTo>
                    <a:pt x="17973" y="18444"/>
                    <a:pt x="17643" y="18148"/>
                    <a:pt x="17313" y="17852"/>
                  </a:cubicBezTo>
                  <a:cubicBezTo>
                    <a:pt x="17478" y="17852"/>
                    <a:pt x="17478" y="17852"/>
                    <a:pt x="17478" y="17852"/>
                  </a:cubicBezTo>
                  <a:cubicBezTo>
                    <a:pt x="17313" y="17852"/>
                    <a:pt x="17148" y="17753"/>
                    <a:pt x="17148" y="17753"/>
                  </a:cubicBezTo>
                  <a:cubicBezTo>
                    <a:pt x="17148" y="17753"/>
                    <a:pt x="16983" y="17753"/>
                    <a:pt x="16983" y="17458"/>
                  </a:cubicBezTo>
                  <a:cubicBezTo>
                    <a:pt x="16983" y="17458"/>
                    <a:pt x="16983" y="17458"/>
                    <a:pt x="16983" y="17458"/>
                  </a:cubicBezTo>
                  <a:cubicBezTo>
                    <a:pt x="16983" y="17458"/>
                    <a:pt x="16983" y="17359"/>
                    <a:pt x="16818" y="17359"/>
                  </a:cubicBezTo>
                  <a:cubicBezTo>
                    <a:pt x="16983" y="17359"/>
                    <a:pt x="16983" y="17359"/>
                    <a:pt x="16983" y="17359"/>
                  </a:cubicBezTo>
                  <a:cubicBezTo>
                    <a:pt x="16818" y="17359"/>
                    <a:pt x="16818" y="17162"/>
                    <a:pt x="16818" y="17162"/>
                  </a:cubicBezTo>
                  <a:cubicBezTo>
                    <a:pt x="16818" y="17162"/>
                    <a:pt x="16818" y="17162"/>
                    <a:pt x="16818" y="17162"/>
                  </a:cubicBezTo>
                  <a:cubicBezTo>
                    <a:pt x="16653" y="17162"/>
                    <a:pt x="16653" y="17162"/>
                    <a:pt x="16653" y="17162"/>
                  </a:cubicBezTo>
                  <a:cubicBezTo>
                    <a:pt x="16653" y="17162"/>
                    <a:pt x="16653" y="17162"/>
                    <a:pt x="16653" y="17162"/>
                  </a:cubicBezTo>
                  <a:cubicBezTo>
                    <a:pt x="16489" y="17063"/>
                    <a:pt x="16489" y="16964"/>
                    <a:pt x="16489" y="16964"/>
                  </a:cubicBezTo>
                  <a:cubicBezTo>
                    <a:pt x="16489" y="16964"/>
                    <a:pt x="16489" y="17063"/>
                    <a:pt x="16653" y="16964"/>
                  </a:cubicBezTo>
                  <a:cubicBezTo>
                    <a:pt x="15994" y="16570"/>
                    <a:pt x="15829" y="16274"/>
                    <a:pt x="15499" y="15978"/>
                  </a:cubicBezTo>
                  <a:cubicBezTo>
                    <a:pt x="15499" y="15879"/>
                    <a:pt x="15499" y="15879"/>
                    <a:pt x="15499" y="15879"/>
                  </a:cubicBezTo>
                  <a:cubicBezTo>
                    <a:pt x="15499" y="15781"/>
                    <a:pt x="15334" y="15682"/>
                    <a:pt x="15334" y="15682"/>
                  </a:cubicBezTo>
                  <a:cubicBezTo>
                    <a:pt x="15334" y="15682"/>
                    <a:pt x="15334" y="15682"/>
                    <a:pt x="15334" y="15584"/>
                  </a:cubicBezTo>
                  <a:cubicBezTo>
                    <a:pt x="15334" y="15584"/>
                    <a:pt x="15169" y="15584"/>
                    <a:pt x="15169" y="15485"/>
                  </a:cubicBezTo>
                  <a:cubicBezTo>
                    <a:pt x="15169" y="15485"/>
                    <a:pt x="15169" y="15485"/>
                    <a:pt x="15169" y="15485"/>
                  </a:cubicBezTo>
                  <a:cubicBezTo>
                    <a:pt x="15169" y="15485"/>
                    <a:pt x="15005" y="15386"/>
                    <a:pt x="15005" y="15288"/>
                  </a:cubicBezTo>
                  <a:cubicBezTo>
                    <a:pt x="15005" y="15288"/>
                    <a:pt x="15005" y="15386"/>
                    <a:pt x="15005" y="15288"/>
                  </a:cubicBezTo>
                  <a:cubicBezTo>
                    <a:pt x="14840" y="15288"/>
                    <a:pt x="14840" y="15189"/>
                    <a:pt x="14840" y="15189"/>
                  </a:cubicBezTo>
                  <a:cubicBezTo>
                    <a:pt x="14840" y="15189"/>
                    <a:pt x="14840" y="15189"/>
                    <a:pt x="14840" y="15189"/>
                  </a:cubicBezTo>
                  <a:cubicBezTo>
                    <a:pt x="14840" y="15090"/>
                    <a:pt x="14675" y="15189"/>
                    <a:pt x="14675" y="15090"/>
                  </a:cubicBezTo>
                  <a:cubicBezTo>
                    <a:pt x="14675" y="15189"/>
                    <a:pt x="14675" y="15090"/>
                    <a:pt x="14675" y="15090"/>
                  </a:cubicBezTo>
                  <a:cubicBezTo>
                    <a:pt x="14510" y="15090"/>
                    <a:pt x="14510" y="14795"/>
                    <a:pt x="14345" y="14795"/>
                  </a:cubicBezTo>
                  <a:cubicBezTo>
                    <a:pt x="14345" y="14696"/>
                    <a:pt x="14345" y="14696"/>
                    <a:pt x="14345" y="14696"/>
                  </a:cubicBezTo>
                  <a:cubicBezTo>
                    <a:pt x="14180" y="14696"/>
                    <a:pt x="14180" y="14499"/>
                    <a:pt x="14015" y="14499"/>
                  </a:cubicBezTo>
                  <a:cubicBezTo>
                    <a:pt x="14015" y="14499"/>
                    <a:pt x="14180" y="14499"/>
                    <a:pt x="14015" y="14400"/>
                  </a:cubicBezTo>
                  <a:cubicBezTo>
                    <a:pt x="14015" y="14499"/>
                    <a:pt x="13850" y="14301"/>
                    <a:pt x="13850" y="14400"/>
                  </a:cubicBezTo>
                  <a:cubicBezTo>
                    <a:pt x="13685" y="14301"/>
                    <a:pt x="13685" y="14005"/>
                    <a:pt x="13521" y="14005"/>
                  </a:cubicBezTo>
                  <a:cubicBezTo>
                    <a:pt x="13685" y="14005"/>
                    <a:pt x="13685" y="13907"/>
                    <a:pt x="13685" y="13907"/>
                  </a:cubicBezTo>
                  <a:cubicBezTo>
                    <a:pt x="13685" y="13907"/>
                    <a:pt x="13685" y="13907"/>
                    <a:pt x="13685" y="13907"/>
                  </a:cubicBezTo>
                  <a:cubicBezTo>
                    <a:pt x="13850" y="13808"/>
                    <a:pt x="13850" y="13907"/>
                    <a:pt x="13850" y="13907"/>
                  </a:cubicBezTo>
                  <a:cubicBezTo>
                    <a:pt x="13850" y="13808"/>
                    <a:pt x="13685" y="13808"/>
                    <a:pt x="13685" y="13808"/>
                  </a:cubicBezTo>
                  <a:cubicBezTo>
                    <a:pt x="13521" y="13808"/>
                    <a:pt x="13191" y="13808"/>
                    <a:pt x="13191" y="13710"/>
                  </a:cubicBezTo>
                  <a:cubicBezTo>
                    <a:pt x="13191" y="13710"/>
                    <a:pt x="13191" y="13611"/>
                    <a:pt x="13521" y="13611"/>
                  </a:cubicBezTo>
                  <a:cubicBezTo>
                    <a:pt x="12861" y="13512"/>
                    <a:pt x="12861" y="13512"/>
                    <a:pt x="12861" y="13512"/>
                  </a:cubicBezTo>
                  <a:cubicBezTo>
                    <a:pt x="12861" y="13512"/>
                    <a:pt x="13026" y="13512"/>
                    <a:pt x="12861" y="13414"/>
                  </a:cubicBezTo>
                  <a:cubicBezTo>
                    <a:pt x="12861" y="13512"/>
                    <a:pt x="12861" y="13414"/>
                    <a:pt x="12861" y="13414"/>
                  </a:cubicBezTo>
                  <a:cubicBezTo>
                    <a:pt x="12861" y="13414"/>
                    <a:pt x="12696" y="13315"/>
                    <a:pt x="12696" y="13216"/>
                  </a:cubicBezTo>
                  <a:cubicBezTo>
                    <a:pt x="12861" y="13216"/>
                    <a:pt x="12861" y="13315"/>
                    <a:pt x="12861" y="13216"/>
                  </a:cubicBezTo>
                  <a:cubicBezTo>
                    <a:pt x="12696" y="13216"/>
                    <a:pt x="12696" y="13216"/>
                    <a:pt x="12696" y="13118"/>
                  </a:cubicBezTo>
                  <a:cubicBezTo>
                    <a:pt x="12696" y="13118"/>
                    <a:pt x="12696" y="13118"/>
                    <a:pt x="12696" y="13118"/>
                  </a:cubicBezTo>
                  <a:cubicBezTo>
                    <a:pt x="12696" y="13118"/>
                    <a:pt x="12531" y="13019"/>
                    <a:pt x="12531" y="13118"/>
                  </a:cubicBezTo>
                  <a:cubicBezTo>
                    <a:pt x="12531" y="13118"/>
                    <a:pt x="12531" y="13019"/>
                    <a:pt x="12531" y="13118"/>
                  </a:cubicBezTo>
                  <a:cubicBezTo>
                    <a:pt x="12366" y="13118"/>
                    <a:pt x="12366" y="13019"/>
                    <a:pt x="12366" y="12921"/>
                  </a:cubicBezTo>
                  <a:cubicBezTo>
                    <a:pt x="12366" y="13019"/>
                    <a:pt x="12366" y="12921"/>
                    <a:pt x="12366" y="12921"/>
                  </a:cubicBezTo>
                  <a:cubicBezTo>
                    <a:pt x="12366" y="12921"/>
                    <a:pt x="12202" y="12822"/>
                    <a:pt x="12037" y="12723"/>
                  </a:cubicBezTo>
                  <a:cubicBezTo>
                    <a:pt x="12202" y="12723"/>
                    <a:pt x="12202" y="12723"/>
                    <a:pt x="12202" y="12723"/>
                  </a:cubicBezTo>
                  <a:cubicBezTo>
                    <a:pt x="12202" y="12625"/>
                    <a:pt x="11707" y="12526"/>
                    <a:pt x="11707" y="12329"/>
                  </a:cubicBezTo>
                  <a:cubicBezTo>
                    <a:pt x="11707" y="12526"/>
                    <a:pt x="11707" y="12526"/>
                    <a:pt x="11707" y="12526"/>
                  </a:cubicBezTo>
                  <a:cubicBezTo>
                    <a:pt x="11542" y="12329"/>
                    <a:pt x="11707" y="12329"/>
                    <a:pt x="11707" y="12329"/>
                  </a:cubicBezTo>
                  <a:cubicBezTo>
                    <a:pt x="11707" y="12230"/>
                    <a:pt x="11542" y="12230"/>
                    <a:pt x="11542" y="12230"/>
                  </a:cubicBezTo>
                  <a:cubicBezTo>
                    <a:pt x="11377" y="12230"/>
                    <a:pt x="11542" y="12230"/>
                    <a:pt x="11542" y="12230"/>
                  </a:cubicBezTo>
                  <a:cubicBezTo>
                    <a:pt x="11542" y="12132"/>
                    <a:pt x="11212" y="11934"/>
                    <a:pt x="11212" y="11836"/>
                  </a:cubicBezTo>
                  <a:cubicBezTo>
                    <a:pt x="11047" y="11836"/>
                    <a:pt x="11047" y="11836"/>
                    <a:pt x="11047" y="11836"/>
                  </a:cubicBezTo>
                  <a:cubicBezTo>
                    <a:pt x="11047" y="11836"/>
                    <a:pt x="11047" y="11836"/>
                    <a:pt x="11047" y="11836"/>
                  </a:cubicBezTo>
                  <a:cubicBezTo>
                    <a:pt x="11212" y="11737"/>
                    <a:pt x="11047" y="11737"/>
                    <a:pt x="11047" y="11737"/>
                  </a:cubicBezTo>
                  <a:cubicBezTo>
                    <a:pt x="10882" y="11638"/>
                    <a:pt x="11212" y="11836"/>
                    <a:pt x="11212" y="11836"/>
                  </a:cubicBezTo>
                  <a:cubicBezTo>
                    <a:pt x="11212" y="11836"/>
                    <a:pt x="11047" y="11737"/>
                    <a:pt x="11212" y="11737"/>
                  </a:cubicBezTo>
                  <a:cubicBezTo>
                    <a:pt x="11047" y="11737"/>
                    <a:pt x="10882" y="11638"/>
                    <a:pt x="10882" y="11540"/>
                  </a:cubicBezTo>
                  <a:cubicBezTo>
                    <a:pt x="10882" y="11638"/>
                    <a:pt x="11047" y="11638"/>
                    <a:pt x="11047" y="11540"/>
                  </a:cubicBezTo>
                  <a:cubicBezTo>
                    <a:pt x="10882" y="11342"/>
                    <a:pt x="11047" y="11540"/>
                    <a:pt x="10882" y="11342"/>
                  </a:cubicBezTo>
                  <a:cubicBezTo>
                    <a:pt x="10882" y="11342"/>
                    <a:pt x="10882" y="11342"/>
                    <a:pt x="10882" y="11342"/>
                  </a:cubicBezTo>
                  <a:cubicBezTo>
                    <a:pt x="10718" y="11342"/>
                    <a:pt x="10718" y="11244"/>
                    <a:pt x="10718" y="11342"/>
                  </a:cubicBezTo>
                  <a:cubicBezTo>
                    <a:pt x="10718" y="11244"/>
                    <a:pt x="10553" y="11244"/>
                    <a:pt x="10718" y="11244"/>
                  </a:cubicBezTo>
                  <a:cubicBezTo>
                    <a:pt x="10718" y="11244"/>
                    <a:pt x="10718" y="11244"/>
                    <a:pt x="10718" y="11244"/>
                  </a:cubicBezTo>
                  <a:cubicBezTo>
                    <a:pt x="10553" y="11244"/>
                    <a:pt x="10553" y="11244"/>
                    <a:pt x="10553" y="11244"/>
                  </a:cubicBezTo>
                  <a:cubicBezTo>
                    <a:pt x="10553" y="11145"/>
                    <a:pt x="10553" y="11145"/>
                    <a:pt x="10553" y="11145"/>
                  </a:cubicBezTo>
                  <a:cubicBezTo>
                    <a:pt x="10223" y="11244"/>
                    <a:pt x="10553" y="11047"/>
                    <a:pt x="10223" y="11047"/>
                  </a:cubicBezTo>
                  <a:cubicBezTo>
                    <a:pt x="10058" y="10948"/>
                    <a:pt x="10058" y="10849"/>
                    <a:pt x="10058" y="10751"/>
                  </a:cubicBezTo>
                  <a:cubicBezTo>
                    <a:pt x="10058" y="10751"/>
                    <a:pt x="10058" y="10751"/>
                    <a:pt x="9893" y="10652"/>
                  </a:cubicBezTo>
                  <a:cubicBezTo>
                    <a:pt x="10058" y="10652"/>
                    <a:pt x="10058" y="10652"/>
                    <a:pt x="10058" y="10652"/>
                  </a:cubicBezTo>
                  <a:cubicBezTo>
                    <a:pt x="10058" y="10553"/>
                    <a:pt x="10058" y="10553"/>
                    <a:pt x="9893" y="10553"/>
                  </a:cubicBezTo>
                  <a:cubicBezTo>
                    <a:pt x="9893" y="10553"/>
                    <a:pt x="9893" y="10455"/>
                    <a:pt x="9893" y="10356"/>
                  </a:cubicBezTo>
                  <a:cubicBezTo>
                    <a:pt x="9728" y="10356"/>
                    <a:pt x="9728" y="10356"/>
                    <a:pt x="9728" y="10356"/>
                  </a:cubicBezTo>
                  <a:cubicBezTo>
                    <a:pt x="9728" y="10258"/>
                    <a:pt x="9398" y="10258"/>
                    <a:pt x="9563" y="10159"/>
                  </a:cubicBezTo>
                  <a:cubicBezTo>
                    <a:pt x="9728" y="10159"/>
                    <a:pt x="9728" y="10159"/>
                    <a:pt x="9728" y="10159"/>
                  </a:cubicBezTo>
                  <a:cubicBezTo>
                    <a:pt x="9728" y="10060"/>
                    <a:pt x="9398" y="10060"/>
                    <a:pt x="9398" y="9962"/>
                  </a:cubicBezTo>
                  <a:cubicBezTo>
                    <a:pt x="9398" y="9962"/>
                    <a:pt x="9398" y="9962"/>
                    <a:pt x="9398" y="9962"/>
                  </a:cubicBezTo>
                  <a:cubicBezTo>
                    <a:pt x="9398" y="9962"/>
                    <a:pt x="9069" y="9863"/>
                    <a:pt x="9234" y="9863"/>
                  </a:cubicBezTo>
                  <a:cubicBezTo>
                    <a:pt x="9234" y="9863"/>
                    <a:pt x="9234" y="9863"/>
                    <a:pt x="9069" y="9863"/>
                  </a:cubicBezTo>
                  <a:cubicBezTo>
                    <a:pt x="9069" y="9567"/>
                    <a:pt x="8739" y="9468"/>
                    <a:pt x="8739" y="9271"/>
                  </a:cubicBezTo>
                  <a:cubicBezTo>
                    <a:pt x="8739" y="9271"/>
                    <a:pt x="8739" y="9173"/>
                    <a:pt x="8739" y="9271"/>
                  </a:cubicBezTo>
                  <a:cubicBezTo>
                    <a:pt x="8574" y="9271"/>
                    <a:pt x="8739" y="9271"/>
                    <a:pt x="8739" y="9271"/>
                  </a:cubicBezTo>
                  <a:cubicBezTo>
                    <a:pt x="8739" y="9271"/>
                    <a:pt x="8739" y="9271"/>
                    <a:pt x="8739" y="9271"/>
                  </a:cubicBezTo>
                  <a:cubicBezTo>
                    <a:pt x="8574" y="9271"/>
                    <a:pt x="8574" y="9173"/>
                    <a:pt x="8739" y="9173"/>
                  </a:cubicBezTo>
                  <a:cubicBezTo>
                    <a:pt x="8739" y="9173"/>
                    <a:pt x="8409" y="9173"/>
                    <a:pt x="8409" y="9173"/>
                  </a:cubicBezTo>
                  <a:cubicBezTo>
                    <a:pt x="8409" y="9074"/>
                    <a:pt x="8409" y="9074"/>
                    <a:pt x="8409" y="9074"/>
                  </a:cubicBezTo>
                  <a:cubicBezTo>
                    <a:pt x="8244" y="9074"/>
                    <a:pt x="8244" y="9074"/>
                    <a:pt x="8244" y="9074"/>
                  </a:cubicBezTo>
                  <a:cubicBezTo>
                    <a:pt x="8244" y="8975"/>
                    <a:pt x="8244" y="8975"/>
                    <a:pt x="8409" y="8778"/>
                  </a:cubicBezTo>
                  <a:cubicBezTo>
                    <a:pt x="8244" y="8679"/>
                    <a:pt x="8244" y="8679"/>
                    <a:pt x="8244" y="8679"/>
                  </a:cubicBezTo>
                  <a:cubicBezTo>
                    <a:pt x="8244" y="8581"/>
                    <a:pt x="8244" y="8581"/>
                    <a:pt x="8244" y="8581"/>
                  </a:cubicBezTo>
                  <a:cubicBezTo>
                    <a:pt x="8244" y="8679"/>
                    <a:pt x="8244" y="8581"/>
                    <a:pt x="8079" y="8581"/>
                  </a:cubicBezTo>
                  <a:cubicBezTo>
                    <a:pt x="8244" y="8581"/>
                    <a:pt x="8244" y="8581"/>
                    <a:pt x="8244" y="8581"/>
                  </a:cubicBezTo>
                  <a:cubicBezTo>
                    <a:pt x="8244" y="8581"/>
                    <a:pt x="8079" y="8581"/>
                    <a:pt x="8079" y="8581"/>
                  </a:cubicBezTo>
                  <a:cubicBezTo>
                    <a:pt x="8079" y="8581"/>
                    <a:pt x="8079" y="8581"/>
                    <a:pt x="8079" y="8679"/>
                  </a:cubicBezTo>
                  <a:cubicBezTo>
                    <a:pt x="8079" y="8581"/>
                    <a:pt x="8079" y="8581"/>
                    <a:pt x="7915" y="8581"/>
                  </a:cubicBezTo>
                  <a:cubicBezTo>
                    <a:pt x="8079" y="8581"/>
                    <a:pt x="7915" y="8581"/>
                    <a:pt x="7915" y="8581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384"/>
                  </a:cubicBezTo>
                  <a:cubicBezTo>
                    <a:pt x="7915" y="8384"/>
                    <a:pt x="7915" y="8482"/>
                    <a:pt x="7750" y="8384"/>
                  </a:cubicBezTo>
                  <a:cubicBezTo>
                    <a:pt x="7915" y="8384"/>
                    <a:pt x="7915" y="8384"/>
                    <a:pt x="7915" y="8384"/>
                  </a:cubicBezTo>
                  <a:cubicBezTo>
                    <a:pt x="7915" y="8285"/>
                    <a:pt x="7915" y="8285"/>
                    <a:pt x="7915" y="8285"/>
                  </a:cubicBezTo>
                  <a:cubicBezTo>
                    <a:pt x="7750" y="8285"/>
                    <a:pt x="7750" y="8285"/>
                    <a:pt x="7750" y="8285"/>
                  </a:cubicBezTo>
                  <a:cubicBezTo>
                    <a:pt x="7915" y="8285"/>
                    <a:pt x="7915" y="8285"/>
                    <a:pt x="7915" y="8285"/>
                  </a:cubicBezTo>
                  <a:cubicBezTo>
                    <a:pt x="7750" y="8285"/>
                    <a:pt x="7750" y="8186"/>
                    <a:pt x="7420" y="8186"/>
                  </a:cubicBezTo>
                  <a:cubicBezTo>
                    <a:pt x="7420" y="8088"/>
                    <a:pt x="7420" y="8088"/>
                    <a:pt x="7420" y="8088"/>
                  </a:cubicBezTo>
                  <a:cubicBezTo>
                    <a:pt x="7420" y="8088"/>
                    <a:pt x="7420" y="8088"/>
                    <a:pt x="7420" y="8088"/>
                  </a:cubicBezTo>
                  <a:cubicBezTo>
                    <a:pt x="7420" y="7890"/>
                    <a:pt x="7255" y="7890"/>
                    <a:pt x="7255" y="7890"/>
                  </a:cubicBezTo>
                  <a:cubicBezTo>
                    <a:pt x="7255" y="7890"/>
                    <a:pt x="7255" y="7890"/>
                    <a:pt x="7255" y="7890"/>
                  </a:cubicBezTo>
                  <a:cubicBezTo>
                    <a:pt x="7255" y="7890"/>
                    <a:pt x="7090" y="7890"/>
                    <a:pt x="7090" y="7890"/>
                  </a:cubicBezTo>
                  <a:cubicBezTo>
                    <a:pt x="7090" y="7792"/>
                    <a:pt x="7420" y="7693"/>
                    <a:pt x="7255" y="7693"/>
                  </a:cubicBezTo>
                  <a:cubicBezTo>
                    <a:pt x="7090" y="7595"/>
                    <a:pt x="6925" y="7595"/>
                    <a:pt x="6925" y="7693"/>
                  </a:cubicBezTo>
                  <a:cubicBezTo>
                    <a:pt x="6925" y="7595"/>
                    <a:pt x="6760" y="7496"/>
                    <a:pt x="6760" y="7299"/>
                  </a:cubicBezTo>
                  <a:cubicBezTo>
                    <a:pt x="6760" y="7299"/>
                    <a:pt x="6760" y="7299"/>
                    <a:pt x="6760" y="7299"/>
                  </a:cubicBezTo>
                  <a:cubicBezTo>
                    <a:pt x="6595" y="7200"/>
                    <a:pt x="6266" y="7003"/>
                    <a:pt x="6266" y="6805"/>
                  </a:cubicBezTo>
                  <a:cubicBezTo>
                    <a:pt x="6431" y="6805"/>
                    <a:pt x="6431" y="6805"/>
                    <a:pt x="6431" y="6805"/>
                  </a:cubicBezTo>
                  <a:cubicBezTo>
                    <a:pt x="6266" y="6805"/>
                    <a:pt x="6431" y="6707"/>
                    <a:pt x="6266" y="6707"/>
                  </a:cubicBezTo>
                  <a:cubicBezTo>
                    <a:pt x="6266" y="6805"/>
                    <a:pt x="6266" y="6805"/>
                    <a:pt x="6266" y="6805"/>
                  </a:cubicBezTo>
                  <a:cubicBezTo>
                    <a:pt x="5936" y="6707"/>
                    <a:pt x="5771" y="6608"/>
                    <a:pt x="5771" y="6608"/>
                  </a:cubicBezTo>
                  <a:cubicBezTo>
                    <a:pt x="5771" y="6608"/>
                    <a:pt x="5771" y="6608"/>
                    <a:pt x="5771" y="6608"/>
                  </a:cubicBezTo>
                  <a:cubicBezTo>
                    <a:pt x="5936" y="6608"/>
                    <a:pt x="5771" y="6510"/>
                    <a:pt x="5771" y="6510"/>
                  </a:cubicBezTo>
                  <a:cubicBezTo>
                    <a:pt x="5606" y="6510"/>
                    <a:pt x="5606" y="6510"/>
                    <a:pt x="5606" y="6510"/>
                  </a:cubicBezTo>
                  <a:cubicBezTo>
                    <a:pt x="5606" y="6411"/>
                    <a:pt x="5606" y="6411"/>
                    <a:pt x="5606" y="6411"/>
                  </a:cubicBezTo>
                  <a:cubicBezTo>
                    <a:pt x="5606" y="6411"/>
                    <a:pt x="5606" y="6411"/>
                    <a:pt x="5606" y="6411"/>
                  </a:cubicBezTo>
                  <a:cubicBezTo>
                    <a:pt x="5606" y="6411"/>
                    <a:pt x="5606" y="6312"/>
                    <a:pt x="5606" y="6312"/>
                  </a:cubicBezTo>
                  <a:cubicBezTo>
                    <a:pt x="5606" y="6312"/>
                    <a:pt x="5441" y="6115"/>
                    <a:pt x="5441" y="6115"/>
                  </a:cubicBezTo>
                  <a:cubicBezTo>
                    <a:pt x="5441" y="6016"/>
                    <a:pt x="5441" y="6016"/>
                    <a:pt x="5441" y="6016"/>
                  </a:cubicBezTo>
                  <a:cubicBezTo>
                    <a:pt x="5441" y="5918"/>
                    <a:pt x="5441" y="5918"/>
                    <a:pt x="5441" y="6016"/>
                  </a:cubicBezTo>
                  <a:cubicBezTo>
                    <a:pt x="5276" y="5918"/>
                    <a:pt x="5276" y="5918"/>
                    <a:pt x="5276" y="5819"/>
                  </a:cubicBezTo>
                  <a:cubicBezTo>
                    <a:pt x="4947" y="5721"/>
                    <a:pt x="4782" y="5425"/>
                    <a:pt x="4452" y="5227"/>
                  </a:cubicBezTo>
                  <a:cubicBezTo>
                    <a:pt x="4617" y="5227"/>
                    <a:pt x="4617" y="5227"/>
                    <a:pt x="4617" y="5227"/>
                  </a:cubicBezTo>
                  <a:cubicBezTo>
                    <a:pt x="4617" y="5129"/>
                    <a:pt x="4452" y="5227"/>
                    <a:pt x="4452" y="5227"/>
                  </a:cubicBezTo>
                  <a:cubicBezTo>
                    <a:pt x="4452" y="5227"/>
                    <a:pt x="4452" y="5129"/>
                    <a:pt x="4617" y="5129"/>
                  </a:cubicBezTo>
                  <a:cubicBezTo>
                    <a:pt x="4617" y="5030"/>
                    <a:pt x="4452" y="5030"/>
                    <a:pt x="4287" y="5030"/>
                  </a:cubicBezTo>
                  <a:cubicBezTo>
                    <a:pt x="4287" y="5030"/>
                    <a:pt x="4452" y="5030"/>
                    <a:pt x="4287" y="5030"/>
                  </a:cubicBezTo>
                  <a:cubicBezTo>
                    <a:pt x="4287" y="5030"/>
                    <a:pt x="4287" y="4932"/>
                    <a:pt x="4122" y="4932"/>
                  </a:cubicBezTo>
                  <a:cubicBezTo>
                    <a:pt x="4287" y="4932"/>
                    <a:pt x="4287" y="4932"/>
                    <a:pt x="4287" y="4932"/>
                  </a:cubicBezTo>
                  <a:cubicBezTo>
                    <a:pt x="4287" y="4932"/>
                    <a:pt x="4287" y="4932"/>
                    <a:pt x="4287" y="4932"/>
                  </a:cubicBezTo>
                  <a:cubicBezTo>
                    <a:pt x="4287" y="4734"/>
                    <a:pt x="4617" y="4932"/>
                    <a:pt x="4617" y="4833"/>
                  </a:cubicBezTo>
                  <a:cubicBezTo>
                    <a:pt x="4617" y="4833"/>
                    <a:pt x="4617" y="4833"/>
                    <a:pt x="4617" y="4833"/>
                  </a:cubicBezTo>
                  <a:cubicBezTo>
                    <a:pt x="4617" y="4734"/>
                    <a:pt x="4782" y="4833"/>
                    <a:pt x="4782" y="4734"/>
                  </a:cubicBezTo>
                  <a:cubicBezTo>
                    <a:pt x="4617" y="4734"/>
                    <a:pt x="4452" y="4734"/>
                    <a:pt x="4452" y="4734"/>
                  </a:cubicBezTo>
                  <a:cubicBezTo>
                    <a:pt x="4287" y="4734"/>
                    <a:pt x="4122" y="4833"/>
                    <a:pt x="4122" y="4734"/>
                  </a:cubicBezTo>
                  <a:cubicBezTo>
                    <a:pt x="4122" y="4636"/>
                    <a:pt x="4122" y="4833"/>
                    <a:pt x="4287" y="4734"/>
                  </a:cubicBezTo>
                  <a:cubicBezTo>
                    <a:pt x="4287" y="4636"/>
                    <a:pt x="4122" y="4636"/>
                    <a:pt x="4122" y="4636"/>
                  </a:cubicBezTo>
                  <a:cubicBezTo>
                    <a:pt x="3957" y="4636"/>
                    <a:pt x="3957" y="4636"/>
                    <a:pt x="3957" y="4636"/>
                  </a:cubicBezTo>
                  <a:cubicBezTo>
                    <a:pt x="3957" y="4636"/>
                    <a:pt x="4122" y="4636"/>
                    <a:pt x="3957" y="4636"/>
                  </a:cubicBezTo>
                  <a:cubicBezTo>
                    <a:pt x="3792" y="4636"/>
                    <a:pt x="3792" y="4636"/>
                    <a:pt x="3792" y="4636"/>
                  </a:cubicBezTo>
                  <a:cubicBezTo>
                    <a:pt x="3627" y="4636"/>
                    <a:pt x="3792" y="4438"/>
                    <a:pt x="3627" y="4438"/>
                  </a:cubicBezTo>
                  <a:cubicBezTo>
                    <a:pt x="3627" y="4438"/>
                    <a:pt x="3957" y="4438"/>
                    <a:pt x="3957" y="4340"/>
                  </a:cubicBezTo>
                  <a:cubicBezTo>
                    <a:pt x="3792" y="4438"/>
                    <a:pt x="3627" y="4340"/>
                    <a:pt x="3627" y="4438"/>
                  </a:cubicBezTo>
                  <a:cubicBezTo>
                    <a:pt x="3627" y="4340"/>
                    <a:pt x="3627" y="4340"/>
                    <a:pt x="3627" y="4340"/>
                  </a:cubicBezTo>
                  <a:cubicBezTo>
                    <a:pt x="3792" y="4241"/>
                    <a:pt x="3463" y="4241"/>
                    <a:pt x="3627" y="4142"/>
                  </a:cubicBezTo>
                  <a:cubicBezTo>
                    <a:pt x="3463" y="4241"/>
                    <a:pt x="3463" y="4241"/>
                    <a:pt x="3463" y="4241"/>
                  </a:cubicBezTo>
                  <a:cubicBezTo>
                    <a:pt x="3463" y="4142"/>
                    <a:pt x="3463" y="4142"/>
                    <a:pt x="3463" y="4142"/>
                  </a:cubicBezTo>
                  <a:cubicBezTo>
                    <a:pt x="3463" y="4044"/>
                    <a:pt x="3298" y="4044"/>
                    <a:pt x="3463" y="3945"/>
                  </a:cubicBezTo>
                  <a:cubicBezTo>
                    <a:pt x="3463" y="3945"/>
                    <a:pt x="3298" y="3945"/>
                    <a:pt x="3298" y="3945"/>
                  </a:cubicBezTo>
                  <a:cubicBezTo>
                    <a:pt x="3298" y="4044"/>
                    <a:pt x="3298" y="3945"/>
                    <a:pt x="3298" y="4044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3298" y="3945"/>
                    <a:pt x="3298" y="3945"/>
                    <a:pt x="2968" y="3945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2968" y="3945"/>
                    <a:pt x="2968" y="3945"/>
                    <a:pt x="2968" y="3945"/>
                  </a:cubicBezTo>
                  <a:cubicBezTo>
                    <a:pt x="2803" y="3847"/>
                    <a:pt x="3298" y="3847"/>
                    <a:pt x="2968" y="3748"/>
                  </a:cubicBezTo>
                  <a:cubicBezTo>
                    <a:pt x="3298" y="3847"/>
                    <a:pt x="3298" y="3847"/>
                    <a:pt x="3298" y="3847"/>
                  </a:cubicBezTo>
                  <a:cubicBezTo>
                    <a:pt x="3298" y="3748"/>
                    <a:pt x="3298" y="3748"/>
                    <a:pt x="3298" y="3748"/>
                  </a:cubicBezTo>
                  <a:cubicBezTo>
                    <a:pt x="2968" y="3748"/>
                    <a:pt x="2803" y="3748"/>
                    <a:pt x="2803" y="3748"/>
                  </a:cubicBezTo>
                  <a:cubicBezTo>
                    <a:pt x="2803" y="3748"/>
                    <a:pt x="2803" y="3748"/>
                    <a:pt x="2803" y="3551"/>
                  </a:cubicBezTo>
                  <a:cubicBezTo>
                    <a:pt x="2968" y="3748"/>
                    <a:pt x="2968" y="3748"/>
                    <a:pt x="2968" y="3748"/>
                  </a:cubicBezTo>
                  <a:cubicBezTo>
                    <a:pt x="2968" y="3748"/>
                    <a:pt x="2968" y="3551"/>
                    <a:pt x="2968" y="3452"/>
                  </a:cubicBezTo>
                  <a:cubicBezTo>
                    <a:pt x="2803" y="3452"/>
                    <a:pt x="2638" y="3452"/>
                    <a:pt x="2638" y="3452"/>
                  </a:cubicBezTo>
                  <a:cubicBezTo>
                    <a:pt x="2638" y="3452"/>
                    <a:pt x="2638" y="3353"/>
                    <a:pt x="2803" y="3452"/>
                  </a:cubicBezTo>
                  <a:cubicBezTo>
                    <a:pt x="2638" y="3353"/>
                    <a:pt x="2638" y="3452"/>
                    <a:pt x="2638" y="3353"/>
                  </a:cubicBezTo>
                  <a:cubicBezTo>
                    <a:pt x="2638" y="3353"/>
                    <a:pt x="2638" y="3255"/>
                    <a:pt x="2638" y="3255"/>
                  </a:cubicBezTo>
                  <a:cubicBezTo>
                    <a:pt x="2803" y="3255"/>
                    <a:pt x="2803" y="3255"/>
                    <a:pt x="2803" y="3255"/>
                  </a:cubicBezTo>
                  <a:cubicBezTo>
                    <a:pt x="2803" y="3255"/>
                    <a:pt x="2803" y="3255"/>
                    <a:pt x="2803" y="3255"/>
                  </a:cubicBezTo>
                  <a:cubicBezTo>
                    <a:pt x="2968" y="3255"/>
                    <a:pt x="2803" y="3156"/>
                    <a:pt x="2968" y="3156"/>
                  </a:cubicBezTo>
                  <a:cubicBezTo>
                    <a:pt x="2803" y="3156"/>
                    <a:pt x="2803" y="3156"/>
                    <a:pt x="2803" y="3156"/>
                  </a:cubicBezTo>
                  <a:cubicBezTo>
                    <a:pt x="2803" y="3255"/>
                    <a:pt x="2473" y="3058"/>
                    <a:pt x="2308" y="3156"/>
                  </a:cubicBezTo>
                  <a:cubicBezTo>
                    <a:pt x="2144" y="3058"/>
                    <a:pt x="2638" y="2959"/>
                    <a:pt x="2308" y="2959"/>
                  </a:cubicBezTo>
                  <a:cubicBezTo>
                    <a:pt x="2308" y="2959"/>
                    <a:pt x="2144" y="2959"/>
                    <a:pt x="2308" y="3058"/>
                  </a:cubicBezTo>
                  <a:cubicBezTo>
                    <a:pt x="2144" y="2959"/>
                    <a:pt x="2144" y="3058"/>
                    <a:pt x="2144" y="2959"/>
                  </a:cubicBezTo>
                  <a:cubicBezTo>
                    <a:pt x="2144" y="2959"/>
                    <a:pt x="2144" y="2762"/>
                    <a:pt x="2308" y="2860"/>
                  </a:cubicBezTo>
                  <a:cubicBezTo>
                    <a:pt x="2308" y="2959"/>
                    <a:pt x="2308" y="2959"/>
                    <a:pt x="2308" y="2959"/>
                  </a:cubicBezTo>
                  <a:cubicBezTo>
                    <a:pt x="2308" y="2860"/>
                    <a:pt x="2473" y="2860"/>
                    <a:pt x="2473" y="2762"/>
                  </a:cubicBezTo>
                  <a:cubicBezTo>
                    <a:pt x="2308" y="2762"/>
                    <a:pt x="2308" y="2564"/>
                    <a:pt x="2144" y="2762"/>
                  </a:cubicBezTo>
                  <a:cubicBezTo>
                    <a:pt x="2144" y="2762"/>
                    <a:pt x="2308" y="2762"/>
                    <a:pt x="2144" y="2762"/>
                  </a:cubicBezTo>
                  <a:cubicBezTo>
                    <a:pt x="2144" y="2762"/>
                    <a:pt x="2144" y="2564"/>
                    <a:pt x="2144" y="2564"/>
                  </a:cubicBezTo>
                  <a:cubicBezTo>
                    <a:pt x="2144" y="2762"/>
                    <a:pt x="2144" y="2762"/>
                    <a:pt x="2144" y="2762"/>
                  </a:cubicBezTo>
                  <a:cubicBezTo>
                    <a:pt x="1979" y="2762"/>
                    <a:pt x="1979" y="2762"/>
                    <a:pt x="1979" y="2762"/>
                  </a:cubicBezTo>
                  <a:cubicBezTo>
                    <a:pt x="1979" y="2762"/>
                    <a:pt x="1979" y="2762"/>
                    <a:pt x="1979" y="2762"/>
                  </a:cubicBezTo>
                  <a:cubicBezTo>
                    <a:pt x="1979" y="2564"/>
                    <a:pt x="1979" y="2762"/>
                    <a:pt x="1814" y="2564"/>
                  </a:cubicBezTo>
                  <a:cubicBezTo>
                    <a:pt x="1979" y="2564"/>
                    <a:pt x="1979" y="2564"/>
                    <a:pt x="1979" y="2564"/>
                  </a:cubicBezTo>
                  <a:cubicBezTo>
                    <a:pt x="1979" y="2564"/>
                    <a:pt x="1979" y="2564"/>
                    <a:pt x="2144" y="2564"/>
                  </a:cubicBezTo>
                  <a:cubicBezTo>
                    <a:pt x="2144" y="2564"/>
                    <a:pt x="1979" y="2564"/>
                    <a:pt x="1979" y="2466"/>
                  </a:cubicBezTo>
                  <a:cubicBezTo>
                    <a:pt x="1979" y="2564"/>
                    <a:pt x="1979" y="2564"/>
                    <a:pt x="1979" y="2564"/>
                  </a:cubicBezTo>
                  <a:cubicBezTo>
                    <a:pt x="1979" y="2466"/>
                    <a:pt x="2144" y="2367"/>
                    <a:pt x="1979" y="2367"/>
                  </a:cubicBezTo>
                  <a:cubicBezTo>
                    <a:pt x="1979" y="2367"/>
                    <a:pt x="1979" y="2367"/>
                    <a:pt x="1814" y="2367"/>
                  </a:cubicBezTo>
                  <a:cubicBezTo>
                    <a:pt x="1814" y="2268"/>
                    <a:pt x="1484" y="2268"/>
                    <a:pt x="1484" y="2170"/>
                  </a:cubicBezTo>
                  <a:cubicBezTo>
                    <a:pt x="1484" y="2170"/>
                    <a:pt x="1319" y="2071"/>
                    <a:pt x="1484" y="2071"/>
                  </a:cubicBezTo>
                  <a:cubicBezTo>
                    <a:pt x="1484" y="2170"/>
                    <a:pt x="1814" y="2367"/>
                    <a:pt x="1979" y="2367"/>
                  </a:cubicBezTo>
                  <a:cubicBezTo>
                    <a:pt x="1979" y="2268"/>
                    <a:pt x="1979" y="2466"/>
                    <a:pt x="2144" y="2367"/>
                  </a:cubicBezTo>
                  <a:cubicBezTo>
                    <a:pt x="2144" y="2268"/>
                    <a:pt x="2144" y="2268"/>
                    <a:pt x="2144" y="2170"/>
                  </a:cubicBezTo>
                  <a:cubicBezTo>
                    <a:pt x="2144" y="2170"/>
                    <a:pt x="2144" y="2170"/>
                    <a:pt x="2144" y="2170"/>
                  </a:cubicBezTo>
                  <a:cubicBezTo>
                    <a:pt x="2144" y="2170"/>
                    <a:pt x="2144" y="2268"/>
                    <a:pt x="1979" y="2268"/>
                  </a:cubicBezTo>
                  <a:cubicBezTo>
                    <a:pt x="1979" y="2170"/>
                    <a:pt x="1814" y="2071"/>
                    <a:pt x="1484" y="2071"/>
                  </a:cubicBezTo>
                  <a:cubicBezTo>
                    <a:pt x="1484" y="1973"/>
                    <a:pt x="1814" y="1973"/>
                    <a:pt x="1814" y="1973"/>
                  </a:cubicBezTo>
                  <a:cubicBezTo>
                    <a:pt x="1484" y="1973"/>
                    <a:pt x="1484" y="1775"/>
                    <a:pt x="1319" y="1677"/>
                  </a:cubicBezTo>
                  <a:cubicBezTo>
                    <a:pt x="1319" y="1775"/>
                    <a:pt x="1154" y="1578"/>
                    <a:pt x="1154" y="1677"/>
                  </a:cubicBezTo>
                  <a:cubicBezTo>
                    <a:pt x="1154" y="1677"/>
                    <a:pt x="1154" y="1775"/>
                    <a:pt x="989" y="1775"/>
                  </a:cubicBezTo>
                  <a:cubicBezTo>
                    <a:pt x="1154" y="1775"/>
                    <a:pt x="1154" y="1775"/>
                    <a:pt x="1154" y="1775"/>
                  </a:cubicBezTo>
                  <a:cubicBezTo>
                    <a:pt x="989" y="1677"/>
                    <a:pt x="1154" y="1677"/>
                    <a:pt x="989" y="1578"/>
                  </a:cubicBezTo>
                  <a:cubicBezTo>
                    <a:pt x="1154" y="1677"/>
                    <a:pt x="1154" y="1578"/>
                    <a:pt x="1319" y="1578"/>
                  </a:cubicBezTo>
                  <a:cubicBezTo>
                    <a:pt x="1154" y="1479"/>
                    <a:pt x="1319" y="1578"/>
                    <a:pt x="1319" y="1479"/>
                  </a:cubicBezTo>
                  <a:cubicBezTo>
                    <a:pt x="1154" y="1381"/>
                    <a:pt x="989" y="1381"/>
                    <a:pt x="989" y="1282"/>
                  </a:cubicBezTo>
                  <a:cubicBezTo>
                    <a:pt x="989" y="1184"/>
                    <a:pt x="824" y="1085"/>
                    <a:pt x="824" y="888"/>
                  </a:cubicBezTo>
                  <a:cubicBezTo>
                    <a:pt x="824" y="789"/>
                    <a:pt x="989" y="789"/>
                    <a:pt x="824" y="789"/>
                  </a:cubicBezTo>
                  <a:cubicBezTo>
                    <a:pt x="824" y="690"/>
                    <a:pt x="824" y="888"/>
                    <a:pt x="824" y="789"/>
                  </a:cubicBezTo>
                  <a:cubicBezTo>
                    <a:pt x="824" y="789"/>
                    <a:pt x="824" y="789"/>
                    <a:pt x="824" y="789"/>
                  </a:cubicBezTo>
                  <a:cubicBezTo>
                    <a:pt x="824" y="690"/>
                    <a:pt x="660" y="592"/>
                    <a:pt x="495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824" y="493"/>
                    <a:pt x="660" y="493"/>
                    <a:pt x="495" y="395"/>
                  </a:cubicBezTo>
                  <a:cubicBezTo>
                    <a:pt x="495" y="493"/>
                    <a:pt x="495" y="493"/>
                    <a:pt x="495" y="493"/>
                  </a:cubicBezTo>
                  <a:cubicBezTo>
                    <a:pt x="330" y="395"/>
                    <a:pt x="330" y="296"/>
                    <a:pt x="0" y="197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0" y="0"/>
                    <a:pt x="330" y="0"/>
                    <a:pt x="0" y="0"/>
                  </a:cubicBezTo>
                  <a:cubicBezTo>
                    <a:pt x="495" y="0"/>
                    <a:pt x="495" y="0"/>
                    <a:pt x="495" y="0"/>
                  </a:cubicBezTo>
                  <a:cubicBezTo>
                    <a:pt x="495" y="197"/>
                    <a:pt x="330" y="0"/>
                    <a:pt x="330" y="197"/>
                  </a:cubicBezTo>
                  <a:cubicBezTo>
                    <a:pt x="330" y="197"/>
                    <a:pt x="330" y="296"/>
                    <a:pt x="495" y="296"/>
                  </a:cubicBezTo>
                  <a:cubicBezTo>
                    <a:pt x="495" y="296"/>
                    <a:pt x="495" y="296"/>
                    <a:pt x="330" y="296"/>
                  </a:cubicBezTo>
                  <a:cubicBezTo>
                    <a:pt x="495" y="197"/>
                    <a:pt x="495" y="296"/>
                    <a:pt x="660" y="296"/>
                  </a:cubicBezTo>
                  <a:cubicBezTo>
                    <a:pt x="660" y="197"/>
                    <a:pt x="660" y="197"/>
                    <a:pt x="495" y="197"/>
                  </a:cubicBezTo>
                  <a:cubicBezTo>
                    <a:pt x="660" y="197"/>
                    <a:pt x="660" y="296"/>
                    <a:pt x="824" y="296"/>
                  </a:cubicBezTo>
                  <a:cubicBezTo>
                    <a:pt x="660" y="296"/>
                    <a:pt x="660" y="395"/>
                    <a:pt x="660" y="395"/>
                  </a:cubicBezTo>
                  <a:cubicBezTo>
                    <a:pt x="824" y="296"/>
                    <a:pt x="824" y="395"/>
                    <a:pt x="824" y="493"/>
                  </a:cubicBezTo>
                  <a:cubicBezTo>
                    <a:pt x="824" y="592"/>
                    <a:pt x="989" y="592"/>
                    <a:pt x="989" y="592"/>
                  </a:cubicBezTo>
                  <a:cubicBezTo>
                    <a:pt x="989" y="592"/>
                    <a:pt x="989" y="592"/>
                    <a:pt x="824" y="592"/>
                  </a:cubicBezTo>
                  <a:cubicBezTo>
                    <a:pt x="824" y="592"/>
                    <a:pt x="824" y="592"/>
                    <a:pt x="824" y="690"/>
                  </a:cubicBezTo>
                  <a:cubicBezTo>
                    <a:pt x="989" y="690"/>
                    <a:pt x="989" y="690"/>
                    <a:pt x="989" y="690"/>
                  </a:cubicBezTo>
                  <a:cubicBezTo>
                    <a:pt x="989" y="789"/>
                    <a:pt x="989" y="789"/>
                    <a:pt x="989" y="789"/>
                  </a:cubicBezTo>
                  <a:cubicBezTo>
                    <a:pt x="1154" y="789"/>
                    <a:pt x="1154" y="789"/>
                    <a:pt x="1319" y="888"/>
                  </a:cubicBezTo>
                  <a:cubicBezTo>
                    <a:pt x="1319" y="1085"/>
                    <a:pt x="1484" y="1282"/>
                    <a:pt x="1814" y="1282"/>
                  </a:cubicBezTo>
                  <a:cubicBezTo>
                    <a:pt x="1484" y="1282"/>
                    <a:pt x="1484" y="1282"/>
                    <a:pt x="1484" y="1282"/>
                  </a:cubicBezTo>
                  <a:cubicBezTo>
                    <a:pt x="1979" y="1282"/>
                    <a:pt x="1979" y="1479"/>
                    <a:pt x="2144" y="1578"/>
                  </a:cubicBezTo>
                  <a:cubicBezTo>
                    <a:pt x="2144" y="1677"/>
                    <a:pt x="2308" y="1973"/>
                    <a:pt x="2308" y="1973"/>
                  </a:cubicBezTo>
                  <a:cubicBezTo>
                    <a:pt x="2473" y="2170"/>
                    <a:pt x="2803" y="2367"/>
                    <a:pt x="2968" y="2564"/>
                  </a:cubicBezTo>
                  <a:cubicBezTo>
                    <a:pt x="2968" y="2564"/>
                    <a:pt x="2968" y="2564"/>
                    <a:pt x="2968" y="2564"/>
                  </a:cubicBezTo>
                  <a:cubicBezTo>
                    <a:pt x="2968" y="2564"/>
                    <a:pt x="2803" y="2564"/>
                    <a:pt x="2968" y="2762"/>
                  </a:cubicBezTo>
                  <a:cubicBezTo>
                    <a:pt x="2968" y="2564"/>
                    <a:pt x="3298" y="2762"/>
                    <a:pt x="3298" y="2762"/>
                  </a:cubicBezTo>
                  <a:cubicBezTo>
                    <a:pt x="3298" y="2860"/>
                    <a:pt x="3463" y="3058"/>
                    <a:pt x="3627" y="3058"/>
                  </a:cubicBezTo>
                  <a:cubicBezTo>
                    <a:pt x="3463" y="3156"/>
                    <a:pt x="3463" y="3156"/>
                    <a:pt x="3463" y="3156"/>
                  </a:cubicBezTo>
                  <a:cubicBezTo>
                    <a:pt x="3792" y="3156"/>
                    <a:pt x="3792" y="3255"/>
                    <a:pt x="3957" y="3353"/>
                  </a:cubicBezTo>
                  <a:cubicBezTo>
                    <a:pt x="3792" y="3353"/>
                    <a:pt x="3792" y="3452"/>
                    <a:pt x="3792" y="3452"/>
                  </a:cubicBezTo>
                  <a:cubicBezTo>
                    <a:pt x="4122" y="3551"/>
                    <a:pt x="4122" y="3551"/>
                    <a:pt x="4287" y="3748"/>
                  </a:cubicBezTo>
                  <a:cubicBezTo>
                    <a:pt x="4287" y="3847"/>
                    <a:pt x="4452" y="3945"/>
                    <a:pt x="4452" y="3945"/>
                  </a:cubicBezTo>
                  <a:cubicBezTo>
                    <a:pt x="4782" y="4142"/>
                    <a:pt x="4947" y="4438"/>
                    <a:pt x="5441" y="4734"/>
                  </a:cubicBezTo>
                  <a:cubicBezTo>
                    <a:pt x="5276" y="4734"/>
                    <a:pt x="5276" y="4734"/>
                    <a:pt x="5276" y="4734"/>
                  </a:cubicBezTo>
                  <a:cubicBezTo>
                    <a:pt x="5606" y="5030"/>
                    <a:pt x="5771" y="5425"/>
                    <a:pt x="6266" y="5622"/>
                  </a:cubicBezTo>
                  <a:cubicBezTo>
                    <a:pt x="5936" y="5622"/>
                    <a:pt x="5936" y="5622"/>
                    <a:pt x="5936" y="5622"/>
                  </a:cubicBezTo>
                  <a:cubicBezTo>
                    <a:pt x="5936" y="5721"/>
                    <a:pt x="6266" y="5819"/>
                    <a:pt x="6431" y="5721"/>
                  </a:cubicBezTo>
                  <a:cubicBezTo>
                    <a:pt x="6431" y="5819"/>
                    <a:pt x="6595" y="5918"/>
                    <a:pt x="6595" y="5918"/>
                  </a:cubicBezTo>
                  <a:cubicBezTo>
                    <a:pt x="6595" y="6016"/>
                    <a:pt x="6760" y="5918"/>
                    <a:pt x="6760" y="6016"/>
                  </a:cubicBezTo>
                  <a:cubicBezTo>
                    <a:pt x="6760" y="6312"/>
                    <a:pt x="6760" y="6312"/>
                    <a:pt x="6925" y="6510"/>
                  </a:cubicBezTo>
                  <a:cubicBezTo>
                    <a:pt x="6925" y="6411"/>
                    <a:pt x="6925" y="6411"/>
                    <a:pt x="6925" y="6411"/>
                  </a:cubicBezTo>
                  <a:cubicBezTo>
                    <a:pt x="6925" y="6411"/>
                    <a:pt x="6925" y="6411"/>
                    <a:pt x="6925" y="6510"/>
                  </a:cubicBezTo>
                  <a:cubicBezTo>
                    <a:pt x="6925" y="6510"/>
                    <a:pt x="7090" y="6608"/>
                    <a:pt x="7090" y="6608"/>
                  </a:cubicBezTo>
                  <a:cubicBezTo>
                    <a:pt x="7255" y="6707"/>
                    <a:pt x="7750" y="6805"/>
                    <a:pt x="7750" y="7003"/>
                  </a:cubicBezTo>
                  <a:cubicBezTo>
                    <a:pt x="7915" y="7003"/>
                    <a:pt x="7915" y="7003"/>
                    <a:pt x="7915" y="7003"/>
                  </a:cubicBezTo>
                  <a:cubicBezTo>
                    <a:pt x="7915" y="7200"/>
                    <a:pt x="7915" y="7397"/>
                    <a:pt x="8079" y="7397"/>
                  </a:cubicBezTo>
                  <a:cubicBezTo>
                    <a:pt x="8079" y="7496"/>
                    <a:pt x="7915" y="7397"/>
                    <a:pt x="8079" y="7496"/>
                  </a:cubicBezTo>
                  <a:cubicBezTo>
                    <a:pt x="8079" y="7496"/>
                    <a:pt x="8079" y="7496"/>
                    <a:pt x="8079" y="7496"/>
                  </a:cubicBezTo>
                  <a:cubicBezTo>
                    <a:pt x="8409" y="7693"/>
                    <a:pt x="8409" y="7890"/>
                    <a:pt x="8739" y="8186"/>
                  </a:cubicBezTo>
                  <a:cubicBezTo>
                    <a:pt x="9069" y="8482"/>
                    <a:pt x="9398" y="8778"/>
                    <a:pt x="9728" y="9173"/>
                  </a:cubicBezTo>
                  <a:cubicBezTo>
                    <a:pt x="9728" y="9173"/>
                    <a:pt x="9728" y="9173"/>
                    <a:pt x="9728" y="9173"/>
                  </a:cubicBezTo>
                  <a:cubicBezTo>
                    <a:pt x="10058" y="9173"/>
                    <a:pt x="9893" y="9468"/>
                    <a:pt x="10058" y="9468"/>
                  </a:cubicBezTo>
                  <a:cubicBezTo>
                    <a:pt x="10058" y="9567"/>
                    <a:pt x="10058" y="9567"/>
                    <a:pt x="10058" y="9567"/>
                  </a:cubicBezTo>
                  <a:cubicBezTo>
                    <a:pt x="10223" y="9666"/>
                    <a:pt x="10223" y="9863"/>
                    <a:pt x="10553" y="9962"/>
                  </a:cubicBezTo>
                  <a:cubicBezTo>
                    <a:pt x="10553" y="9962"/>
                    <a:pt x="10553" y="9962"/>
                    <a:pt x="10553" y="9962"/>
                  </a:cubicBezTo>
                  <a:cubicBezTo>
                    <a:pt x="10553" y="10060"/>
                    <a:pt x="10718" y="10159"/>
                    <a:pt x="10882" y="10356"/>
                  </a:cubicBezTo>
                  <a:cubicBezTo>
                    <a:pt x="10882" y="10356"/>
                    <a:pt x="10718" y="10258"/>
                    <a:pt x="10718" y="10356"/>
                  </a:cubicBezTo>
                  <a:cubicBezTo>
                    <a:pt x="10718" y="10356"/>
                    <a:pt x="11047" y="10356"/>
                    <a:pt x="10882" y="10455"/>
                  </a:cubicBezTo>
                  <a:cubicBezTo>
                    <a:pt x="10882" y="10553"/>
                    <a:pt x="11047" y="10455"/>
                    <a:pt x="11047" y="10455"/>
                  </a:cubicBezTo>
                  <a:cubicBezTo>
                    <a:pt x="11212" y="10751"/>
                    <a:pt x="11542" y="11047"/>
                    <a:pt x="12037" y="11244"/>
                  </a:cubicBezTo>
                  <a:cubicBezTo>
                    <a:pt x="12037" y="11638"/>
                    <a:pt x="11542" y="11540"/>
                    <a:pt x="12037" y="11638"/>
                  </a:cubicBezTo>
                  <a:cubicBezTo>
                    <a:pt x="12037" y="11638"/>
                    <a:pt x="12037" y="11638"/>
                    <a:pt x="12037" y="11638"/>
                  </a:cubicBezTo>
                  <a:cubicBezTo>
                    <a:pt x="12202" y="11737"/>
                    <a:pt x="12037" y="11836"/>
                    <a:pt x="12037" y="11836"/>
                  </a:cubicBezTo>
                  <a:cubicBezTo>
                    <a:pt x="12202" y="11737"/>
                    <a:pt x="12202" y="11836"/>
                    <a:pt x="12202" y="11836"/>
                  </a:cubicBezTo>
                  <a:cubicBezTo>
                    <a:pt x="12366" y="11934"/>
                    <a:pt x="12202" y="11934"/>
                    <a:pt x="12366" y="12033"/>
                  </a:cubicBezTo>
                  <a:cubicBezTo>
                    <a:pt x="12366" y="12033"/>
                    <a:pt x="12366" y="12033"/>
                    <a:pt x="12366" y="12033"/>
                  </a:cubicBezTo>
                  <a:cubicBezTo>
                    <a:pt x="12531" y="12132"/>
                    <a:pt x="12531" y="12329"/>
                    <a:pt x="12861" y="12329"/>
                  </a:cubicBezTo>
                  <a:cubicBezTo>
                    <a:pt x="13521" y="13019"/>
                    <a:pt x="14345" y="13710"/>
                    <a:pt x="15005" y="14400"/>
                  </a:cubicBezTo>
                  <a:cubicBezTo>
                    <a:pt x="15664" y="15090"/>
                    <a:pt x="16159" y="15682"/>
                    <a:pt x="16983" y="16373"/>
                  </a:cubicBezTo>
                  <a:cubicBezTo>
                    <a:pt x="16983" y="16471"/>
                    <a:pt x="16983" y="16471"/>
                    <a:pt x="16983" y="16668"/>
                  </a:cubicBezTo>
                  <a:cubicBezTo>
                    <a:pt x="16983" y="16668"/>
                    <a:pt x="16983" y="16668"/>
                    <a:pt x="16983" y="16668"/>
                  </a:cubicBezTo>
                  <a:cubicBezTo>
                    <a:pt x="17148" y="16668"/>
                    <a:pt x="17148" y="16866"/>
                    <a:pt x="17313" y="16866"/>
                  </a:cubicBezTo>
                  <a:cubicBezTo>
                    <a:pt x="17478" y="17162"/>
                    <a:pt x="17973" y="17260"/>
                    <a:pt x="18137" y="17556"/>
                  </a:cubicBezTo>
                  <a:cubicBezTo>
                    <a:pt x="18137" y="17556"/>
                    <a:pt x="17973" y="17556"/>
                    <a:pt x="18137" y="17556"/>
                  </a:cubicBezTo>
                  <a:cubicBezTo>
                    <a:pt x="18137" y="17556"/>
                    <a:pt x="18137" y="17556"/>
                    <a:pt x="18137" y="17556"/>
                  </a:cubicBezTo>
                  <a:cubicBezTo>
                    <a:pt x="18137" y="17753"/>
                    <a:pt x="18137" y="17753"/>
                    <a:pt x="18137" y="17753"/>
                  </a:cubicBezTo>
                  <a:cubicBezTo>
                    <a:pt x="18137" y="17753"/>
                    <a:pt x="18137" y="17753"/>
                    <a:pt x="18137" y="17753"/>
                  </a:cubicBezTo>
                  <a:cubicBezTo>
                    <a:pt x="18962" y="18247"/>
                    <a:pt x="19292" y="19036"/>
                    <a:pt x="19951" y="19627"/>
                  </a:cubicBezTo>
                  <a:cubicBezTo>
                    <a:pt x="20116" y="19825"/>
                    <a:pt x="20281" y="19923"/>
                    <a:pt x="20446" y="20121"/>
                  </a:cubicBezTo>
                  <a:cubicBezTo>
                    <a:pt x="20776" y="20614"/>
                    <a:pt x="21105" y="21107"/>
                    <a:pt x="21600" y="21600"/>
                  </a:cubicBezTo>
                  <a:cubicBezTo>
                    <a:pt x="21600" y="21600"/>
                    <a:pt x="21435" y="21600"/>
                    <a:pt x="21105" y="2140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3" name="شكل حر 120"/>
            <p:cNvSpPr/>
            <p:nvPr/>
          </p:nvSpPr>
          <p:spPr>
            <a:xfrm flipH="1">
              <a:off x="1111027" y="3827865"/>
              <a:ext cx="518788" cy="958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8" y="21322"/>
                  </a:moveTo>
                  <a:cubicBezTo>
                    <a:pt x="48" y="20951"/>
                    <a:pt x="558" y="20673"/>
                    <a:pt x="728" y="20302"/>
                  </a:cubicBezTo>
                  <a:cubicBezTo>
                    <a:pt x="728" y="20302"/>
                    <a:pt x="898" y="20395"/>
                    <a:pt x="898" y="20302"/>
                  </a:cubicBezTo>
                  <a:cubicBezTo>
                    <a:pt x="898" y="19931"/>
                    <a:pt x="1579" y="19653"/>
                    <a:pt x="2089" y="19282"/>
                  </a:cubicBezTo>
                  <a:cubicBezTo>
                    <a:pt x="2089" y="19282"/>
                    <a:pt x="2089" y="19282"/>
                    <a:pt x="2089" y="19282"/>
                  </a:cubicBezTo>
                  <a:cubicBezTo>
                    <a:pt x="2089" y="19190"/>
                    <a:pt x="2089" y="19097"/>
                    <a:pt x="2259" y="19004"/>
                  </a:cubicBezTo>
                  <a:cubicBezTo>
                    <a:pt x="2259" y="19097"/>
                    <a:pt x="2259" y="19097"/>
                    <a:pt x="2259" y="19097"/>
                  </a:cubicBezTo>
                  <a:cubicBezTo>
                    <a:pt x="2259" y="19004"/>
                    <a:pt x="2429" y="19004"/>
                    <a:pt x="2259" y="19004"/>
                  </a:cubicBezTo>
                  <a:cubicBezTo>
                    <a:pt x="2429" y="19004"/>
                    <a:pt x="2429" y="19004"/>
                    <a:pt x="2429" y="19004"/>
                  </a:cubicBezTo>
                  <a:cubicBezTo>
                    <a:pt x="2429" y="18912"/>
                    <a:pt x="2429" y="18912"/>
                    <a:pt x="2429" y="18912"/>
                  </a:cubicBezTo>
                  <a:cubicBezTo>
                    <a:pt x="2259" y="18633"/>
                    <a:pt x="2769" y="18541"/>
                    <a:pt x="2769" y="18448"/>
                  </a:cubicBezTo>
                  <a:cubicBezTo>
                    <a:pt x="2769" y="18448"/>
                    <a:pt x="2769" y="18448"/>
                    <a:pt x="2769" y="18448"/>
                  </a:cubicBezTo>
                  <a:cubicBezTo>
                    <a:pt x="2939" y="18170"/>
                    <a:pt x="3280" y="17799"/>
                    <a:pt x="3450" y="17614"/>
                  </a:cubicBezTo>
                  <a:cubicBezTo>
                    <a:pt x="3450" y="17614"/>
                    <a:pt x="3450" y="17614"/>
                    <a:pt x="3450" y="17614"/>
                  </a:cubicBezTo>
                  <a:cubicBezTo>
                    <a:pt x="3450" y="17614"/>
                    <a:pt x="3450" y="17521"/>
                    <a:pt x="3450" y="17428"/>
                  </a:cubicBezTo>
                  <a:cubicBezTo>
                    <a:pt x="3620" y="17428"/>
                    <a:pt x="3450" y="17243"/>
                    <a:pt x="3620" y="17243"/>
                  </a:cubicBezTo>
                  <a:cubicBezTo>
                    <a:pt x="3620" y="17243"/>
                    <a:pt x="3620" y="17243"/>
                    <a:pt x="3620" y="17243"/>
                  </a:cubicBezTo>
                  <a:cubicBezTo>
                    <a:pt x="3620" y="17150"/>
                    <a:pt x="3790" y="17150"/>
                    <a:pt x="3790" y="17150"/>
                  </a:cubicBezTo>
                  <a:cubicBezTo>
                    <a:pt x="3960" y="17150"/>
                    <a:pt x="3960" y="17150"/>
                    <a:pt x="3960" y="17150"/>
                  </a:cubicBezTo>
                  <a:cubicBezTo>
                    <a:pt x="3790" y="16965"/>
                    <a:pt x="4300" y="16965"/>
                    <a:pt x="3960" y="16872"/>
                  </a:cubicBezTo>
                  <a:cubicBezTo>
                    <a:pt x="3960" y="16872"/>
                    <a:pt x="3960" y="16872"/>
                    <a:pt x="3960" y="16872"/>
                  </a:cubicBezTo>
                  <a:cubicBezTo>
                    <a:pt x="3960" y="16872"/>
                    <a:pt x="4300" y="16872"/>
                    <a:pt x="4300" y="16779"/>
                  </a:cubicBezTo>
                  <a:cubicBezTo>
                    <a:pt x="4300" y="16779"/>
                    <a:pt x="4300" y="16779"/>
                    <a:pt x="4300" y="16779"/>
                  </a:cubicBezTo>
                  <a:cubicBezTo>
                    <a:pt x="4470" y="16687"/>
                    <a:pt x="4470" y="16594"/>
                    <a:pt x="4470" y="16594"/>
                  </a:cubicBezTo>
                  <a:cubicBezTo>
                    <a:pt x="4470" y="16594"/>
                    <a:pt x="4300" y="16687"/>
                    <a:pt x="4470" y="16687"/>
                  </a:cubicBezTo>
                  <a:cubicBezTo>
                    <a:pt x="4640" y="16409"/>
                    <a:pt x="4980" y="15945"/>
                    <a:pt x="5321" y="15667"/>
                  </a:cubicBezTo>
                  <a:cubicBezTo>
                    <a:pt x="5491" y="15667"/>
                    <a:pt x="5491" y="15667"/>
                    <a:pt x="5491" y="15667"/>
                  </a:cubicBezTo>
                  <a:cubicBezTo>
                    <a:pt x="5491" y="15574"/>
                    <a:pt x="5661" y="15482"/>
                    <a:pt x="5661" y="15482"/>
                  </a:cubicBezTo>
                  <a:cubicBezTo>
                    <a:pt x="5661" y="15482"/>
                    <a:pt x="5661" y="15482"/>
                    <a:pt x="5831" y="15482"/>
                  </a:cubicBezTo>
                  <a:cubicBezTo>
                    <a:pt x="5831" y="15296"/>
                    <a:pt x="5661" y="15296"/>
                    <a:pt x="5831" y="15296"/>
                  </a:cubicBezTo>
                  <a:cubicBezTo>
                    <a:pt x="5831" y="15296"/>
                    <a:pt x="5831" y="15296"/>
                    <a:pt x="5831" y="15296"/>
                  </a:cubicBezTo>
                  <a:cubicBezTo>
                    <a:pt x="5831" y="15296"/>
                    <a:pt x="6001" y="15203"/>
                    <a:pt x="6001" y="15111"/>
                  </a:cubicBezTo>
                  <a:cubicBezTo>
                    <a:pt x="6001" y="15111"/>
                    <a:pt x="6001" y="15111"/>
                    <a:pt x="6001" y="15111"/>
                  </a:cubicBezTo>
                  <a:cubicBezTo>
                    <a:pt x="6001" y="15018"/>
                    <a:pt x="6171" y="15018"/>
                    <a:pt x="6171" y="14925"/>
                  </a:cubicBezTo>
                  <a:cubicBezTo>
                    <a:pt x="6341" y="15018"/>
                    <a:pt x="6341" y="15018"/>
                    <a:pt x="6341" y="15018"/>
                  </a:cubicBezTo>
                  <a:cubicBezTo>
                    <a:pt x="6511" y="14925"/>
                    <a:pt x="6171" y="14925"/>
                    <a:pt x="6341" y="14833"/>
                  </a:cubicBezTo>
                  <a:cubicBezTo>
                    <a:pt x="6341" y="14833"/>
                    <a:pt x="6341" y="14833"/>
                    <a:pt x="6341" y="14833"/>
                  </a:cubicBezTo>
                  <a:cubicBezTo>
                    <a:pt x="6341" y="14740"/>
                    <a:pt x="6511" y="14647"/>
                    <a:pt x="6511" y="14462"/>
                  </a:cubicBezTo>
                  <a:cubicBezTo>
                    <a:pt x="6511" y="14555"/>
                    <a:pt x="6511" y="14555"/>
                    <a:pt x="6511" y="14555"/>
                  </a:cubicBezTo>
                  <a:cubicBezTo>
                    <a:pt x="6681" y="14462"/>
                    <a:pt x="6851" y="14369"/>
                    <a:pt x="6851" y="14184"/>
                  </a:cubicBezTo>
                  <a:cubicBezTo>
                    <a:pt x="6851" y="14184"/>
                    <a:pt x="6851" y="14276"/>
                    <a:pt x="6851" y="14184"/>
                  </a:cubicBezTo>
                  <a:cubicBezTo>
                    <a:pt x="6851" y="14091"/>
                    <a:pt x="7021" y="14091"/>
                    <a:pt x="6851" y="14091"/>
                  </a:cubicBezTo>
                  <a:cubicBezTo>
                    <a:pt x="7021" y="13998"/>
                    <a:pt x="7361" y="13906"/>
                    <a:pt x="7361" y="13720"/>
                  </a:cubicBezTo>
                  <a:cubicBezTo>
                    <a:pt x="7361" y="13720"/>
                    <a:pt x="7532" y="13720"/>
                    <a:pt x="7532" y="13906"/>
                  </a:cubicBezTo>
                  <a:cubicBezTo>
                    <a:pt x="7532" y="13720"/>
                    <a:pt x="7532" y="13720"/>
                    <a:pt x="7532" y="13720"/>
                  </a:cubicBezTo>
                  <a:cubicBezTo>
                    <a:pt x="7702" y="13906"/>
                    <a:pt x="7532" y="13906"/>
                    <a:pt x="7532" y="13906"/>
                  </a:cubicBezTo>
                  <a:cubicBezTo>
                    <a:pt x="7702" y="13906"/>
                    <a:pt x="7702" y="13627"/>
                    <a:pt x="7702" y="13627"/>
                  </a:cubicBezTo>
                  <a:cubicBezTo>
                    <a:pt x="7702" y="13535"/>
                    <a:pt x="7702" y="13442"/>
                    <a:pt x="7702" y="13442"/>
                  </a:cubicBezTo>
                  <a:cubicBezTo>
                    <a:pt x="7872" y="13442"/>
                    <a:pt x="7872" y="13442"/>
                    <a:pt x="7872" y="13442"/>
                  </a:cubicBezTo>
                  <a:cubicBezTo>
                    <a:pt x="7872" y="13257"/>
                    <a:pt x="7872" y="13257"/>
                    <a:pt x="7872" y="13257"/>
                  </a:cubicBezTo>
                  <a:cubicBezTo>
                    <a:pt x="7872" y="13164"/>
                    <a:pt x="7872" y="13257"/>
                    <a:pt x="7872" y="13164"/>
                  </a:cubicBezTo>
                  <a:cubicBezTo>
                    <a:pt x="7872" y="13164"/>
                    <a:pt x="7872" y="13164"/>
                    <a:pt x="7872" y="13164"/>
                  </a:cubicBezTo>
                  <a:cubicBezTo>
                    <a:pt x="7872" y="13164"/>
                    <a:pt x="8042" y="12979"/>
                    <a:pt x="8042" y="12979"/>
                  </a:cubicBezTo>
                  <a:cubicBezTo>
                    <a:pt x="8042" y="12979"/>
                    <a:pt x="8042" y="13071"/>
                    <a:pt x="8042" y="13071"/>
                  </a:cubicBezTo>
                  <a:cubicBezTo>
                    <a:pt x="8042" y="12979"/>
                    <a:pt x="8042" y="12979"/>
                    <a:pt x="8212" y="12793"/>
                  </a:cubicBezTo>
                  <a:cubicBezTo>
                    <a:pt x="8212" y="12793"/>
                    <a:pt x="8212" y="12793"/>
                    <a:pt x="8212" y="12793"/>
                  </a:cubicBezTo>
                  <a:cubicBezTo>
                    <a:pt x="8212" y="12793"/>
                    <a:pt x="8212" y="12793"/>
                    <a:pt x="8042" y="12793"/>
                  </a:cubicBezTo>
                  <a:cubicBezTo>
                    <a:pt x="8042" y="12793"/>
                    <a:pt x="8212" y="12793"/>
                    <a:pt x="8042" y="12793"/>
                  </a:cubicBezTo>
                  <a:cubicBezTo>
                    <a:pt x="8042" y="12793"/>
                    <a:pt x="8042" y="12700"/>
                    <a:pt x="8212" y="12608"/>
                  </a:cubicBezTo>
                  <a:cubicBezTo>
                    <a:pt x="8212" y="12700"/>
                    <a:pt x="8212" y="12700"/>
                    <a:pt x="8212" y="12700"/>
                  </a:cubicBezTo>
                  <a:cubicBezTo>
                    <a:pt x="8212" y="12515"/>
                    <a:pt x="8382" y="12422"/>
                    <a:pt x="8382" y="12330"/>
                  </a:cubicBezTo>
                  <a:cubicBezTo>
                    <a:pt x="8382" y="12422"/>
                    <a:pt x="8382" y="12422"/>
                    <a:pt x="8382" y="12422"/>
                  </a:cubicBezTo>
                  <a:cubicBezTo>
                    <a:pt x="8552" y="12330"/>
                    <a:pt x="8552" y="12237"/>
                    <a:pt x="8892" y="12052"/>
                  </a:cubicBezTo>
                  <a:cubicBezTo>
                    <a:pt x="8892" y="12052"/>
                    <a:pt x="8892" y="12052"/>
                    <a:pt x="8892" y="12052"/>
                  </a:cubicBezTo>
                  <a:cubicBezTo>
                    <a:pt x="8892" y="11959"/>
                    <a:pt x="9062" y="11959"/>
                    <a:pt x="9062" y="11959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773"/>
                    <a:pt x="9062" y="11588"/>
                    <a:pt x="9232" y="11588"/>
                  </a:cubicBezTo>
                  <a:cubicBezTo>
                    <a:pt x="9232" y="11495"/>
                    <a:pt x="9232" y="11403"/>
                    <a:pt x="9232" y="11403"/>
                  </a:cubicBezTo>
                  <a:cubicBezTo>
                    <a:pt x="9402" y="11403"/>
                    <a:pt x="9402" y="11403"/>
                    <a:pt x="9402" y="11403"/>
                  </a:cubicBezTo>
                  <a:cubicBezTo>
                    <a:pt x="9402" y="11403"/>
                    <a:pt x="9402" y="11217"/>
                    <a:pt x="9572" y="11217"/>
                  </a:cubicBezTo>
                  <a:cubicBezTo>
                    <a:pt x="9572" y="11124"/>
                    <a:pt x="9402" y="11588"/>
                    <a:pt x="9402" y="11495"/>
                  </a:cubicBezTo>
                  <a:cubicBezTo>
                    <a:pt x="9402" y="11495"/>
                    <a:pt x="9402" y="11217"/>
                    <a:pt x="9402" y="11403"/>
                  </a:cubicBezTo>
                  <a:cubicBezTo>
                    <a:pt x="9572" y="11217"/>
                    <a:pt x="9572" y="11124"/>
                    <a:pt x="9572" y="11124"/>
                  </a:cubicBezTo>
                  <a:cubicBezTo>
                    <a:pt x="9572" y="11124"/>
                    <a:pt x="9743" y="11217"/>
                    <a:pt x="9743" y="11124"/>
                  </a:cubicBezTo>
                  <a:cubicBezTo>
                    <a:pt x="9743" y="11032"/>
                    <a:pt x="9743" y="11124"/>
                    <a:pt x="9743" y="11032"/>
                  </a:cubicBezTo>
                  <a:cubicBezTo>
                    <a:pt x="9743" y="10939"/>
                    <a:pt x="9743" y="10939"/>
                    <a:pt x="9743" y="10939"/>
                  </a:cubicBezTo>
                  <a:cubicBezTo>
                    <a:pt x="9743" y="10939"/>
                    <a:pt x="9913" y="10939"/>
                    <a:pt x="9743" y="10939"/>
                  </a:cubicBezTo>
                  <a:cubicBezTo>
                    <a:pt x="9913" y="10939"/>
                    <a:pt x="9913" y="10846"/>
                    <a:pt x="9913" y="10939"/>
                  </a:cubicBezTo>
                  <a:cubicBezTo>
                    <a:pt x="10083" y="10939"/>
                    <a:pt x="10083" y="10939"/>
                    <a:pt x="10083" y="10939"/>
                  </a:cubicBezTo>
                  <a:cubicBezTo>
                    <a:pt x="10083" y="10846"/>
                    <a:pt x="10083" y="10846"/>
                    <a:pt x="10083" y="10846"/>
                  </a:cubicBezTo>
                  <a:cubicBezTo>
                    <a:pt x="10083" y="10846"/>
                    <a:pt x="10083" y="10846"/>
                    <a:pt x="10083" y="10846"/>
                  </a:cubicBezTo>
                  <a:cubicBezTo>
                    <a:pt x="9913" y="10754"/>
                    <a:pt x="10083" y="10754"/>
                    <a:pt x="10083" y="10661"/>
                  </a:cubicBezTo>
                  <a:cubicBezTo>
                    <a:pt x="10253" y="10568"/>
                    <a:pt x="10253" y="10383"/>
                    <a:pt x="10423" y="10383"/>
                  </a:cubicBezTo>
                  <a:cubicBezTo>
                    <a:pt x="10423" y="10290"/>
                    <a:pt x="10423" y="10290"/>
                    <a:pt x="10593" y="10197"/>
                  </a:cubicBezTo>
                  <a:cubicBezTo>
                    <a:pt x="10593" y="10290"/>
                    <a:pt x="10593" y="10290"/>
                    <a:pt x="10593" y="10290"/>
                  </a:cubicBezTo>
                  <a:cubicBezTo>
                    <a:pt x="10593" y="10197"/>
                    <a:pt x="10593" y="10197"/>
                    <a:pt x="10593" y="10197"/>
                  </a:cubicBezTo>
                  <a:cubicBezTo>
                    <a:pt x="10593" y="10197"/>
                    <a:pt x="10763" y="10105"/>
                    <a:pt x="10933" y="10105"/>
                  </a:cubicBezTo>
                  <a:cubicBezTo>
                    <a:pt x="10933" y="10012"/>
                    <a:pt x="10763" y="10012"/>
                    <a:pt x="10763" y="10012"/>
                  </a:cubicBezTo>
                  <a:cubicBezTo>
                    <a:pt x="10933" y="10012"/>
                    <a:pt x="10933" y="9827"/>
                    <a:pt x="11103" y="9734"/>
                  </a:cubicBezTo>
                  <a:cubicBezTo>
                    <a:pt x="11103" y="9827"/>
                    <a:pt x="11103" y="9919"/>
                    <a:pt x="11103" y="9827"/>
                  </a:cubicBezTo>
                  <a:cubicBezTo>
                    <a:pt x="11443" y="9827"/>
                    <a:pt x="11103" y="9734"/>
                    <a:pt x="11273" y="9641"/>
                  </a:cubicBezTo>
                  <a:cubicBezTo>
                    <a:pt x="11103" y="9641"/>
                    <a:pt x="11103" y="9641"/>
                    <a:pt x="11103" y="9641"/>
                  </a:cubicBezTo>
                  <a:cubicBezTo>
                    <a:pt x="11273" y="9641"/>
                    <a:pt x="11273" y="9456"/>
                    <a:pt x="11443" y="9548"/>
                  </a:cubicBezTo>
                  <a:cubicBezTo>
                    <a:pt x="11273" y="9456"/>
                    <a:pt x="11443" y="9456"/>
                    <a:pt x="11443" y="9363"/>
                  </a:cubicBezTo>
                  <a:cubicBezTo>
                    <a:pt x="11443" y="9270"/>
                    <a:pt x="11443" y="9085"/>
                    <a:pt x="11954" y="9085"/>
                  </a:cubicBezTo>
                  <a:cubicBezTo>
                    <a:pt x="11954" y="9085"/>
                    <a:pt x="12124" y="8992"/>
                    <a:pt x="11954" y="8992"/>
                  </a:cubicBezTo>
                  <a:cubicBezTo>
                    <a:pt x="11954" y="9085"/>
                    <a:pt x="11954" y="9085"/>
                    <a:pt x="11954" y="9085"/>
                  </a:cubicBezTo>
                  <a:cubicBezTo>
                    <a:pt x="11954" y="8992"/>
                    <a:pt x="11954" y="8992"/>
                    <a:pt x="11954" y="8992"/>
                  </a:cubicBezTo>
                  <a:cubicBezTo>
                    <a:pt x="11954" y="8992"/>
                    <a:pt x="11954" y="8992"/>
                    <a:pt x="12124" y="8992"/>
                  </a:cubicBezTo>
                  <a:cubicBezTo>
                    <a:pt x="12294" y="8992"/>
                    <a:pt x="11954" y="8900"/>
                    <a:pt x="12124" y="8621"/>
                  </a:cubicBezTo>
                  <a:cubicBezTo>
                    <a:pt x="12124" y="8714"/>
                    <a:pt x="12294" y="8714"/>
                    <a:pt x="12294" y="8621"/>
                  </a:cubicBezTo>
                  <a:cubicBezTo>
                    <a:pt x="12294" y="8529"/>
                    <a:pt x="12294" y="8529"/>
                    <a:pt x="12294" y="8529"/>
                  </a:cubicBezTo>
                  <a:cubicBezTo>
                    <a:pt x="12294" y="8436"/>
                    <a:pt x="12464" y="8529"/>
                    <a:pt x="12464" y="8529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634" y="8436"/>
                    <a:pt x="12634" y="8343"/>
                    <a:pt x="12634" y="8343"/>
                  </a:cubicBezTo>
                  <a:cubicBezTo>
                    <a:pt x="12634" y="8343"/>
                    <a:pt x="12464" y="8343"/>
                    <a:pt x="12464" y="8436"/>
                  </a:cubicBezTo>
                  <a:cubicBezTo>
                    <a:pt x="12464" y="8343"/>
                    <a:pt x="12464" y="8343"/>
                    <a:pt x="12464" y="8251"/>
                  </a:cubicBezTo>
                  <a:cubicBezTo>
                    <a:pt x="12464" y="8343"/>
                    <a:pt x="12634" y="8251"/>
                    <a:pt x="12634" y="8158"/>
                  </a:cubicBezTo>
                  <a:cubicBezTo>
                    <a:pt x="12634" y="8158"/>
                    <a:pt x="12634" y="8158"/>
                    <a:pt x="12634" y="8158"/>
                  </a:cubicBezTo>
                  <a:cubicBezTo>
                    <a:pt x="12634" y="8158"/>
                    <a:pt x="12634" y="8065"/>
                    <a:pt x="12804" y="8065"/>
                  </a:cubicBezTo>
                  <a:cubicBezTo>
                    <a:pt x="12804" y="8158"/>
                    <a:pt x="12634" y="8158"/>
                    <a:pt x="12634" y="8158"/>
                  </a:cubicBezTo>
                  <a:cubicBezTo>
                    <a:pt x="12804" y="8158"/>
                    <a:pt x="12804" y="8158"/>
                    <a:pt x="12804" y="8065"/>
                  </a:cubicBezTo>
                  <a:cubicBezTo>
                    <a:pt x="12804" y="8065"/>
                    <a:pt x="12634" y="8065"/>
                    <a:pt x="12804" y="7880"/>
                  </a:cubicBezTo>
                  <a:cubicBezTo>
                    <a:pt x="12804" y="8065"/>
                    <a:pt x="12804" y="8065"/>
                    <a:pt x="12804" y="8065"/>
                  </a:cubicBezTo>
                  <a:cubicBezTo>
                    <a:pt x="12974" y="7880"/>
                    <a:pt x="12974" y="7880"/>
                    <a:pt x="12974" y="7880"/>
                  </a:cubicBezTo>
                  <a:cubicBezTo>
                    <a:pt x="12804" y="7880"/>
                    <a:pt x="12804" y="7880"/>
                    <a:pt x="12804" y="7880"/>
                  </a:cubicBezTo>
                  <a:cubicBezTo>
                    <a:pt x="12804" y="7880"/>
                    <a:pt x="12804" y="7880"/>
                    <a:pt x="12974" y="7880"/>
                  </a:cubicBezTo>
                  <a:cubicBezTo>
                    <a:pt x="12804" y="7787"/>
                    <a:pt x="12974" y="7787"/>
                    <a:pt x="12974" y="7787"/>
                  </a:cubicBezTo>
                  <a:cubicBezTo>
                    <a:pt x="12974" y="7787"/>
                    <a:pt x="12974" y="7787"/>
                    <a:pt x="13144" y="7694"/>
                  </a:cubicBezTo>
                  <a:cubicBezTo>
                    <a:pt x="13144" y="7694"/>
                    <a:pt x="13144" y="7694"/>
                    <a:pt x="13144" y="7694"/>
                  </a:cubicBezTo>
                  <a:cubicBezTo>
                    <a:pt x="13144" y="7602"/>
                    <a:pt x="13144" y="7602"/>
                    <a:pt x="13144" y="7602"/>
                  </a:cubicBezTo>
                  <a:cubicBezTo>
                    <a:pt x="13144" y="7602"/>
                    <a:pt x="13144" y="7602"/>
                    <a:pt x="13144" y="7602"/>
                  </a:cubicBezTo>
                  <a:cubicBezTo>
                    <a:pt x="13484" y="7509"/>
                    <a:pt x="13484" y="7509"/>
                    <a:pt x="13484" y="7416"/>
                  </a:cubicBezTo>
                  <a:cubicBezTo>
                    <a:pt x="13484" y="7416"/>
                    <a:pt x="13654" y="7509"/>
                    <a:pt x="13654" y="7416"/>
                  </a:cubicBezTo>
                  <a:cubicBezTo>
                    <a:pt x="13654" y="7324"/>
                    <a:pt x="13654" y="7324"/>
                    <a:pt x="13654" y="7324"/>
                  </a:cubicBezTo>
                  <a:cubicBezTo>
                    <a:pt x="13654" y="7231"/>
                    <a:pt x="13654" y="7045"/>
                    <a:pt x="13824" y="6953"/>
                  </a:cubicBezTo>
                  <a:cubicBezTo>
                    <a:pt x="13824" y="6953"/>
                    <a:pt x="13824" y="6953"/>
                    <a:pt x="13824" y="6953"/>
                  </a:cubicBezTo>
                  <a:cubicBezTo>
                    <a:pt x="13995" y="6767"/>
                    <a:pt x="13995" y="6582"/>
                    <a:pt x="14335" y="6582"/>
                  </a:cubicBezTo>
                  <a:cubicBezTo>
                    <a:pt x="14335" y="6582"/>
                    <a:pt x="14335" y="6582"/>
                    <a:pt x="14505" y="6582"/>
                  </a:cubicBezTo>
                  <a:cubicBezTo>
                    <a:pt x="14505" y="6489"/>
                    <a:pt x="14505" y="6582"/>
                    <a:pt x="14505" y="6489"/>
                  </a:cubicBezTo>
                  <a:cubicBezTo>
                    <a:pt x="14335" y="6489"/>
                    <a:pt x="14335" y="6489"/>
                    <a:pt x="14335" y="6489"/>
                  </a:cubicBezTo>
                  <a:cubicBezTo>
                    <a:pt x="14335" y="6304"/>
                    <a:pt x="14505" y="6211"/>
                    <a:pt x="14675" y="6118"/>
                  </a:cubicBezTo>
                  <a:cubicBezTo>
                    <a:pt x="14505" y="6118"/>
                    <a:pt x="14505" y="6118"/>
                    <a:pt x="14505" y="6118"/>
                  </a:cubicBezTo>
                  <a:cubicBezTo>
                    <a:pt x="14675" y="6118"/>
                    <a:pt x="14845" y="6118"/>
                    <a:pt x="14845" y="6026"/>
                  </a:cubicBezTo>
                  <a:cubicBezTo>
                    <a:pt x="14675" y="6026"/>
                    <a:pt x="14675" y="6026"/>
                    <a:pt x="14675" y="6026"/>
                  </a:cubicBezTo>
                  <a:cubicBezTo>
                    <a:pt x="14845" y="5933"/>
                    <a:pt x="14845" y="5933"/>
                    <a:pt x="14845" y="5933"/>
                  </a:cubicBezTo>
                  <a:cubicBezTo>
                    <a:pt x="14845" y="5933"/>
                    <a:pt x="14675" y="5933"/>
                    <a:pt x="14845" y="5933"/>
                  </a:cubicBezTo>
                  <a:cubicBezTo>
                    <a:pt x="14845" y="5933"/>
                    <a:pt x="14845" y="5933"/>
                    <a:pt x="14845" y="5933"/>
                  </a:cubicBezTo>
                  <a:cubicBezTo>
                    <a:pt x="14845" y="5933"/>
                    <a:pt x="14845" y="5748"/>
                    <a:pt x="15015" y="5748"/>
                  </a:cubicBezTo>
                  <a:cubicBezTo>
                    <a:pt x="15185" y="5748"/>
                    <a:pt x="15185" y="5748"/>
                    <a:pt x="15185" y="5748"/>
                  </a:cubicBezTo>
                  <a:cubicBezTo>
                    <a:pt x="15185" y="5655"/>
                    <a:pt x="15185" y="5655"/>
                    <a:pt x="15015" y="5655"/>
                  </a:cubicBezTo>
                  <a:cubicBezTo>
                    <a:pt x="15185" y="5470"/>
                    <a:pt x="15355" y="5470"/>
                    <a:pt x="15525" y="5470"/>
                  </a:cubicBezTo>
                  <a:cubicBezTo>
                    <a:pt x="15355" y="5284"/>
                    <a:pt x="15695" y="5006"/>
                    <a:pt x="15865" y="4821"/>
                  </a:cubicBezTo>
                  <a:cubicBezTo>
                    <a:pt x="15865" y="4821"/>
                    <a:pt x="15865" y="4821"/>
                    <a:pt x="15865" y="4821"/>
                  </a:cubicBezTo>
                  <a:cubicBezTo>
                    <a:pt x="15865" y="4821"/>
                    <a:pt x="15865" y="4821"/>
                    <a:pt x="15865" y="4728"/>
                  </a:cubicBezTo>
                  <a:cubicBezTo>
                    <a:pt x="15865" y="4821"/>
                    <a:pt x="15865" y="4728"/>
                    <a:pt x="16035" y="4821"/>
                  </a:cubicBezTo>
                  <a:cubicBezTo>
                    <a:pt x="16035" y="4728"/>
                    <a:pt x="16035" y="4635"/>
                    <a:pt x="16035" y="4635"/>
                  </a:cubicBezTo>
                  <a:cubicBezTo>
                    <a:pt x="15865" y="4542"/>
                    <a:pt x="16035" y="4635"/>
                    <a:pt x="15865" y="4635"/>
                  </a:cubicBezTo>
                  <a:cubicBezTo>
                    <a:pt x="15865" y="4635"/>
                    <a:pt x="16035" y="4542"/>
                    <a:pt x="16035" y="4450"/>
                  </a:cubicBezTo>
                  <a:cubicBezTo>
                    <a:pt x="16376" y="4542"/>
                    <a:pt x="16376" y="4542"/>
                    <a:pt x="16376" y="4542"/>
                  </a:cubicBezTo>
                  <a:cubicBezTo>
                    <a:pt x="16376" y="4450"/>
                    <a:pt x="16376" y="4450"/>
                    <a:pt x="16376" y="4450"/>
                  </a:cubicBezTo>
                  <a:cubicBezTo>
                    <a:pt x="16546" y="4450"/>
                    <a:pt x="16376" y="4728"/>
                    <a:pt x="16546" y="4635"/>
                  </a:cubicBezTo>
                  <a:cubicBezTo>
                    <a:pt x="16716" y="4635"/>
                    <a:pt x="16716" y="4635"/>
                    <a:pt x="16716" y="4635"/>
                  </a:cubicBezTo>
                  <a:cubicBezTo>
                    <a:pt x="16886" y="4635"/>
                    <a:pt x="16716" y="4821"/>
                    <a:pt x="16886" y="4635"/>
                  </a:cubicBezTo>
                  <a:cubicBezTo>
                    <a:pt x="16886" y="4635"/>
                    <a:pt x="16716" y="4542"/>
                    <a:pt x="16546" y="4542"/>
                  </a:cubicBezTo>
                  <a:cubicBezTo>
                    <a:pt x="16716" y="4450"/>
                    <a:pt x="16376" y="4450"/>
                    <a:pt x="16546" y="4357"/>
                  </a:cubicBezTo>
                  <a:cubicBezTo>
                    <a:pt x="16546" y="4357"/>
                    <a:pt x="16376" y="4450"/>
                    <a:pt x="16546" y="4450"/>
                  </a:cubicBezTo>
                  <a:cubicBezTo>
                    <a:pt x="16716" y="4357"/>
                    <a:pt x="16546" y="4264"/>
                    <a:pt x="16716" y="4264"/>
                  </a:cubicBezTo>
                  <a:cubicBezTo>
                    <a:pt x="16546" y="4264"/>
                    <a:pt x="16546" y="4264"/>
                    <a:pt x="16546" y="4172"/>
                  </a:cubicBezTo>
                  <a:cubicBezTo>
                    <a:pt x="16716" y="4172"/>
                    <a:pt x="16546" y="4264"/>
                    <a:pt x="16716" y="4172"/>
                  </a:cubicBezTo>
                  <a:cubicBezTo>
                    <a:pt x="16716" y="4172"/>
                    <a:pt x="16716" y="4079"/>
                    <a:pt x="16546" y="4079"/>
                  </a:cubicBezTo>
                  <a:cubicBezTo>
                    <a:pt x="16546" y="4079"/>
                    <a:pt x="16716" y="4079"/>
                    <a:pt x="16716" y="4079"/>
                  </a:cubicBezTo>
                  <a:cubicBezTo>
                    <a:pt x="16716" y="4079"/>
                    <a:pt x="16716" y="4079"/>
                    <a:pt x="16886" y="4079"/>
                  </a:cubicBezTo>
                  <a:cubicBezTo>
                    <a:pt x="16886" y="4079"/>
                    <a:pt x="16886" y="3986"/>
                    <a:pt x="16716" y="3986"/>
                  </a:cubicBezTo>
                  <a:cubicBezTo>
                    <a:pt x="16886" y="3986"/>
                    <a:pt x="16886" y="3986"/>
                    <a:pt x="16886" y="3986"/>
                  </a:cubicBezTo>
                  <a:cubicBezTo>
                    <a:pt x="17056" y="3986"/>
                    <a:pt x="16886" y="3801"/>
                    <a:pt x="17056" y="3801"/>
                  </a:cubicBezTo>
                  <a:cubicBezTo>
                    <a:pt x="16886" y="3801"/>
                    <a:pt x="16886" y="3801"/>
                    <a:pt x="16886" y="3801"/>
                  </a:cubicBezTo>
                  <a:cubicBezTo>
                    <a:pt x="17056" y="3801"/>
                    <a:pt x="17056" y="3708"/>
                    <a:pt x="17056" y="3708"/>
                  </a:cubicBezTo>
                  <a:cubicBezTo>
                    <a:pt x="17056" y="3708"/>
                    <a:pt x="17056" y="3523"/>
                    <a:pt x="17056" y="3615"/>
                  </a:cubicBezTo>
                  <a:cubicBezTo>
                    <a:pt x="17056" y="3615"/>
                    <a:pt x="17226" y="3523"/>
                    <a:pt x="17056" y="3523"/>
                  </a:cubicBezTo>
                  <a:cubicBezTo>
                    <a:pt x="17056" y="3523"/>
                    <a:pt x="17056" y="3615"/>
                    <a:pt x="17056" y="3615"/>
                  </a:cubicBezTo>
                  <a:cubicBezTo>
                    <a:pt x="17056" y="3615"/>
                    <a:pt x="17056" y="3523"/>
                    <a:pt x="1705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430"/>
                    <a:pt x="17056" y="3430"/>
                    <a:pt x="1722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337"/>
                    <a:pt x="17226" y="3430"/>
                    <a:pt x="17396" y="3337"/>
                  </a:cubicBezTo>
                  <a:cubicBezTo>
                    <a:pt x="17396" y="3430"/>
                    <a:pt x="17396" y="3430"/>
                    <a:pt x="17396" y="3430"/>
                  </a:cubicBezTo>
                  <a:cubicBezTo>
                    <a:pt x="17396" y="3430"/>
                    <a:pt x="17396" y="3430"/>
                    <a:pt x="17396" y="3337"/>
                  </a:cubicBezTo>
                  <a:cubicBezTo>
                    <a:pt x="17396" y="3337"/>
                    <a:pt x="17396" y="3245"/>
                    <a:pt x="17226" y="3245"/>
                  </a:cubicBezTo>
                  <a:cubicBezTo>
                    <a:pt x="17226" y="3152"/>
                    <a:pt x="17396" y="3245"/>
                    <a:pt x="17396" y="3152"/>
                  </a:cubicBezTo>
                  <a:cubicBezTo>
                    <a:pt x="17396" y="3245"/>
                    <a:pt x="17396" y="3245"/>
                    <a:pt x="17396" y="3245"/>
                  </a:cubicBezTo>
                  <a:cubicBezTo>
                    <a:pt x="17566" y="3245"/>
                    <a:pt x="17566" y="3245"/>
                    <a:pt x="17566" y="3245"/>
                  </a:cubicBezTo>
                  <a:cubicBezTo>
                    <a:pt x="17566" y="3152"/>
                    <a:pt x="17566" y="2967"/>
                    <a:pt x="17396" y="3152"/>
                  </a:cubicBezTo>
                  <a:cubicBezTo>
                    <a:pt x="17566" y="2967"/>
                    <a:pt x="17566" y="2967"/>
                    <a:pt x="17566" y="2967"/>
                  </a:cubicBezTo>
                  <a:cubicBezTo>
                    <a:pt x="17736" y="2874"/>
                    <a:pt x="17566" y="2967"/>
                    <a:pt x="17566" y="2874"/>
                  </a:cubicBezTo>
                  <a:cubicBezTo>
                    <a:pt x="17566" y="2874"/>
                    <a:pt x="17736" y="2874"/>
                    <a:pt x="18076" y="2874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076" y="2967"/>
                    <a:pt x="18076" y="2874"/>
                    <a:pt x="18247" y="2967"/>
                  </a:cubicBezTo>
                  <a:cubicBezTo>
                    <a:pt x="18247" y="2874"/>
                    <a:pt x="18247" y="2874"/>
                    <a:pt x="18247" y="2874"/>
                  </a:cubicBezTo>
                  <a:cubicBezTo>
                    <a:pt x="18076" y="2874"/>
                    <a:pt x="18076" y="2781"/>
                    <a:pt x="18076" y="2688"/>
                  </a:cubicBezTo>
                  <a:cubicBezTo>
                    <a:pt x="18076" y="2596"/>
                    <a:pt x="18417" y="2781"/>
                    <a:pt x="18247" y="2596"/>
                  </a:cubicBezTo>
                  <a:cubicBezTo>
                    <a:pt x="18247" y="2596"/>
                    <a:pt x="18076" y="2503"/>
                    <a:pt x="18076" y="2596"/>
                  </a:cubicBezTo>
                  <a:cubicBezTo>
                    <a:pt x="18247" y="2503"/>
                    <a:pt x="18076" y="2503"/>
                    <a:pt x="18076" y="2410"/>
                  </a:cubicBezTo>
                  <a:cubicBezTo>
                    <a:pt x="18076" y="2503"/>
                    <a:pt x="18417" y="2410"/>
                    <a:pt x="18417" y="2503"/>
                  </a:cubicBezTo>
                  <a:cubicBezTo>
                    <a:pt x="18247" y="2503"/>
                    <a:pt x="18247" y="2596"/>
                    <a:pt x="18247" y="2596"/>
                  </a:cubicBezTo>
                  <a:cubicBezTo>
                    <a:pt x="18417" y="2596"/>
                    <a:pt x="18417" y="2596"/>
                    <a:pt x="18417" y="2596"/>
                  </a:cubicBezTo>
                  <a:cubicBezTo>
                    <a:pt x="18587" y="2503"/>
                    <a:pt x="18587" y="2410"/>
                    <a:pt x="18417" y="2410"/>
                  </a:cubicBezTo>
                  <a:cubicBezTo>
                    <a:pt x="18417" y="2410"/>
                    <a:pt x="18417" y="2503"/>
                    <a:pt x="18417" y="2410"/>
                  </a:cubicBezTo>
                  <a:cubicBezTo>
                    <a:pt x="18417" y="2318"/>
                    <a:pt x="18587" y="2410"/>
                    <a:pt x="18417" y="2318"/>
                  </a:cubicBezTo>
                  <a:cubicBezTo>
                    <a:pt x="18247" y="2318"/>
                    <a:pt x="18247" y="2318"/>
                    <a:pt x="18247" y="2318"/>
                  </a:cubicBezTo>
                  <a:cubicBezTo>
                    <a:pt x="18247" y="2225"/>
                    <a:pt x="18247" y="2225"/>
                    <a:pt x="18247" y="2225"/>
                  </a:cubicBezTo>
                  <a:cubicBezTo>
                    <a:pt x="18247" y="2225"/>
                    <a:pt x="18247" y="2225"/>
                    <a:pt x="18247" y="2225"/>
                  </a:cubicBezTo>
                  <a:cubicBezTo>
                    <a:pt x="18417" y="2132"/>
                    <a:pt x="18247" y="2225"/>
                    <a:pt x="1841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417" y="2225"/>
                    <a:pt x="18587" y="2225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927" y="2225"/>
                    <a:pt x="18927" y="2039"/>
                  </a:cubicBezTo>
                  <a:cubicBezTo>
                    <a:pt x="18927" y="1947"/>
                    <a:pt x="18757" y="2039"/>
                    <a:pt x="18757" y="2039"/>
                  </a:cubicBezTo>
                  <a:cubicBezTo>
                    <a:pt x="18927" y="1854"/>
                    <a:pt x="18757" y="1854"/>
                    <a:pt x="18927" y="1761"/>
                  </a:cubicBezTo>
                  <a:cubicBezTo>
                    <a:pt x="18927" y="1854"/>
                    <a:pt x="19097" y="1669"/>
                    <a:pt x="19097" y="1761"/>
                  </a:cubicBezTo>
                  <a:cubicBezTo>
                    <a:pt x="18927" y="1761"/>
                    <a:pt x="18757" y="1947"/>
                    <a:pt x="18927" y="2039"/>
                  </a:cubicBezTo>
                  <a:cubicBezTo>
                    <a:pt x="19097" y="2039"/>
                    <a:pt x="18757" y="2039"/>
                    <a:pt x="18927" y="2132"/>
                  </a:cubicBezTo>
                  <a:cubicBezTo>
                    <a:pt x="18927" y="2039"/>
                    <a:pt x="19097" y="2132"/>
                    <a:pt x="19267" y="2132"/>
                  </a:cubicBezTo>
                  <a:cubicBezTo>
                    <a:pt x="19267" y="2039"/>
                    <a:pt x="19267" y="2039"/>
                    <a:pt x="19267" y="2039"/>
                  </a:cubicBezTo>
                  <a:cubicBezTo>
                    <a:pt x="19097" y="2039"/>
                    <a:pt x="19097" y="2039"/>
                    <a:pt x="19097" y="2039"/>
                  </a:cubicBezTo>
                  <a:cubicBezTo>
                    <a:pt x="19097" y="1947"/>
                    <a:pt x="19267" y="1854"/>
                    <a:pt x="19267" y="1761"/>
                  </a:cubicBezTo>
                  <a:cubicBezTo>
                    <a:pt x="19267" y="1761"/>
                    <a:pt x="19267" y="1761"/>
                    <a:pt x="19267" y="1761"/>
                  </a:cubicBezTo>
                  <a:cubicBezTo>
                    <a:pt x="19437" y="1669"/>
                    <a:pt x="19607" y="1576"/>
                    <a:pt x="19607" y="1576"/>
                  </a:cubicBezTo>
                  <a:cubicBezTo>
                    <a:pt x="19437" y="1576"/>
                    <a:pt x="19777" y="1298"/>
                    <a:pt x="19607" y="1298"/>
                  </a:cubicBezTo>
                  <a:cubicBezTo>
                    <a:pt x="19437" y="1391"/>
                    <a:pt x="19437" y="1391"/>
                    <a:pt x="19267" y="1391"/>
                  </a:cubicBezTo>
                  <a:cubicBezTo>
                    <a:pt x="19437" y="1298"/>
                    <a:pt x="19437" y="1391"/>
                    <a:pt x="19437" y="1391"/>
                  </a:cubicBezTo>
                  <a:cubicBezTo>
                    <a:pt x="19437" y="1298"/>
                    <a:pt x="19607" y="1298"/>
                    <a:pt x="19607" y="1298"/>
                  </a:cubicBezTo>
                  <a:cubicBezTo>
                    <a:pt x="19437" y="1391"/>
                    <a:pt x="19777" y="1298"/>
                    <a:pt x="19777" y="1391"/>
                  </a:cubicBezTo>
                  <a:cubicBezTo>
                    <a:pt x="19777" y="1298"/>
                    <a:pt x="19947" y="1391"/>
                    <a:pt x="19947" y="1298"/>
                  </a:cubicBezTo>
                  <a:cubicBezTo>
                    <a:pt x="19947" y="1205"/>
                    <a:pt x="19947" y="1112"/>
                    <a:pt x="20117" y="1020"/>
                  </a:cubicBezTo>
                  <a:cubicBezTo>
                    <a:pt x="20287" y="1020"/>
                    <a:pt x="20287" y="834"/>
                    <a:pt x="20458" y="742"/>
                  </a:cubicBezTo>
                  <a:cubicBezTo>
                    <a:pt x="20458" y="742"/>
                    <a:pt x="20458" y="834"/>
                    <a:pt x="20458" y="742"/>
                  </a:cubicBezTo>
                  <a:cubicBezTo>
                    <a:pt x="20628" y="742"/>
                    <a:pt x="20458" y="742"/>
                    <a:pt x="20458" y="742"/>
                  </a:cubicBezTo>
                  <a:cubicBezTo>
                    <a:pt x="20458" y="742"/>
                    <a:pt x="20458" y="742"/>
                    <a:pt x="20458" y="742"/>
                  </a:cubicBezTo>
                  <a:cubicBezTo>
                    <a:pt x="20458" y="649"/>
                    <a:pt x="20968" y="464"/>
                    <a:pt x="20628" y="371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1138" y="464"/>
                    <a:pt x="21138" y="371"/>
                    <a:pt x="21138" y="371"/>
                  </a:cubicBezTo>
                  <a:cubicBezTo>
                    <a:pt x="21138" y="371"/>
                    <a:pt x="21138" y="371"/>
                    <a:pt x="21138" y="371"/>
                  </a:cubicBezTo>
                  <a:cubicBezTo>
                    <a:pt x="21138" y="278"/>
                    <a:pt x="21308" y="185"/>
                    <a:pt x="21308" y="93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0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278"/>
                    <a:pt x="21478" y="185"/>
                    <a:pt x="21478" y="185"/>
                  </a:cubicBezTo>
                  <a:cubicBezTo>
                    <a:pt x="21308" y="185"/>
                    <a:pt x="21308" y="278"/>
                    <a:pt x="21308" y="278"/>
                  </a:cubicBezTo>
                  <a:cubicBezTo>
                    <a:pt x="21308" y="278"/>
                    <a:pt x="21308" y="278"/>
                    <a:pt x="21308" y="185"/>
                  </a:cubicBezTo>
                  <a:cubicBezTo>
                    <a:pt x="21478" y="278"/>
                    <a:pt x="21478" y="278"/>
                    <a:pt x="21478" y="371"/>
                  </a:cubicBezTo>
                  <a:cubicBezTo>
                    <a:pt x="21478" y="278"/>
                    <a:pt x="21478" y="278"/>
                    <a:pt x="21478" y="278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371"/>
                    <a:pt x="21308" y="371"/>
                    <a:pt x="21308" y="371"/>
                  </a:cubicBezTo>
                  <a:cubicBezTo>
                    <a:pt x="21478" y="371"/>
                    <a:pt x="21478" y="464"/>
                    <a:pt x="21308" y="464"/>
                  </a:cubicBezTo>
                  <a:cubicBezTo>
                    <a:pt x="21138" y="649"/>
                    <a:pt x="21138" y="742"/>
                    <a:pt x="21138" y="834"/>
                  </a:cubicBezTo>
                  <a:cubicBezTo>
                    <a:pt x="20968" y="742"/>
                    <a:pt x="20968" y="649"/>
                    <a:pt x="20968" y="649"/>
                  </a:cubicBezTo>
                  <a:cubicBezTo>
                    <a:pt x="20968" y="649"/>
                    <a:pt x="20968" y="649"/>
                    <a:pt x="20628" y="742"/>
                  </a:cubicBezTo>
                  <a:cubicBezTo>
                    <a:pt x="20968" y="742"/>
                    <a:pt x="20968" y="834"/>
                    <a:pt x="20968" y="927"/>
                  </a:cubicBezTo>
                  <a:cubicBezTo>
                    <a:pt x="20968" y="927"/>
                    <a:pt x="20968" y="927"/>
                    <a:pt x="20968" y="927"/>
                  </a:cubicBezTo>
                  <a:cubicBezTo>
                    <a:pt x="20628" y="1020"/>
                    <a:pt x="20968" y="1020"/>
                    <a:pt x="20628" y="1020"/>
                  </a:cubicBezTo>
                  <a:cubicBezTo>
                    <a:pt x="20458" y="1112"/>
                    <a:pt x="20458" y="1298"/>
                    <a:pt x="20458" y="1391"/>
                  </a:cubicBezTo>
                  <a:cubicBezTo>
                    <a:pt x="20287" y="1391"/>
                    <a:pt x="20287" y="1391"/>
                    <a:pt x="20287" y="1391"/>
                  </a:cubicBezTo>
                  <a:cubicBezTo>
                    <a:pt x="20458" y="1576"/>
                    <a:pt x="20117" y="1576"/>
                    <a:pt x="20117" y="1669"/>
                  </a:cubicBezTo>
                  <a:cubicBezTo>
                    <a:pt x="19947" y="1761"/>
                    <a:pt x="19947" y="2039"/>
                    <a:pt x="19777" y="2039"/>
                  </a:cubicBezTo>
                  <a:cubicBezTo>
                    <a:pt x="19607" y="2318"/>
                    <a:pt x="19437" y="2503"/>
                    <a:pt x="19097" y="2781"/>
                  </a:cubicBezTo>
                  <a:cubicBezTo>
                    <a:pt x="19097" y="2688"/>
                    <a:pt x="19097" y="2688"/>
                    <a:pt x="19097" y="2688"/>
                  </a:cubicBezTo>
                  <a:cubicBezTo>
                    <a:pt x="19097" y="2781"/>
                    <a:pt x="18927" y="2688"/>
                    <a:pt x="18927" y="2781"/>
                  </a:cubicBezTo>
                  <a:cubicBezTo>
                    <a:pt x="19097" y="2781"/>
                    <a:pt x="18927" y="2874"/>
                    <a:pt x="18927" y="2874"/>
                  </a:cubicBezTo>
                  <a:cubicBezTo>
                    <a:pt x="18757" y="2874"/>
                    <a:pt x="18757" y="3152"/>
                    <a:pt x="18757" y="3337"/>
                  </a:cubicBezTo>
                  <a:cubicBezTo>
                    <a:pt x="18587" y="3245"/>
                    <a:pt x="18587" y="3245"/>
                    <a:pt x="18587" y="3245"/>
                  </a:cubicBezTo>
                  <a:cubicBezTo>
                    <a:pt x="18587" y="3430"/>
                    <a:pt x="18417" y="3430"/>
                    <a:pt x="18247" y="3523"/>
                  </a:cubicBezTo>
                  <a:cubicBezTo>
                    <a:pt x="18247" y="3523"/>
                    <a:pt x="18076" y="3523"/>
                    <a:pt x="18076" y="3615"/>
                  </a:cubicBezTo>
                  <a:cubicBezTo>
                    <a:pt x="18076" y="3708"/>
                    <a:pt x="18076" y="3708"/>
                    <a:pt x="18076" y="3801"/>
                  </a:cubicBezTo>
                  <a:cubicBezTo>
                    <a:pt x="18076" y="3986"/>
                    <a:pt x="18076" y="4079"/>
                    <a:pt x="17736" y="4079"/>
                  </a:cubicBezTo>
                  <a:cubicBezTo>
                    <a:pt x="17566" y="4450"/>
                    <a:pt x="17226" y="4635"/>
                    <a:pt x="17056" y="5006"/>
                  </a:cubicBezTo>
                  <a:cubicBezTo>
                    <a:pt x="17056" y="5006"/>
                    <a:pt x="17056" y="5006"/>
                    <a:pt x="17056" y="5006"/>
                  </a:cubicBezTo>
                  <a:cubicBezTo>
                    <a:pt x="16886" y="5284"/>
                    <a:pt x="16376" y="5470"/>
                    <a:pt x="16376" y="5840"/>
                  </a:cubicBezTo>
                  <a:cubicBezTo>
                    <a:pt x="16035" y="5840"/>
                    <a:pt x="16035" y="5840"/>
                    <a:pt x="16035" y="5840"/>
                  </a:cubicBezTo>
                  <a:cubicBezTo>
                    <a:pt x="15865" y="5840"/>
                    <a:pt x="15865" y="5933"/>
                    <a:pt x="16035" y="5933"/>
                  </a:cubicBezTo>
                  <a:cubicBezTo>
                    <a:pt x="15865" y="5933"/>
                    <a:pt x="15865" y="6118"/>
                    <a:pt x="15865" y="6118"/>
                  </a:cubicBezTo>
                  <a:cubicBezTo>
                    <a:pt x="15695" y="6211"/>
                    <a:pt x="15865" y="6211"/>
                    <a:pt x="15865" y="6304"/>
                  </a:cubicBezTo>
                  <a:cubicBezTo>
                    <a:pt x="15525" y="6489"/>
                    <a:pt x="15525" y="6582"/>
                    <a:pt x="15355" y="6675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355" y="6582"/>
                    <a:pt x="15355" y="6582"/>
                    <a:pt x="15355" y="6582"/>
                  </a:cubicBezTo>
                  <a:cubicBezTo>
                    <a:pt x="15355" y="6675"/>
                    <a:pt x="15185" y="6767"/>
                    <a:pt x="15355" y="6767"/>
                  </a:cubicBezTo>
                  <a:cubicBezTo>
                    <a:pt x="15015" y="6953"/>
                    <a:pt x="15015" y="7138"/>
                    <a:pt x="14675" y="7231"/>
                  </a:cubicBezTo>
                  <a:cubicBezTo>
                    <a:pt x="14845" y="7324"/>
                    <a:pt x="14845" y="7324"/>
                    <a:pt x="14845" y="7324"/>
                  </a:cubicBezTo>
                  <a:cubicBezTo>
                    <a:pt x="14675" y="7509"/>
                    <a:pt x="14505" y="7602"/>
                    <a:pt x="14335" y="7694"/>
                  </a:cubicBezTo>
                  <a:cubicBezTo>
                    <a:pt x="14335" y="7694"/>
                    <a:pt x="14335" y="7694"/>
                    <a:pt x="14335" y="7694"/>
                  </a:cubicBezTo>
                  <a:cubicBezTo>
                    <a:pt x="14335" y="7787"/>
                    <a:pt x="14335" y="7694"/>
                    <a:pt x="14335" y="7787"/>
                  </a:cubicBezTo>
                  <a:cubicBezTo>
                    <a:pt x="14165" y="8065"/>
                    <a:pt x="13824" y="8158"/>
                    <a:pt x="13654" y="8436"/>
                  </a:cubicBezTo>
                  <a:cubicBezTo>
                    <a:pt x="13484" y="8714"/>
                    <a:pt x="12974" y="9085"/>
                    <a:pt x="12634" y="9363"/>
                  </a:cubicBezTo>
                  <a:cubicBezTo>
                    <a:pt x="12634" y="9363"/>
                    <a:pt x="12634" y="9363"/>
                    <a:pt x="12634" y="9363"/>
                  </a:cubicBezTo>
                  <a:cubicBezTo>
                    <a:pt x="12634" y="9548"/>
                    <a:pt x="12294" y="9641"/>
                    <a:pt x="12464" y="9734"/>
                  </a:cubicBezTo>
                  <a:cubicBezTo>
                    <a:pt x="12294" y="9734"/>
                    <a:pt x="12294" y="9827"/>
                    <a:pt x="12294" y="9827"/>
                  </a:cubicBezTo>
                  <a:cubicBezTo>
                    <a:pt x="12294" y="9919"/>
                    <a:pt x="11954" y="10012"/>
                    <a:pt x="11954" y="10197"/>
                  </a:cubicBezTo>
                  <a:cubicBezTo>
                    <a:pt x="11954" y="10197"/>
                    <a:pt x="11954" y="10197"/>
                    <a:pt x="11954" y="10197"/>
                  </a:cubicBezTo>
                  <a:cubicBezTo>
                    <a:pt x="11613" y="10290"/>
                    <a:pt x="11443" y="10290"/>
                    <a:pt x="11443" y="10568"/>
                  </a:cubicBezTo>
                  <a:cubicBezTo>
                    <a:pt x="11443" y="10383"/>
                    <a:pt x="11443" y="10383"/>
                    <a:pt x="11443" y="10383"/>
                  </a:cubicBezTo>
                  <a:cubicBezTo>
                    <a:pt x="11273" y="10383"/>
                    <a:pt x="11443" y="10661"/>
                    <a:pt x="11273" y="10661"/>
                  </a:cubicBezTo>
                  <a:cubicBezTo>
                    <a:pt x="11273" y="10661"/>
                    <a:pt x="11273" y="10661"/>
                    <a:pt x="11273" y="10661"/>
                  </a:cubicBezTo>
                  <a:cubicBezTo>
                    <a:pt x="10933" y="10939"/>
                    <a:pt x="10763" y="11217"/>
                    <a:pt x="10423" y="11588"/>
                  </a:cubicBezTo>
                  <a:cubicBezTo>
                    <a:pt x="10083" y="11773"/>
                    <a:pt x="10253" y="11588"/>
                    <a:pt x="10083" y="11681"/>
                  </a:cubicBezTo>
                  <a:cubicBezTo>
                    <a:pt x="10083" y="11681"/>
                    <a:pt x="10083" y="11681"/>
                    <a:pt x="10083" y="11681"/>
                  </a:cubicBezTo>
                  <a:cubicBezTo>
                    <a:pt x="10083" y="11773"/>
                    <a:pt x="9913" y="11773"/>
                    <a:pt x="9913" y="11866"/>
                  </a:cubicBezTo>
                  <a:cubicBezTo>
                    <a:pt x="9913" y="11866"/>
                    <a:pt x="9913" y="11866"/>
                    <a:pt x="9913" y="11866"/>
                  </a:cubicBezTo>
                  <a:cubicBezTo>
                    <a:pt x="9743" y="12052"/>
                    <a:pt x="9572" y="12052"/>
                    <a:pt x="9572" y="12237"/>
                  </a:cubicBezTo>
                  <a:cubicBezTo>
                    <a:pt x="9572" y="12237"/>
                    <a:pt x="9572" y="12237"/>
                    <a:pt x="9572" y="12237"/>
                  </a:cubicBezTo>
                  <a:cubicBezTo>
                    <a:pt x="9572" y="12330"/>
                    <a:pt x="9402" y="12422"/>
                    <a:pt x="9402" y="12608"/>
                  </a:cubicBezTo>
                  <a:cubicBezTo>
                    <a:pt x="8892" y="13257"/>
                    <a:pt x="8042" y="13998"/>
                    <a:pt x="7532" y="14647"/>
                  </a:cubicBezTo>
                  <a:cubicBezTo>
                    <a:pt x="6851" y="15296"/>
                    <a:pt x="6171" y="15945"/>
                    <a:pt x="5491" y="16594"/>
                  </a:cubicBezTo>
                  <a:cubicBezTo>
                    <a:pt x="5150" y="16687"/>
                    <a:pt x="5150" y="16687"/>
                    <a:pt x="4980" y="16872"/>
                  </a:cubicBezTo>
                  <a:cubicBezTo>
                    <a:pt x="4980" y="16872"/>
                    <a:pt x="4980" y="16872"/>
                    <a:pt x="4980" y="16872"/>
                  </a:cubicBezTo>
                  <a:cubicBezTo>
                    <a:pt x="5150" y="16872"/>
                    <a:pt x="4810" y="16965"/>
                    <a:pt x="4980" y="17150"/>
                  </a:cubicBezTo>
                  <a:cubicBezTo>
                    <a:pt x="4640" y="17243"/>
                    <a:pt x="4640" y="17521"/>
                    <a:pt x="4300" y="17799"/>
                  </a:cubicBezTo>
                  <a:cubicBezTo>
                    <a:pt x="4300" y="17706"/>
                    <a:pt x="4300" y="17706"/>
                    <a:pt x="4300" y="17706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3620" y="18541"/>
                    <a:pt x="2769" y="19097"/>
                    <a:pt x="2259" y="19746"/>
                  </a:cubicBezTo>
                  <a:cubicBezTo>
                    <a:pt x="1919" y="19839"/>
                    <a:pt x="1749" y="20117"/>
                    <a:pt x="1749" y="20302"/>
                  </a:cubicBezTo>
                  <a:cubicBezTo>
                    <a:pt x="1069" y="20766"/>
                    <a:pt x="388" y="21044"/>
                    <a:pt x="218" y="21600"/>
                  </a:cubicBezTo>
                  <a:cubicBezTo>
                    <a:pt x="218" y="21600"/>
                    <a:pt x="-122" y="21507"/>
                    <a:pt x="48" y="21322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4" name="شكل حر 121"/>
            <p:cNvSpPr/>
            <p:nvPr/>
          </p:nvSpPr>
          <p:spPr>
            <a:xfrm flipH="1">
              <a:off x="1111027" y="4961790"/>
              <a:ext cx="518788" cy="958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8" y="21229"/>
                  </a:moveTo>
                  <a:cubicBezTo>
                    <a:pt x="48" y="20951"/>
                    <a:pt x="728" y="20580"/>
                    <a:pt x="728" y="20302"/>
                  </a:cubicBezTo>
                  <a:cubicBezTo>
                    <a:pt x="898" y="20302"/>
                    <a:pt x="898" y="20395"/>
                    <a:pt x="1069" y="20302"/>
                  </a:cubicBezTo>
                  <a:cubicBezTo>
                    <a:pt x="1069" y="19931"/>
                    <a:pt x="1579" y="19561"/>
                    <a:pt x="2089" y="19282"/>
                  </a:cubicBezTo>
                  <a:cubicBezTo>
                    <a:pt x="2259" y="19282"/>
                    <a:pt x="2259" y="19282"/>
                    <a:pt x="2259" y="19282"/>
                  </a:cubicBezTo>
                  <a:cubicBezTo>
                    <a:pt x="2259" y="19282"/>
                    <a:pt x="2259" y="19097"/>
                    <a:pt x="2259" y="19004"/>
                  </a:cubicBezTo>
                  <a:cubicBezTo>
                    <a:pt x="2259" y="19097"/>
                    <a:pt x="2259" y="19097"/>
                    <a:pt x="2429" y="19097"/>
                  </a:cubicBezTo>
                  <a:cubicBezTo>
                    <a:pt x="2259" y="19004"/>
                    <a:pt x="2429" y="18912"/>
                    <a:pt x="2429" y="18912"/>
                  </a:cubicBezTo>
                  <a:cubicBezTo>
                    <a:pt x="2599" y="18912"/>
                    <a:pt x="2599" y="18912"/>
                    <a:pt x="2599" y="18912"/>
                  </a:cubicBezTo>
                  <a:cubicBezTo>
                    <a:pt x="2599" y="18819"/>
                    <a:pt x="2599" y="18819"/>
                    <a:pt x="2599" y="18819"/>
                  </a:cubicBezTo>
                  <a:cubicBezTo>
                    <a:pt x="2429" y="18633"/>
                    <a:pt x="2939" y="18633"/>
                    <a:pt x="2939" y="18448"/>
                  </a:cubicBezTo>
                  <a:cubicBezTo>
                    <a:pt x="2939" y="18448"/>
                    <a:pt x="2939" y="18448"/>
                    <a:pt x="2939" y="18448"/>
                  </a:cubicBezTo>
                  <a:cubicBezTo>
                    <a:pt x="3109" y="18077"/>
                    <a:pt x="3280" y="17892"/>
                    <a:pt x="3620" y="17614"/>
                  </a:cubicBezTo>
                  <a:cubicBezTo>
                    <a:pt x="3620" y="17614"/>
                    <a:pt x="3620" y="17706"/>
                    <a:pt x="3790" y="17614"/>
                  </a:cubicBezTo>
                  <a:cubicBezTo>
                    <a:pt x="3620" y="17614"/>
                    <a:pt x="3790" y="17428"/>
                    <a:pt x="3790" y="17428"/>
                  </a:cubicBezTo>
                  <a:cubicBezTo>
                    <a:pt x="3960" y="17428"/>
                    <a:pt x="3790" y="17336"/>
                    <a:pt x="3960" y="17243"/>
                  </a:cubicBezTo>
                  <a:cubicBezTo>
                    <a:pt x="3960" y="17243"/>
                    <a:pt x="3960" y="17243"/>
                    <a:pt x="3960" y="17243"/>
                  </a:cubicBezTo>
                  <a:cubicBezTo>
                    <a:pt x="3960" y="17150"/>
                    <a:pt x="4130" y="17150"/>
                    <a:pt x="4130" y="17058"/>
                  </a:cubicBezTo>
                  <a:cubicBezTo>
                    <a:pt x="4130" y="17058"/>
                    <a:pt x="4130" y="17058"/>
                    <a:pt x="4130" y="17058"/>
                  </a:cubicBezTo>
                  <a:cubicBezTo>
                    <a:pt x="4130" y="16965"/>
                    <a:pt x="4300" y="16965"/>
                    <a:pt x="4300" y="16965"/>
                  </a:cubicBezTo>
                  <a:cubicBezTo>
                    <a:pt x="4300" y="16872"/>
                    <a:pt x="4300" y="16872"/>
                    <a:pt x="4300" y="16872"/>
                  </a:cubicBezTo>
                  <a:cubicBezTo>
                    <a:pt x="4300" y="16872"/>
                    <a:pt x="4300" y="16872"/>
                    <a:pt x="4300" y="16779"/>
                  </a:cubicBezTo>
                  <a:cubicBezTo>
                    <a:pt x="4300" y="16779"/>
                    <a:pt x="4300" y="16779"/>
                    <a:pt x="4300" y="16779"/>
                  </a:cubicBezTo>
                  <a:cubicBezTo>
                    <a:pt x="4300" y="16779"/>
                    <a:pt x="4470" y="16779"/>
                    <a:pt x="4300" y="16594"/>
                  </a:cubicBezTo>
                  <a:cubicBezTo>
                    <a:pt x="4470" y="16594"/>
                    <a:pt x="4300" y="16779"/>
                    <a:pt x="4470" y="16779"/>
                  </a:cubicBezTo>
                  <a:cubicBezTo>
                    <a:pt x="4810" y="16316"/>
                    <a:pt x="5321" y="16038"/>
                    <a:pt x="5491" y="15574"/>
                  </a:cubicBezTo>
                  <a:cubicBezTo>
                    <a:pt x="5661" y="15574"/>
                    <a:pt x="5661" y="15574"/>
                    <a:pt x="5661" y="15574"/>
                  </a:cubicBezTo>
                  <a:cubicBezTo>
                    <a:pt x="5831" y="15482"/>
                    <a:pt x="5831" y="15482"/>
                    <a:pt x="5831" y="15482"/>
                  </a:cubicBezTo>
                  <a:cubicBezTo>
                    <a:pt x="5831" y="15482"/>
                    <a:pt x="5831" y="15482"/>
                    <a:pt x="5831" y="15482"/>
                  </a:cubicBezTo>
                  <a:cubicBezTo>
                    <a:pt x="6001" y="15389"/>
                    <a:pt x="5831" y="15389"/>
                    <a:pt x="6001" y="15296"/>
                  </a:cubicBezTo>
                  <a:cubicBezTo>
                    <a:pt x="6001" y="15389"/>
                    <a:pt x="6001" y="15389"/>
                    <a:pt x="6001" y="15389"/>
                  </a:cubicBezTo>
                  <a:cubicBezTo>
                    <a:pt x="6001" y="15296"/>
                    <a:pt x="6171" y="15203"/>
                    <a:pt x="6171" y="15111"/>
                  </a:cubicBezTo>
                  <a:cubicBezTo>
                    <a:pt x="6171" y="15111"/>
                    <a:pt x="6171" y="15111"/>
                    <a:pt x="6171" y="15203"/>
                  </a:cubicBezTo>
                  <a:cubicBezTo>
                    <a:pt x="6171" y="14925"/>
                    <a:pt x="6341" y="14925"/>
                    <a:pt x="6341" y="14833"/>
                  </a:cubicBezTo>
                  <a:cubicBezTo>
                    <a:pt x="6341" y="14925"/>
                    <a:pt x="6341" y="14925"/>
                    <a:pt x="6341" y="14925"/>
                  </a:cubicBezTo>
                  <a:cubicBezTo>
                    <a:pt x="6511" y="14833"/>
                    <a:pt x="6341" y="14833"/>
                    <a:pt x="6511" y="14833"/>
                  </a:cubicBezTo>
                  <a:cubicBezTo>
                    <a:pt x="6341" y="14833"/>
                    <a:pt x="6511" y="14833"/>
                    <a:pt x="6511" y="14833"/>
                  </a:cubicBezTo>
                  <a:cubicBezTo>
                    <a:pt x="6511" y="14740"/>
                    <a:pt x="6681" y="14647"/>
                    <a:pt x="6681" y="14555"/>
                  </a:cubicBezTo>
                  <a:cubicBezTo>
                    <a:pt x="6681" y="14555"/>
                    <a:pt x="6681" y="14555"/>
                    <a:pt x="6681" y="14555"/>
                  </a:cubicBezTo>
                  <a:cubicBezTo>
                    <a:pt x="6851" y="14462"/>
                    <a:pt x="6851" y="14369"/>
                    <a:pt x="7021" y="14276"/>
                  </a:cubicBezTo>
                  <a:cubicBezTo>
                    <a:pt x="7021" y="14276"/>
                    <a:pt x="7191" y="14276"/>
                    <a:pt x="7191" y="14276"/>
                  </a:cubicBezTo>
                  <a:cubicBezTo>
                    <a:pt x="7021" y="14091"/>
                    <a:pt x="7361" y="13998"/>
                    <a:pt x="7191" y="13998"/>
                  </a:cubicBezTo>
                  <a:cubicBezTo>
                    <a:pt x="7191" y="13906"/>
                    <a:pt x="7361" y="13813"/>
                    <a:pt x="7361" y="13720"/>
                  </a:cubicBezTo>
                  <a:cubicBezTo>
                    <a:pt x="7532" y="13813"/>
                    <a:pt x="7702" y="13720"/>
                    <a:pt x="7532" y="13813"/>
                  </a:cubicBezTo>
                  <a:cubicBezTo>
                    <a:pt x="7702" y="13813"/>
                    <a:pt x="7702" y="13813"/>
                    <a:pt x="7702" y="13813"/>
                  </a:cubicBezTo>
                  <a:cubicBezTo>
                    <a:pt x="7702" y="13813"/>
                    <a:pt x="7702" y="13813"/>
                    <a:pt x="7702" y="13813"/>
                  </a:cubicBezTo>
                  <a:cubicBezTo>
                    <a:pt x="7702" y="13627"/>
                    <a:pt x="7702" y="13627"/>
                    <a:pt x="7702" y="13627"/>
                  </a:cubicBezTo>
                  <a:cubicBezTo>
                    <a:pt x="7702" y="13627"/>
                    <a:pt x="7702" y="13535"/>
                    <a:pt x="7702" y="13442"/>
                  </a:cubicBezTo>
                  <a:cubicBezTo>
                    <a:pt x="7872" y="13442"/>
                    <a:pt x="7872" y="13442"/>
                    <a:pt x="7872" y="13442"/>
                  </a:cubicBezTo>
                  <a:cubicBezTo>
                    <a:pt x="7702" y="13164"/>
                    <a:pt x="7702" y="13164"/>
                    <a:pt x="7702" y="13164"/>
                  </a:cubicBezTo>
                  <a:cubicBezTo>
                    <a:pt x="7872" y="13164"/>
                    <a:pt x="7872" y="13164"/>
                    <a:pt x="7872" y="13164"/>
                  </a:cubicBezTo>
                  <a:cubicBezTo>
                    <a:pt x="7872" y="13071"/>
                    <a:pt x="7872" y="13071"/>
                    <a:pt x="7872" y="13071"/>
                  </a:cubicBezTo>
                  <a:cubicBezTo>
                    <a:pt x="8042" y="12979"/>
                    <a:pt x="8042" y="12979"/>
                    <a:pt x="8042" y="12979"/>
                  </a:cubicBezTo>
                  <a:cubicBezTo>
                    <a:pt x="8382" y="12979"/>
                    <a:pt x="8042" y="12979"/>
                    <a:pt x="8382" y="12979"/>
                  </a:cubicBezTo>
                  <a:cubicBezTo>
                    <a:pt x="8382" y="12979"/>
                    <a:pt x="8382" y="12979"/>
                    <a:pt x="8382" y="12886"/>
                  </a:cubicBezTo>
                  <a:cubicBezTo>
                    <a:pt x="8382" y="12886"/>
                    <a:pt x="8382" y="12886"/>
                    <a:pt x="8382" y="12886"/>
                  </a:cubicBezTo>
                  <a:cubicBezTo>
                    <a:pt x="8552" y="12886"/>
                    <a:pt x="8552" y="12793"/>
                    <a:pt x="8382" y="12793"/>
                  </a:cubicBezTo>
                  <a:cubicBezTo>
                    <a:pt x="8382" y="12793"/>
                    <a:pt x="8552" y="12793"/>
                    <a:pt x="8382" y="12793"/>
                  </a:cubicBezTo>
                  <a:cubicBezTo>
                    <a:pt x="8382" y="12793"/>
                    <a:pt x="8382" y="12700"/>
                    <a:pt x="8552" y="12608"/>
                  </a:cubicBezTo>
                  <a:cubicBezTo>
                    <a:pt x="8552" y="12700"/>
                    <a:pt x="8552" y="12700"/>
                    <a:pt x="8552" y="12700"/>
                  </a:cubicBezTo>
                  <a:cubicBezTo>
                    <a:pt x="8552" y="12608"/>
                    <a:pt x="8552" y="12330"/>
                    <a:pt x="8722" y="12330"/>
                  </a:cubicBezTo>
                  <a:cubicBezTo>
                    <a:pt x="8552" y="12330"/>
                    <a:pt x="8722" y="12330"/>
                    <a:pt x="8722" y="12330"/>
                  </a:cubicBezTo>
                  <a:cubicBezTo>
                    <a:pt x="8892" y="12330"/>
                    <a:pt x="8892" y="12144"/>
                    <a:pt x="8892" y="12052"/>
                  </a:cubicBezTo>
                  <a:cubicBezTo>
                    <a:pt x="8892" y="12052"/>
                    <a:pt x="8892" y="12052"/>
                    <a:pt x="8892" y="12052"/>
                  </a:cubicBezTo>
                  <a:cubicBezTo>
                    <a:pt x="8892" y="11959"/>
                    <a:pt x="9062" y="12052"/>
                    <a:pt x="9062" y="11959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232" y="11588"/>
                    <a:pt x="9402" y="11495"/>
                  </a:cubicBezTo>
                  <a:cubicBezTo>
                    <a:pt x="9402" y="11310"/>
                    <a:pt x="9402" y="11310"/>
                    <a:pt x="9402" y="11310"/>
                  </a:cubicBezTo>
                  <a:cubicBezTo>
                    <a:pt x="9572" y="11310"/>
                    <a:pt x="9572" y="11310"/>
                    <a:pt x="9572" y="11310"/>
                  </a:cubicBezTo>
                  <a:cubicBezTo>
                    <a:pt x="9572" y="11310"/>
                    <a:pt x="9572" y="11217"/>
                    <a:pt x="9913" y="11217"/>
                  </a:cubicBezTo>
                  <a:cubicBezTo>
                    <a:pt x="9572" y="11124"/>
                    <a:pt x="9572" y="11495"/>
                    <a:pt x="9572" y="11403"/>
                  </a:cubicBezTo>
                  <a:cubicBezTo>
                    <a:pt x="9572" y="11403"/>
                    <a:pt x="9572" y="11217"/>
                    <a:pt x="9572" y="11310"/>
                  </a:cubicBezTo>
                  <a:cubicBezTo>
                    <a:pt x="9913" y="11217"/>
                    <a:pt x="9572" y="11124"/>
                    <a:pt x="9913" y="11124"/>
                  </a:cubicBezTo>
                  <a:cubicBezTo>
                    <a:pt x="9913" y="11124"/>
                    <a:pt x="9913" y="11217"/>
                    <a:pt x="9913" y="11124"/>
                  </a:cubicBezTo>
                  <a:cubicBezTo>
                    <a:pt x="9913" y="11124"/>
                    <a:pt x="9913" y="11124"/>
                    <a:pt x="9913" y="11124"/>
                  </a:cubicBezTo>
                  <a:cubicBezTo>
                    <a:pt x="9913" y="11124"/>
                    <a:pt x="9913" y="11124"/>
                    <a:pt x="9913" y="11124"/>
                  </a:cubicBezTo>
                  <a:cubicBezTo>
                    <a:pt x="9913" y="11032"/>
                    <a:pt x="10083" y="11032"/>
                    <a:pt x="9913" y="11032"/>
                  </a:cubicBezTo>
                  <a:cubicBezTo>
                    <a:pt x="9913" y="11032"/>
                    <a:pt x="9913" y="10754"/>
                    <a:pt x="10083" y="10939"/>
                  </a:cubicBezTo>
                  <a:cubicBezTo>
                    <a:pt x="10253" y="10939"/>
                    <a:pt x="10253" y="10939"/>
                    <a:pt x="10253" y="10939"/>
                  </a:cubicBezTo>
                  <a:cubicBezTo>
                    <a:pt x="10083" y="10754"/>
                    <a:pt x="10083" y="10754"/>
                    <a:pt x="10083" y="10754"/>
                  </a:cubicBezTo>
                  <a:cubicBezTo>
                    <a:pt x="10253" y="10754"/>
                    <a:pt x="10253" y="10754"/>
                    <a:pt x="10253" y="10754"/>
                  </a:cubicBezTo>
                  <a:cubicBezTo>
                    <a:pt x="10083" y="10661"/>
                    <a:pt x="10253" y="10661"/>
                    <a:pt x="10253" y="10568"/>
                  </a:cubicBezTo>
                  <a:cubicBezTo>
                    <a:pt x="10423" y="10476"/>
                    <a:pt x="10423" y="10476"/>
                    <a:pt x="10593" y="10476"/>
                  </a:cubicBezTo>
                  <a:cubicBezTo>
                    <a:pt x="10593" y="10383"/>
                    <a:pt x="10593" y="10290"/>
                    <a:pt x="10763" y="10290"/>
                  </a:cubicBezTo>
                  <a:cubicBezTo>
                    <a:pt x="10763" y="10290"/>
                    <a:pt x="10593" y="10290"/>
                    <a:pt x="10763" y="10290"/>
                  </a:cubicBezTo>
                  <a:cubicBezTo>
                    <a:pt x="10763" y="10290"/>
                    <a:pt x="10763" y="10290"/>
                    <a:pt x="10763" y="10197"/>
                  </a:cubicBezTo>
                  <a:cubicBezTo>
                    <a:pt x="10763" y="10197"/>
                    <a:pt x="10933" y="10105"/>
                    <a:pt x="11103" y="10105"/>
                  </a:cubicBezTo>
                  <a:cubicBezTo>
                    <a:pt x="11103" y="10012"/>
                    <a:pt x="10933" y="10012"/>
                    <a:pt x="10933" y="10012"/>
                  </a:cubicBezTo>
                  <a:cubicBezTo>
                    <a:pt x="11103" y="10012"/>
                    <a:pt x="10933" y="9827"/>
                    <a:pt x="11103" y="9734"/>
                  </a:cubicBezTo>
                  <a:cubicBezTo>
                    <a:pt x="11103" y="9827"/>
                    <a:pt x="11103" y="9827"/>
                    <a:pt x="11103" y="9827"/>
                  </a:cubicBezTo>
                  <a:cubicBezTo>
                    <a:pt x="11443" y="9827"/>
                    <a:pt x="11103" y="9734"/>
                    <a:pt x="11443" y="9641"/>
                  </a:cubicBezTo>
                  <a:cubicBezTo>
                    <a:pt x="11103" y="9641"/>
                    <a:pt x="11103" y="9641"/>
                    <a:pt x="11103" y="9641"/>
                  </a:cubicBezTo>
                  <a:cubicBezTo>
                    <a:pt x="11443" y="9641"/>
                    <a:pt x="11443" y="9456"/>
                    <a:pt x="11443" y="9548"/>
                  </a:cubicBezTo>
                  <a:cubicBezTo>
                    <a:pt x="11443" y="9456"/>
                    <a:pt x="11613" y="9456"/>
                    <a:pt x="11443" y="9363"/>
                  </a:cubicBezTo>
                  <a:cubicBezTo>
                    <a:pt x="11784" y="9270"/>
                    <a:pt x="11784" y="8992"/>
                    <a:pt x="12124" y="8992"/>
                  </a:cubicBezTo>
                  <a:cubicBezTo>
                    <a:pt x="12124" y="8900"/>
                    <a:pt x="12124" y="8900"/>
                    <a:pt x="12124" y="8900"/>
                  </a:cubicBezTo>
                  <a:cubicBezTo>
                    <a:pt x="11954" y="8900"/>
                    <a:pt x="12124" y="8992"/>
                    <a:pt x="12124" y="8992"/>
                  </a:cubicBezTo>
                  <a:cubicBezTo>
                    <a:pt x="12124" y="8992"/>
                    <a:pt x="12124" y="8900"/>
                    <a:pt x="11954" y="8900"/>
                  </a:cubicBezTo>
                  <a:cubicBezTo>
                    <a:pt x="12124" y="8900"/>
                    <a:pt x="12124" y="8900"/>
                    <a:pt x="12294" y="8900"/>
                  </a:cubicBezTo>
                  <a:cubicBezTo>
                    <a:pt x="12294" y="8900"/>
                    <a:pt x="12124" y="8807"/>
                    <a:pt x="12294" y="8621"/>
                  </a:cubicBezTo>
                  <a:cubicBezTo>
                    <a:pt x="12294" y="8714"/>
                    <a:pt x="12294" y="8714"/>
                    <a:pt x="12294" y="8621"/>
                  </a:cubicBezTo>
                  <a:cubicBezTo>
                    <a:pt x="12294" y="8529"/>
                    <a:pt x="12294" y="8529"/>
                    <a:pt x="12294" y="8529"/>
                  </a:cubicBezTo>
                  <a:cubicBezTo>
                    <a:pt x="12294" y="8529"/>
                    <a:pt x="12294" y="8529"/>
                    <a:pt x="12464" y="8529"/>
                  </a:cubicBezTo>
                  <a:cubicBezTo>
                    <a:pt x="12464" y="8529"/>
                    <a:pt x="12634" y="8529"/>
                    <a:pt x="12464" y="8529"/>
                  </a:cubicBezTo>
                  <a:cubicBezTo>
                    <a:pt x="12634" y="8436"/>
                    <a:pt x="12634" y="8436"/>
                    <a:pt x="12634" y="8436"/>
                  </a:cubicBezTo>
                  <a:cubicBezTo>
                    <a:pt x="12634" y="8529"/>
                    <a:pt x="12634" y="8436"/>
                    <a:pt x="12634" y="8436"/>
                  </a:cubicBezTo>
                  <a:cubicBezTo>
                    <a:pt x="12634" y="8436"/>
                    <a:pt x="12634" y="8436"/>
                    <a:pt x="12634" y="8436"/>
                  </a:cubicBezTo>
                  <a:cubicBezTo>
                    <a:pt x="12974" y="8251"/>
                    <a:pt x="12974" y="8251"/>
                    <a:pt x="12974" y="8251"/>
                  </a:cubicBezTo>
                  <a:cubicBezTo>
                    <a:pt x="12634" y="8251"/>
                    <a:pt x="12634" y="8251"/>
                    <a:pt x="12634" y="8436"/>
                  </a:cubicBezTo>
                  <a:cubicBezTo>
                    <a:pt x="12634" y="8251"/>
                    <a:pt x="12634" y="8251"/>
                    <a:pt x="12634" y="8158"/>
                  </a:cubicBezTo>
                  <a:cubicBezTo>
                    <a:pt x="12634" y="8251"/>
                    <a:pt x="12634" y="8158"/>
                    <a:pt x="12974" y="8158"/>
                  </a:cubicBezTo>
                  <a:cubicBezTo>
                    <a:pt x="12974" y="8065"/>
                    <a:pt x="12974" y="8065"/>
                    <a:pt x="12974" y="8065"/>
                  </a:cubicBezTo>
                  <a:cubicBezTo>
                    <a:pt x="12974" y="7973"/>
                    <a:pt x="12974" y="7973"/>
                    <a:pt x="12974" y="7973"/>
                  </a:cubicBezTo>
                  <a:cubicBezTo>
                    <a:pt x="12974" y="8065"/>
                    <a:pt x="12974" y="8065"/>
                    <a:pt x="12974" y="8065"/>
                  </a:cubicBezTo>
                  <a:cubicBezTo>
                    <a:pt x="12974" y="8065"/>
                    <a:pt x="13144" y="8065"/>
                    <a:pt x="13144" y="7973"/>
                  </a:cubicBezTo>
                  <a:cubicBezTo>
                    <a:pt x="13144" y="7973"/>
                    <a:pt x="12974" y="7973"/>
                    <a:pt x="12974" y="7973"/>
                  </a:cubicBezTo>
                  <a:cubicBezTo>
                    <a:pt x="1297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314" y="7880"/>
                    <a:pt x="13144" y="7787"/>
                  </a:cubicBezTo>
                  <a:cubicBezTo>
                    <a:pt x="13314" y="7787"/>
                    <a:pt x="13314" y="7787"/>
                    <a:pt x="13314" y="7694"/>
                  </a:cubicBezTo>
                  <a:cubicBezTo>
                    <a:pt x="13314" y="7694"/>
                    <a:pt x="13314" y="7694"/>
                    <a:pt x="13314" y="7694"/>
                  </a:cubicBezTo>
                  <a:cubicBezTo>
                    <a:pt x="13484" y="7694"/>
                    <a:pt x="13484" y="7602"/>
                    <a:pt x="13484" y="7602"/>
                  </a:cubicBezTo>
                  <a:cubicBezTo>
                    <a:pt x="13484" y="7602"/>
                    <a:pt x="13484" y="7602"/>
                    <a:pt x="13484" y="7602"/>
                  </a:cubicBezTo>
                  <a:cubicBezTo>
                    <a:pt x="13484" y="7602"/>
                    <a:pt x="13484" y="7509"/>
                    <a:pt x="13484" y="7324"/>
                  </a:cubicBezTo>
                  <a:cubicBezTo>
                    <a:pt x="13484" y="7324"/>
                    <a:pt x="13654" y="7509"/>
                    <a:pt x="13654" y="7324"/>
                  </a:cubicBezTo>
                  <a:cubicBezTo>
                    <a:pt x="13824" y="7324"/>
                    <a:pt x="13654" y="7324"/>
                    <a:pt x="13484" y="7324"/>
                  </a:cubicBezTo>
                  <a:cubicBezTo>
                    <a:pt x="13654" y="7231"/>
                    <a:pt x="13654" y="7045"/>
                    <a:pt x="13995" y="6953"/>
                  </a:cubicBezTo>
                  <a:cubicBezTo>
                    <a:pt x="13995" y="6953"/>
                    <a:pt x="13824" y="6953"/>
                    <a:pt x="13995" y="6953"/>
                  </a:cubicBezTo>
                  <a:cubicBezTo>
                    <a:pt x="14165" y="6767"/>
                    <a:pt x="14165" y="6582"/>
                    <a:pt x="14675" y="6489"/>
                  </a:cubicBezTo>
                  <a:cubicBezTo>
                    <a:pt x="14675" y="6489"/>
                    <a:pt x="14675" y="6489"/>
                    <a:pt x="14675" y="6489"/>
                  </a:cubicBezTo>
                  <a:cubicBezTo>
                    <a:pt x="14675" y="6489"/>
                    <a:pt x="14675" y="6489"/>
                    <a:pt x="14675" y="6397"/>
                  </a:cubicBezTo>
                  <a:cubicBezTo>
                    <a:pt x="14675" y="6397"/>
                    <a:pt x="14675" y="6397"/>
                    <a:pt x="14335" y="6397"/>
                  </a:cubicBezTo>
                  <a:cubicBezTo>
                    <a:pt x="14675" y="6304"/>
                    <a:pt x="14675" y="6211"/>
                    <a:pt x="14675" y="6118"/>
                  </a:cubicBezTo>
                  <a:cubicBezTo>
                    <a:pt x="14675" y="6118"/>
                    <a:pt x="14675" y="6118"/>
                    <a:pt x="14675" y="6118"/>
                  </a:cubicBezTo>
                  <a:cubicBezTo>
                    <a:pt x="14845" y="6118"/>
                    <a:pt x="14845" y="6118"/>
                    <a:pt x="14845" y="6026"/>
                  </a:cubicBezTo>
                  <a:cubicBezTo>
                    <a:pt x="14845" y="6026"/>
                    <a:pt x="14845" y="6026"/>
                    <a:pt x="14845" y="6026"/>
                  </a:cubicBezTo>
                  <a:cubicBezTo>
                    <a:pt x="15015" y="6026"/>
                    <a:pt x="15015" y="6026"/>
                    <a:pt x="15015" y="6026"/>
                  </a:cubicBezTo>
                  <a:cubicBezTo>
                    <a:pt x="15015" y="6026"/>
                    <a:pt x="14845" y="6026"/>
                    <a:pt x="15015" y="5933"/>
                  </a:cubicBezTo>
                  <a:cubicBezTo>
                    <a:pt x="15015" y="5933"/>
                    <a:pt x="15015" y="6026"/>
                    <a:pt x="15015" y="5933"/>
                  </a:cubicBezTo>
                  <a:cubicBezTo>
                    <a:pt x="15015" y="5933"/>
                    <a:pt x="15015" y="5748"/>
                    <a:pt x="15185" y="5655"/>
                  </a:cubicBezTo>
                  <a:cubicBezTo>
                    <a:pt x="15355" y="5655"/>
                    <a:pt x="15355" y="5655"/>
                    <a:pt x="15355" y="5655"/>
                  </a:cubicBezTo>
                  <a:cubicBezTo>
                    <a:pt x="15355" y="5655"/>
                    <a:pt x="15355" y="5562"/>
                    <a:pt x="15185" y="5562"/>
                  </a:cubicBezTo>
                  <a:cubicBezTo>
                    <a:pt x="15355" y="5470"/>
                    <a:pt x="15525" y="5470"/>
                    <a:pt x="15525" y="5470"/>
                  </a:cubicBezTo>
                  <a:cubicBezTo>
                    <a:pt x="15525" y="5284"/>
                    <a:pt x="15695" y="5006"/>
                    <a:pt x="16035" y="4821"/>
                  </a:cubicBezTo>
                  <a:cubicBezTo>
                    <a:pt x="16035" y="4821"/>
                    <a:pt x="16035" y="4821"/>
                    <a:pt x="16035" y="4821"/>
                  </a:cubicBezTo>
                  <a:cubicBezTo>
                    <a:pt x="16206" y="4821"/>
                    <a:pt x="16035" y="4821"/>
                    <a:pt x="16035" y="4728"/>
                  </a:cubicBezTo>
                  <a:cubicBezTo>
                    <a:pt x="16206" y="4821"/>
                    <a:pt x="16206" y="4728"/>
                    <a:pt x="16206" y="4821"/>
                  </a:cubicBezTo>
                  <a:cubicBezTo>
                    <a:pt x="16376" y="4728"/>
                    <a:pt x="16206" y="4635"/>
                    <a:pt x="16376" y="4635"/>
                  </a:cubicBezTo>
                  <a:cubicBezTo>
                    <a:pt x="16206" y="4635"/>
                    <a:pt x="16376" y="4635"/>
                    <a:pt x="16206" y="4635"/>
                  </a:cubicBezTo>
                  <a:cubicBezTo>
                    <a:pt x="16376" y="4542"/>
                    <a:pt x="16376" y="4542"/>
                    <a:pt x="16376" y="4542"/>
                  </a:cubicBezTo>
                  <a:cubicBezTo>
                    <a:pt x="16376" y="4450"/>
                    <a:pt x="16376" y="4542"/>
                    <a:pt x="16376" y="4542"/>
                  </a:cubicBezTo>
                  <a:cubicBezTo>
                    <a:pt x="16376" y="4450"/>
                    <a:pt x="16376" y="4450"/>
                    <a:pt x="16376" y="4450"/>
                  </a:cubicBezTo>
                  <a:cubicBezTo>
                    <a:pt x="16716" y="4450"/>
                    <a:pt x="16546" y="4728"/>
                    <a:pt x="16716" y="4635"/>
                  </a:cubicBezTo>
                  <a:cubicBezTo>
                    <a:pt x="16716" y="4635"/>
                    <a:pt x="16716" y="4635"/>
                    <a:pt x="16716" y="4635"/>
                  </a:cubicBezTo>
                  <a:cubicBezTo>
                    <a:pt x="16886" y="4635"/>
                    <a:pt x="16716" y="4821"/>
                    <a:pt x="16886" y="4635"/>
                  </a:cubicBezTo>
                  <a:cubicBezTo>
                    <a:pt x="16886" y="4635"/>
                    <a:pt x="16886" y="4542"/>
                    <a:pt x="16716" y="4542"/>
                  </a:cubicBezTo>
                  <a:cubicBezTo>
                    <a:pt x="16886" y="4450"/>
                    <a:pt x="16546" y="4450"/>
                    <a:pt x="16716" y="4357"/>
                  </a:cubicBezTo>
                  <a:cubicBezTo>
                    <a:pt x="16716" y="4357"/>
                    <a:pt x="16546" y="4450"/>
                    <a:pt x="16716" y="4450"/>
                  </a:cubicBezTo>
                  <a:cubicBezTo>
                    <a:pt x="16886" y="4357"/>
                    <a:pt x="16716" y="4264"/>
                    <a:pt x="16886" y="4264"/>
                  </a:cubicBezTo>
                  <a:cubicBezTo>
                    <a:pt x="16716" y="4357"/>
                    <a:pt x="16716" y="4264"/>
                    <a:pt x="16716" y="4172"/>
                  </a:cubicBezTo>
                  <a:cubicBezTo>
                    <a:pt x="16716" y="4172"/>
                    <a:pt x="16716" y="4264"/>
                    <a:pt x="16886" y="4172"/>
                  </a:cubicBezTo>
                  <a:cubicBezTo>
                    <a:pt x="16716" y="4172"/>
                    <a:pt x="16886" y="4079"/>
                    <a:pt x="16716" y="4079"/>
                  </a:cubicBezTo>
                  <a:cubicBezTo>
                    <a:pt x="16546" y="4079"/>
                    <a:pt x="16886" y="4079"/>
                    <a:pt x="16716" y="3986"/>
                  </a:cubicBezTo>
                  <a:cubicBezTo>
                    <a:pt x="16886" y="3986"/>
                    <a:pt x="16886" y="4079"/>
                    <a:pt x="16886" y="4079"/>
                  </a:cubicBezTo>
                  <a:cubicBezTo>
                    <a:pt x="16886" y="4079"/>
                    <a:pt x="16886" y="3894"/>
                    <a:pt x="16886" y="3894"/>
                  </a:cubicBezTo>
                  <a:cubicBezTo>
                    <a:pt x="16886" y="3894"/>
                    <a:pt x="16886" y="3894"/>
                    <a:pt x="16886" y="3986"/>
                  </a:cubicBezTo>
                  <a:cubicBezTo>
                    <a:pt x="16886" y="3894"/>
                    <a:pt x="16886" y="3801"/>
                    <a:pt x="17056" y="3801"/>
                  </a:cubicBezTo>
                  <a:cubicBezTo>
                    <a:pt x="16886" y="3801"/>
                    <a:pt x="16886" y="3801"/>
                    <a:pt x="16886" y="3801"/>
                  </a:cubicBezTo>
                  <a:cubicBezTo>
                    <a:pt x="17056" y="3708"/>
                    <a:pt x="17056" y="3708"/>
                    <a:pt x="17056" y="3708"/>
                  </a:cubicBezTo>
                  <a:cubicBezTo>
                    <a:pt x="17056" y="3708"/>
                    <a:pt x="17056" y="3523"/>
                    <a:pt x="17226" y="3615"/>
                  </a:cubicBezTo>
                  <a:cubicBezTo>
                    <a:pt x="17226" y="3615"/>
                    <a:pt x="17396" y="3523"/>
                    <a:pt x="17226" y="3523"/>
                  </a:cubicBezTo>
                  <a:cubicBezTo>
                    <a:pt x="17056" y="3523"/>
                    <a:pt x="17226" y="3615"/>
                    <a:pt x="17056" y="3615"/>
                  </a:cubicBezTo>
                  <a:cubicBezTo>
                    <a:pt x="17226" y="3615"/>
                    <a:pt x="17056" y="3523"/>
                    <a:pt x="17056" y="3523"/>
                  </a:cubicBezTo>
                  <a:cubicBezTo>
                    <a:pt x="17226" y="3523"/>
                    <a:pt x="17226" y="3523"/>
                    <a:pt x="17226" y="3523"/>
                  </a:cubicBezTo>
                  <a:cubicBezTo>
                    <a:pt x="17226" y="3523"/>
                    <a:pt x="17226" y="3523"/>
                    <a:pt x="17226" y="3430"/>
                  </a:cubicBezTo>
                  <a:cubicBezTo>
                    <a:pt x="17226" y="3523"/>
                    <a:pt x="17226" y="3523"/>
                    <a:pt x="17226" y="3430"/>
                  </a:cubicBezTo>
                  <a:cubicBezTo>
                    <a:pt x="17226" y="3430"/>
                    <a:pt x="17226" y="3430"/>
                    <a:pt x="17226" y="3430"/>
                  </a:cubicBezTo>
                  <a:cubicBezTo>
                    <a:pt x="17226" y="3245"/>
                    <a:pt x="17396" y="3430"/>
                    <a:pt x="17396" y="3245"/>
                  </a:cubicBezTo>
                  <a:cubicBezTo>
                    <a:pt x="17396" y="3430"/>
                    <a:pt x="17396" y="3430"/>
                    <a:pt x="17396" y="3430"/>
                  </a:cubicBezTo>
                  <a:cubicBezTo>
                    <a:pt x="17396" y="3430"/>
                    <a:pt x="17736" y="3430"/>
                    <a:pt x="17736" y="3245"/>
                  </a:cubicBezTo>
                  <a:cubicBezTo>
                    <a:pt x="17396" y="3152"/>
                    <a:pt x="17396" y="3152"/>
                    <a:pt x="17396" y="3152"/>
                  </a:cubicBezTo>
                  <a:cubicBezTo>
                    <a:pt x="17396" y="3059"/>
                    <a:pt x="17736" y="3152"/>
                    <a:pt x="17396" y="3059"/>
                  </a:cubicBezTo>
                  <a:cubicBezTo>
                    <a:pt x="17736" y="3152"/>
                    <a:pt x="17736" y="3152"/>
                    <a:pt x="17736" y="3152"/>
                  </a:cubicBezTo>
                  <a:cubicBezTo>
                    <a:pt x="17906" y="3152"/>
                    <a:pt x="17906" y="3152"/>
                    <a:pt x="17906" y="3152"/>
                  </a:cubicBezTo>
                  <a:cubicBezTo>
                    <a:pt x="17906" y="3059"/>
                    <a:pt x="17906" y="2967"/>
                    <a:pt x="17736" y="3059"/>
                  </a:cubicBezTo>
                  <a:cubicBezTo>
                    <a:pt x="17736" y="2967"/>
                    <a:pt x="17906" y="2967"/>
                    <a:pt x="17906" y="2967"/>
                  </a:cubicBezTo>
                  <a:cubicBezTo>
                    <a:pt x="17906" y="2967"/>
                    <a:pt x="17906" y="2967"/>
                    <a:pt x="17906" y="2874"/>
                  </a:cubicBezTo>
                  <a:cubicBezTo>
                    <a:pt x="17906" y="2874"/>
                    <a:pt x="18076" y="2874"/>
                    <a:pt x="18076" y="2874"/>
                  </a:cubicBezTo>
                  <a:cubicBezTo>
                    <a:pt x="18076" y="2967"/>
                    <a:pt x="18076" y="2967"/>
                    <a:pt x="18076" y="2967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247" y="2967"/>
                    <a:pt x="18247" y="2874"/>
                    <a:pt x="18247" y="2967"/>
                  </a:cubicBezTo>
                  <a:cubicBezTo>
                    <a:pt x="18417" y="2874"/>
                    <a:pt x="18417" y="2874"/>
                    <a:pt x="18417" y="2874"/>
                  </a:cubicBezTo>
                  <a:cubicBezTo>
                    <a:pt x="18076" y="2874"/>
                    <a:pt x="18247" y="2781"/>
                    <a:pt x="18076" y="2781"/>
                  </a:cubicBezTo>
                  <a:cubicBezTo>
                    <a:pt x="18076" y="2596"/>
                    <a:pt x="18417" y="2781"/>
                    <a:pt x="18417" y="2596"/>
                  </a:cubicBezTo>
                  <a:cubicBezTo>
                    <a:pt x="18247" y="2596"/>
                    <a:pt x="18247" y="2503"/>
                    <a:pt x="18247" y="2596"/>
                  </a:cubicBezTo>
                  <a:cubicBezTo>
                    <a:pt x="18247" y="2503"/>
                    <a:pt x="18076" y="2503"/>
                    <a:pt x="18247" y="2318"/>
                  </a:cubicBezTo>
                  <a:cubicBezTo>
                    <a:pt x="18247" y="2503"/>
                    <a:pt x="18417" y="2318"/>
                    <a:pt x="18417" y="2503"/>
                  </a:cubicBezTo>
                  <a:cubicBezTo>
                    <a:pt x="18417" y="2596"/>
                    <a:pt x="18417" y="2596"/>
                    <a:pt x="18417" y="2596"/>
                  </a:cubicBezTo>
                  <a:cubicBezTo>
                    <a:pt x="18587" y="2596"/>
                    <a:pt x="18587" y="2596"/>
                    <a:pt x="18587" y="2596"/>
                  </a:cubicBezTo>
                  <a:cubicBezTo>
                    <a:pt x="18587" y="2503"/>
                    <a:pt x="18757" y="2318"/>
                    <a:pt x="18587" y="2318"/>
                  </a:cubicBezTo>
                  <a:cubicBezTo>
                    <a:pt x="18587" y="2318"/>
                    <a:pt x="18587" y="2503"/>
                    <a:pt x="18417" y="2318"/>
                  </a:cubicBezTo>
                  <a:cubicBezTo>
                    <a:pt x="18587" y="2225"/>
                    <a:pt x="18757" y="2318"/>
                    <a:pt x="1858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587" y="2225"/>
                    <a:pt x="18417" y="2225"/>
                    <a:pt x="1841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757" y="2132"/>
                    <a:pt x="18417" y="2225"/>
                    <a:pt x="18587" y="2225"/>
                  </a:cubicBezTo>
                  <a:cubicBezTo>
                    <a:pt x="18757" y="2225"/>
                    <a:pt x="18587" y="2132"/>
                    <a:pt x="18757" y="2132"/>
                  </a:cubicBezTo>
                  <a:cubicBezTo>
                    <a:pt x="18757" y="2132"/>
                    <a:pt x="18757" y="2132"/>
                    <a:pt x="18757" y="2132"/>
                  </a:cubicBezTo>
                  <a:cubicBezTo>
                    <a:pt x="18757" y="2132"/>
                    <a:pt x="19267" y="2225"/>
                    <a:pt x="18927" y="2039"/>
                  </a:cubicBezTo>
                  <a:cubicBezTo>
                    <a:pt x="18927" y="1947"/>
                    <a:pt x="18927" y="2039"/>
                    <a:pt x="18927" y="2039"/>
                  </a:cubicBezTo>
                  <a:cubicBezTo>
                    <a:pt x="18927" y="1854"/>
                    <a:pt x="18927" y="1854"/>
                    <a:pt x="18927" y="1761"/>
                  </a:cubicBezTo>
                  <a:cubicBezTo>
                    <a:pt x="19267" y="1854"/>
                    <a:pt x="19267" y="1669"/>
                    <a:pt x="19267" y="1761"/>
                  </a:cubicBezTo>
                  <a:cubicBezTo>
                    <a:pt x="19267" y="1761"/>
                    <a:pt x="18927" y="1947"/>
                    <a:pt x="19267" y="2039"/>
                  </a:cubicBezTo>
                  <a:cubicBezTo>
                    <a:pt x="19267" y="2039"/>
                    <a:pt x="18927" y="2039"/>
                    <a:pt x="19267" y="2132"/>
                  </a:cubicBezTo>
                  <a:cubicBezTo>
                    <a:pt x="19267" y="2039"/>
                    <a:pt x="19267" y="2132"/>
                    <a:pt x="19437" y="2132"/>
                  </a:cubicBezTo>
                  <a:cubicBezTo>
                    <a:pt x="19437" y="2039"/>
                    <a:pt x="19437" y="2039"/>
                    <a:pt x="19437" y="2039"/>
                  </a:cubicBezTo>
                  <a:cubicBezTo>
                    <a:pt x="19267" y="2039"/>
                    <a:pt x="19267" y="2039"/>
                    <a:pt x="19267" y="2039"/>
                  </a:cubicBezTo>
                  <a:cubicBezTo>
                    <a:pt x="19267" y="1947"/>
                    <a:pt x="19267" y="1854"/>
                    <a:pt x="19267" y="1761"/>
                  </a:cubicBezTo>
                  <a:cubicBezTo>
                    <a:pt x="19437" y="1761"/>
                    <a:pt x="19437" y="1761"/>
                    <a:pt x="19437" y="1761"/>
                  </a:cubicBezTo>
                  <a:cubicBezTo>
                    <a:pt x="19607" y="1669"/>
                    <a:pt x="19607" y="1576"/>
                    <a:pt x="19777" y="1483"/>
                  </a:cubicBezTo>
                  <a:cubicBezTo>
                    <a:pt x="19607" y="1483"/>
                    <a:pt x="19947" y="1298"/>
                    <a:pt x="19777" y="1391"/>
                  </a:cubicBezTo>
                  <a:cubicBezTo>
                    <a:pt x="19607" y="1391"/>
                    <a:pt x="19437" y="1391"/>
                    <a:pt x="19437" y="1391"/>
                  </a:cubicBezTo>
                  <a:cubicBezTo>
                    <a:pt x="19437" y="1298"/>
                    <a:pt x="19437" y="1391"/>
                    <a:pt x="19607" y="1391"/>
                  </a:cubicBezTo>
                  <a:cubicBezTo>
                    <a:pt x="19607" y="1298"/>
                    <a:pt x="19777" y="1391"/>
                    <a:pt x="19607" y="1298"/>
                  </a:cubicBezTo>
                  <a:cubicBezTo>
                    <a:pt x="19607" y="1391"/>
                    <a:pt x="19777" y="1298"/>
                    <a:pt x="19947" y="1391"/>
                  </a:cubicBezTo>
                  <a:cubicBezTo>
                    <a:pt x="19947" y="1298"/>
                    <a:pt x="19947" y="1391"/>
                    <a:pt x="20117" y="1298"/>
                  </a:cubicBezTo>
                  <a:cubicBezTo>
                    <a:pt x="20117" y="1205"/>
                    <a:pt x="20117" y="1112"/>
                    <a:pt x="20117" y="1020"/>
                  </a:cubicBezTo>
                  <a:cubicBezTo>
                    <a:pt x="20287" y="1020"/>
                    <a:pt x="20287" y="927"/>
                    <a:pt x="20458" y="834"/>
                  </a:cubicBezTo>
                  <a:cubicBezTo>
                    <a:pt x="20458" y="649"/>
                    <a:pt x="20798" y="834"/>
                    <a:pt x="20798" y="649"/>
                  </a:cubicBezTo>
                  <a:cubicBezTo>
                    <a:pt x="20968" y="649"/>
                    <a:pt x="20458" y="834"/>
                    <a:pt x="20798" y="649"/>
                  </a:cubicBezTo>
                  <a:cubicBezTo>
                    <a:pt x="20798" y="649"/>
                    <a:pt x="20798" y="649"/>
                    <a:pt x="20798" y="649"/>
                  </a:cubicBezTo>
                  <a:cubicBezTo>
                    <a:pt x="20798" y="649"/>
                    <a:pt x="21138" y="464"/>
                    <a:pt x="20968" y="371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1138" y="464"/>
                    <a:pt x="20968" y="464"/>
                    <a:pt x="20968" y="464"/>
                  </a:cubicBezTo>
                  <a:cubicBezTo>
                    <a:pt x="21138" y="464"/>
                    <a:pt x="21138" y="464"/>
                    <a:pt x="21138" y="464"/>
                  </a:cubicBezTo>
                  <a:cubicBezTo>
                    <a:pt x="21308" y="464"/>
                    <a:pt x="21308" y="371"/>
                    <a:pt x="21308" y="371"/>
                  </a:cubicBezTo>
                  <a:cubicBezTo>
                    <a:pt x="21138" y="371"/>
                    <a:pt x="21138" y="371"/>
                    <a:pt x="21138" y="371"/>
                  </a:cubicBezTo>
                  <a:cubicBezTo>
                    <a:pt x="21308" y="278"/>
                    <a:pt x="21308" y="185"/>
                    <a:pt x="21478" y="93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0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278"/>
                    <a:pt x="21478" y="185"/>
                    <a:pt x="21478" y="185"/>
                  </a:cubicBezTo>
                  <a:cubicBezTo>
                    <a:pt x="21478" y="185"/>
                    <a:pt x="21478" y="278"/>
                    <a:pt x="21478" y="278"/>
                  </a:cubicBezTo>
                  <a:cubicBezTo>
                    <a:pt x="21478" y="278"/>
                    <a:pt x="21478" y="278"/>
                    <a:pt x="21478" y="185"/>
                  </a:cubicBezTo>
                  <a:cubicBezTo>
                    <a:pt x="21478" y="278"/>
                    <a:pt x="21478" y="278"/>
                    <a:pt x="21478" y="371"/>
                  </a:cubicBezTo>
                  <a:cubicBezTo>
                    <a:pt x="21478" y="278"/>
                    <a:pt x="21478" y="278"/>
                    <a:pt x="21478" y="278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464"/>
                    <a:pt x="21478" y="464"/>
                    <a:pt x="21478" y="464"/>
                  </a:cubicBezTo>
                  <a:cubicBezTo>
                    <a:pt x="21308" y="556"/>
                    <a:pt x="21308" y="649"/>
                    <a:pt x="21308" y="834"/>
                  </a:cubicBezTo>
                  <a:cubicBezTo>
                    <a:pt x="21138" y="649"/>
                    <a:pt x="21138" y="649"/>
                    <a:pt x="21138" y="556"/>
                  </a:cubicBezTo>
                  <a:cubicBezTo>
                    <a:pt x="20968" y="556"/>
                    <a:pt x="21138" y="649"/>
                    <a:pt x="20968" y="649"/>
                  </a:cubicBezTo>
                  <a:cubicBezTo>
                    <a:pt x="20968" y="834"/>
                    <a:pt x="21138" y="834"/>
                    <a:pt x="21138" y="927"/>
                  </a:cubicBezTo>
                  <a:cubicBezTo>
                    <a:pt x="20968" y="927"/>
                    <a:pt x="20968" y="927"/>
                    <a:pt x="20968" y="927"/>
                  </a:cubicBezTo>
                  <a:cubicBezTo>
                    <a:pt x="20968" y="1020"/>
                    <a:pt x="21138" y="1020"/>
                    <a:pt x="20968" y="1020"/>
                  </a:cubicBezTo>
                  <a:cubicBezTo>
                    <a:pt x="20798" y="1112"/>
                    <a:pt x="20458" y="1298"/>
                    <a:pt x="20287" y="1391"/>
                  </a:cubicBezTo>
                  <a:cubicBezTo>
                    <a:pt x="20287" y="1391"/>
                    <a:pt x="20287" y="1391"/>
                    <a:pt x="20287" y="1391"/>
                  </a:cubicBezTo>
                  <a:cubicBezTo>
                    <a:pt x="20458" y="1483"/>
                    <a:pt x="20287" y="1576"/>
                    <a:pt x="20287" y="1669"/>
                  </a:cubicBezTo>
                  <a:cubicBezTo>
                    <a:pt x="20117" y="1854"/>
                    <a:pt x="20117" y="2039"/>
                    <a:pt x="19777" y="2039"/>
                  </a:cubicBezTo>
                  <a:cubicBezTo>
                    <a:pt x="19607" y="2225"/>
                    <a:pt x="19437" y="2503"/>
                    <a:pt x="19267" y="2781"/>
                  </a:cubicBezTo>
                  <a:cubicBezTo>
                    <a:pt x="19267" y="2688"/>
                    <a:pt x="19267" y="2688"/>
                    <a:pt x="19267" y="2688"/>
                  </a:cubicBezTo>
                  <a:cubicBezTo>
                    <a:pt x="19267" y="2781"/>
                    <a:pt x="19267" y="2688"/>
                    <a:pt x="19267" y="2781"/>
                  </a:cubicBezTo>
                  <a:cubicBezTo>
                    <a:pt x="19267" y="2781"/>
                    <a:pt x="19267" y="2874"/>
                    <a:pt x="19267" y="2874"/>
                  </a:cubicBezTo>
                  <a:cubicBezTo>
                    <a:pt x="18927" y="2874"/>
                    <a:pt x="18927" y="3059"/>
                    <a:pt x="18757" y="3245"/>
                  </a:cubicBezTo>
                  <a:cubicBezTo>
                    <a:pt x="18757" y="3152"/>
                    <a:pt x="18757" y="3152"/>
                    <a:pt x="18757" y="3152"/>
                  </a:cubicBezTo>
                  <a:cubicBezTo>
                    <a:pt x="18757" y="3430"/>
                    <a:pt x="18587" y="3523"/>
                    <a:pt x="18417" y="3523"/>
                  </a:cubicBezTo>
                  <a:cubicBezTo>
                    <a:pt x="18247" y="3523"/>
                    <a:pt x="18247" y="3523"/>
                    <a:pt x="18247" y="3615"/>
                  </a:cubicBezTo>
                  <a:cubicBezTo>
                    <a:pt x="18247" y="3708"/>
                    <a:pt x="18247" y="3708"/>
                    <a:pt x="18247" y="3894"/>
                  </a:cubicBezTo>
                  <a:cubicBezTo>
                    <a:pt x="18076" y="3894"/>
                    <a:pt x="18076" y="3986"/>
                    <a:pt x="18076" y="4079"/>
                  </a:cubicBezTo>
                  <a:cubicBezTo>
                    <a:pt x="17906" y="4450"/>
                    <a:pt x="17396" y="4635"/>
                    <a:pt x="17056" y="5006"/>
                  </a:cubicBezTo>
                  <a:cubicBezTo>
                    <a:pt x="17056" y="5006"/>
                    <a:pt x="17056" y="5006"/>
                    <a:pt x="17056" y="5006"/>
                  </a:cubicBezTo>
                  <a:cubicBezTo>
                    <a:pt x="16886" y="5284"/>
                    <a:pt x="16546" y="5470"/>
                    <a:pt x="16376" y="5748"/>
                  </a:cubicBezTo>
                  <a:cubicBezTo>
                    <a:pt x="16376" y="5748"/>
                    <a:pt x="16376" y="5748"/>
                    <a:pt x="16376" y="5748"/>
                  </a:cubicBezTo>
                  <a:cubicBezTo>
                    <a:pt x="16206" y="5748"/>
                    <a:pt x="16206" y="6026"/>
                    <a:pt x="16206" y="6026"/>
                  </a:cubicBezTo>
                  <a:cubicBezTo>
                    <a:pt x="16206" y="6026"/>
                    <a:pt x="16206" y="6118"/>
                    <a:pt x="16035" y="6118"/>
                  </a:cubicBezTo>
                  <a:cubicBezTo>
                    <a:pt x="15695" y="6211"/>
                    <a:pt x="16035" y="6211"/>
                    <a:pt x="15695" y="6304"/>
                  </a:cubicBezTo>
                  <a:cubicBezTo>
                    <a:pt x="15695" y="6397"/>
                    <a:pt x="15695" y="6489"/>
                    <a:pt x="15525" y="6675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525" y="6675"/>
                    <a:pt x="15185" y="6767"/>
                    <a:pt x="15525" y="6767"/>
                  </a:cubicBezTo>
                  <a:cubicBezTo>
                    <a:pt x="15185" y="6953"/>
                    <a:pt x="15185" y="7138"/>
                    <a:pt x="14845" y="7324"/>
                  </a:cubicBezTo>
                  <a:cubicBezTo>
                    <a:pt x="15015" y="7324"/>
                    <a:pt x="14845" y="7324"/>
                    <a:pt x="14845" y="7324"/>
                  </a:cubicBezTo>
                  <a:cubicBezTo>
                    <a:pt x="14845" y="7509"/>
                    <a:pt x="14675" y="7602"/>
                    <a:pt x="14675" y="7694"/>
                  </a:cubicBezTo>
                  <a:cubicBezTo>
                    <a:pt x="14675" y="7787"/>
                    <a:pt x="14675" y="7694"/>
                    <a:pt x="14335" y="7694"/>
                  </a:cubicBezTo>
                  <a:cubicBezTo>
                    <a:pt x="14335" y="7787"/>
                    <a:pt x="14675" y="7787"/>
                    <a:pt x="14675" y="7787"/>
                  </a:cubicBezTo>
                  <a:cubicBezTo>
                    <a:pt x="14335" y="7973"/>
                    <a:pt x="13995" y="8158"/>
                    <a:pt x="13654" y="8436"/>
                  </a:cubicBezTo>
                  <a:cubicBezTo>
                    <a:pt x="13484" y="8714"/>
                    <a:pt x="13144" y="9085"/>
                    <a:pt x="12634" y="9363"/>
                  </a:cubicBezTo>
                  <a:cubicBezTo>
                    <a:pt x="12634" y="9363"/>
                    <a:pt x="12634" y="9363"/>
                    <a:pt x="12634" y="9363"/>
                  </a:cubicBezTo>
                  <a:cubicBezTo>
                    <a:pt x="12634" y="9548"/>
                    <a:pt x="12294" y="9641"/>
                    <a:pt x="12464" y="9734"/>
                  </a:cubicBezTo>
                  <a:cubicBezTo>
                    <a:pt x="12294" y="9734"/>
                    <a:pt x="12294" y="9827"/>
                    <a:pt x="12294" y="9827"/>
                  </a:cubicBezTo>
                  <a:cubicBezTo>
                    <a:pt x="12294" y="9827"/>
                    <a:pt x="11954" y="10012"/>
                    <a:pt x="11954" y="10197"/>
                  </a:cubicBezTo>
                  <a:cubicBezTo>
                    <a:pt x="11954" y="10197"/>
                    <a:pt x="11954" y="10197"/>
                    <a:pt x="11954" y="10197"/>
                  </a:cubicBezTo>
                  <a:cubicBezTo>
                    <a:pt x="11784" y="10290"/>
                    <a:pt x="11784" y="10476"/>
                    <a:pt x="11613" y="10476"/>
                  </a:cubicBezTo>
                  <a:cubicBezTo>
                    <a:pt x="11613" y="10476"/>
                    <a:pt x="11613" y="10476"/>
                    <a:pt x="11613" y="10476"/>
                  </a:cubicBezTo>
                  <a:cubicBezTo>
                    <a:pt x="11443" y="10476"/>
                    <a:pt x="11613" y="10568"/>
                    <a:pt x="11443" y="10568"/>
                  </a:cubicBezTo>
                  <a:cubicBezTo>
                    <a:pt x="11443" y="10568"/>
                    <a:pt x="11443" y="10568"/>
                    <a:pt x="11443" y="10568"/>
                  </a:cubicBezTo>
                  <a:cubicBezTo>
                    <a:pt x="11103" y="10939"/>
                    <a:pt x="10933" y="11217"/>
                    <a:pt x="10593" y="11495"/>
                  </a:cubicBezTo>
                  <a:cubicBezTo>
                    <a:pt x="10253" y="11773"/>
                    <a:pt x="10253" y="11495"/>
                    <a:pt x="10253" y="11681"/>
                  </a:cubicBezTo>
                  <a:cubicBezTo>
                    <a:pt x="10253" y="11681"/>
                    <a:pt x="10253" y="11681"/>
                    <a:pt x="10253" y="11681"/>
                  </a:cubicBezTo>
                  <a:cubicBezTo>
                    <a:pt x="10253" y="11773"/>
                    <a:pt x="9913" y="11773"/>
                    <a:pt x="9913" y="11866"/>
                  </a:cubicBezTo>
                  <a:cubicBezTo>
                    <a:pt x="10083" y="11866"/>
                    <a:pt x="10083" y="11866"/>
                    <a:pt x="10083" y="11866"/>
                  </a:cubicBezTo>
                  <a:cubicBezTo>
                    <a:pt x="9913" y="12052"/>
                    <a:pt x="9913" y="12052"/>
                    <a:pt x="9913" y="12144"/>
                  </a:cubicBezTo>
                  <a:cubicBezTo>
                    <a:pt x="9913" y="12144"/>
                    <a:pt x="9913" y="12144"/>
                    <a:pt x="9913" y="12144"/>
                  </a:cubicBezTo>
                  <a:cubicBezTo>
                    <a:pt x="9913" y="12330"/>
                    <a:pt x="9402" y="12330"/>
                    <a:pt x="9572" y="12608"/>
                  </a:cubicBezTo>
                  <a:cubicBezTo>
                    <a:pt x="8892" y="13257"/>
                    <a:pt x="8382" y="13906"/>
                    <a:pt x="7702" y="14647"/>
                  </a:cubicBezTo>
                  <a:cubicBezTo>
                    <a:pt x="7021" y="15296"/>
                    <a:pt x="6341" y="15945"/>
                    <a:pt x="5491" y="16594"/>
                  </a:cubicBezTo>
                  <a:cubicBezTo>
                    <a:pt x="5321" y="16779"/>
                    <a:pt x="5321" y="16779"/>
                    <a:pt x="5321" y="16872"/>
                  </a:cubicBezTo>
                  <a:cubicBezTo>
                    <a:pt x="5321" y="16872"/>
                    <a:pt x="5321" y="16872"/>
                    <a:pt x="5321" y="16872"/>
                  </a:cubicBezTo>
                  <a:cubicBezTo>
                    <a:pt x="5321" y="16872"/>
                    <a:pt x="4980" y="16965"/>
                    <a:pt x="4980" y="17058"/>
                  </a:cubicBezTo>
                  <a:cubicBezTo>
                    <a:pt x="4810" y="17336"/>
                    <a:pt x="4640" y="17428"/>
                    <a:pt x="4300" y="17799"/>
                  </a:cubicBezTo>
                  <a:cubicBezTo>
                    <a:pt x="4300" y="17799"/>
                    <a:pt x="4300" y="17706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892"/>
                    <a:pt x="4300" y="17892"/>
                    <a:pt x="4300" y="17892"/>
                  </a:cubicBezTo>
                  <a:cubicBezTo>
                    <a:pt x="3790" y="18633"/>
                    <a:pt x="2939" y="19097"/>
                    <a:pt x="2259" y="19746"/>
                  </a:cubicBezTo>
                  <a:cubicBezTo>
                    <a:pt x="2089" y="19839"/>
                    <a:pt x="1919" y="20117"/>
                    <a:pt x="1749" y="20302"/>
                  </a:cubicBezTo>
                  <a:cubicBezTo>
                    <a:pt x="1069" y="20673"/>
                    <a:pt x="728" y="21136"/>
                    <a:pt x="218" y="21600"/>
                  </a:cubicBezTo>
                  <a:cubicBezTo>
                    <a:pt x="218" y="21600"/>
                    <a:pt x="-122" y="21415"/>
                    <a:pt x="48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5" name="شكل حر 122"/>
            <p:cNvSpPr/>
            <p:nvPr/>
          </p:nvSpPr>
          <p:spPr>
            <a:xfrm flipH="1">
              <a:off x="1571902" y="895661"/>
              <a:ext cx="118263" cy="510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9" y="0"/>
                  </a:moveTo>
                  <a:cubicBezTo>
                    <a:pt x="6703" y="10696"/>
                    <a:pt x="6703" y="10696"/>
                    <a:pt x="6703" y="10696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9366" y="21600"/>
                    <a:pt x="19366" y="21600"/>
                    <a:pt x="19366" y="21600"/>
                  </a:cubicBezTo>
                  <a:cubicBezTo>
                    <a:pt x="12662" y="15644"/>
                    <a:pt x="12662" y="15644"/>
                    <a:pt x="12662" y="15644"/>
                  </a:cubicBezTo>
                  <a:cubicBezTo>
                    <a:pt x="21600" y="4914"/>
                    <a:pt x="21600" y="4914"/>
                    <a:pt x="21600" y="4914"/>
                  </a:cubicBezTo>
                  <a:cubicBezTo>
                    <a:pt x="14897" y="0"/>
                    <a:pt x="14897" y="0"/>
                    <a:pt x="14897" y="0"/>
                  </a:cubicBezTo>
                  <a:cubicBezTo>
                    <a:pt x="2979" y="0"/>
                    <a:pt x="2979" y="0"/>
                    <a:pt x="2979" y="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6" name="شكل حر 123"/>
            <p:cNvSpPr/>
            <p:nvPr/>
          </p:nvSpPr>
          <p:spPr>
            <a:xfrm flipH="1">
              <a:off x="551040" y="1835147"/>
              <a:ext cx="247610" cy="65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52" h="20972" fill="norm" stroke="1" extrusionOk="0">
                  <a:moveTo>
                    <a:pt x="4939" y="35"/>
                  </a:moveTo>
                  <a:cubicBezTo>
                    <a:pt x="7310" y="-628"/>
                    <a:pt x="18637" y="8383"/>
                    <a:pt x="15213" y="20972"/>
                  </a:cubicBezTo>
                  <a:cubicBezTo>
                    <a:pt x="11261" y="20309"/>
                    <a:pt x="988" y="12756"/>
                    <a:pt x="988" y="12756"/>
                  </a:cubicBezTo>
                  <a:cubicBezTo>
                    <a:pt x="988" y="12756"/>
                    <a:pt x="-2963" y="1492"/>
                    <a:pt x="4939" y="35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7" name="شكل حر 124"/>
            <p:cNvSpPr/>
            <p:nvPr/>
          </p:nvSpPr>
          <p:spPr>
            <a:xfrm flipH="1">
              <a:off x="655370" y="1836541"/>
              <a:ext cx="144476" cy="55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92" h="21600" fill="norm" stroke="1" extrusionOk="0">
                  <a:moveTo>
                    <a:pt x="10057" y="0"/>
                  </a:moveTo>
                  <a:cubicBezTo>
                    <a:pt x="17592" y="21600"/>
                    <a:pt x="17592" y="21600"/>
                    <a:pt x="17592" y="21600"/>
                  </a:cubicBezTo>
                  <a:cubicBezTo>
                    <a:pt x="17592" y="21600"/>
                    <a:pt x="5536" y="18400"/>
                    <a:pt x="2522" y="15360"/>
                  </a:cubicBezTo>
                  <a:cubicBezTo>
                    <a:pt x="11" y="12320"/>
                    <a:pt x="-4008" y="1440"/>
                    <a:pt x="10057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8" name="شكل حر 125"/>
            <p:cNvSpPr/>
            <p:nvPr/>
          </p:nvSpPr>
          <p:spPr>
            <a:xfrm flipH="1">
              <a:off x="543504" y="3925441"/>
              <a:ext cx="282941" cy="725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3" h="21138" fill="norm" stroke="1" extrusionOk="0">
                  <a:moveTo>
                    <a:pt x="5023" y="18"/>
                  </a:moveTo>
                  <a:cubicBezTo>
                    <a:pt x="6881" y="-462"/>
                    <a:pt x="18494" y="8538"/>
                    <a:pt x="15475" y="21138"/>
                  </a:cubicBezTo>
                  <a:cubicBezTo>
                    <a:pt x="11526" y="20538"/>
                    <a:pt x="1075" y="12618"/>
                    <a:pt x="1075" y="12618"/>
                  </a:cubicBezTo>
                  <a:cubicBezTo>
                    <a:pt x="1075" y="12618"/>
                    <a:pt x="-3106" y="1698"/>
                    <a:pt x="5023" y="1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9" name="شكل حر 126"/>
            <p:cNvSpPr/>
            <p:nvPr/>
          </p:nvSpPr>
          <p:spPr>
            <a:xfrm flipH="1">
              <a:off x="671023" y="3923519"/>
              <a:ext cx="158506" cy="624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5" h="21600" fill="norm" stroke="1" extrusionOk="0">
                  <a:moveTo>
                    <a:pt x="10382" y="0"/>
                  </a:moveTo>
                  <a:cubicBezTo>
                    <a:pt x="17735" y="21600"/>
                    <a:pt x="17735" y="21600"/>
                    <a:pt x="17735" y="21600"/>
                  </a:cubicBezTo>
                  <a:cubicBezTo>
                    <a:pt x="17735" y="21600"/>
                    <a:pt x="6246" y="18332"/>
                    <a:pt x="2569" y="15205"/>
                  </a:cubicBezTo>
                  <a:cubicBezTo>
                    <a:pt x="-188" y="12363"/>
                    <a:pt x="-3865" y="1563"/>
                    <a:pt x="10382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0" name="شكل حر 127"/>
            <p:cNvSpPr/>
            <p:nvPr/>
          </p:nvSpPr>
          <p:spPr>
            <a:xfrm flipH="1">
              <a:off x="527957" y="5774446"/>
              <a:ext cx="279219" cy="72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21" h="21031" fill="norm" stroke="1" extrusionOk="0">
                  <a:moveTo>
                    <a:pt x="4860" y="28"/>
                  </a:moveTo>
                  <a:cubicBezTo>
                    <a:pt x="7157" y="-569"/>
                    <a:pt x="18417" y="8501"/>
                    <a:pt x="14970" y="21031"/>
                  </a:cubicBezTo>
                  <a:cubicBezTo>
                    <a:pt x="11523" y="20554"/>
                    <a:pt x="1183" y="12797"/>
                    <a:pt x="1183" y="12797"/>
                  </a:cubicBezTo>
                  <a:cubicBezTo>
                    <a:pt x="1183" y="12797"/>
                    <a:pt x="-3183" y="1698"/>
                    <a:pt x="4860" y="2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1" name="شكل حر 128"/>
            <p:cNvSpPr/>
            <p:nvPr/>
          </p:nvSpPr>
          <p:spPr>
            <a:xfrm flipH="1">
              <a:off x="651892" y="5775712"/>
              <a:ext cx="156786" cy="6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0" h="21600" fill="norm" stroke="1" extrusionOk="0">
                  <a:moveTo>
                    <a:pt x="10210" y="0"/>
                  </a:moveTo>
                  <a:cubicBezTo>
                    <a:pt x="18370" y="21600"/>
                    <a:pt x="18370" y="21600"/>
                    <a:pt x="18370" y="21600"/>
                  </a:cubicBezTo>
                  <a:cubicBezTo>
                    <a:pt x="18370" y="21600"/>
                    <a:pt x="5890" y="18144"/>
                    <a:pt x="3010" y="15408"/>
                  </a:cubicBezTo>
                  <a:cubicBezTo>
                    <a:pt x="-830" y="12096"/>
                    <a:pt x="-3230" y="1440"/>
                    <a:pt x="1021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2" name="شكل حر 129"/>
            <p:cNvSpPr/>
            <p:nvPr/>
          </p:nvSpPr>
          <p:spPr>
            <a:xfrm flipH="1">
              <a:off x="163037" y="3645729"/>
              <a:ext cx="275577" cy="733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0" h="21038" fill="norm" stroke="1" extrusionOk="0">
                  <a:moveTo>
                    <a:pt x="10843" y="28"/>
                  </a:moveTo>
                  <a:cubicBezTo>
                    <a:pt x="8964" y="-562"/>
                    <a:pt x="-2540" y="8290"/>
                    <a:pt x="512" y="21038"/>
                  </a:cubicBezTo>
                  <a:cubicBezTo>
                    <a:pt x="4269" y="20212"/>
                    <a:pt x="14364" y="12540"/>
                    <a:pt x="14364" y="12540"/>
                  </a:cubicBezTo>
                  <a:cubicBezTo>
                    <a:pt x="14364" y="12540"/>
                    <a:pt x="19060" y="1563"/>
                    <a:pt x="10843" y="2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3" name="شكل حر 130"/>
            <p:cNvSpPr/>
            <p:nvPr/>
          </p:nvSpPr>
          <p:spPr>
            <a:xfrm flipH="1">
              <a:off x="155648" y="3646994"/>
              <a:ext cx="158850" cy="617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4" h="21600" fill="norm" stroke="1" extrusionOk="0">
                  <a:moveTo>
                    <a:pt x="7813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1489" y="18432"/>
                    <a:pt x="15166" y="15264"/>
                  </a:cubicBezTo>
                  <a:cubicBezTo>
                    <a:pt x="17923" y="12384"/>
                    <a:pt x="21600" y="1728"/>
                    <a:pt x="7813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4" name="شكل حر 131"/>
            <p:cNvSpPr/>
            <p:nvPr/>
          </p:nvSpPr>
          <p:spPr>
            <a:xfrm flipH="1">
              <a:off x="17276" y="4728745"/>
              <a:ext cx="469358" cy="83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400"/>
                    <a:pt x="19097" y="0"/>
                  </a:cubicBezTo>
                  <a:cubicBezTo>
                    <a:pt x="-996" y="6247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5" name="شكل حر 132"/>
            <p:cNvSpPr/>
            <p:nvPr/>
          </p:nvSpPr>
          <p:spPr>
            <a:xfrm flipH="1">
              <a:off x="507659" y="4071346"/>
              <a:ext cx="467236" cy="829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19017" y="21600"/>
                  </a:moveTo>
                  <a:cubicBezTo>
                    <a:pt x="19017" y="21600"/>
                    <a:pt x="-1578" y="14543"/>
                    <a:pt x="96" y="0"/>
                  </a:cubicBezTo>
                  <a:cubicBezTo>
                    <a:pt x="20022" y="6309"/>
                    <a:pt x="19017" y="21600"/>
                    <a:pt x="1901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6" name="شكل حر 133"/>
            <p:cNvSpPr/>
            <p:nvPr/>
          </p:nvSpPr>
          <p:spPr>
            <a:xfrm flipH="1">
              <a:off x="0" y="5833104"/>
              <a:ext cx="470902" cy="833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471"/>
                    <a:pt x="19097" y="0"/>
                  </a:cubicBezTo>
                  <a:cubicBezTo>
                    <a:pt x="-996" y="6278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7" name="شكل حر 134"/>
            <p:cNvSpPr/>
            <p:nvPr/>
          </p:nvSpPr>
          <p:spPr>
            <a:xfrm flipH="1">
              <a:off x="491392" y="5019182"/>
              <a:ext cx="473360" cy="826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9" h="21600" fill="norm" stroke="1" extrusionOk="0">
                  <a:moveTo>
                    <a:pt x="19334" y="21600"/>
                  </a:moveTo>
                  <a:cubicBezTo>
                    <a:pt x="19334" y="21600"/>
                    <a:pt x="-1429" y="14507"/>
                    <a:pt x="78" y="0"/>
                  </a:cubicBezTo>
                  <a:cubicBezTo>
                    <a:pt x="20171" y="6233"/>
                    <a:pt x="19334" y="21600"/>
                    <a:pt x="19334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8" name="شكل حر 135"/>
            <p:cNvSpPr/>
            <p:nvPr/>
          </p:nvSpPr>
          <p:spPr>
            <a:xfrm flipH="1">
              <a:off x="474067" y="5841800"/>
              <a:ext cx="474917" cy="83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9" h="21600" fill="norm" stroke="1" extrusionOk="0">
                  <a:moveTo>
                    <a:pt x="19334" y="21600"/>
                  </a:moveTo>
                  <a:cubicBezTo>
                    <a:pt x="19334" y="21600"/>
                    <a:pt x="-1429" y="14400"/>
                    <a:pt x="78" y="0"/>
                  </a:cubicBezTo>
                  <a:cubicBezTo>
                    <a:pt x="20171" y="6353"/>
                    <a:pt x="19334" y="21600"/>
                    <a:pt x="19334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9" name="شكل حر 136"/>
            <p:cNvSpPr/>
            <p:nvPr/>
          </p:nvSpPr>
          <p:spPr>
            <a:xfrm flipH="1">
              <a:off x="17276" y="3737430"/>
              <a:ext cx="469358" cy="83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506"/>
                    <a:pt x="19097" y="0"/>
                  </a:cubicBezTo>
                  <a:cubicBezTo>
                    <a:pt x="-996" y="6353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0" name="شكل حر 137"/>
            <p:cNvSpPr/>
            <p:nvPr/>
          </p:nvSpPr>
          <p:spPr>
            <a:xfrm flipH="1">
              <a:off x="536017" y="2973944"/>
              <a:ext cx="470621" cy="84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19152" y="21600"/>
                  </a:moveTo>
                  <a:cubicBezTo>
                    <a:pt x="19152" y="21600"/>
                    <a:pt x="-1276" y="14435"/>
                    <a:pt x="64" y="0"/>
                  </a:cubicBezTo>
                  <a:cubicBezTo>
                    <a:pt x="20324" y="6322"/>
                    <a:pt x="19152" y="21600"/>
                    <a:pt x="1915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1" name="شكل حر 138"/>
            <p:cNvSpPr/>
            <p:nvPr/>
          </p:nvSpPr>
          <p:spPr>
            <a:xfrm flipH="1">
              <a:off x="17276" y="2627853"/>
              <a:ext cx="469358" cy="831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543"/>
                    <a:pt x="19097" y="0"/>
                  </a:cubicBezTo>
                  <a:cubicBezTo>
                    <a:pt x="-996" y="6309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2" name="شكل حر 139"/>
            <p:cNvSpPr/>
            <p:nvPr/>
          </p:nvSpPr>
          <p:spPr>
            <a:xfrm flipH="1">
              <a:off x="24493" y="1695669"/>
              <a:ext cx="466789" cy="826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4" h="21600" fill="norm" stroke="1" extrusionOk="0">
                  <a:moveTo>
                    <a:pt x="13" y="21600"/>
                  </a:moveTo>
                  <a:cubicBezTo>
                    <a:pt x="13" y="21600"/>
                    <a:pt x="20450" y="14507"/>
                    <a:pt x="18788" y="0"/>
                  </a:cubicBezTo>
                  <a:cubicBezTo>
                    <a:pt x="-1150" y="6340"/>
                    <a:pt x="13" y="21600"/>
                    <a:pt x="13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3" name="شكل حر 140"/>
            <p:cNvSpPr/>
            <p:nvPr/>
          </p:nvSpPr>
          <p:spPr>
            <a:xfrm flipH="1">
              <a:off x="508244" y="1991325"/>
              <a:ext cx="428991" cy="744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5" h="21600" fill="norm" stroke="1" extrusionOk="0">
                  <a:moveTo>
                    <a:pt x="19442" y="21600"/>
                  </a:moveTo>
                  <a:cubicBezTo>
                    <a:pt x="19442" y="21600"/>
                    <a:pt x="-1413" y="14440"/>
                    <a:pt x="77" y="0"/>
                  </a:cubicBezTo>
                  <a:cubicBezTo>
                    <a:pt x="20187" y="6444"/>
                    <a:pt x="19442" y="21600"/>
                    <a:pt x="1944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4" name="شكل حر 141"/>
            <p:cNvSpPr/>
            <p:nvPr/>
          </p:nvSpPr>
          <p:spPr>
            <a:xfrm flipH="1">
              <a:off x="514588" y="4071346"/>
              <a:ext cx="448613" cy="824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1404" y="21063"/>
                  </a:moveTo>
                  <a:cubicBezTo>
                    <a:pt x="21600" y="20633"/>
                    <a:pt x="20618" y="20418"/>
                    <a:pt x="20618" y="20203"/>
                  </a:cubicBezTo>
                  <a:cubicBezTo>
                    <a:pt x="20618" y="19988"/>
                    <a:pt x="20225" y="20203"/>
                    <a:pt x="20225" y="20203"/>
                  </a:cubicBezTo>
                  <a:cubicBezTo>
                    <a:pt x="20225" y="19666"/>
                    <a:pt x="19833" y="19343"/>
                    <a:pt x="19244" y="19021"/>
                  </a:cubicBezTo>
                  <a:cubicBezTo>
                    <a:pt x="19244" y="19021"/>
                    <a:pt x="19244" y="19021"/>
                    <a:pt x="19244" y="19021"/>
                  </a:cubicBezTo>
                  <a:cubicBezTo>
                    <a:pt x="19047" y="19021"/>
                    <a:pt x="19244" y="18913"/>
                    <a:pt x="19047" y="18913"/>
                  </a:cubicBezTo>
                  <a:cubicBezTo>
                    <a:pt x="19047" y="18913"/>
                    <a:pt x="19047" y="18913"/>
                    <a:pt x="19047" y="18913"/>
                  </a:cubicBezTo>
                  <a:cubicBezTo>
                    <a:pt x="19047" y="18806"/>
                    <a:pt x="19047" y="18806"/>
                    <a:pt x="19047" y="18806"/>
                  </a:cubicBezTo>
                  <a:cubicBezTo>
                    <a:pt x="18851" y="18806"/>
                    <a:pt x="18851" y="18806"/>
                    <a:pt x="18851" y="18806"/>
                  </a:cubicBezTo>
                  <a:cubicBezTo>
                    <a:pt x="18851" y="18591"/>
                    <a:pt x="18851" y="18591"/>
                    <a:pt x="18851" y="18591"/>
                  </a:cubicBezTo>
                  <a:cubicBezTo>
                    <a:pt x="19047" y="18376"/>
                    <a:pt x="18262" y="18376"/>
                    <a:pt x="18851" y="18054"/>
                  </a:cubicBezTo>
                  <a:cubicBezTo>
                    <a:pt x="18851" y="18161"/>
                    <a:pt x="18262" y="18161"/>
                    <a:pt x="18262" y="18161"/>
                  </a:cubicBezTo>
                  <a:cubicBezTo>
                    <a:pt x="18262" y="17946"/>
                    <a:pt x="18065" y="17624"/>
                    <a:pt x="17673" y="17409"/>
                  </a:cubicBezTo>
                  <a:cubicBezTo>
                    <a:pt x="17673" y="17516"/>
                    <a:pt x="17673" y="17516"/>
                    <a:pt x="17673" y="17516"/>
                  </a:cubicBezTo>
                  <a:cubicBezTo>
                    <a:pt x="17673" y="17409"/>
                    <a:pt x="17673" y="17409"/>
                    <a:pt x="17673" y="17194"/>
                  </a:cubicBezTo>
                  <a:cubicBezTo>
                    <a:pt x="17476" y="17194"/>
                    <a:pt x="17673" y="17087"/>
                    <a:pt x="17476" y="17087"/>
                  </a:cubicBezTo>
                  <a:cubicBezTo>
                    <a:pt x="17476" y="17087"/>
                    <a:pt x="17476" y="17087"/>
                    <a:pt x="17476" y="17087"/>
                  </a:cubicBezTo>
                  <a:cubicBezTo>
                    <a:pt x="17673" y="16764"/>
                    <a:pt x="17476" y="16764"/>
                    <a:pt x="17476" y="16764"/>
                  </a:cubicBezTo>
                  <a:cubicBezTo>
                    <a:pt x="17476" y="16764"/>
                    <a:pt x="17476" y="16764"/>
                    <a:pt x="17476" y="16764"/>
                  </a:cubicBezTo>
                  <a:cubicBezTo>
                    <a:pt x="17476" y="16657"/>
                    <a:pt x="17280" y="16657"/>
                    <a:pt x="17280" y="16657"/>
                  </a:cubicBezTo>
                  <a:cubicBezTo>
                    <a:pt x="17280" y="16657"/>
                    <a:pt x="17280" y="16657"/>
                    <a:pt x="17280" y="16657"/>
                  </a:cubicBezTo>
                  <a:cubicBezTo>
                    <a:pt x="17280" y="16549"/>
                    <a:pt x="17280" y="16549"/>
                    <a:pt x="17280" y="16549"/>
                  </a:cubicBezTo>
                  <a:cubicBezTo>
                    <a:pt x="17280" y="16549"/>
                    <a:pt x="17280" y="16549"/>
                    <a:pt x="17280" y="16549"/>
                  </a:cubicBezTo>
                  <a:cubicBezTo>
                    <a:pt x="17280" y="16442"/>
                    <a:pt x="16887" y="16442"/>
                    <a:pt x="17280" y="16442"/>
                  </a:cubicBezTo>
                  <a:cubicBezTo>
                    <a:pt x="16887" y="16442"/>
                    <a:pt x="17280" y="16549"/>
                    <a:pt x="16887" y="16549"/>
                  </a:cubicBezTo>
                  <a:cubicBezTo>
                    <a:pt x="16691" y="16119"/>
                    <a:pt x="16495" y="15797"/>
                    <a:pt x="16298" y="15367"/>
                  </a:cubicBezTo>
                  <a:cubicBezTo>
                    <a:pt x="15905" y="15367"/>
                    <a:pt x="15905" y="15367"/>
                    <a:pt x="15905" y="15367"/>
                  </a:cubicBezTo>
                  <a:cubicBezTo>
                    <a:pt x="15905" y="15260"/>
                    <a:pt x="15513" y="15260"/>
                    <a:pt x="15905" y="15152"/>
                  </a:cubicBezTo>
                  <a:cubicBezTo>
                    <a:pt x="15905" y="15260"/>
                    <a:pt x="15513" y="15260"/>
                    <a:pt x="15513" y="15152"/>
                  </a:cubicBezTo>
                  <a:cubicBezTo>
                    <a:pt x="15513" y="15152"/>
                    <a:pt x="15905" y="15152"/>
                    <a:pt x="15513" y="15045"/>
                  </a:cubicBezTo>
                  <a:cubicBezTo>
                    <a:pt x="15513" y="15152"/>
                    <a:pt x="15513" y="15152"/>
                    <a:pt x="15513" y="15152"/>
                  </a:cubicBezTo>
                  <a:cubicBezTo>
                    <a:pt x="15513" y="15045"/>
                    <a:pt x="15120" y="15045"/>
                    <a:pt x="15120" y="14830"/>
                  </a:cubicBezTo>
                  <a:cubicBezTo>
                    <a:pt x="15120" y="14830"/>
                    <a:pt x="15120" y="14830"/>
                    <a:pt x="15120" y="15045"/>
                  </a:cubicBezTo>
                  <a:cubicBezTo>
                    <a:pt x="15120" y="14830"/>
                    <a:pt x="15120" y="14830"/>
                    <a:pt x="15120" y="14722"/>
                  </a:cubicBezTo>
                  <a:cubicBezTo>
                    <a:pt x="14924" y="14830"/>
                    <a:pt x="14924" y="14830"/>
                    <a:pt x="14924" y="14830"/>
                  </a:cubicBezTo>
                  <a:cubicBezTo>
                    <a:pt x="14727" y="14722"/>
                    <a:pt x="15120" y="14722"/>
                    <a:pt x="14924" y="14615"/>
                  </a:cubicBezTo>
                  <a:cubicBezTo>
                    <a:pt x="14924" y="14722"/>
                    <a:pt x="14924" y="14722"/>
                    <a:pt x="14924" y="14722"/>
                  </a:cubicBezTo>
                  <a:cubicBezTo>
                    <a:pt x="14924" y="14615"/>
                    <a:pt x="14924" y="14400"/>
                    <a:pt x="14924" y="14293"/>
                  </a:cubicBezTo>
                  <a:cubicBezTo>
                    <a:pt x="14924" y="14400"/>
                    <a:pt x="14924" y="14400"/>
                    <a:pt x="14924" y="14400"/>
                  </a:cubicBezTo>
                  <a:cubicBezTo>
                    <a:pt x="14727" y="14293"/>
                    <a:pt x="14727" y="13970"/>
                    <a:pt x="14727" y="13970"/>
                  </a:cubicBezTo>
                  <a:cubicBezTo>
                    <a:pt x="14335" y="13863"/>
                    <a:pt x="14335" y="13970"/>
                    <a:pt x="14335" y="13863"/>
                  </a:cubicBezTo>
                  <a:cubicBezTo>
                    <a:pt x="14335" y="13863"/>
                    <a:pt x="14138" y="13755"/>
                    <a:pt x="14335" y="13755"/>
                  </a:cubicBezTo>
                  <a:cubicBezTo>
                    <a:pt x="14335" y="13755"/>
                    <a:pt x="14138" y="13540"/>
                    <a:pt x="14138" y="13433"/>
                  </a:cubicBezTo>
                  <a:cubicBezTo>
                    <a:pt x="14138" y="13540"/>
                    <a:pt x="13942" y="13540"/>
                    <a:pt x="13942" y="13540"/>
                  </a:cubicBezTo>
                  <a:cubicBezTo>
                    <a:pt x="13942" y="13540"/>
                    <a:pt x="13942" y="13540"/>
                    <a:pt x="13942" y="13540"/>
                  </a:cubicBezTo>
                  <a:cubicBezTo>
                    <a:pt x="13745" y="13540"/>
                    <a:pt x="13942" y="13540"/>
                    <a:pt x="13942" y="13755"/>
                  </a:cubicBezTo>
                  <a:cubicBezTo>
                    <a:pt x="13745" y="13540"/>
                    <a:pt x="13745" y="13540"/>
                    <a:pt x="13745" y="13433"/>
                  </a:cubicBezTo>
                  <a:cubicBezTo>
                    <a:pt x="13745" y="13433"/>
                    <a:pt x="13942" y="13325"/>
                    <a:pt x="13942" y="13218"/>
                  </a:cubicBezTo>
                  <a:cubicBezTo>
                    <a:pt x="13942" y="13325"/>
                    <a:pt x="13745" y="13218"/>
                    <a:pt x="13745" y="13325"/>
                  </a:cubicBezTo>
                  <a:cubicBezTo>
                    <a:pt x="13942" y="13003"/>
                    <a:pt x="13942" y="13003"/>
                    <a:pt x="13942" y="13003"/>
                  </a:cubicBezTo>
                  <a:cubicBezTo>
                    <a:pt x="13745" y="13003"/>
                    <a:pt x="13745" y="13003"/>
                    <a:pt x="13745" y="13003"/>
                  </a:cubicBezTo>
                  <a:cubicBezTo>
                    <a:pt x="13745" y="13003"/>
                    <a:pt x="13745" y="12896"/>
                    <a:pt x="13942" y="12896"/>
                  </a:cubicBezTo>
                  <a:cubicBezTo>
                    <a:pt x="13745" y="12896"/>
                    <a:pt x="13745" y="12573"/>
                    <a:pt x="13353" y="12896"/>
                  </a:cubicBezTo>
                  <a:cubicBezTo>
                    <a:pt x="13353" y="12896"/>
                    <a:pt x="13353" y="12896"/>
                    <a:pt x="13353" y="12896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2960" y="12573"/>
                    <a:pt x="13353" y="12466"/>
                    <a:pt x="13353" y="12466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358"/>
                    <a:pt x="13353" y="12358"/>
                    <a:pt x="13353" y="12358"/>
                  </a:cubicBezTo>
                  <a:cubicBezTo>
                    <a:pt x="13353" y="12358"/>
                    <a:pt x="13353" y="12358"/>
                    <a:pt x="13353" y="12466"/>
                  </a:cubicBezTo>
                  <a:cubicBezTo>
                    <a:pt x="13353" y="12358"/>
                    <a:pt x="13353" y="12143"/>
                    <a:pt x="13353" y="12036"/>
                  </a:cubicBezTo>
                  <a:cubicBezTo>
                    <a:pt x="12960" y="12143"/>
                    <a:pt x="12960" y="12143"/>
                    <a:pt x="12960" y="12143"/>
                  </a:cubicBezTo>
                  <a:cubicBezTo>
                    <a:pt x="12567" y="12036"/>
                    <a:pt x="12960" y="11928"/>
                    <a:pt x="12567" y="11821"/>
                  </a:cubicBezTo>
                  <a:cubicBezTo>
                    <a:pt x="12567" y="11928"/>
                    <a:pt x="12960" y="11821"/>
                    <a:pt x="12960" y="11821"/>
                  </a:cubicBezTo>
                  <a:cubicBezTo>
                    <a:pt x="12567" y="11821"/>
                    <a:pt x="12567" y="11821"/>
                    <a:pt x="12567" y="11821"/>
                  </a:cubicBezTo>
                  <a:cubicBezTo>
                    <a:pt x="12567" y="11821"/>
                    <a:pt x="12567" y="11821"/>
                    <a:pt x="12567" y="11606"/>
                  </a:cubicBezTo>
                  <a:cubicBezTo>
                    <a:pt x="12567" y="11606"/>
                    <a:pt x="12567" y="11606"/>
                    <a:pt x="12567" y="11606"/>
                  </a:cubicBezTo>
                  <a:cubicBezTo>
                    <a:pt x="12567" y="11606"/>
                    <a:pt x="12371" y="11176"/>
                    <a:pt x="12175" y="11176"/>
                  </a:cubicBezTo>
                  <a:cubicBezTo>
                    <a:pt x="12371" y="11176"/>
                    <a:pt x="12371" y="11069"/>
                    <a:pt x="12371" y="11069"/>
                  </a:cubicBezTo>
                  <a:cubicBezTo>
                    <a:pt x="12175" y="11069"/>
                    <a:pt x="12175" y="11069"/>
                    <a:pt x="12175" y="11069"/>
                  </a:cubicBezTo>
                  <a:cubicBezTo>
                    <a:pt x="12175" y="11069"/>
                    <a:pt x="12175" y="10961"/>
                    <a:pt x="12175" y="11069"/>
                  </a:cubicBezTo>
                  <a:cubicBezTo>
                    <a:pt x="12175" y="10961"/>
                    <a:pt x="12175" y="11176"/>
                    <a:pt x="12175" y="11176"/>
                  </a:cubicBezTo>
                  <a:cubicBezTo>
                    <a:pt x="12175" y="11176"/>
                    <a:pt x="12175" y="10961"/>
                    <a:pt x="12175" y="11069"/>
                  </a:cubicBezTo>
                  <a:cubicBezTo>
                    <a:pt x="12175" y="10961"/>
                    <a:pt x="12175" y="10961"/>
                    <a:pt x="11782" y="10961"/>
                  </a:cubicBezTo>
                  <a:cubicBezTo>
                    <a:pt x="12175" y="10961"/>
                    <a:pt x="11782" y="10961"/>
                    <a:pt x="11782" y="10961"/>
                  </a:cubicBezTo>
                  <a:cubicBezTo>
                    <a:pt x="11782" y="10746"/>
                    <a:pt x="11782" y="10961"/>
                    <a:pt x="11782" y="10746"/>
                  </a:cubicBezTo>
                  <a:cubicBezTo>
                    <a:pt x="11782" y="10746"/>
                    <a:pt x="11782" y="10746"/>
                    <a:pt x="11782" y="10746"/>
                  </a:cubicBezTo>
                  <a:cubicBezTo>
                    <a:pt x="11782" y="10639"/>
                    <a:pt x="11782" y="10639"/>
                    <a:pt x="11782" y="10639"/>
                  </a:cubicBezTo>
                  <a:cubicBezTo>
                    <a:pt x="11782" y="10639"/>
                    <a:pt x="11782" y="10531"/>
                    <a:pt x="11585" y="10639"/>
                  </a:cubicBezTo>
                  <a:cubicBezTo>
                    <a:pt x="11585" y="10639"/>
                    <a:pt x="11585" y="10639"/>
                    <a:pt x="11585" y="10639"/>
                  </a:cubicBezTo>
                  <a:cubicBezTo>
                    <a:pt x="11585" y="10639"/>
                    <a:pt x="11585" y="10639"/>
                    <a:pt x="11585" y="10531"/>
                  </a:cubicBezTo>
                  <a:cubicBezTo>
                    <a:pt x="11585" y="10531"/>
                    <a:pt x="11585" y="10531"/>
                    <a:pt x="11585" y="10531"/>
                  </a:cubicBezTo>
                  <a:cubicBezTo>
                    <a:pt x="11782" y="10531"/>
                    <a:pt x="11585" y="10531"/>
                    <a:pt x="11585" y="10424"/>
                  </a:cubicBezTo>
                  <a:cubicBezTo>
                    <a:pt x="11389" y="10424"/>
                    <a:pt x="11389" y="10209"/>
                    <a:pt x="11389" y="10209"/>
                  </a:cubicBezTo>
                  <a:cubicBezTo>
                    <a:pt x="11389" y="10101"/>
                    <a:pt x="11389" y="10101"/>
                    <a:pt x="10996" y="10101"/>
                  </a:cubicBezTo>
                  <a:cubicBezTo>
                    <a:pt x="10996" y="10101"/>
                    <a:pt x="10996" y="10101"/>
                    <a:pt x="10996" y="10101"/>
                  </a:cubicBezTo>
                  <a:cubicBezTo>
                    <a:pt x="10996" y="10101"/>
                    <a:pt x="10996" y="10101"/>
                    <a:pt x="10996" y="9994"/>
                  </a:cubicBezTo>
                  <a:cubicBezTo>
                    <a:pt x="10800" y="9994"/>
                    <a:pt x="10800" y="9994"/>
                    <a:pt x="10800" y="9994"/>
                  </a:cubicBezTo>
                  <a:cubicBezTo>
                    <a:pt x="10800" y="9672"/>
                    <a:pt x="10800" y="9672"/>
                    <a:pt x="10996" y="9672"/>
                  </a:cubicBezTo>
                  <a:cubicBezTo>
                    <a:pt x="10800" y="9672"/>
                    <a:pt x="10996" y="9564"/>
                    <a:pt x="10800" y="9564"/>
                  </a:cubicBezTo>
                  <a:cubicBezTo>
                    <a:pt x="10800" y="9564"/>
                    <a:pt x="10604" y="9672"/>
                    <a:pt x="10604" y="9564"/>
                  </a:cubicBezTo>
                  <a:cubicBezTo>
                    <a:pt x="10015" y="9672"/>
                    <a:pt x="10604" y="9349"/>
                    <a:pt x="10604" y="9349"/>
                  </a:cubicBezTo>
                  <a:cubicBezTo>
                    <a:pt x="10604" y="9349"/>
                    <a:pt x="10604" y="9349"/>
                    <a:pt x="10604" y="9349"/>
                  </a:cubicBezTo>
                  <a:cubicBezTo>
                    <a:pt x="10604" y="9242"/>
                    <a:pt x="10604" y="9242"/>
                    <a:pt x="10604" y="9242"/>
                  </a:cubicBezTo>
                  <a:cubicBezTo>
                    <a:pt x="10604" y="9242"/>
                    <a:pt x="10015" y="9242"/>
                    <a:pt x="10604" y="9134"/>
                  </a:cubicBezTo>
                  <a:cubicBezTo>
                    <a:pt x="10015" y="9134"/>
                    <a:pt x="10015" y="8812"/>
                    <a:pt x="9622" y="8812"/>
                  </a:cubicBezTo>
                  <a:cubicBezTo>
                    <a:pt x="9622" y="8812"/>
                    <a:pt x="9622" y="8812"/>
                    <a:pt x="9622" y="8704"/>
                  </a:cubicBezTo>
                  <a:cubicBezTo>
                    <a:pt x="9818" y="8704"/>
                    <a:pt x="9622" y="8812"/>
                    <a:pt x="9818" y="8812"/>
                  </a:cubicBezTo>
                  <a:cubicBezTo>
                    <a:pt x="9818" y="8812"/>
                    <a:pt x="9818" y="8812"/>
                    <a:pt x="9818" y="8812"/>
                  </a:cubicBezTo>
                  <a:cubicBezTo>
                    <a:pt x="9818" y="8704"/>
                    <a:pt x="9622" y="8704"/>
                    <a:pt x="9622" y="8812"/>
                  </a:cubicBezTo>
                  <a:cubicBezTo>
                    <a:pt x="9229" y="8704"/>
                    <a:pt x="9818" y="8597"/>
                    <a:pt x="9622" y="8597"/>
                  </a:cubicBezTo>
                  <a:cubicBezTo>
                    <a:pt x="9622" y="8597"/>
                    <a:pt x="9622" y="8597"/>
                    <a:pt x="9622" y="8597"/>
                  </a:cubicBezTo>
                  <a:cubicBezTo>
                    <a:pt x="9622" y="8275"/>
                    <a:pt x="9622" y="8275"/>
                    <a:pt x="9622" y="8275"/>
                  </a:cubicBezTo>
                  <a:cubicBezTo>
                    <a:pt x="9229" y="8275"/>
                    <a:pt x="9229" y="8275"/>
                    <a:pt x="9033" y="8275"/>
                  </a:cubicBezTo>
                  <a:cubicBezTo>
                    <a:pt x="9033" y="8275"/>
                    <a:pt x="9033" y="8275"/>
                    <a:pt x="9229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7952"/>
                    <a:pt x="9033" y="8167"/>
                    <a:pt x="9033" y="8167"/>
                  </a:cubicBezTo>
                  <a:cubicBezTo>
                    <a:pt x="9229" y="7952"/>
                    <a:pt x="9033" y="7952"/>
                    <a:pt x="9229" y="7952"/>
                  </a:cubicBezTo>
                  <a:cubicBezTo>
                    <a:pt x="9033" y="7952"/>
                    <a:pt x="9033" y="7952"/>
                    <a:pt x="9033" y="7952"/>
                  </a:cubicBezTo>
                  <a:cubicBezTo>
                    <a:pt x="9033" y="7845"/>
                    <a:pt x="9033" y="7845"/>
                    <a:pt x="9033" y="7845"/>
                  </a:cubicBezTo>
                  <a:cubicBezTo>
                    <a:pt x="9033" y="7845"/>
                    <a:pt x="9033" y="7845"/>
                    <a:pt x="8836" y="7845"/>
                  </a:cubicBezTo>
                  <a:cubicBezTo>
                    <a:pt x="9033" y="7845"/>
                    <a:pt x="9033" y="7845"/>
                    <a:pt x="9033" y="7845"/>
                  </a:cubicBezTo>
                  <a:cubicBezTo>
                    <a:pt x="8836" y="7845"/>
                    <a:pt x="8836" y="7845"/>
                    <a:pt x="8836" y="7845"/>
                  </a:cubicBezTo>
                  <a:cubicBezTo>
                    <a:pt x="9033" y="7737"/>
                    <a:pt x="9033" y="7737"/>
                    <a:pt x="9033" y="7737"/>
                  </a:cubicBezTo>
                  <a:cubicBezTo>
                    <a:pt x="8836" y="7737"/>
                    <a:pt x="8836" y="7737"/>
                    <a:pt x="8836" y="7845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522"/>
                    <a:pt x="8836" y="7522"/>
                    <a:pt x="8836" y="7522"/>
                  </a:cubicBezTo>
                  <a:cubicBezTo>
                    <a:pt x="8836" y="7522"/>
                    <a:pt x="8836" y="7522"/>
                    <a:pt x="8444" y="7415"/>
                  </a:cubicBezTo>
                  <a:cubicBezTo>
                    <a:pt x="8444" y="7522"/>
                    <a:pt x="8444" y="7522"/>
                    <a:pt x="8444" y="7522"/>
                  </a:cubicBezTo>
                  <a:cubicBezTo>
                    <a:pt x="8444" y="7415"/>
                    <a:pt x="8444" y="7415"/>
                    <a:pt x="8444" y="7415"/>
                  </a:cubicBezTo>
                  <a:cubicBezTo>
                    <a:pt x="8444" y="7415"/>
                    <a:pt x="8444" y="7415"/>
                    <a:pt x="8444" y="7415"/>
                  </a:cubicBezTo>
                  <a:cubicBezTo>
                    <a:pt x="8444" y="7307"/>
                    <a:pt x="8444" y="7307"/>
                    <a:pt x="8444" y="7307"/>
                  </a:cubicBezTo>
                  <a:cubicBezTo>
                    <a:pt x="8247" y="7307"/>
                    <a:pt x="8051" y="7415"/>
                    <a:pt x="8051" y="7307"/>
                  </a:cubicBezTo>
                  <a:cubicBezTo>
                    <a:pt x="8051" y="7200"/>
                    <a:pt x="8247" y="7200"/>
                    <a:pt x="8247" y="7200"/>
                  </a:cubicBezTo>
                  <a:cubicBezTo>
                    <a:pt x="8247" y="6878"/>
                    <a:pt x="8247" y="6770"/>
                    <a:pt x="8051" y="6770"/>
                  </a:cubicBezTo>
                  <a:cubicBezTo>
                    <a:pt x="8051" y="6770"/>
                    <a:pt x="8051" y="6770"/>
                    <a:pt x="8051" y="6555"/>
                  </a:cubicBezTo>
                  <a:cubicBezTo>
                    <a:pt x="7462" y="6555"/>
                    <a:pt x="8051" y="6340"/>
                    <a:pt x="7265" y="6340"/>
                  </a:cubicBezTo>
                  <a:cubicBezTo>
                    <a:pt x="7265" y="6340"/>
                    <a:pt x="7265" y="6340"/>
                    <a:pt x="7069" y="6340"/>
                  </a:cubicBezTo>
                  <a:cubicBezTo>
                    <a:pt x="7265" y="6340"/>
                    <a:pt x="7069" y="6340"/>
                    <a:pt x="7265" y="6340"/>
                  </a:cubicBezTo>
                  <a:cubicBezTo>
                    <a:pt x="7265" y="6125"/>
                    <a:pt x="7265" y="6125"/>
                    <a:pt x="7462" y="6125"/>
                  </a:cubicBezTo>
                  <a:cubicBezTo>
                    <a:pt x="7265" y="6125"/>
                    <a:pt x="7265" y="6018"/>
                    <a:pt x="7069" y="6018"/>
                  </a:cubicBezTo>
                  <a:cubicBezTo>
                    <a:pt x="7265" y="6018"/>
                    <a:pt x="7265" y="6018"/>
                    <a:pt x="7265" y="5910"/>
                  </a:cubicBezTo>
                  <a:cubicBezTo>
                    <a:pt x="7069" y="6018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803"/>
                    <a:pt x="7069" y="5803"/>
                    <a:pt x="7069" y="5803"/>
                  </a:cubicBezTo>
                  <a:cubicBezTo>
                    <a:pt x="6676" y="5803"/>
                    <a:pt x="6676" y="5803"/>
                    <a:pt x="6676" y="5803"/>
                  </a:cubicBezTo>
                  <a:cubicBezTo>
                    <a:pt x="6676" y="5803"/>
                    <a:pt x="7069" y="5481"/>
                    <a:pt x="6676" y="5481"/>
                  </a:cubicBezTo>
                  <a:cubicBezTo>
                    <a:pt x="6480" y="5481"/>
                    <a:pt x="6480" y="5481"/>
                    <a:pt x="6480" y="5481"/>
                  </a:cubicBezTo>
                  <a:cubicBezTo>
                    <a:pt x="6480" y="5373"/>
                    <a:pt x="6676" y="5373"/>
                    <a:pt x="6676" y="5373"/>
                  </a:cubicBezTo>
                  <a:cubicBezTo>
                    <a:pt x="6480" y="5373"/>
                    <a:pt x="6480" y="5158"/>
                    <a:pt x="6284" y="5158"/>
                  </a:cubicBezTo>
                  <a:cubicBezTo>
                    <a:pt x="6480" y="5051"/>
                    <a:pt x="6284" y="4728"/>
                    <a:pt x="5891" y="4621"/>
                  </a:cubicBezTo>
                  <a:cubicBezTo>
                    <a:pt x="5891" y="4621"/>
                    <a:pt x="5891" y="4621"/>
                    <a:pt x="5891" y="4621"/>
                  </a:cubicBezTo>
                  <a:cubicBezTo>
                    <a:pt x="5891" y="4621"/>
                    <a:pt x="6284" y="4513"/>
                    <a:pt x="5891" y="4513"/>
                  </a:cubicBezTo>
                  <a:cubicBezTo>
                    <a:pt x="5891" y="4621"/>
                    <a:pt x="5695" y="4513"/>
                    <a:pt x="5695" y="4621"/>
                  </a:cubicBezTo>
                  <a:cubicBezTo>
                    <a:pt x="5695" y="4513"/>
                    <a:pt x="5695" y="4513"/>
                    <a:pt x="5695" y="4513"/>
                  </a:cubicBezTo>
                  <a:cubicBezTo>
                    <a:pt x="5891" y="4299"/>
                    <a:pt x="5695" y="4513"/>
                    <a:pt x="5891" y="4513"/>
                  </a:cubicBezTo>
                  <a:cubicBezTo>
                    <a:pt x="5891" y="4513"/>
                    <a:pt x="5695" y="4299"/>
                    <a:pt x="5891" y="4299"/>
                  </a:cubicBezTo>
                  <a:cubicBezTo>
                    <a:pt x="5695" y="4299"/>
                    <a:pt x="5695" y="4299"/>
                    <a:pt x="5695" y="4299"/>
                  </a:cubicBezTo>
                  <a:cubicBezTo>
                    <a:pt x="5695" y="4299"/>
                    <a:pt x="5695" y="4299"/>
                    <a:pt x="5695" y="4299"/>
                  </a:cubicBezTo>
                  <a:cubicBezTo>
                    <a:pt x="5498" y="4299"/>
                    <a:pt x="5498" y="4513"/>
                    <a:pt x="5302" y="4513"/>
                  </a:cubicBezTo>
                  <a:cubicBezTo>
                    <a:pt x="5302" y="4513"/>
                    <a:pt x="5302" y="4513"/>
                    <a:pt x="5302" y="4513"/>
                  </a:cubicBezTo>
                  <a:cubicBezTo>
                    <a:pt x="4713" y="4513"/>
                    <a:pt x="4713" y="4621"/>
                    <a:pt x="4713" y="4621"/>
                  </a:cubicBezTo>
                  <a:cubicBezTo>
                    <a:pt x="4713" y="4513"/>
                    <a:pt x="5302" y="4513"/>
                    <a:pt x="5302" y="4513"/>
                  </a:cubicBezTo>
                  <a:cubicBezTo>
                    <a:pt x="5302" y="4299"/>
                    <a:pt x="5498" y="4299"/>
                    <a:pt x="5498" y="4191"/>
                  </a:cubicBezTo>
                  <a:cubicBezTo>
                    <a:pt x="5498" y="4191"/>
                    <a:pt x="5498" y="4191"/>
                    <a:pt x="5498" y="4299"/>
                  </a:cubicBezTo>
                  <a:cubicBezTo>
                    <a:pt x="5302" y="4299"/>
                    <a:pt x="5498" y="4191"/>
                    <a:pt x="5302" y="4191"/>
                  </a:cubicBezTo>
                  <a:cubicBezTo>
                    <a:pt x="5498" y="4191"/>
                    <a:pt x="5498" y="3976"/>
                    <a:pt x="5498" y="3976"/>
                  </a:cubicBezTo>
                  <a:cubicBezTo>
                    <a:pt x="5498" y="3976"/>
                    <a:pt x="5498" y="4191"/>
                    <a:pt x="5302" y="3976"/>
                  </a:cubicBezTo>
                  <a:cubicBezTo>
                    <a:pt x="5498" y="3976"/>
                    <a:pt x="5498" y="3761"/>
                    <a:pt x="5498" y="3761"/>
                  </a:cubicBezTo>
                  <a:cubicBezTo>
                    <a:pt x="5695" y="3761"/>
                    <a:pt x="5498" y="3761"/>
                    <a:pt x="5498" y="3654"/>
                  </a:cubicBezTo>
                  <a:cubicBezTo>
                    <a:pt x="5302" y="3761"/>
                    <a:pt x="5302" y="3976"/>
                    <a:pt x="5302" y="3761"/>
                  </a:cubicBezTo>
                  <a:cubicBezTo>
                    <a:pt x="5302" y="3761"/>
                    <a:pt x="5302" y="3654"/>
                    <a:pt x="5498" y="3654"/>
                  </a:cubicBezTo>
                  <a:cubicBezTo>
                    <a:pt x="5302" y="3654"/>
                    <a:pt x="5302" y="3654"/>
                    <a:pt x="5302" y="3654"/>
                  </a:cubicBezTo>
                  <a:cubicBezTo>
                    <a:pt x="4713" y="3654"/>
                    <a:pt x="5302" y="3546"/>
                    <a:pt x="4713" y="3654"/>
                  </a:cubicBezTo>
                  <a:cubicBezTo>
                    <a:pt x="5302" y="3546"/>
                    <a:pt x="5302" y="3546"/>
                    <a:pt x="5302" y="3546"/>
                  </a:cubicBezTo>
                  <a:cubicBezTo>
                    <a:pt x="4713" y="3546"/>
                    <a:pt x="4713" y="3546"/>
                    <a:pt x="4713" y="3546"/>
                  </a:cubicBezTo>
                  <a:cubicBezTo>
                    <a:pt x="4713" y="3546"/>
                    <a:pt x="4713" y="3331"/>
                    <a:pt x="4516" y="3331"/>
                  </a:cubicBezTo>
                  <a:cubicBezTo>
                    <a:pt x="4713" y="3331"/>
                    <a:pt x="4516" y="3331"/>
                    <a:pt x="4713" y="3331"/>
                  </a:cubicBezTo>
                  <a:cubicBezTo>
                    <a:pt x="4713" y="3331"/>
                    <a:pt x="4713" y="3331"/>
                    <a:pt x="5302" y="3331"/>
                  </a:cubicBezTo>
                  <a:cubicBezTo>
                    <a:pt x="4713" y="3331"/>
                    <a:pt x="4713" y="3331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116"/>
                    <a:pt x="4713" y="3116"/>
                    <a:pt x="4713" y="3116"/>
                  </a:cubicBezTo>
                  <a:cubicBezTo>
                    <a:pt x="4713" y="3116"/>
                    <a:pt x="4516" y="3224"/>
                    <a:pt x="4516" y="3116"/>
                  </a:cubicBezTo>
                  <a:cubicBezTo>
                    <a:pt x="4516" y="3224"/>
                    <a:pt x="4516" y="3224"/>
                    <a:pt x="4516" y="3224"/>
                  </a:cubicBezTo>
                  <a:cubicBezTo>
                    <a:pt x="4516" y="3224"/>
                    <a:pt x="4124" y="3224"/>
                    <a:pt x="4124" y="3116"/>
                  </a:cubicBezTo>
                  <a:cubicBezTo>
                    <a:pt x="4713" y="2901"/>
                    <a:pt x="4713" y="2901"/>
                    <a:pt x="4713" y="2901"/>
                  </a:cubicBezTo>
                  <a:cubicBezTo>
                    <a:pt x="4516" y="2901"/>
                    <a:pt x="4516" y="2901"/>
                    <a:pt x="4516" y="2901"/>
                  </a:cubicBezTo>
                  <a:cubicBezTo>
                    <a:pt x="4516" y="3116"/>
                    <a:pt x="4516" y="3116"/>
                    <a:pt x="4516" y="3116"/>
                  </a:cubicBezTo>
                  <a:cubicBezTo>
                    <a:pt x="4516" y="3116"/>
                    <a:pt x="4124" y="3116"/>
                    <a:pt x="4124" y="2901"/>
                  </a:cubicBezTo>
                  <a:cubicBezTo>
                    <a:pt x="4124" y="2901"/>
                    <a:pt x="4124" y="2794"/>
                    <a:pt x="4516" y="2901"/>
                  </a:cubicBezTo>
                  <a:cubicBezTo>
                    <a:pt x="4516" y="2794"/>
                    <a:pt x="4124" y="2794"/>
                    <a:pt x="4124" y="2901"/>
                  </a:cubicBezTo>
                  <a:cubicBezTo>
                    <a:pt x="4124" y="2794"/>
                    <a:pt x="4124" y="2794"/>
                    <a:pt x="4516" y="2794"/>
                  </a:cubicBezTo>
                  <a:cubicBezTo>
                    <a:pt x="4124" y="2794"/>
                    <a:pt x="3927" y="2794"/>
                    <a:pt x="3927" y="2794"/>
                  </a:cubicBezTo>
                  <a:cubicBezTo>
                    <a:pt x="3731" y="2794"/>
                    <a:pt x="3731" y="2794"/>
                    <a:pt x="3731" y="2794"/>
                  </a:cubicBezTo>
                  <a:cubicBezTo>
                    <a:pt x="3731" y="2794"/>
                    <a:pt x="3731" y="2794"/>
                    <a:pt x="3731" y="2794"/>
                  </a:cubicBezTo>
                  <a:cubicBezTo>
                    <a:pt x="3731" y="2901"/>
                    <a:pt x="3731" y="2794"/>
                    <a:pt x="3338" y="2901"/>
                  </a:cubicBezTo>
                  <a:cubicBezTo>
                    <a:pt x="3338" y="2794"/>
                    <a:pt x="3338" y="2794"/>
                    <a:pt x="3338" y="2794"/>
                  </a:cubicBezTo>
                  <a:cubicBezTo>
                    <a:pt x="3731" y="2794"/>
                    <a:pt x="3731" y="2579"/>
                    <a:pt x="3927" y="2364"/>
                  </a:cubicBezTo>
                  <a:cubicBezTo>
                    <a:pt x="3927" y="2257"/>
                    <a:pt x="3338" y="2579"/>
                    <a:pt x="3731" y="2364"/>
                  </a:cubicBezTo>
                  <a:cubicBezTo>
                    <a:pt x="3927" y="2257"/>
                    <a:pt x="3927" y="2257"/>
                    <a:pt x="3927" y="2257"/>
                  </a:cubicBezTo>
                  <a:cubicBezTo>
                    <a:pt x="3731" y="2257"/>
                    <a:pt x="3927" y="2257"/>
                    <a:pt x="3927" y="2149"/>
                  </a:cubicBezTo>
                  <a:cubicBezTo>
                    <a:pt x="3731" y="2257"/>
                    <a:pt x="3338" y="2149"/>
                    <a:pt x="3338" y="2257"/>
                  </a:cubicBezTo>
                  <a:cubicBezTo>
                    <a:pt x="3338" y="2257"/>
                    <a:pt x="3731" y="2257"/>
                    <a:pt x="3731" y="2364"/>
                  </a:cubicBezTo>
                  <a:cubicBezTo>
                    <a:pt x="3338" y="2364"/>
                    <a:pt x="3338" y="2364"/>
                    <a:pt x="3142" y="2364"/>
                  </a:cubicBezTo>
                  <a:cubicBezTo>
                    <a:pt x="3142" y="2257"/>
                    <a:pt x="3142" y="2257"/>
                    <a:pt x="3338" y="2257"/>
                  </a:cubicBezTo>
                  <a:cubicBezTo>
                    <a:pt x="3338" y="2149"/>
                    <a:pt x="3338" y="2257"/>
                    <a:pt x="3338" y="2257"/>
                  </a:cubicBezTo>
                  <a:cubicBezTo>
                    <a:pt x="3338" y="2149"/>
                    <a:pt x="3142" y="2149"/>
                    <a:pt x="3338" y="2149"/>
                  </a:cubicBezTo>
                  <a:cubicBezTo>
                    <a:pt x="3731" y="2149"/>
                    <a:pt x="3731" y="2149"/>
                    <a:pt x="3731" y="2149"/>
                  </a:cubicBezTo>
                  <a:cubicBezTo>
                    <a:pt x="3731" y="1934"/>
                    <a:pt x="3731" y="1934"/>
                    <a:pt x="3731" y="1934"/>
                  </a:cubicBezTo>
                  <a:cubicBezTo>
                    <a:pt x="3731" y="1934"/>
                    <a:pt x="3731" y="1934"/>
                    <a:pt x="3731" y="1934"/>
                  </a:cubicBezTo>
                  <a:cubicBezTo>
                    <a:pt x="3338" y="1934"/>
                    <a:pt x="3731" y="1934"/>
                    <a:pt x="3731" y="1827"/>
                  </a:cubicBezTo>
                  <a:cubicBezTo>
                    <a:pt x="3338" y="1827"/>
                    <a:pt x="3338" y="1827"/>
                    <a:pt x="3338" y="1827"/>
                  </a:cubicBezTo>
                  <a:cubicBezTo>
                    <a:pt x="3338" y="1934"/>
                    <a:pt x="3731" y="1934"/>
                    <a:pt x="3338" y="2149"/>
                  </a:cubicBezTo>
                  <a:cubicBezTo>
                    <a:pt x="3338" y="1934"/>
                    <a:pt x="3338" y="1934"/>
                    <a:pt x="3338" y="1934"/>
                  </a:cubicBezTo>
                  <a:cubicBezTo>
                    <a:pt x="3142" y="1934"/>
                    <a:pt x="3338" y="1934"/>
                    <a:pt x="3142" y="1934"/>
                  </a:cubicBezTo>
                  <a:cubicBezTo>
                    <a:pt x="3142" y="1934"/>
                    <a:pt x="2945" y="1934"/>
                    <a:pt x="2945" y="1827"/>
                  </a:cubicBezTo>
                  <a:cubicBezTo>
                    <a:pt x="3142" y="1827"/>
                    <a:pt x="3142" y="1827"/>
                    <a:pt x="3142" y="1827"/>
                  </a:cubicBezTo>
                  <a:cubicBezTo>
                    <a:pt x="3142" y="1719"/>
                    <a:pt x="3142" y="1719"/>
                    <a:pt x="3142" y="1504"/>
                  </a:cubicBezTo>
                  <a:cubicBezTo>
                    <a:pt x="2945" y="1719"/>
                    <a:pt x="2945" y="1504"/>
                    <a:pt x="2945" y="1504"/>
                  </a:cubicBezTo>
                  <a:cubicBezTo>
                    <a:pt x="2945" y="1504"/>
                    <a:pt x="3142" y="1719"/>
                    <a:pt x="2945" y="1827"/>
                  </a:cubicBezTo>
                  <a:cubicBezTo>
                    <a:pt x="2553" y="1827"/>
                    <a:pt x="3142" y="1827"/>
                    <a:pt x="2945" y="1934"/>
                  </a:cubicBezTo>
                  <a:cubicBezTo>
                    <a:pt x="2945" y="1934"/>
                    <a:pt x="2553" y="1934"/>
                    <a:pt x="2160" y="1934"/>
                  </a:cubicBezTo>
                  <a:cubicBezTo>
                    <a:pt x="2160" y="1934"/>
                    <a:pt x="2160" y="1934"/>
                    <a:pt x="2160" y="1934"/>
                  </a:cubicBezTo>
                  <a:cubicBezTo>
                    <a:pt x="2553" y="1827"/>
                    <a:pt x="2553" y="1934"/>
                    <a:pt x="2945" y="1827"/>
                  </a:cubicBezTo>
                  <a:cubicBezTo>
                    <a:pt x="2553" y="1827"/>
                    <a:pt x="2553" y="1719"/>
                    <a:pt x="2553" y="1719"/>
                  </a:cubicBezTo>
                  <a:cubicBezTo>
                    <a:pt x="2553" y="1504"/>
                    <a:pt x="2160" y="1719"/>
                    <a:pt x="2553" y="1719"/>
                  </a:cubicBezTo>
                  <a:cubicBezTo>
                    <a:pt x="2160" y="1504"/>
                    <a:pt x="2160" y="1504"/>
                    <a:pt x="1964" y="1397"/>
                  </a:cubicBezTo>
                  <a:cubicBezTo>
                    <a:pt x="2160" y="1397"/>
                    <a:pt x="1964" y="1182"/>
                    <a:pt x="2160" y="1182"/>
                  </a:cubicBezTo>
                  <a:cubicBezTo>
                    <a:pt x="2553" y="1182"/>
                    <a:pt x="2553" y="1182"/>
                    <a:pt x="2553" y="1182"/>
                  </a:cubicBezTo>
                  <a:cubicBezTo>
                    <a:pt x="2553" y="1182"/>
                    <a:pt x="2553" y="1182"/>
                    <a:pt x="2553" y="1182"/>
                  </a:cubicBezTo>
                  <a:cubicBezTo>
                    <a:pt x="2553" y="1182"/>
                    <a:pt x="2160" y="1182"/>
                    <a:pt x="2160" y="967"/>
                  </a:cubicBezTo>
                  <a:cubicBezTo>
                    <a:pt x="2160" y="1182"/>
                    <a:pt x="1964" y="1182"/>
                    <a:pt x="1964" y="1397"/>
                  </a:cubicBezTo>
                  <a:cubicBezTo>
                    <a:pt x="1964" y="1182"/>
                    <a:pt x="1571" y="1397"/>
                    <a:pt x="1571" y="1182"/>
                  </a:cubicBezTo>
                  <a:cubicBezTo>
                    <a:pt x="1571" y="1182"/>
                    <a:pt x="1571" y="967"/>
                    <a:pt x="1571" y="860"/>
                  </a:cubicBezTo>
                  <a:cubicBezTo>
                    <a:pt x="1375" y="860"/>
                    <a:pt x="1375" y="752"/>
                    <a:pt x="1375" y="537"/>
                  </a:cubicBezTo>
                  <a:cubicBezTo>
                    <a:pt x="1178" y="537"/>
                    <a:pt x="1178" y="752"/>
                    <a:pt x="785" y="537"/>
                  </a:cubicBezTo>
                  <a:cubicBezTo>
                    <a:pt x="1178" y="537"/>
                    <a:pt x="1178" y="537"/>
                    <a:pt x="1178" y="537"/>
                  </a:cubicBezTo>
                  <a:cubicBezTo>
                    <a:pt x="1178" y="537"/>
                    <a:pt x="1178" y="537"/>
                    <a:pt x="1178" y="537"/>
                  </a:cubicBezTo>
                  <a:cubicBezTo>
                    <a:pt x="1178" y="537"/>
                    <a:pt x="785" y="430"/>
                    <a:pt x="1178" y="430"/>
                  </a:cubicBezTo>
                  <a:cubicBezTo>
                    <a:pt x="785" y="430"/>
                    <a:pt x="785" y="430"/>
                    <a:pt x="785" y="430"/>
                  </a:cubicBezTo>
                  <a:cubicBezTo>
                    <a:pt x="785" y="430"/>
                    <a:pt x="785" y="430"/>
                    <a:pt x="785" y="430"/>
                  </a:cubicBezTo>
                  <a:cubicBezTo>
                    <a:pt x="589" y="430"/>
                    <a:pt x="589" y="430"/>
                    <a:pt x="589" y="430"/>
                  </a:cubicBezTo>
                  <a:cubicBezTo>
                    <a:pt x="393" y="430"/>
                    <a:pt x="589" y="322"/>
                    <a:pt x="589" y="322"/>
                  </a:cubicBezTo>
                  <a:cubicBezTo>
                    <a:pt x="589" y="322"/>
                    <a:pt x="589" y="322"/>
                    <a:pt x="589" y="322"/>
                  </a:cubicBezTo>
                  <a:cubicBezTo>
                    <a:pt x="589" y="107"/>
                    <a:pt x="589" y="107"/>
                    <a:pt x="393" y="0"/>
                  </a:cubicBezTo>
                  <a:cubicBezTo>
                    <a:pt x="393" y="107"/>
                    <a:pt x="393" y="107"/>
                    <a:pt x="393" y="107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393" y="107"/>
                  </a:cubicBezTo>
                  <a:cubicBezTo>
                    <a:pt x="393" y="107"/>
                    <a:pt x="393" y="107"/>
                    <a:pt x="393" y="322"/>
                  </a:cubicBezTo>
                  <a:cubicBezTo>
                    <a:pt x="393" y="107"/>
                    <a:pt x="393" y="107"/>
                    <a:pt x="393" y="107"/>
                  </a:cubicBezTo>
                  <a:cubicBezTo>
                    <a:pt x="0" y="107"/>
                    <a:pt x="393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22"/>
                    <a:pt x="0" y="322"/>
                    <a:pt x="0" y="430"/>
                  </a:cubicBezTo>
                  <a:cubicBezTo>
                    <a:pt x="0" y="322"/>
                    <a:pt x="393" y="430"/>
                    <a:pt x="393" y="430"/>
                  </a:cubicBezTo>
                  <a:cubicBezTo>
                    <a:pt x="0" y="430"/>
                    <a:pt x="0" y="430"/>
                    <a:pt x="393" y="537"/>
                  </a:cubicBezTo>
                  <a:cubicBezTo>
                    <a:pt x="589" y="537"/>
                    <a:pt x="393" y="752"/>
                    <a:pt x="393" y="752"/>
                  </a:cubicBezTo>
                  <a:cubicBezTo>
                    <a:pt x="589" y="752"/>
                    <a:pt x="589" y="537"/>
                    <a:pt x="589" y="537"/>
                  </a:cubicBezTo>
                  <a:cubicBezTo>
                    <a:pt x="785" y="537"/>
                    <a:pt x="589" y="537"/>
                    <a:pt x="785" y="537"/>
                  </a:cubicBezTo>
                  <a:cubicBezTo>
                    <a:pt x="589" y="752"/>
                    <a:pt x="589" y="752"/>
                    <a:pt x="589" y="860"/>
                  </a:cubicBezTo>
                  <a:cubicBezTo>
                    <a:pt x="589" y="860"/>
                    <a:pt x="589" y="860"/>
                    <a:pt x="589" y="860"/>
                  </a:cubicBezTo>
                  <a:cubicBezTo>
                    <a:pt x="589" y="860"/>
                    <a:pt x="589" y="860"/>
                    <a:pt x="589" y="967"/>
                  </a:cubicBezTo>
                  <a:cubicBezTo>
                    <a:pt x="785" y="1182"/>
                    <a:pt x="785" y="1397"/>
                    <a:pt x="1178" y="1397"/>
                  </a:cubicBezTo>
                  <a:cubicBezTo>
                    <a:pt x="1178" y="1397"/>
                    <a:pt x="1178" y="1397"/>
                    <a:pt x="1178" y="1397"/>
                  </a:cubicBezTo>
                  <a:cubicBezTo>
                    <a:pt x="785" y="1504"/>
                    <a:pt x="1178" y="1504"/>
                    <a:pt x="1178" y="1719"/>
                  </a:cubicBezTo>
                  <a:cubicBezTo>
                    <a:pt x="1375" y="1827"/>
                    <a:pt x="1375" y="1934"/>
                    <a:pt x="1571" y="1934"/>
                  </a:cubicBezTo>
                  <a:cubicBezTo>
                    <a:pt x="1571" y="2257"/>
                    <a:pt x="1964" y="2364"/>
                    <a:pt x="2160" y="2794"/>
                  </a:cubicBezTo>
                  <a:cubicBezTo>
                    <a:pt x="2160" y="2579"/>
                    <a:pt x="2160" y="2579"/>
                    <a:pt x="2160" y="2579"/>
                  </a:cubicBezTo>
                  <a:cubicBezTo>
                    <a:pt x="2160" y="2794"/>
                    <a:pt x="2553" y="2579"/>
                    <a:pt x="2553" y="2794"/>
                  </a:cubicBezTo>
                  <a:cubicBezTo>
                    <a:pt x="2160" y="2794"/>
                    <a:pt x="2160" y="2794"/>
                    <a:pt x="2160" y="2901"/>
                  </a:cubicBezTo>
                  <a:cubicBezTo>
                    <a:pt x="2553" y="2901"/>
                    <a:pt x="2553" y="3116"/>
                    <a:pt x="2553" y="3224"/>
                  </a:cubicBezTo>
                  <a:cubicBezTo>
                    <a:pt x="2553" y="3224"/>
                    <a:pt x="2553" y="3224"/>
                    <a:pt x="2553" y="3224"/>
                  </a:cubicBezTo>
                  <a:cubicBezTo>
                    <a:pt x="2553" y="3331"/>
                    <a:pt x="2945" y="3331"/>
                    <a:pt x="3142" y="3546"/>
                  </a:cubicBezTo>
                  <a:cubicBezTo>
                    <a:pt x="3142" y="3546"/>
                    <a:pt x="3142" y="3546"/>
                    <a:pt x="3142" y="3546"/>
                  </a:cubicBezTo>
                  <a:cubicBezTo>
                    <a:pt x="3142" y="3654"/>
                    <a:pt x="3142" y="3654"/>
                    <a:pt x="3142" y="3761"/>
                  </a:cubicBezTo>
                  <a:cubicBezTo>
                    <a:pt x="3142" y="3976"/>
                    <a:pt x="3338" y="3976"/>
                    <a:pt x="3338" y="4191"/>
                  </a:cubicBezTo>
                  <a:cubicBezTo>
                    <a:pt x="3338" y="4513"/>
                    <a:pt x="3927" y="4621"/>
                    <a:pt x="3927" y="4943"/>
                  </a:cubicBezTo>
                  <a:cubicBezTo>
                    <a:pt x="4124" y="4943"/>
                    <a:pt x="4124" y="4943"/>
                    <a:pt x="4124" y="4943"/>
                  </a:cubicBezTo>
                  <a:cubicBezTo>
                    <a:pt x="4124" y="5158"/>
                    <a:pt x="4713" y="5481"/>
                    <a:pt x="4713" y="5910"/>
                  </a:cubicBezTo>
                  <a:cubicBezTo>
                    <a:pt x="5302" y="5803"/>
                    <a:pt x="5302" y="5803"/>
                    <a:pt x="5302" y="5803"/>
                  </a:cubicBezTo>
                  <a:cubicBezTo>
                    <a:pt x="5498" y="5910"/>
                    <a:pt x="5302" y="5910"/>
                    <a:pt x="5302" y="6018"/>
                  </a:cubicBezTo>
                  <a:cubicBezTo>
                    <a:pt x="5302" y="6018"/>
                    <a:pt x="5302" y="6125"/>
                    <a:pt x="5498" y="6125"/>
                  </a:cubicBezTo>
                  <a:cubicBezTo>
                    <a:pt x="5498" y="6340"/>
                    <a:pt x="5498" y="6340"/>
                    <a:pt x="5498" y="6340"/>
                  </a:cubicBezTo>
                  <a:cubicBezTo>
                    <a:pt x="5695" y="6448"/>
                    <a:pt x="5695" y="6448"/>
                    <a:pt x="5695" y="6555"/>
                  </a:cubicBezTo>
                  <a:cubicBezTo>
                    <a:pt x="5695" y="6555"/>
                    <a:pt x="5695" y="6555"/>
                    <a:pt x="5695" y="6555"/>
                  </a:cubicBezTo>
                  <a:cubicBezTo>
                    <a:pt x="5695" y="6555"/>
                    <a:pt x="5695" y="6555"/>
                    <a:pt x="5891" y="6555"/>
                  </a:cubicBezTo>
                  <a:cubicBezTo>
                    <a:pt x="5891" y="6555"/>
                    <a:pt x="6284" y="6770"/>
                    <a:pt x="5695" y="6770"/>
                  </a:cubicBezTo>
                  <a:cubicBezTo>
                    <a:pt x="5891" y="6878"/>
                    <a:pt x="5891" y="7307"/>
                    <a:pt x="6284" y="7307"/>
                  </a:cubicBezTo>
                  <a:cubicBezTo>
                    <a:pt x="6284" y="7307"/>
                    <a:pt x="6284" y="7307"/>
                    <a:pt x="6284" y="7415"/>
                  </a:cubicBezTo>
                  <a:cubicBezTo>
                    <a:pt x="6284" y="7415"/>
                    <a:pt x="6676" y="7522"/>
                    <a:pt x="6480" y="7737"/>
                  </a:cubicBezTo>
                  <a:cubicBezTo>
                    <a:pt x="6676" y="7737"/>
                    <a:pt x="6676" y="7522"/>
                    <a:pt x="6676" y="7737"/>
                  </a:cubicBezTo>
                  <a:cubicBezTo>
                    <a:pt x="6676" y="7737"/>
                    <a:pt x="6676" y="7737"/>
                    <a:pt x="6676" y="7737"/>
                  </a:cubicBezTo>
                  <a:cubicBezTo>
                    <a:pt x="6676" y="7952"/>
                    <a:pt x="7265" y="8167"/>
                    <a:pt x="7265" y="8275"/>
                  </a:cubicBezTo>
                  <a:cubicBezTo>
                    <a:pt x="7462" y="8812"/>
                    <a:pt x="8051" y="9134"/>
                    <a:pt x="8247" y="9349"/>
                  </a:cubicBezTo>
                  <a:cubicBezTo>
                    <a:pt x="8444" y="9349"/>
                    <a:pt x="8444" y="9349"/>
                    <a:pt x="8444" y="9349"/>
                  </a:cubicBezTo>
                  <a:cubicBezTo>
                    <a:pt x="8247" y="9564"/>
                    <a:pt x="8836" y="9564"/>
                    <a:pt x="8836" y="9672"/>
                  </a:cubicBezTo>
                  <a:cubicBezTo>
                    <a:pt x="8836" y="9672"/>
                    <a:pt x="8836" y="9994"/>
                    <a:pt x="8836" y="9672"/>
                  </a:cubicBezTo>
                  <a:cubicBezTo>
                    <a:pt x="8836" y="9994"/>
                    <a:pt x="9229" y="10101"/>
                    <a:pt x="9033" y="10209"/>
                  </a:cubicBezTo>
                  <a:cubicBezTo>
                    <a:pt x="9033" y="10209"/>
                    <a:pt x="9033" y="10209"/>
                    <a:pt x="9033" y="10209"/>
                  </a:cubicBezTo>
                  <a:cubicBezTo>
                    <a:pt x="9229" y="10209"/>
                    <a:pt x="9229" y="10424"/>
                    <a:pt x="9622" y="10531"/>
                  </a:cubicBezTo>
                  <a:cubicBezTo>
                    <a:pt x="9622" y="10424"/>
                    <a:pt x="9622" y="10424"/>
                    <a:pt x="9622" y="10424"/>
                  </a:cubicBezTo>
                  <a:cubicBezTo>
                    <a:pt x="9818" y="10424"/>
                    <a:pt x="9622" y="10639"/>
                    <a:pt x="9818" y="10531"/>
                  </a:cubicBezTo>
                  <a:cubicBezTo>
                    <a:pt x="9818" y="10531"/>
                    <a:pt x="9622" y="10639"/>
                    <a:pt x="9622" y="10531"/>
                  </a:cubicBezTo>
                  <a:cubicBezTo>
                    <a:pt x="10015" y="10746"/>
                    <a:pt x="10015" y="11069"/>
                    <a:pt x="10604" y="11606"/>
                  </a:cubicBezTo>
                  <a:cubicBezTo>
                    <a:pt x="10996" y="11821"/>
                    <a:pt x="10996" y="11499"/>
                    <a:pt x="10996" y="11606"/>
                  </a:cubicBezTo>
                  <a:cubicBezTo>
                    <a:pt x="10996" y="11606"/>
                    <a:pt x="10800" y="11821"/>
                    <a:pt x="10996" y="11606"/>
                  </a:cubicBezTo>
                  <a:cubicBezTo>
                    <a:pt x="10996" y="11821"/>
                    <a:pt x="11389" y="11606"/>
                    <a:pt x="11389" y="11821"/>
                  </a:cubicBezTo>
                  <a:cubicBezTo>
                    <a:pt x="10996" y="11821"/>
                    <a:pt x="11389" y="11821"/>
                    <a:pt x="10996" y="11928"/>
                  </a:cubicBezTo>
                  <a:cubicBezTo>
                    <a:pt x="11389" y="11928"/>
                    <a:pt x="11585" y="11928"/>
                    <a:pt x="11585" y="12036"/>
                  </a:cubicBezTo>
                  <a:cubicBezTo>
                    <a:pt x="11585" y="12036"/>
                    <a:pt x="11585" y="12036"/>
                    <a:pt x="11585" y="12036"/>
                  </a:cubicBezTo>
                  <a:cubicBezTo>
                    <a:pt x="11389" y="12143"/>
                    <a:pt x="11585" y="12358"/>
                    <a:pt x="11585" y="12466"/>
                  </a:cubicBezTo>
                  <a:cubicBezTo>
                    <a:pt x="12175" y="13325"/>
                    <a:pt x="12567" y="13863"/>
                    <a:pt x="13353" y="14615"/>
                  </a:cubicBezTo>
                  <a:cubicBezTo>
                    <a:pt x="14138" y="15152"/>
                    <a:pt x="14335" y="16012"/>
                    <a:pt x="15120" y="16549"/>
                  </a:cubicBezTo>
                  <a:cubicBezTo>
                    <a:pt x="15905" y="16549"/>
                    <a:pt x="15905" y="16549"/>
                    <a:pt x="15905" y="16764"/>
                  </a:cubicBezTo>
                  <a:cubicBezTo>
                    <a:pt x="15905" y="16657"/>
                    <a:pt x="15905" y="16657"/>
                    <a:pt x="15905" y="16657"/>
                  </a:cubicBezTo>
                  <a:cubicBezTo>
                    <a:pt x="15905" y="16764"/>
                    <a:pt x="16298" y="16764"/>
                    <a:pt x="15905" y="17087"/>
                  </a:cubicBezTo>
                  <a:cubicBezTo>
                    <a:pt x="16298" y="17194"/>
                    <a:pt x="16495" y="17516"/>
                    <a:pt x="16691" y="17624"/>
                  </a:cubicBezTo>
                  <a:cubicBezTo>
                    <a:pt x="16691" y="17624"/>
                    <a:pt x="16691" y="17624"/>
                    <a:pt x="16691" y="17624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887" y="18591"/>
                    <a:pt x="18065" y="19021"/>
                    <a:pt x="18851" y="19666"/>
                  </a:cubicBezTo>
                  <a:cubicBezTo>
                    <a:pt x="19047" y="19773"/>
                    <a:pt x="19047" y="19988"/>
                    <a:pt x="19244" y="20203"/>
                  </a:cubicBezTo>
                  <a:cubicBezTo>
                    <a:pt x="19833" y="20633"/>
                    <a:pt x="20618" y="20848"/>
                    <a:pt x="20815" y="21600"/>
                  </a:cubicBezTo>
                  <a:cubicBezTo>
                    <a:pt x="20815" y="21600"/>
                    <a:pt x="21404" y="21170"/>
                    <a:pt x="21404" y="2106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5" name="شكل حر 142"/>
            <p:cNvSpPr/>
            <p:nvPr/>
          </p:nvSpPr>
          <p:spPr>
            <a:xfrm flipH="1">
              <a:off x="544029" y="3001770"/>
              <a:ext cx="443520" cy="831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600" fill="norm" stroke="1" extrusionOk="0">
                  <a:moveTo>
                    <a:pt x="21402" y="21172"/>
                  </a:moveTo>
                  <a:cubicBezTo>
                    <a:pt x="21600" y="20851"/>
                    <a:pt x="20807" y="20745"/>
                    <a:pt x="20807" y="20103"/>
                  </a:cubicBezTo>
                  <a:cubicBezTo>
                    <a:pt x="20807" y="20103"/>
                    <a:pt x="20411" y="20317"/>
                    <a:pt x="20411" y="20103"/>
                  </a:cubicBezTo>
                  <a:cubicBezTo>
                    <a:pt x="20411" y="19889"/>
                    <a:pt x="19817" y="19461"/>
                    <a:pt x="19420" y="19354"/>
                  </a:cubicBezTo>
                  <a:cubicBezTo>
                    <a:pt x="19420" y="19354"/>
                    <a:pt x="19420" y="19354"/>
                    <a:pt x="19420" y="19354"/>
                  </a:cubicBezTo>
                  <a:cubicBezTo>
                    <a:pt x="19024" y="19354"/>
                    <a:pt x="19420" y="19034"/>
                    <a:pt x="19024" y="18927"/>
                  </a:cubicBezTo>
                  <a:cubicBezTo>
                    <a:pt x="19024" y="19034"/>
                    <a:pt x="19024" y="19034"/>
                    <a:pt x="19024" y="19034"/>
                  </a:cubicBezTo>
                  <a:cubicBezTo>
                    <a:pt x="19024" y="18927"/>
                    <a:pt x="19024" y="18927"/>
                    <a:pt x="19024" y="18713"/>
                  </a:cubicBezTo>
                  <a:cubicBezTo>
                    <a:pt x="18826" y="18927"/>
                    <a:pt x="18826" y="18927"/>
                    <a:pt x="18826" y="18927"/>
                  </a:cubicBezTo>
                  <a:cubicBezTo>
                    <a:pt x="18826" y="18713"/>
                    <a:pt x="18826" y="18713"/>
                    <a:pt x="18826" y="18713"/>
                  </a:cubicBezTo>
                  <a:cubicBezTo>
                    <a:pt x="19024" y="18606"/>
                    <a:pt x="18628" y="18499"/>
                    <a:pt x="18826" y="18392"/>
                  </a:cubicBezTo>
                  <a:cubicBezTo>
                    <a:pt x="18628" y="18392"/>
                    <a:pt x="18628" y="18392"/>
                    <a:pt x="18628" y="18392"/>
                  </a:cubicBezTo>
                  <a:cubicBezTo>
                    <a:pt x="18628" y="18071"/>
                    <a:pt x="18231" y="17964"/>
                    <a:pt x="18033" y="17537"/>
                  </a:cubicBezTo>
                  <a:cubicBezTo>
                    <a:pt x="18033" y="17537"/>
                    <a:pt x="18033" y="17537"/>
                    <a:pt x="18033" y="17537"/>
                  </a:cubicBezTo>
                  <a:cubicBezTo>
                    <a:pt x="18033" y="17323"/>
                    <a:pt x="18033" y="17323"/>
                    <a:pt x="18033" y="17323"/>
                  </a:cubicBezTo>
                  <a:cubicBezTo>
                    <a:pt x="17439" y="17323"/>
                    <a:pt x="18033" y="17216"/>
                    <a:pt x="17439" y="17109"/>
                  </a:cubicBezTo>
                  <a:cubicBezTo>
                    <a:pt x="17439" y="17109"/>
                    <a:pt x="17439" y="17109"/>
                    <a:pt x="17439" y="17109"/>
                  </a:cubicBezTo>
                  <a:cubicBezTo>
                    <a:pt x="18033" y="17109"/>
                    <a:pt x="17439" y="17109"/>
                    <a:pt x="17439" y="16895"/>
                  </a:cubicBezTo>
                  <a:cubicBezTo>
                    <a:pt x="17439" y="16895"/>
                    <a:pt x="17439" y="16895"/>
                    <a:pt x="17439" y="16895"/>
                  </a:cubicBezTo>
                  <a:cubicBezTo>
                    <a:pt x="17439" y="16895"/>
                    <a:pt x="17240" y="16895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681"/>
                    <a:pt x="17042" y="16681"/>
                    <a:pt x="17240" y="16574"/>
                  </a:cubicBezTo>
                  <a:cubicBezTo>
                    <a:pt x="17042" y="16681"/>
                    <a:pt x="17240" y="16681"/>
                    <a:pt x="17042" y="16681"/>
                  </a:cubicBezTo>
                  <a:cubicBezTo>
                    <a:pt x="16844" y="16360"/>
                    <a:pt x="16448" y="15933"/>
                    <a:pt x="16250" y="15505"/>
                  </a:cubicBezTo>
                  <a:cubicBezTo>
                    <a:pt x="16051" y="15505"/>
                    <a:pt x="16051" y="15505"/>
                    <a:pt x="16051" y="15505"/>
                  </a:cubicBezTo>
                  <a:cubicBezTo>
                    <a:pt x="16051" y="15505"/>
                    <a:pt x="15655" y="15398"/>
                    <a:pt x="16051" y="15398"/>
                  </a:cubicBezTo>
                  <a:cubicBezTo>
                    <a:pt x="15655" y="15398"/>
                    <a:pt x="15655" y="15398"/>
                    <a:pt x="15655" y="15398"/>
                  </a:cubicBezTo>
                  <a:cubicBezTo>
                    <a:pt x="15655" y="15398"/>
                    <a:pt x="16051" y="15291"/>
                    <a:pt x="15655" y="15291"/>
                  </a:cubicBezTo>
                  <a:cubicBezTo>
                    <a:pt x="15655" y="15291"/>
                    <a:pt x="15655" y="15291"/>
                    <a:pt x="15655" y="15291"/>
                  </a:cubicBezTo>
                  <a:cubicBezTo>
                    <a:pt x="15457" y="15077"/>
                    <a:pt x="15457" y="15077"/>
                    <a:pt x="15457" y="15077"/>
                  </a:cubicBezTo>
                  <a:cubicBezTo>
                    <a:pt x="15457" y="15077"/>
                    <a:pt x="15457" y="15077"/>
                    <a:pt x="15457" y="15077"/>
                  </a:cubicBezTo>
                  <a:cubicBezTo>
                    <a:pt x="15457" y="14970"/>
                    <a:pt x="14862" y="14970"/>
                    <a:pt x="15457" y="14970"/>
                  </a:cubicBezTo>
                  <a:cubicBezTo>
                    <a:pt x="14862" y="14970"/>
                    <a:pt x="14862" y="14970"/>
                    <a:pt x="14862" y="14970"/>
                  </a:cubicBezTo>
                  <a:cubicBezTo>
                    <a:pt x="14664" y="14970"/>
                    <a:pt x="15457" y="14756"/>
                    <a:pt x="14862" y="14756"/>
                  </a:cubicBezTo>
                  <a:cubicBezTo>
                    <a:pt x="14862" y="14756"/>
                    <a:pt x="14862" y="14756"/>
                    <a:pt x="14862" y="14756"/>
                  </a:cubicBezTo>
                  <a:cubicBezTo>
                    <a:pt x="14862" y="14543"/>
                    <a:pt x="14862" y="14543"/>
                    <a:pt x="14862" y="14436"/>
                  </a:cubicBezTo>
                  <a:cubicBezTo>
                    <a:pt x="14862" y="14436"/>
                    <a:pt x="14862" y="14436"/>
                    <a:pt x="14862" y="14436"/>
                  </a:cubicBezTo>
                  <a:cubicBezTo>
                    <a:pt x="14664" y="14436"/>
                    <a:pt x="14664" y="14329"/>
                    <a:pt x="14664" y="14115"/>
                  </a:cubicBezTo>
                  <a:cubicBezTo>
                    <a:pt x="14466" y="14115"/>
                    <a:pt x="14466" y="14329"/>
                    <a:pt x="14466" y="14115"/>
                  </a:cubicBezTo>
                  <a:cubicBezTo>
                    <a:pt x="14466" y="14115"/>
                    <a:pt x="14268" y="14008"/>
                    <a:pt x="14466" y="14008"/>
                  </a:cubicBezTo>
                  <a:cubicBezTo>
                    <a:pt x="14466" y="13901"/>
                    <a:pt x="14268" y="13901"/>
                    <a:pt x="14268" y="13687"/>
                  </a:cubicBezTo>
                  <a:cubicBezTo>
                    <a:pt x="14268" y="13901"/>
                    <a:pt x="13872" y="13687"/>
                    <a:pt x="13872" y="13901"/>
                  </a:cubicBezTo>
                  <a:cubicBezTo>
                    <a:pt x="13872" y="13901"/>
                    <a:pt x="13872" y="13901"/>
                    <a:pt x="13872" y="13901"/>
                  </a:cubicBezTo>
                  <a:cubicBezTo>
                    <a:pt x="13673" y="13901"/>
                    <a:pt x="13872" y="13901"/>
                    <a:pt x="13872" y="13901"/>
                  </a:cubicBezTo>
                  <a:cubicBezTo>
                    <a:pt x="13673" y="13901"/>
                    <a:pt x="13673" y="13687"/>
                    <a:pt x="13673" y="13687"/>
                  </a:cubicBezTo>
                  <a:cubicBezTo>
                    <a:pt x="13673" y="13580"/>
                    <a:pt x="13872" y="13259"/>
                    <a:pt x="13872" y="13259"/>
                  </a:cubicBezTo>
                  <a:cubicBezTo>
                    <a:pt x="13673" y="13259"/>
                    <a:pt x="13673" y="13259"/>
                    <a:pt x="13673" y="13259"/>
                  </a:cubicBezTo>
                  <a:cubicBezTo>
                    <a:pt x="13872" y="13152"/>
                    <a:pt x="13872" y="13152"/>
                    <a:pt x="13872" y="13152"/>
                  </a:cubicBezTo>
                  <a:cubicBezTo>
                    <a:pt x="13872" y="13046"/>
                    <a:pt x="13673" y="13152"/>
                    <a:pt x="13673" y="13046"/>
                  </a:cubicBezTo>
                  <a:cubicBezTo>
                    <a:pt x="13673" y="13046"/>
                    <a:pt x="13673" y="13046"/>
                    <a:pt x="13872" y="13046"/>
                  </a:cubicBezTo>
                  <a:cubicBezTo>
                    <a:pt x="13673" y="13046"/>
                    <a:pt x="13673" y="12939"/>
                    <a:pt x="13475" y="12939"/>
                  </a:cubicBezTo>
                  <a:cubicBezTo>
                    <a:pt x="13475" y="13046"/>
                    <a:pt x="13475" y="13046"/>
                    <a:pt x="13475" y="13046"/>
                  </a:cubicBezTo>
                  <a:cubicBezTo>
                    <a:pt x="13475" y="12939"/>
                    <a:pt x="13475" y="12939"/>
                    <a:pt x="13475" y="12939"/>
                  </a:cubicBezTo>
                  <a:cubicBezTo>
                    <a:pt x="13475" y="12939"/>
                    <a:pt x="13475" y="12939"/>
                    <a:pt x="13475" y="12939"/>
                  </a:cubicBezTo>
                  <a:cubicBezTo>
                    <a:pt x="13079" y="12725"/>
                    <a:pt x="13475" y="12725"/>
                    <a:pt x="13475" y="12725"/>
                  </a:cubicBezTo>
                  <a:cubicBezTo>
                    <a:pt x="13475" y="12725"/>
                    <a:pt x="13475" y="12725"/>
                    <a:pt x="13475" y="12725"/>
                  </a:cubicBezTo>
                  <a:cubicBezTo>
                    <a:pt x="13475" y="12618"/>
                    <a:pt x="13475" y="12618"/>
                    <a:pt x="13475" y="12618"/>
                  </a:cubicBezTo>
                  <a:cubicBezTo>
                    <a:pt x="13475" y="12618"/>
                    <a:pt x="13475" y="12618"/>
                    <a:pt x="13475" y="12618"/>
                  </a:cubicBezTo>
                  <a:cubicBezTo>
                    <a:pt x="13475" y="12511"/>
                    <a:pt x="13475" y="12511"/>
                    <a:pt x="13475" y="12297"/>
                  </a:cubicBezTo>
                  <a:cubicBezTo>
                    <a:pt x="13079" y="12297"/>
                    <a:pt x="13079" y="12297"/>
                    <a:pt x="13079" y="12297"/>
                  </a:cubicBezTo>
                  <a:cubicBezTo>
                    <a:pt x="12881" y="12297"/>
                    <a:pt x="13079" y="11869"/>
                    <a:pt x="12881" y="11869"/>
                  </a:cubicBezTo>
                  <a:cubicBezTo>
                    <a:pt x="13079" y="11869"/>
                    <a:pt x="13079" y="11869"/>
                    <a:pt x="13079" y="11869"/>
                  </a:cubicBezTo>
                  <a:cubicBezTo>
                    <a:pt x="12881" y="11869"/>
                    <a:pt x="12881" y="11869"/>
                    <a:pt x="12881" y="11869"/>
                  </a:cubicBezTo>
                  <a:cubicBezTo>
                    <a:pt x="12683" y="11869"/>
                    <a:pt x="12881" y="11762"/>
                    <a:pt x="12881" y="11762"/>
                  </a:cubicBezTo>
                  <a:cubicBezTo>
                    <a:pt x="12881" y="11762"/>
                    <a:pt x="12881" y="11762"/>
                    <a:pt x="12881" y="11762"/>
                  </a:cubicBezTo>
                  <a:cubicBezTo>
                    <a:pt x="12881" y="11762"/>
                    <a:pt x="12683" y="11549"/>
                    <a:pt x="12088" y="11335"/>
                  </a:cubicBezTo>
                  <a:cubicBezTo>
                    <a:pt x="12683" y="11335"/>
                    <a:pt x="12683" y="11228"/>
                    <a:pt x="12683" y="11228"/>
                  </a:cubicBezTo>
                  <a:cubicBezTo>
                    <a:pt x="12088" y="11335"/>
                    <a:pt x="12088" y="11335"/>
                    <a:pt x="12088" y="11335"/>
                  </a:cubicBezTo>
                  <a:cubicBezTo>
                    <a:pt x="12088" y="11228"/>
                    <a:pt x="12088" y="11228"/>
                    <a:pt x="12088" y="11228"/>
                  </a:cubicBezTo>
                  <a:cubicBezTo>
                    <a:pt x="12088" y="11121"/>
                    <a:pt x="12088" y="11549"/>
                    <a:pt x="12088" y="11335"/>
                  </a:cubicBezTo>
                  <a:cubicBezTo>
                    <a:pt x="12088" y="11228"/>
                    <a:pt x="12088" y="11228"/>
                    <a:pt x="12088" y="11228"/>
                  </a:cubicBezTo>
                  <a:cubicBezTo>
                    <a:pt x="12088" y="11228"/>
                    <a:pt x="12088" y="11121"/>
                    <a:pt x="11890" y="11121"/>
                  </a:cubicBezTo>
                  <a:cubicBezTo>
                    <a:pt x="11890" y="11228"/>
                    <a:pt x="11890" y="11228"/>
                    <a:pt x="11890" y="11228"/>
                  </a:cubicBezTo>
                  <a:cubicBezTo>
                    <a:pt x="11890" y="11121"/>
                    <a:pt x="11890" y="11121"/>
                    <a:pt x="11890" y="11121"/>
                  </a:cubicBezTo>
                  <a:cubicBezTo>
                    <a:pt x="11890" y="10907"/>
                    <a:pt x="11890" y="10907"/>
                    <a:pt x="11890" y="10907"/>
                  </a:cubicBezTo>
                  <a:cubicBezTo>
                    <a:pt x="11890" y="10907"/>
                    <a:pt x="11890" y="10907"/>
                    <a:pt x="11890" y="10907"/>
                  </a:cubicBezTo>
                  <a:cubicBezTo>
                    <a:pt x="11890" y="10907"/>
                    <a:pt x="11890" y="10800"/>
                    <a:pt x="11692" y="10800"/>
                  </a:cubicBezTo>
                  <a:cubicBezTo>
                    <a:pt x="11692" y="10907"/>
                    <a:pt x="11692" y="10907"/>
                    <a:pt x="11692" y="10907"/>
                  </a:cubicBezTo>
                  <a:cubicBezTo>
                    <a:pt x="11692" y="10800"/>
                    <a:pt x="11692" y="10800"/>
                    <a:pt x="11692" y="10800"/>
                  </a:cubicBezTo>
                  <a:cubicBezTo>
                    <a:pt x="11692" y="10800"/>
                    <a:pt x="11692" y="10800"/>
                    <a:pt x="11692" y="10800"/>
                  </a:cubicBezTo>
                  <a:cubicBezTo>
                    <a:pt x="11890" y="10479"/>
                    <a:pt x="11692" y="10479"/>
                    <a:pt x="11692" y="10479"/>
                  </a:cubicBezTo>
                  <a:cubicBezTo>
                    <a:pt x="11295" y="10372"/>
                    <a:pt x="11295" y="10265"/>
                    <a:pt x="11295" y="10372"/>
                  </a:cubicBezTo>
                  <a:cubicBezTo>
                    <a:pt x="11295" y="10265"/>
                    <a:pt x="11295" y="10265"/>
                    <a:pt x="11097" y="10051"/>
                  </a:cubicBezTo>
                  <a:cubicBezTo>
                    <a:pt x="11097" y="10051"/>
                    <a:pt x="11097" y="10051"/>
                    <a:pt x="11097" y="10265"/>
                  </a:cubicBezTo>
                  <a:cubicBezTo>
                    <a:pt x="11097" y="10051"/>
                    <a:pt x="11097" y="10051"/>
                    <a:pt x="11097" y="10051"/>
                  </a:cubicBezTo>
                  <a:cubicBezTo>
                    <a:pt x="10899" y="10051"/>
                    <a:pt x="10899" y="10051"/>
                    <a:pt x="10899" y="10051"/>
                  </a:cubicBezTo>
                  <a:cubicBezTo>
                    <a:pt x="10899" y="9945"/>
                    <a:pt x="10899" y="9945"/>
                    <a:pt x="11097" y="9945"/>
                  </a:cubicBezTo>
                  <a:cubicBezTo>
                    <a:pt x="10899" y="9945"/>
                    <a:pt x="11097" y="9731"/>
                    <a:pt x="10899" y="9731"/>
                  </a:cubicBezTo>
                  <a:cubicBezTo>
                    <a:pt x="10503" y="9838"/>
                    <a:pt x="10503" y="9838"/>
                    <a:pt x="10503" y="9838"/>
                  </a:cubicBezTo>
                  <a:cubicBezTo>
                    <a:pt x="10305" y="9838"/>
                    <a:pt x="10503" y="9731"/>
                    <a:pt x="10503" y="9731"/>
                  </a:cubicBezTo>
                  <a:cubicBezTo>
                    <a:pt x="10503" y="9517"/>
                    <a:pt x="10503" y="9517"/>
                    <a:pt x="10503" y="9517"/>
                  </a:cubicBezTo>
                  <a:cubicBezTo>
                    <a:pt x="10503" y="9517"/>
                    <a:pt x="10503" y="9410"/>
                    <a:pt x="10503" y="9517"/>
                  </a:cubicBezTo>
                  <a:cubicBezTo>
                    <a:pt x="10503" y="9410"/>
                    <a:pt x="10305" y="9410"/>
                    <a:pt x="10503" y="9410"/>
                  </a:cubicBezTo>
                  <a:cubicBezTo>
                    <a:pt x="10305" y="9303"/>
                    <a:pt x="10305" y="8982"/>
                    <a:pt x="9512" y="8982"/>
                  </a:cubicBezTo>
                  <a:cubicBezTo>
                    <a:pt x="9512" y="8875"/>
                    <a:pt x="9512" y="8875"/>
                    <a:pt x="9512" y="8875"/>
                  </a:cubicBezTo>
                  <a:cubicBezTo>
                    <a:pt x="10106" y="8875"/>
                    <a:pt x="9512" y="8982"/>
                    <a:pt x="10106" y="8875"/>
                  </a:cubicBezTo>
                  <a:cubicBezTo>
                    <a:pt x="10106" y="8875"/>
                    <a:pt x="10106" y="8875"/>
                    <a:pt x="10106" y="8875"/>
                  </a:cubicBezTo>
                  <a:cubicBezTo>
                    <a:pt x="9512" y="8875"/>
                    <a:pt x="9512" y="8875"/>
                    <a:pt x="9512" y="8875"/>
                  </a:cubicBezTo>
                  <a:cubicBezTo>
                    <a:pt x="9314" y="8875"/>
                    <a:pt x="10106" y="8661"/>
                    <a:pt x="9512" y="8554"/>
                  </a:cubicBezTo>
                  <a:cubicBezTo>
                    <a:pt x="9512" y="8661"/>
                    <a:pt x="9512" y="8661"/>
                    <a:pt x="9512" y="8554"/>
                  </a:cubicBezTo>
                  <a:cubicBezTo>
                    <a:pt x="9512" y="8554"/>
                    <a:pt x="9512" y="8554"/>
                    <a:pt x="9512" y="8554"/>
                  </a:cubicBezTo>
                  <a:cubicBezTo>
                    <a:pt x="9314" y="8448"/>
                    <a:pt x="9314" y="8554"/>
                    <a:pt x="9116" y="8554"/>
                  </a:cubicBezTo>
                  <a:cubicBezTo>
                    <a:pt x="9116" y="8554"/>
                    <a:pt x="9116" y="8448"/>
                    <a:pt x="9314" y="8448"/>
                  </a:cubicBezTo>
                  <a:cubicBezTo>
                    <a:pt x="9116" y="8448"/>
                    <a:pt x="9116" y="8448"/>
                    <a:pt x="9116" y="8448"/>
                  </a:cubicBezTo>
                  <a:cubicBezTo>
                    <a:pt x="9116" y="8448"/>
                    <a:pt x="9116" y="8448"/>
                    <a:pt x="9116" y="8234"/>
                  </a:cubicBezTo>
                  <a:cubicBezTo>
                    <a:pt x="9116" y="8448"/>
                    <a:pt x="9116" y="8448"/>
                    <a:pt x="9116" y="8448"/>
                  </a:cubicBezTo>
                  <a:cubicBezTo>
                    <a:pt x="9116" y="8234"/>
                    <a:pt x="9116" y="8234"/>
                    <a:pt x="9116" y="8234"/>
                  </a:cubicBezTo>
                  <a:cubicBezTo>
                    <a:pt x="9116" y="8234"/>
                    <a:pt x="9116" y="8234"/>
                    <a:pt x="9116" y="8234"/>
                  </a:cubicBezTo>
                  <a:cubicBezTo>
                    <a:pt x="9314" y="8234"/>
                    <a:pt x="9116" y="8234"/>
                    <a:pt x="9314" y="8234"/>
                  </a:cubicBezTo>
                  <a:cubicBezTo>
                    <a:pt x="9116" y="8234"/>
                    <a:pt x="9116" y="8127"/>
                    <a:pt x="9116" y="8127"/>
                  </a:cubicBezTo>
                  <a:cubicBezTo>
                    <a:pt x="9116" y="8127"/>
                    <a:pt x="9116" y="8127"/>
                    <a:pt x="9116" y="8127"/>
                  </a:cubicBezTo>
                  <a:cubicBezTo>
                    <a:pt x="9116" y="8127"/>
                    <a:pt x="9116" y="8020"/>
                    <a:pt x="8719" y="8127"/>
                  </a:cubicBezTo>
                  <a:cubicBezTo>
                    <a:pt x="9116" y="8127"/>
                    <a:pt x="9116" y="8127"/>
                    <a:pt x="9116" y="8127"/>
                  </a:cubicBezTo>
                  <a:cubicBezTo>
                    <a:pt x="8719" y="8127"/>
                    <a:pt x="8719" y="8127"/>
                    <a:pt x="8719" y="8127"/>
                  </a:cubicBezTo>
                  <a:cubicBezTo>
                    <a:pt x="8719" y="8020"/>
                    <a:pt x="9116" y="8020"/>
                    <a:pt x="9116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7913"/>
                    <a:pt x="8719" y="7913"/>
                    <a:pt x="8719" y="7913"/>
                  </a:cubicBezTo>
                  <a:cubicBezTo>
                    <a:pt x="8719" y="7592"/>
                    <a:pt x="8719" y="7592"/>
                    <a:pt x="8521" y="7592"/>
                  </a:cubicBezTo>
                  <a:cubicBezTo>
                    <a:pt x="8521" y="7592"/>
                    <a:pt x="8521" y="7592"/>
                    <a:pt x="8521" y="7592"/>
                  </a:cubicBezTo>
                  <a:cubicBezTo>
                    <a:pt x="8521" y="7592"/>
                    <a:pt x="8521" y="7592"/>
                    <a:pt x="8521" y="7485"/>
                  </a:cubicBezTo>
                  <a:cubicBezTo>
                    <a:pt x="8521" y="7485"/>
                    <a:pt x="8521" y="7485"/>
                    <a:pt x="8521" y="7485"/>
                  </a:cubicBezTo>
                  <a:cubicBezTo>
                    <a:pt x="8521" y="7485"/>
                    <a:pt x="8521" y="7485"/>
                    <a:pt x="8521" y="7271"/>
                  </a:cubicBezTo>
                  <a:cubicBezTo>
                    <a:pt x="8323" y="7271"/>
                    <a:pt x="7927" y="7485"/>
                    <a:pt x="7927" y="7485"/>
                  </a:cubicBezTo>
                  <a:cubicBezTo>
                    <a:pt x="7927" y="7271"/>
                    <a:pt x="8323" y="7164"/>
                    <a:pt x="8323" y="7164"/>
                  </a:cubicBezTo>
                  <a:cubicBezTo>
                    <a:pt x="8323" y="7164"/>
                    <a:pt x="8323" y="7057"/>
                    <a:pt x="7927" y="6844"/>
                  </a:cubicBezTo>
                  <a:cubicBezTo>
                    <a:pt x="7927" y="6844"/>
                    <a:pt x="7927" y="6844"/>
                    <a:pt x="7927" y="6844"/>
                  </a:cubicBezTo>
                  <a:cubicBezTo>
                    <a:pt x="7728" y="6737"/>
                    <a:pt x="7927" y="6630"/>
                    <a:pt x="7530" y="6523"/>
                  </a:cubicBezTo>
                  <a:cubicBezTo>
                    <a:pt x="7530" y="6630"/>
                    <a:pt x="7530" y="6630"/>
                    <a:pt x="7332" y="6630"/>
                  </a:cubicBezTo>
                  <a:cubicBezTo>
                    <a:pt x="7530" y="6523"/>
                    <a:pt x="7332" y="6630"/>
                    <a:pt x="7530" y="6523"/>
                  </a:cubicBezTo>
                  <a:cubicBezTo>
                    <a:pt x="7530" y="6523"/>
                    <a:pt x="7530" y="6523"/>
                    <a:pt x="7530" y="6523"/>
                  </a:cubicBezTo>
                  <a:cubicBezTo>
                    <a:pt x="7530" y="6202"/>
                    <a:pt x="7530" y="6095"/>
                    <a:pt x="7332" y="6095"/>
                  </a:cubicBezTo>
                  <a:cubicBezTo>
                    <a:pt x="7530" y="6095"/>
                    <a:pt x="7530" y="6095"/>
                    <a:pt x="7530" y="6095"/>
                  </a:cubicBezTo>
                  <a:cubicBezTo>
                    <a:pt x="7332" y="6095"/>
                    <a:pt x="7332" y="6095"/>
                    <a:pt x="7332" y="6095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6738" y="5881"/>
                    <a:pt x="6738" y="5881"/>
                    <a:pt x="6738" y="5881"/>
                  </a:cubicBezTo>
                  <a:cubicBezTo>
                    <a:pt x="6738" y="5774"/>
                    <a:pt x="7332" y="5667"/>
                    <a:pt x="6738" y="5667"/>
                  </a:cubicBezTo>
                  <a:cubicBezTo>
                    <a:pt x="6539" y="5667"/>
                    <a:pt x="6539" y="5667"/>
                    <a:pt x="6539" y="5667"/>
                  </a:cubicBezTo>
                  <a:cubicBezTo>
                    <a:pt x="6738" y="5667"/>
                    <a:pt x="6738" y="5667"/>
                    <a:pt x="6738" y="5667"/>
                  </a:cubicBezTo>
                  <a:cubicBezTo>
                    <a:pt x="6539" y="5453"/>
                    <a:pt x="6539" y="5453"/>
                    <a:pt x="6143" y="5453"/>
                  </a:cubicBezTo>
                  <a:cubicBezTo>
                    <a:pt x="6539" y="5240"/>
                    <a:pt x="6143" y="5026"/>
                    <a:pt x="5945" y="4705"/>
                  </a:cubicBezTo>
                  <a:cubicBezTo>
                    <a:pt x="5945" y="4812"/>
                    <a:pt x="5945" y="4812"/>
                    <a:pt x="5945" y="4812"/>
                  </a:cubicBezTo>
                  <a:cubicBezTo>
                    <a:pt x="5945" y="4705"/>
                    <a:pt x="5945" y="4705"/>
                    <a:pt x="5945" y="4705"/>
                  </a:cubicBezTo>
                  <a:cubicBezTo>
                    <a:pt x="5945" y="4705"/>
                    <a:pt x="5747" y="4705"/>
                    <a:pt x="5747" y="4812"/>
                  </a:cubicBezTo>
                  <a:cubicBezTo>
                    <a:pt x="5747" y="4705"/>
                    <a:pt x="5747" y="4705"/>
                    <a:pt x="5747" y="4491"/>
                  </a:cubicBezTo>
                  <a:cubicBezTo>
                    <a:pt x="5945" y="4491"/>
                    <a:pt x="5747" y="4705"/>
                    <a:pt x="5945" y="4491"/>
                  </a:cubicBezTo>
                  <a:cubicBezTo>
                    <a:pt x="5945" y="4491"/>
                    <a:pt x="5747" y="4491"/>
                    <a:pt x="5945" y="4384"/>
                  </a:cubicBezTo>
                  <a:cubicBezTo>
                    <a:pt x="5747" y="4384"/>
                    <a:pt x="5747" y="4491"/>
                    <a:pt x="5747" y="4491"/>
                  </a:cubicBezTo>
                  <a:cubicBezTo>
                    <a:pt x="5747" y="4384"/>
                    <a:pt x="5747" y="4384"/>
                    <a:pt x="5747" y="4384"/>
                  </a:cubicBezTo>
                  <a:cubicBezTo>
                    <a:pt x="5350" y="4384"/>
                    <a:pt x="5350" y="4705"/>
                    <a:pt x="5152" y="4705"/>
                  </a:cubicBezTo>
                  <a:cubicBezTo>
                    <a:pt x="5152" y="4705"/>
                    <a:pt x="5152" y="4705"/>
                    <a:pt x="5152" y="4705"/>
                  </a:cubicBezTo>
                  <a:cubicBezTo>
                    <a:pt x="4954" y="4705"/>
                    <a:pt x="4954" y="4812"/>
                    <a:pt x="4954" y="4705"/>
                  </a:cubicBezTo>
                  <a:cubicBezTo>
                    <a:pt x="5152" y="4491"/>
                    <a:pt x="5152" y="4491"/>
                    <a:pt x="5152" y="4491"/>
                  </a:cubicBezTo>
                  <a:cubicBezTo>
                    <a:pt x="5152" y="4491"/>
                    <a:pt x="5350" y="4384"/>
                    <a:pt x="5350" y="4277"/>
                  </a:cubicBezTo>
                  <a:cubicBezTo>
                    <a:pt x="5350" y="4384"/>
                    <a:pt x="5350" y="4384"/>
                    <a:pt x="5350" y="4384"/>
                  </a:cubicBezTo>
                  <a:cubicBezTo>
                    <a:pt x="5152" y="4384"/>
                    <a:pt x="5350" y="4277"/>
                    <a:pt x="5152" y="4277"/>
                  </a:cubicBezTo>
                  <a:cubicBezTo>
                    <a:pt x="5350" y="4277"/>
                    <a:pt x="5350" y="4277"/>
                    <a:pt x="5350" y="4277"/>
                  </a:cubicBezTo>
                  <a:cubicBezTo>
                    <a:pt x="5350" y="4063"/>
                    <a:pt x="5350" y="4277"/>
                    <a:pt x="5152" y="4277"/>
                  </a:cubicBezTo>
                  <a:cubicBezTo>
                    <a:pt x="5350" y="4063"/>
                    <a:pt x="5350" y="4063"/>
                    <a:pt x="5350" y="4063"/>
                  </a:cubicBezTo>
                  <a:cubicBezTo>
                    <a:pt x="5747" y="3956"/>
                    <a:pt x="5350" y="4063"/>
                    <a:pt x="5350" y="3956"/>
                  </a:cubicBezTo>
                  <a:cubicBezTo>
                    <a:pt x="5152" y="3956"/>
                    <a:pt x="5152" y="4063"/>
                    <a:pt x="5152" y="4063"/>
                  </a:cubicBezTo>
                  <a:cubicBezTo>
                    <a:pt x="5152" y="4063"/>
                    <a:pt x="5152" y="3956"/>
                    <a:pt x="5350" y="3956"/>
                  </a:cubicBezTo>
                  <a:cubicBezTo>
                    <a:pt x="5152" y="3956"/>
                    <a:pt x="5152" y="3956"/>
                    <a:pt x="5152" y="3956"/>
                  </a:cubicBezTo>
                  <a:cubicBezTo>
                    <a:pt x="4954" y="3956"/>
                    <a:pt x="5152" y="3850"/>
                    <a:pt x="4954" y="3850"/>
                  </a:cubicBezTo>
                  <a:cubicBezTo>
                    <a:pt x="5152" y="3850"/>
                    <a:pt x="5152" y="3850"/>
                    <a:pt x="5152" y="3850"/>
                  </a:cubicBezTo>
                  <a:cubicBezTo>
                    <a:pt x="4954" y="3850"/>
                    <a:pt x="4954" y="3850"/>
                    <a:pt x="4954" y="3850"/>
                  </a:cubicBezTo>
                  <a:cubicBezTo>
                    <a:pt x="4954" y="3850"/>
                    <a:pt x="4954" y="3636"/>
                    <a:pt x="4756" y="3636"/>
                  </a:cubicBezTo>
                  <a:cubicBezTo>
                    <a:pt x="4756" y="3636"/>
                    <a:pt x="4756" y="3529"/>
                    <a:pt x="4954" y="3529"/>
                  </a:cubicBezTo>
                  <a:cubicBezTo>
                    <a:pt x="4954" y="3529"/>
                    <a:pt x="4954" y="3636"/>
                    <a:pt x="5152" y="3636"/>
                  </a:cubicBezTo>
                  <a:cubicBezTo>
                    <a:pt x="4954" y="3636"/>
                    <a:pt x="4954" y="3529"/>
                    <a:pt x="4954" y="3529"/>
                  </a:cubicBezTo>
                  <a:cubicBezTo>
                    <a:pt x="4954" y="3529"/>
                    <a:pt x="4954" y="3529"/>
                    <a:pt x="4954" y="3529"/>
                  </a:cubicBezTo>
                  <a:cubicBezTo>
                    <a:pt x="4954" y="3529"/>
                    <a:pt x="4954" y="3529"/>
                    <a:pt x="4954" y="3208"/>
                  </a:cubicBezTo>
                  <a:cubicBezTo>
                    <a:pt x="4954" y="3208"/>
                    <a:pt x="4954" y="3529"/>
                    <a:pt x="4954" y="3208"/>
                  </a:cubicBezTo>
                  <a:cubicBezTo>
                    <a:pt x="4954" y="3208"/>
                    <a:pt x="4954" y="3208"/>
                    <a:pt x="4954" y="3208"/>
                  </a:cubicBezTo>
                  <a:cubicBezTo>
                    <a:pt x="4954" y="3101"/>
                    <a:pt x="4756" y="3208"/>
                    <a:pt x="4756" y="3208"/>
                  </a:cubicBezTo>
                  <a:cubicBezTo>
                    <a:pt x="4756" y="3208"/>
                    <a:pt x="4756" y="3208"/>
                    <a:pt x="4756" y="3208"/>
                  </a:cubicBezTo>
                  <a:cubicBezTo>
                    <a:pt x="4161" y="3208"/>
                    <a:pt x="4161" y="3208"/>
                    <a:pt x="4161" y="3208"/>
                  </a:cubicBezTo>
                  <a:cubicBezTo>
                    <a:pt x="4756" y="3101"/>
                    <a:pt x="4756" y="3101"/>
                    <a:pt x="4756" y="3101"/>
                  </a:cubicBezTo>
                  <a:cubicBezTo>
                    <a:pt x="4954" y="3101"/>
                    <a:pt x="4756" y="3101"/>
                    <a:pt x="4756" y="3101"/>
                  </a:cubicBezTo>
                  <a:cubicBezTo>
                    <a:pt x="4756" y="3101"/>
                    <a:pt x="4756" y="3101"/>
                    <a:pt x="4756" y="3101"/>
                  </a:cubicBezTo>
                  <a:cubicBezTo>
                    <a:pt x="4161" y="3101"/>
                    <a:pt x="4161" y="3101"/>
                    <a:pt x="4161" y="3101"/>
                  </a:cubicBezTo>
                  <a:cubicBezTo>
                    <a:pt x="4161" y="3101"/>
                    <a:pt x="4161" y="2994"/>
                    <a:pt x="4756" y="2994"/>
                  </a:cubicBezTo>
                  <a:cubicBezTo>
                    <a:pt x="4161" y="2994"/>
                    <a:pt x="4161" y="2994"/>
                    <a:pt x="4161" y="2994"/>
                  </a:cubicBezTo>
                  <a:cubicBezTo>
                    <a:pt x="4161" y="2994"/>
                    <a:pt x="4161" y="2994"/>
                    <a:pt x="4756" y="2887"/>
                  </a:cubicBezTo>
                  <a:cubicBezTo>
                    <a:pt x="4161" y="2887"/>
                    <a:pt x="3963" y="2887"/>
                    <a:pt x="3963" y="2887"/>
                  </a:cubicBezTo>
                  <a:cubicBezTo>
                    <a:pt x="3567" y="2994"/>
                    <a:pt x="3567" y="2994"/>
                    <a:pt x="3567" y="2994"/>
                  </a:cubicBezTo>
                  <a:cubicBezTo>
                    <a:pt x="3567" y="2994"/>
                    <a:pt x="3567" y="2994"/>
                    <a:pt x="3567" y="2994"/>
                  </a:cubicBezTo>
                  <a:cubicBezTo>
                    <a:pt x="3567" y="2994"/>
                    <a:pt x="3567" y="2994"/>
                    <a:pt x="3369" y="2994"/>
                  </a:cubicBezTo>
                  <a:cubicBezTo>
                    <a:pt x="3369" y="2994"/>
                    <a:pt x="3369" y="2994"/>
                    <a:pt x="3369" y="2994"/>
                  </a:cubicBezTo>
                  <a:cubicBezTo>
                    <a:pt x="3567" y="2994"/>
                    <a:pt x="3567" y="2673"/>
                    <a:pt x="3963" y="2673"/>
                  </a:cubicBezTo>
                  <a:cubicBezTo>
                    <a:pt x="3963" y="2566"/>
                    <a:pt x="3369" y="2887"/>
                    <a:pt x="3567" y="2566"/>
                  </a:cubicBezTo>
                  <a:cubicBezTo>
                    <a:pt x="3567" y="2566"/>
                    <a:pt x="3963" y="2459"/>
                    <a:pt x="3567" y="2566"/>
                  </a:cubicBezTo>
                  <a:cubicBezTo>
                    <a:pt x="3963" y="2459"/>
                    <a:pt x="3963" y="2459"/>
                    <a:pt x="3963" y="2459"/>
                  </a:cubicBezTo>
                  <a:cubicBezTo>
                    <a:pt x="3567" y="2566"/>
                    <a:pt x="3369" y="2459"/>
                    <a:pt x="3369" y="2566"/>
                  </a:cubicBezTo>
                  <a:cubicBezTo>
                    <a:pt x="3567" y="2566"/>
                    <a:pt x="3567" y="2566"/>
                    <a:pt x="3567" y="2566"/>
                  </a:cubicBezTo>
                  <a:cubicBezTo>
                    <a:pt x="3369" y="2566"/>
                    <a:pt x="3369" y="2673"/>
                    <a:pt x="3171" y="2566"/>
                  </a:cubicBezTo>
                  <a:cubicBezTo>
                    <a:pt x="3171" y="2566"/>
                    <a:pt x="3171" y="2566"/>
                    <a:pt x="3369" y="2459"/>
                  </a:cubicBezTo>
                  <a:cubicBezTo>
                    <a:pt x="3369" y="2459"/>
                    <a:pt x="3369" y="2566"/>
                    <a:pt x="3369" y="2459"/>
                  </a:cubicBezTo>
                  <a:cubicBezTo>
                    <a:pt x="3369" y="2459"/>
                    <a:pt x="3171" y="2459"/>
                    <a:pt x="3369" y="2246"/>
                  </a:cubicBezTo>
                  <a:cubicBezTo>
                    <a:pt x="3369" y="2459"/>
                    <a:pt x="3567" y="2246"/>
                    <a:pt x="3567" y="2246"/>
                  </a:cubicBezTo>
                  <a:cubicBezTo>
                    <a:pt x="3567" y="2246"/>
                    <a:pt x="3567" y="2246"/>
                    <a:pt x="3567" y="2246"/>
                  </a:cubicBezTo>
                  <a:cubicBezTo>
                    <a:pt x="3567" y="2246"/>
                    <a:pt x="3567" y="2246"/>
                    <a:pt x="3567" y="2246"/>
                  </a:cubicBezTo>
                  <a:cubicBezTo>
                    <a:pt x="3369" y="2246"/>
                    <a:pt x="3567" y="2139"/>
                    <a:pt x="3567" y="2139"/>
                  </a:cubicBezTo>
                  <a:cubicBezTo>
                    <a:pt x="3369" y="2139"/>
                    <a:pt x="3369" y="2139"/>
                    <a:pt x="3369" y="2139"/>
                  </a:cubicBezTo>
                  <a:cubicBezTo>
                    <a:pt x="3369" y="2139"/>
                    <a:pt x="3567" y="2246"/>
                    <a:pt x="3369" y="2246"/>
                  </a:cubicBezTo>
                  <a:cubicBezTo>
                    <a:pt x="3369" y="2246"/>
                    <a:pt x="3369" y="2139"/>
                    <a:pt x="3171" y="2139"/>
                  </a:cubicBezTo>
                  <a:cubicBezTo>
                    <a:pt x="3171" y="2139"/>
                    <a:pt x="3171" y="2139"/>
                    <a:pt x="3171" y="2246"/>
                  </a:cubicBezTo>
                  <a:cubicBezTo>
                    <a:pt x="3171" y="2139"/>
                    <a:pt x="2774" y="2246"/>
                    <a:pt x="2774" y="2139"/>
                  </a:cubicBezTo>
                  <a:cubicBezTo>
                    <a:pt x="3171" y="2139"/>
                    <a:pt x="3171" y="2139"/>
                    <a:pt x="3171" y="2139"/>
                  </a:cubicBezTo>
                  <a:cubicBezTo>
                    <a:pt x="3171" y="1818"/>
                    <a:pt x="3171" y="1711"/>
                    <a:pt x="3171" y="1711"/>
                  </a:cubicBezTo>
                  <a:cubicBezTo>
                    <a:pt x="2774" y="1711"/>
                    <a:pt x="2774" y="1604"/>
                    <a:pt x="2774" y="1711"/>
                  </a:cubicBezTo>
                  <a:cubicBezTo>
                    <a:pt x="2774" y="1711"/>
                    <a:pt x="3171" y="1818"/>
                    <a:pt x="2774" y="2139"/>
                  </a:cubicBezTo>
                  <a:cubicBezTo>
                    <a:pt x="2576" y="2139"/>
                    <a:pt x="3171" y="2139"/>
                    <a:pt x="2774" y="2246"/>
                  </a:cubicBezTo>
                  <a:cubicBezTo>
                    <a:pt x="2774" y="2139"/>
                    <a:pt x="2576" y="2246"/>
                    <a:pt x="2378" y="2246"/>
                  </a:cubicBezTo>
                  <a:cubicBezTo>
                    <a:pt x="2378" y="2246"/>
                    <a:pt x="2378" y="2246"/>
                    <a:pt x="2378" y="2139"/>
                  </a:cubicBezTo>
                  <a:cubicBezTo>
                    <a:pt x="2576" y="2139"/>
                    <a:pt x="2576" y="2139"/>
                    <a:pt x="2576" y="2139"/>
                  </a:cubicBezTo>
                  <a:cubicBezTo>
                    <a:pt x="2576" y="1818"/>
                    <a:pt x="2576" y="1818"/>
                    <a:pt x="2576" y="1711"/>
                  </a:cubicBezTo>
                  <a:cubicBezTo>
                    <a:pt x="2576" y="1711"/>
                    <a:pt x="2378" y="1711"/>
                    <a:pt x="2576" y="1818"/>
                  </a:cubicBezTo>
                  <a:cubicBezTo>
                    <a:pt x="2378" y="1711"/>
                    <a:pt x="2378" y="1604"/>
                    <a:pt x="2180" y="1604"/>
                  </a:cubicBezTo>
                  <a:cubicBezTo>
                    <a:pt x="2378" y="1604"/>
                    <a:pt x="2180" y="1390"/>
                    <a:pt x="2378" y="1390"/>
                  </a:cubicBezTo>
                  <a:cubicBezTo>
                    <a:pt x="2378" y="1390"/>
                    <a:pt x="2576" y="1390"/>
                    <a:pt x="2576" y="1283"/>
                  </a:cubicBezTo>
                  <a:cubicBezTo>
                    <a:pt x="2576" y="1390"/>
                    <a:pt x="2576" y="1390"/>
                    <a:pt x="2576" y="1390"/>
                  </a:cubicBezTo>
                  <a:cubicBezTo>
                    <a:pt x="2576" y="1283"/>
                    <a:pt x="2378" y="1390"/>
                    <a:pt x="2378" y="1283"/>
                  </a:cubicBezTo>
                  <a:cubicBezTo>
                    <a:pt x="2378" y="1390"/>
                    <a:pt x="2180" y="1390"/>
                    <a:pt x="2180" y="1390"/>
                  </a:cubicBezTo>
                  <a:cubicBezTo>
                    <a:pt x="1783" y="1390"/>
                    <a:pt x="1783" y="1390"/>
                    <a:pt x="1783" y="1390"/>
                  </a:cubicBezTo>
                  <a:cubicBezTo>
                    <a:pt x="1783" y="1283"/>
                    <a:pt x="1783" y="1283"/>
                    <a:pt x="1783" y="1176"/>
                  </a:cubicBezTo>
                  <a:cubicBezTo>
                    <a:pt x="1387" y="1176"/>
                    <a:pt x="1387" y="855"/>
                    <a:pt x="1387" y="855"/>
                  </a:cubicBezTo>
                  <a:cubicBezTo>
                    <a:pt x="991" y="855"/>
                    <a:pt x="991" y="855"/>
                    <a:pt x="793" y="855"/>
                  </a:cubicBezTo>
                  <a:cubicBezTo>
                    <a:pt x="991" y="855"/>
                    <a:pt x="991" y="855"/>
                    <a:pt x="991" y="855"/>
                  </a:cubicBezTo>
                  <a:cubicBezTo>
                    <a:pt x="991" y="855"/>
                    <a:pt x="991" y="855"/>
                    <a:pt x="991" y="855"/>
                  </a:cubicBezTo>
                  <a:cubicBezTo>
                    <a:pt x="991" y="749"/>
                    <a:pt x="793" y="749"/>
                    <a:pt x="793" y="428"/>
                  </a:cubicBezTo>
                  <a:cubicBezTo>
                    <a:pt x="793" y="749"/>
                    <a:pt x="793" y="749"/>
                    <a:pt x="793" y="749"/>
                  </a:cubicBezTo>
                  <a:cubicBezTo>
                    <a:pt x="793" y="749"/>
                    <a:pt x="793" y="749"/>
                    <a:pt x="793" y="428"/>
                  </a:cubicBezTo>
                  <a:cubicBezTo>
                    <a:pt x="793" y="749"/>
                    <a:pt x="594" y="749"/>
                    <a:pt x="594" y="749"/>
                  </a:cubicBezTo>
                  <a:cubicBezTo>
                    <a:pt x="396" y="749"/>
                    <a:pt x="594" y="428"/>
                    <a:pt x="594" y="428"/>
                  </a:cubicBezTo>
                  <a:cubicBezTo>
                    <a:pt x="594" y="428"/>
                    <a:pt x="594" y="428"/>
                    <a:pt x="594" y="428"/>
                  </a:cubicBezTo>
                  <a:cubicBezTo>
                    <a:pt x="594" y="321"/>
                    <a:pt x="594" y="321"/>
                    <a:pt x="396" y="214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396" y="214"/>
                    <a:pt x="0" y="214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21"/>
                    <a:pt x="0" y="214"/>
                    <a:pt x="396" y="214"/>
                  </a:cubicBezTo>
                  <a:cubicBezTo>
                    <a:pt x="396" y="321"/>
                    <a:pt x="396" y="321"/>
                    <a:pt x="396" y="321"/>
                  </a:cubicBezTo>
                  <a:cubicBezTo>
                    <a:pt x="396" y="321"/>
                    <a:pt x="396" y="321"/>
                    <a:pt x="396" y="321"/>
                  </a:cubicBezTo>
                  <a:cubicBezTo>
                    <a:pt x="0" y="321"/>
                    <a:pt x="396" y="321"/>
                    <a:pt x="0" y="428"/>
                  </a:cubicBezTo>
                  <a:cubicBezTo>
                    <a:pt x="0" y="428"/>
                    <a:pt x="0" y="428"/>
                    <a:pt x="0" y="321"/>
                  </a:cubicBezTo>
                  <a:cubicBezTo>
                    <a:pt x="0" y="428"/>
                    <a:pt x="0" y="428"/>
                    <a:pt x="0" y="428"/>
                  </a:cubicBezTo>
                  <a:cubicBezTo>
                    <a:pt x="396" y="428"/>
                    <a:pt x="396" y="428"/>
                    <a:pt x="396" y="428"/>
                  </a:cubicBezTo>
                  <a:cubicBezTo>
                    <a:pt x="0" y="428"/>
                    <a:pt x="0" y="749"/>
                    <a:pt x="396" y="749"/>
                  </a:cubicBezTo>
                  <a:cubicBezTo>
                    <a:pt x="594" y="749"/>
                    <a:pt x="396" y="855"/>
                    <a:pt x="396" y="1069"/>
                  </a:cubicBezTo>
                  <a:cubicBezTo>
                    <a:pt x="594" y="855"/>
                    <a:pt x="594" y="855"/>
                    <a:pt x="594" y="749"/>
                  </a:cubicBezTo>
                  <a:cubicBezTo>
                    <a:pt x="793" y="855"/>
                    <a:pt x="594" y="855"/>
                    <a:pt x="793" y="855"/>
                  </a:cubicBezTo>
                  <a:cubicBezTo>
                    <a:pt x="594" y="855"/>
                    <a:pt x="594" y="1069"/>
                    <a:pt x="594" y="1069"/>
                  </a:cubicBezTo>
                  <a:cubicBezTo>
                    <a:pt x="594" y="1069"/>
                    <a:pt x="594" y="1069"/>
                    <a:pt x="594" y="1069"/>
                  </a:cubicBezTo>
                  <a:cubicBezTo>
                    <a:pt x="594" y="1176"/>
                    <a:pt x="594" y="1176"/>
                    <a:pt x="594" y="1283"/>
                  </a:cubicBezTo>
                  <a:cubicBezTo>
                    <a:pt x="793" y="1283"/>
                    <a:pt x="793" y="1390"/>
                    <a:pt x="991" y="1604"/>
                  </a:cubicBezTo>
                  <a:cubicBezTo>
                    <a:pt x="991" y="1604"/>
                    <a:pt x="991" y="1604"/>
                    <a:pt x="991" y="1604"/>
                  </a:cubicBezTo>
                  <a:cubicBezTo>
                    <a:pt x="793" y="1604"/>
                    <a:pt x="991" y="1711"/>
                    <a:pt x="991" y="1818"/>
                  </a:cubicBezTo>
                  <a:cubicBezTo>
                    <a:pt x="1387" y="1818"/>
                    <a:pt x="1387" y="2246"/>
                    <a:pt x="1783" y="2246"/>
                  </a:cubicBezTo>
                  <a:cubicBezTo>
                    <a:pt x="1783" y="2566"/>
                    <a:pt x="2180" y="2673"/>
                    <a:pt x="2378" y="2994"/>
                  </a:cubicBezTo>
                  <a:cubicBezTo>
                    <a:pt x="2378" y="2887"/>
                    <a:pt x="2378" y="2887"/>
                    <a:pt x="2378" y="2887"/>
                  </a:cubicBezTo>
                  <a:cubicBezTo>
                    <a:pt x="2576" y="2887"/>
                    <a:pt x="2576" y="2887"/>
                    <a:pt x="2576" y="2887"/>
                  </a:cubicBezTo>
                  <a:cubicBezTo>
                    <a:pt x="2378" y="2887"/>
                    <a:pt x="2378" y="2994"/>
                    <a:pt x="2378" y="2994"/>
                  </a:cubicBezTo>
                  <a:cubicBezTo>
                    <a:pt x="2576" y="3101"/>
                    <a:pt x="2576" y="3208"/>
                    <a:pt x="2576" y="3529"/>
                  </a:cubicBezTo>
                  <a:cubicBezTo>
                    <a:pt x="2576" y="3529"/>
                    <a:pt x="2576" y="3529"/>
                    <a:pt x="2576" y="3529"/>
                  </a:cubicBezTo>
                  <a:cubicBezTo>
                    <a:pt x="2576" y="3636"/>
                    <a:pt x="2774" y="3636"/>
                    <a:pt x="3171" y="3850"/>
                  </a:cubicBezTo>
                  <a:cubicBezTo>
                    <a:pt x="3171" y="3850"/>
                    <a:pt x="3171" y="3850"/>
                    <a:pt x="3171" y="3850"/>
                  </a:cubicBezTo>
                  <a:cubicBezTo>
                    <a:pt x="3171" y="3956"/>
                    <a:pt x="3171" y="3956"/>
                    <a:pt x="3171" y="4063"/>
                  </a:cubicBezTo>
                  <a:cubicBezTo>
                    <a:pt x="3369" y="4277"/>
                    <a:pt x="3369" y="4277"/>
                    <a:pt x="3369" y="4277"/>
                  </a:cubicBezTo>
                  <a:cubicBezTo>
                    <a:pt x="3369" y="4491"/>
                    <a:pt x="3963" y="4812"/>
                    <a:pt x="3963" y="5240"/>
                  </a:cubicBezTo>
                  <a:cubicBezTo>
                    <a:pt x="4161" y="5240"/>
                    <a:pt x="4161" y="5240"/>
                    <a:pt x="4161" y="5240"/>
                  </a:cubicBezTo>
                  <a:cubicBezTo>
                    <a:pt x="4161" y="5453"/>
                    <a:pt x="4954" y="5774"/>
                    <a:pt x="4954" y="5881"/>
                  </a:cubicBezTo>
                  <a:cubicBezTo>
                    <a:pt x="5152" y="5881"/>
                    <a:pt x="5152" y="5881"/>
                    <a:pt x="5152" y="5881"/>
                  </a:cubicBezTo>
                  <a:cubicBezTo>
                    <a:pt x="5350" y="5881"/>
                    <a:pt x="5152" y="6095"/>
                    <a:pt x="5152" y="6095"/>
                  </a:cubicBezTo>
                  <a:cubicBezTo>
                    <a:pt x="5152" y="6202"/>
                    <a:pt x="5152" y="6523"/>
                    <a:pt x="5350" y="6202"/>
                  </a:cubicBezTo>
                  <a:cubicBezTo>
                    <a:pt x="5350" y="6523"/>
                    <a:pt x="5350" y="6523"/>
                    <a:pt x="5350" y="6630"/>
                  </a:cubicBezTo>
                  <a:cubicBezTo>
                    <a:pt x="5747" y="6630"/>
                    <a:pt x="5747" y="6737"/>
                    <a:pt x="5747" y="6844"/>
                  </a:cubicBezTo>
                  <a:cubicBezTo>
                    <a:pt x="5747" y="6844"/>
                    <a:pt x="5747" y="6844"/>
                    <a:pt x="5747" y="6844"/>
                  </a:cubicBezTo>
                  <a:cubicBezTo>
                    <a:pt x="5747" y="6737"/>
                    <a:pt x="5747" y="6737"/>
                    <a:pt x="5945" y="6737"/>
                  </a:cubicBezTo>
                  <a:cubicBezTo>
                    <a:pt x="5945" y="6844"/>
                    <a:pt x="6143" y="7057"/>
                    <a:pt x="5747" y="7057"/>
                  </a:cubicBezTo>
                  <a:cubicBezTo>
                    <a:pt x="5945" y="7057"/>
                    <a:pt x="5945" y="7271"/>
                    <a:pt x="6143" y="7485"/>
                  </a:cubicBezTo>
                  <a:cubicBezTo>
                    <a:pt x="6143" y="7485"/>
                    <a:pt x="6143" y="7485"/>
                    <a:pt x="6143" y="7485"/>
                  </a:cubicBezTo>
                  <a:cubicBezTo>
                    <a:pt x="6143" y="7592"/>
                    <a:pt x="6539" y="7913"/>
                    <a:pt x="6539" y="8020"/>
                  </a:cubicBezTo>
                  <a:cubicBezTo>
                    <a:pt x="6738" y="8020"/>
                    <a:pt x="6738" y="7913"/>
                    <a:pt x="6738" y="7913"/>
                  </a:cubicBezTo>
                  <a:cubicBezTo>
                    <a:pt x="6738" y="8020"/>
                    <a:pt x="6738" y="8020"/>
                    <a:pt x="6738" y="8020"/>
                  </a:cubicBezTo>
                  <a:cubicBezTo>
                    <a:pt x="6738" y="8234"/>
                    <a:pt x="7530" y="8234"/>
                    <a:pt x="7530" y="8554"/>
                  </a:cubicBezTo>
                  <a:cubicBezTo>
                    <a:pt x="7728" y="8875"/>
                    <a:pt x="7927" y="9303"/>
                    <a:pt x="8323" y="9517"/>
                  </a:cubicBezTo>
                  <a:cubicBezTo>
                    <a:pt x="8521" y="9517"/>
                    <a:pt x="8521" y="9517"/>
                    <a:pt x="8521" y="9517"/>
                  </a:cubicBezTo>
                  <a:cubicBezTo>
                    <a:pt x="8323" y="9731"/>
                    <a:pt x="8719" y="9731"/>
                    <a:pt x="8719" y="9945"/>
                  </a:cubicBezTo>
                  <a:cubicBezTo>
                    <a:pt x="8719" y="9945"/>
                    <a:pt x="8719" y="9945"/>
                    <a:pt x="8719" y="9945"/>
                  </a:cubicBezTo>
                  <a:cubicBezTo>
                    <a:pt x="8719" y="10051"/>
                    <a:pt x="9314" y="10051"/>
                    <a:pt x="9116" y="10265"/>
                  </a:cubicBezTo>
                  <a:cubicBezTo>
                    <a:pt x="9116" y="10265"/>
                    <a:pt x="9116" y="10265"/>
                    <a:pt x="9116" y="10265"/>
                  </a:cubicBezTo>
                  <a:cubicBezTo>
                    <a:pt x="9314" y="10372"/>
                    <a:pt x="9314" y="10479"/>
                    <a:pt x="9512" y="10479"/>
                  </a:cubicBezTo>
                  <a:cubicBezTo>
                    <a:pt x="9512" y="10479"/>
                    <a:pt x="9512" y="10479"/>
                    <a:pt x="9512" y="10479"/>
                  </a:cubicBezTo>
                  <a:cubicBezTo>
                    <a:pt x="10106" y="10479"/>
                    <a:pt x="9512" y="10800"/>
                    <a:pt x="10106" y="10800"/>
                  </a:cubicBezTo>
                  <a:cubicBezTo>
                    <a:pt x="9512" y="10800"/>
                    <a:pt x="9512" y="10800"/>
                    <a:pt x="9512" y="10800"/>
                  </a:cubicBezTo>
                  <a:cubicBezTo>
                    <a:pt x="10305" y="11121"/>
                    <a:pt x="10305" y="11335"/>
                    <a:pt x="10503" y="11655"/>
                  </a:cubicBezTo>
                  <a:cubicBezTo>
                    <a:pt x="11097" y="11762"/>
                    <a:pt x="11097" y="11549"/>
                    <a:pt x="11097" y="11762"/>
                  </a:cubicBezTo>
                  <a:cubicBezTo>
                    <a:pt x="11097" y="11762"/>
                    <a:pt x="10899" y="11762"/>
                    <a:pt x="11097" y="11762"/>
                  </a:cubicBezTo>
                  <a:cubicBezTo>
                    <a:pt x="11097" y="11869"/>
                    <a:pt x="11295" y="11762"/>
                    <a:pt x="11295" y="11869"/>
                  </a:cubicBezTo>
                  <a:cubicBezTo>
                    <a:pt x="11097" y="11869"/>
                    <a:pt x="11295" y="11869"/>
                    <a:pt x="11097" y="11869"/>
                  </a:cubicBezTo>
                  <a:cubicBezTo>
                    <a:pt x="11295" y="12190"/>
                    <a:pt x="11692" y="12190"/>
                    <a:pt x="11692" y="12297"/>
                  </a:cubicBezTo>
                  <a:cubicBezTo>
                    <a:pt x="11692" y="12190"/>
                    <a:pt x="11692" y="12190"/>
                    <a:pt x="11692" y="12190"/>
                  </a:cubicBezTo>
                  <a:cubicBezTo>
                    <a:pt x="11295" y="12511"/>
                    <a:pt x="11692" y="12511"/>
                    <a:pt x="11692" y="12725"/>
                  </a:cubicBezTo>
                  <a:cubicBezTo>
                    <a:pt x="12088" y="13259"/>
                    <a:pt x="12881" y="14115"/>
                    <a:pt x="13475" y="14756"/>
                  </a:cubicBezTo>
                  <a:cubicBezTo>
                    <a:pt x="14268" y="15398"/>
                    <a:pt x="14466" y="15933"/>
                    <a:pt x="15457" y="16681"/>
                  </a:cubicBezTo>
                  <a:cubicBezTo>
                    <a:pt x="16051" y="16788"/>
                    <a:pt x="16051" y="16788"/>
                    <a:pt x="16051" y="16895"/>
                  </a:cubicBezTo>
                  <a:cubicBezTo>
                    <a:pt x="16051" y="16895"/>
                    <a:pt x="16051" y="16895"/>
                    <a:pt x="16051" y="16895"/>
                  </a:cubicBezTo>
                  <a:cubicBezTo>
                    <a:pt x="16051" y="17109"/>
                    <a:pt x="16250" y="17109"/>
                    <a:pt x="16051" y="17109"/>
                  </a:cubicBezTo>
                  <a:cubicBezTo>
                    <a:pt x="16250" y="17323"/>
                    <a:pt x="16448" y="17537"/>
                    <a:pt x="16844" y="17964"/>
                  </a:cubicBezTo>
                  <a:cubicBezTo>
                    <a:pt x="16844" y="17964"/>
                    <a:pt x="16844" y="17644"/>
                    <a:pt x="16844" y="17964"/>
                  </a:cubicBezTo>
                  <a:cubicBezTo>
                    <a:pt x="16844" y="17964"/>
                    <a:pt x="16844" y="17964"/>
                    <a:pt x="16844" y="17964"/>
                  </a:cubicBezTo>
                  <a:cubicBezTo>
                    <a:pt x="16844" y="17964"/>
                    <a:pt x="16844" y="17964"/>
                    <a:pt x="16844" y="17964"/>
                  </a:cubicBezTo>
                  <a:cubicBezTo>
                    <a:pt x="16844" y="18071"/>
                    <a:pt x="16844" y="18071"/>
                    <a:pt x="16844" y="18071"/>
                  </a:cubicBezTo>
                  <a:cubicBezTo>
                    <a:pt x="17042" y="18606"/>
                    <a:pt x="18231" y="19034"/>
                    <a:pt x="18826" y="19782"/>
                  </a:cubicBezTo>
                  <a:cubicBezTo>
                    <a:pt x="19024" y="19889"/>
                    <a:pt x="19024" y="20103"/>
                    <a:pt x="19420" y="20317"/>
                  </a:cubicBezTo>
                  <a:cubicBezTo>
                    <a:pt x="19817" y="20745"/>
                    <a:pt x="20807" y="21172"/>
                    <a:pt x="21204" y="21600"/>
                  </a:cubicBezTo>
                  <a:cubicBezTo>
                    <a:pt x="21204" y="21600"/>
                    <a:pt x="21402" y="21386"/>
                    <a:pt x="21402" y="21172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6" name="شكل حر 143"/>
            <p:cNvSpPr/>
            <p:nvPr/>
          </p:nvSpPr>
          <p:spPr>
            <a:xfrm flipH="1">
              <a:off x="523280" y="2003499"/>
              <a:ext cx="394703" cy="73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fill="norm" stroke="1" extrusionOk="0">
                  <a:moveTo>
                    <a:pt x="21377" y="21357"/>
                  </a:moveTo>
                  <a:cubicBezTo>
                    <a:pt x="21600" y="20872"/>
                    <a:pt x="20487" y="20508"/>
                    <a:pt x="20487" y="20144"/>
                  </a:cubicBezTo>
                  <a:cubicBezTo>
                    <a:pt x="20264" y="20144"/>
                    <a:pt x="20264" y="20144"/>
                    <a:pt x="20264" y="20144"/>
                  </a:cubicBezTo>
                  <a:cubicBezTo>
                    <a:pt x="20487" y="19901"/>
                    <a:pt x="20041" y="19537"/>
                    <a:pt x="19373" y="19294"/>
                  </a:cubicBezTo>
                  <a:cubicBezTo>
                    <a:pt x="19151" y="19416"/>
                    <a:pt x="19151" y="19416"/>
                    <a:pt x="19151" y="19416"/>
                  </a:cubicBezTo>
                  <a:cubicBezTo>
                    <a:pt x="19151" y="19294"/>
                    <a:pt x="19373" y="18930"/>
                    <a:pt x="19151" y="18930"/>
                  </a:cubicBezTo>
                  <a:cubicBezTo>
                    <a:pt x="19151" y="18930"/>
                    <a:pt x="19151" y="18930"/>
                    <a:pt x="19151" y="18930"/>
                  </a:cubicBezTo>
                  <a:cubicBezTo>
                    <a:pt x="19151" y="18930"/>
                    <a:pt x="19151" y="18930"/>
                    <a:pt x="19151" y="18809"/>
                  </a:cubicBezTo>
                  <a:cubicBezTo>
                    <a:pt x="18705" y="18809"/>
                    <a:pt x="18705" y="18809"/>
                    <a:pt x="18705" y="18809"/>
                  </a:cubicBezTo>
                  <a:cubicBezTo>
                    <a:pt x="18705" y="18809"/>
                    <a:pt x="18705" y="18809"/>
                    <a:pt x="18705" y="18809"/>
                  </a:cubicBezTo>
                  <a:cubicBezTo>
                    <a:pt x="19151" y="18445"/>
                    <a:pt x="18705" y="18445"/>
                    <a:pt x="18705" y="18324"/>
                  </a:cubicBezTo>
                  <a:cubicBezTo>
                    <a:pt x="18705" y="18324"/>
                    <a:pt x="18705" y="18324"/>
                    <a:pt x="18482" y="18324"/>
                  </a:cubicBezTo>
                  <a:cubicBezTo>
                    <a:pt x="18705" y="18202"/>
                    <a:pt x="18260" y="17838"/>
                    <a:pt x="18260" y="17353"/>
                  </a:cubicBezTo>
                  <a:cubicBezTo>
                    <a:pt x="18260" y="17717"/>
                    <a:pt x="17814" y="17717"/>
                    <a:pt x="17814" y="17717"/>
                  </a:cubicBezTo>
                  <a:cubicBezTo>
                    <a:pt x="18260" y="17353"/>
                    <a:pt x="18260" y="17353"/>
                    <a:pt x="17814" y="17231"/>
                  </a:cubicBezTo>
                  <a:cubicBezTo>
                    <a:pt x="17814" y="17353"/>
                    <a:pt x="18260" y="16989"/>
                    <a:pt x="17814" y="16989"/>
                  </a:cubicBezTo>
                  <a:cubicBezTo>
                    <a:pt x="17814" y="16989"/>
                    <a:pt x="17814" y="16989"/>
                    <a:pt x="17814" y="16989"/>
                  </a:cubicBezTo>
                  <a:cubicBezTo>
                    <a:pt x="17814" y="16989"/>
                    <a:pt x="17369" y="16989"/>
                    <a:pt x="17814" y="16867"/>
                  </a:cubicBezTo>
                  <a:cubicBezTo>
                    <a:pt x="17369" y="16867"/>
                    <a:pt x="17369" y="16867"/>
                    <a:pt x="17369" y="16867"/>
                  </a:cubicBezTo>
                  <a:cubicBezTo>
                    <a:pt x="17814" y="16867"/>
                    <a:pt x="17369" y="16867"/>
                    <a:pt x="17369" y="16746"/>
                  </a:cubicBezTo>
                  <a:cubicBezTo>
                    <a:pt x="17369" y="16746"/>
                    <a:pt x="17369" y="16746"/>
                    <a:pt x="17369" y="16746"/>
                  </a:cubicBezTo>
                  <a:cubicBezTo>
                    <a:pt x="17369" y="16746"/>
                    <a:pt x="17369" y="16746"/>
                    <a:pt x="17369" y="16746"/>
                  </a:cubicBezTo>
                  <a:cubicBezTo>
                    <a:pt x="17146" y="16746"/>
                    <a:pt x="17146" y="16746"/>
                    <a:pt x="17146" y="16746"/>
                  </a:cubicBezTo>
                  <a:cubicBezTo>
                    <a:pt x="17146" y="16625"/>
                    <a:pt x="17146" y="16625"/>
                    <a:pt x="17146" y="16625"/>
                  </a:cubicBezTo>
                  <a:cubicBezTo>
                    <a:pt x="17146" y="16625"/>
                    <a:pt x="17146" y="16625"/>
                    <a:pt x="16701" y="16625"/>
                  </a:cubicBezTo>
                  <a:cubicBezTo>
                    <a:pt x="16701" y="16261"/>
                    <a:pt x="16478" y="15897"/>
                    <a:pt x="16256" y="15411"/>
                  </a:cubicBezTo>
                  <a:cubicBezTo>
                    <a:pt x="15810" y="15411"/>
                    <a:pt x="15810" y="15411"/>
                    <a:pt x="15810" y="15411"/>
                  </a:cubicBezTo>
                  <a:cubicBezTo>
                    <a:pt x="15810" y="15290"/>
                    <a:pt x="15810" y="15290"/>
                    <a:pt x="15810" y="15290"/>
                  </a:cubicBezTo>
                  <a:cubicBezTo>
                    <a:pt x="15588" y="15290"/>
                    <a:pt x="15588" y="15290"/>
                    <a:pt x="15588" y="15290"/>
                  </a:cubicBezTo>
                  <a:cubicBezTo>
                    <a:pt x="15588" y="15290"/>
                    <a:pt x="15810" y="15169"/>
                    <a:pt x="15588" y="15169"/>
                  </a:cubicBezTo>
                  <a:cubicBezTo>
                    <a:pt x="15588" y="15169"/>
                    <a:pt x="15588" y="15169"/>
                    <a:pt x="15588" y="15290"/>
                  </a:cubicBezTo>
                  <a:cubicBezTo>
                    <a:pt x="15588" y="15169"/>
                    <a:pt x="15588" y="15169"/>
                    <a:pt x="15588" y="15047"/>
                  </a:cubicBezTo>
                  <a:cubicBezTo>
                    <a:pt x="15588" y="15047"/>
                    <a:pt x="15588" y="15047"/>
                    <a:pt x="15365" y="15047"/>
                  </a:cubicBezTo>
                  <a:cubicBezTo>
                    <a:pt x="15588" y="15047"/>
                    <a:pt x="15365" y="15047"/>
                    <a:pt x="15365" y="14804"/>
                  </a:cubicBezTo>
                  <a:cubicBezTo>
                    <a:pt x="15365" y="14804"/>
                    <a:pt x="15365" y="14804"/>
                    <a:pt x="15365" y="14804"/>
                  </a:cubicBezTo>
                  <a:cubicBezTo>
                    <a:pt x="14920" y="14804"/>
                    <a:pt x="15365" y="14804"/>
                    <a:pt x="15365" y="14683"/>
                  </a:cubicBezTo>
                  <a:cubicBezTo>
                    <a:pt x="15365" y="14804"/>
                    <a:pt x="15365" y="14804"/>
                    <a:pt x="15365" y="14804"/>
                  </a:cubicBezTo>
                  <a:cubicBezTo>
                    <a:pt x="15365" y="14683"/>
                    <a:pt x="14920" y="14562"/>
                    <a:pt x="14920" y="14562"/>
                  </a:cubicBezTo>
                  <a:cubicBezTo>
                    <a:pt x="14920" y="14562"/>
                    <a:pt x="14920" y="14562"/>
                    <a:pt x="14920" y="14562"/>
                  </a:cubicBezTo>
                  <a:cubicBezTo>
                    <a:pt x="14920" y="14319"/>
                    <a:pt x="14474" y="14319"/>
                    <a:pt x="14474" y="14076"/>
                  </a:cubicBezTo>
                  <a:cubicBezTo>
                    <a:pt x="14474" y="14076"/>
                    <a:pt x="14252" y="14319"/>
                    <a:pt x="14252" y="14076"/>
                  </a:cubicBezTo>
                  <a:cubicBezTo>
                    <a:pt x="14474" y="14076"/>
                    <a:pt x="14252" y="13834"/>
                    <a:pt x="14474" y="13834"/>
                  </a:cubicBezTo>
                  <a:cubicBezTo>
                    <a:pt x="14474" y="13712"/>
                    <a:pt x="14252" y="13712"/>
                    <a:pt x="14252" y="13591"/>
                  </a:cubicBezTo>
                  <a:cubicBezTo>
                    <a:pt x="14252" y="13712"/>
                    <a:pt x="13806" y="13712"/>
                    <a:pt x="13806" y="13712"/>
                  </a:cubicBezTo>
                  <a:cubicBezTo>
                    <a:pt x="13806" y="13712"/>
                    <a:pt x="13806" y="13712"/>
                    <a:pt x="13806" y="13712"/>
                  </a:cubicBezTo>
                  <a:cubicBezTo>
                    <a:pt x="13584" y="13712"/>
                    <a:pt x="13806" y="13712"/>
                    <a:pt x="13584" y="13712"/>
                  </a:cubicBezTo>
                  <a:cubicBezTo>
                    <a:pt x="13584" y="13591"/>
                    <a:pt x="13584" y="13591"/>
                    <a:pt x="13584" y="13591"/>
                  </a:cubicBezTo>
                  <a:cubicBezTo>
                    <a:pt x="13584" y="13591"/>
                    <a:pt x="13806" y="13470"/>
                    <a:pt x="13806" y="13227"/>
                  </a:cubicBezTo>
                  <a:cubicBezTo>
                    <a:pt x="13806" y="13470"/>
                    <a:pt x="13584" y="13227"/>
                    <a:pt x="13584" y="13470"/>
                  </a:cubicBezTo>
                  <a:cubicBezTo>
                    <a:pt x="13806" y="13106"/>
                    <a:pt x="13806" y="13106"/>
                    <a:pt x="13806" y="13106"/>
                  </a:cubicBezTo>
                  <a:cubicBezTo>
                    <a:pt x="13584" y="13106"/>
                    <a:pt x="13584" y="13106"/>
                    <a:pt x="13584" y="13106"/>
                  </a:cubicBezTo>
                  <a:cubicBezTo>
                    <a:pt x="13584" y="13106"/>
                    <a:pt x="13806" y="13106"/>
                    <a:pt x="13806" y="12984"/>
                  </a:cubicBezTo>
                  <a:cubicBezTo>
                    <a:pt x="13806" y="12984"/>
                    <a:pt x="13584" y="12742"/>
                    <a:pt x="13584" y="12984"/>
                  </a:cubicBezTo>
                  <a:cubicBezTo>
                    <a:pt x="13361" y="12984"/>
                    <a:pt x="13584" y="12984"/>
                    <a:pt x="13361" y="12984"/>
                  </a:cubicBezTo>
                  <a:cubicBezTo>
                    <a:pt x="13361" y="12984"/>
                    <a:pt x="13361" y="12984"/>
                    <a:pt x="13361" y="12742"/>
                  </a:cubicBezTo>
                  <a:cubicBezTo>
                    <a:pt x="13361" y="12742"/>
                    <a:pt x="13361" y="12742"/>
                    <a:pt x="13361" y="12742"/>
                  </a:cubicBezTo>
                  <a:cubicBezTo>
                    <a:pt x="13361" y="12499"/>
                    <a:pt x="13361" y="12499"/>
                    <a:pt x="13361" y="12499"/>
                  </a:cubicBezTo>
                  <a:cubicBezTo>
                    <a:pt x="13584" y="12742"/>
                    <a:pt x="13361" y="12742"/>
                    <a:pt x="13361" y="12742"/>
                  </a:cubicBezTo>
                  <a:cubicBezTo>
                    <a:pt x="13584" y="12499"/>
                    <a:pt x="13584" y="12499"/>
                    <a:pt x="13361" y="12256"/>
                  </a:cubicBezTo>
                  <a:cubicBezTo>
                    <a:pt x="13361" y="12499"/>
                    <a:pt x="13361" y="12499"/>
                    <a:pt x="13361" y="12499"/>
                  </a:cubicBezTo>
                  <a:cubicBezTo>
                    <a:pt x="13361" y="12256"/>
                    <a:pt x="13361" y="12135"/>
                    <a:pt x="13361" y="12135"/>
                  </a:cubicBezTo>
                  <a:cubicBezTo>
                    <a:pt x="13361" y="12135"/>
                    <a:pt x="13361" y="12135"/>
                    <a:pt x="13361" y="12135"/>
                  </a:cubicBezTo>
                  <a:cubicBezTo>
                    <a:pt x="12915" y="12135"/>
                    <a:pt x="13361" y="11892"/>
                    <a:pt x="12915" y="11892"/>
                  </a:cubicBezTo>
                  <a:cubicBezTo>
                    <a:pt x="12915" y="11892"/>
                    <a:pt x="12915" y="11892"/>
                    <a:pt x="12915" y="11892"/>
                  </a:cubicBezTo>
                  <a:cubicBezTo>
                    <a:pt x="12693" y="11892"/>
                    <a:pt x="12693" y="11892"/>
                    <a:pt x="12693" y="11892"/>
                  </a:cubicBezTo>
                  <a:cubicBezTo>
                    <a:pt x="12693" y="11649"/>
                    <a:pt x="12693" y="11649"/>
                    <a:pt x="12693" y="11649"/>
                  </a:cubicBezTo>
                  <a:cubicBezTo>
                    <a:pt x="12693" y="11649"/>
                    <a:pt x="12693" y="11649"/>
                    <a:pt x="12693" y="11649"/>
                  </a:cubicBezTo>
                  <a:cubicBezTo>
                    <a:pt x="12693" y="11649"/>
                    <a:pt x="12693" y="11407"/>
                    <a:pt x="12470" y="11407"/>
                  </a:cubicBezTo>
                  <a:cubicBezTo>
                    <a:pt x="12693" y="11164"/>
                    <a:pt x="12693" y="11164"/>
                    <a:pt x="12693" y="11164"/>
                  </a:cubicBezTo>
                  <a:cubicBezTo>
                    <a:pt x="12470" y="11164"/>
                    <a:pt x="12470" y="11164"/>
                    <a:pt x="12470" y="11164"/>
                  </a:cubicBezTo>
                  <a:cubicBezTo>
                    <a:pt x="12470" y="11164"/>
                    <a:pt x="12470" y="11164"/>
                    <a:pt x="12025" y="11164"/>
                  </a:cubicBezTo>
                  <a:cubicBezTo>
                    <a:pt x="12470" y="11043"/>
                    <a:pt x="12470" y="11528"/>
                    <a:pt x="12470" y="11407"/>
                  </a:cubicBezTo>
                  <a:cubicBezTo>
                    <a:pt x="12025" y="11407"/>
                    <a:pt x="12470" y="11164"/>
                    <a:pt x="12470" y="11164"/>
                  </a:cubicBezTo>
                  <a:cubicBezTo>
                    <a:pt x="12025" y="11164"/>
                    <a:pt x="12470" y="11043"/>
                    <a:pt x="12025" y="11043"/>
                  </a:cubicBezTo>
                  <a:cubicBezTo>
                    <a:pt x="12025" y="11043"/>
                    <a:pt x="12025" y="11164"/>
                    <a:pt x="12025" y="11043"/>
                  </a:cubicBezTo>
                  <a:cubicBezTo>
                    <a:pt x="11802" y="11043"/>
                    <a:pt x="12025" y="11043"/>
                    <a:pt x="12025" y="11043"/>
                  </a:cubicBezTo>
                  <a:cubicBezTo>
                    <a:pt x="12025" y="10679"/>
                    <a:pt x="12025" y="10679"/>
                    <a:pt x="12025" y="10679"/>
                  </a:cubicBezTo>
                  <a:cubicBezTo>
                    <a:pt x="12025" y="10679"/>
                    <a:pt x="11802" y="10679"/>
                    <a:pt x="12025" y="10679"/>
                  </a:cubicBezTo>
                  <a:cubicBezTo>
                    <a:pt x="12025" y="10679"/>
                    <a:pt x="12025" y="10557"/>
                    <a:pt x="11802" y="10557"/>
                  </a:cubicBezTo>
                  <a:cubicBezTo>
                    <a:pt x="11802" y="10679"/>
                    <a:pt x="11802" y="10679"/>
                    <a:pt x="11802" y="10679"/>
                  </a:cubicBezTo>
                  <a:cubicBezTo>
                    <a:pt x="11134" y="10679"/>
                    <a:pt x="11802" y="10557"/>
                    <a:pt x="11802" y="10557"/>
                  </a:cubicBezTo>
                  <a:cubicBezTo>
                    <a:pt x="11802" y="10557"/>
                    <a:pt x="11802" y="10557"/>
                    <a:pt x="11802" y="10557"/>
                  </a:cubicBezTo>
                  <a:cubicBezTo>
                    <a:pt x="12025" y="10436"/>
                    <a:pt x="11802" y="10436"/>
                    <a:pt x="11802" y="10436"/>
                  </a:cubicBezTo>
                  <a:cubicBezTo>
                    <a:pt x="11134" y="10315"/>
                    <a:pt x="11134" y="10315"/>
                    <a:pt x="11134" y="10315"/>
                  </a:cubicBezTo>
                  <a:cubicBezTo>
                    <a:pt x="11134" y="10072"/>
                    <a:pt x="11134" y="10072"/>
                    <a:pt x="11134" y="10072"/>
                  </a:cubicBezTo>
                  <a:cubicBezTo>
                    <a:pt x="11134" y="10072"/>
                    <a:pt x="11134" y="10072"/>
                    <a:pt x="10911" y="10072"/>
                  </a:cubicBezTo>
                  <a:cubicBezTo>
                    <a:pt x="10911" y="10072"/>
                    <a:pt x="10911" y="10072"/>
                    <a:pt x="10911" y="9951"/>
                  </a:cubicBezTo>
                  <a:cubicBezTo>
                    <a:pt x="10911" y="10072"/>
                    <a:pt x="10689" y="9951"/>
                    <a:pt x="10689" y="9951"/>
                  </a:cubicBezTo>
                  <a:cubicBezTo>
                    <a:pt x="10911" y="9829"/>
                    <a:pt x="10911" y="9829"/>
                    <a:pt x="10911" y="9829"/>
                  </a:cubicBezTo>
                  <a:cubicBezTo>
                    <a:pt x="10689" y="9829"/>
                    <a:pt x="10911" y="9587"/>
                    <a:pt x="10689" y="9587"/>
                  </a:cubicBezTo>
                  <a:cubicBezTo>
                    <a:pt x="10689" y="9587"/>
                    <a:pt x="10689" y="9829"/>
                    <a:pt x="10466" y="9829"/>
                  </a:cubicBezTo>
                  <a:cubicBezTo>
                    <a:pt x="10021" y="9829"/>
                    <a:pt x="10689" y="9587"/>
                    <a:pt x="10466" y="9465"/>
                  </a:cubicBezTo>
                  <a:cubicBezTo>
                    <a:pt x="10689" y="9465"/>
                    <a:pt x="10689" y="9465"/>
                    <a:pt x="10689" y="9465"/>
                  </a:cubicBezTo>
                  <a:cubicBezTo>
                    <a:pt x="10466" y="9465"/>
                    <a:pt x="10689" y="9101"/>
                    <a:pt x="10466" y="9465"/>
                  </a:cubicBezTo>
                  <a:cubicBezTo>
                    <a:pt x="10466" y="9101"/>
                    <a:pt x="10021" y="9101"/>
                    <a:pt x="10466" y="9101"/>
                  </a:cubicBezTo>
                  <a:cubicBezTo>
                    <a:pt x="10021" y="8980"/>
                    <a:pt x="10466" y="8858"/>
                    <a:pt x="9798" y="8858"/>
                  </a:cubicBezTo>
                  <a:cubicBezTo>
                    <a:pt x="9798" y="8858"/>
                    <a:pt x="9798" y="8858"/>
                    <a:pt x="9798" y="8737"/>
                  </a:cubicBezTo>
                  <a:cubicBezTo>
                    <a:pt x="10021" y="8737"/>
                    <a:pt x="9798" y="8858"/>
                    <a:pt x="9798" y="8858"/>
                  </a:cubicBezTo>
                  <a:cubicBezTo>
                    <a:pt x="9798" y="8858"/>
                    <a:pt x="9798" y="8737"/>
                    <a:pt x="10021" y="8737"/>
                  </a:cubicBezTo>
                  <a:cubicBezTo>
                    <a:pt x="9798" y="8737"/>
                    <a:pt x="9798" y="8737"/>
                    <a:pt x="9798" y="8858"/>
                  </a:cubicBezTo>
                  <a:cubicBezTo>
                    <a:pt x="9575" y="8737"/>
                    <a:pt x="10021" y="8494"/>
                    <a:pt x="9798" y="8494"/>
                  </a:cubicBezTo>
                  <a:cubicBezTo>
                    <a:pt x="9575" y="8494"/>
                    <a:pt x="9575" y="8494"/>
                    <a:pt x="9575" y="8494"/>
                  </a:cubicBezTo>
                  <a:cubicBezTo>
                    <a:pt x="9798" y="8373"/>
                    <a:pt x="9798" y="8373"/>
                    <a:pt x="9798" y="8373"/>
                  </a:cubicBezTo>
                  <a:cubicBezTo>
                    <a:pt x="9575" y="8373"/>
                    <a:pt x="9575" y="8373"/>
                    <a:pt x="9130" y="8494"/>
                  </a:cubicBezTo>
                  <a:cubicBezTo>
                    <a:pt x="9130" y="8373"/>
                    <a:pt x="9130" y="8373"/>
                    <a:pt x="9130" y="8373"/>
                  </a:cubicBezTo>
                  <a:cubicBezTo>
                    <a:pt x="9130" y="8373"/>
                    <a:pt x="9130" y="8373"/>
                    <a:pt x="9130" y="8373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8907" y="8252"/>
                    <a:pt x="8907" y="8252"/>
                    <a:pt x="8907" y="8252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9130" y="8252"/>
                    <a:pt x="9130" y="8252"/>
                    <a:pt x="9130" y="8009"/>
                  </a:cubicBezTo>
                  <a:cubicBezTo>
                    <a:pt x="9130" y="8252"/>
                    <a:pt x="9130" y="8009"/>
                    <a:pt x="9130" y="8009"/>
                  </a:cubicBezTo>
                  <a:cubicBezTo>
                    <a:pt x="8907" y="8009"/>
                    <a:pt x="9130" y="7888"/>
                    <a:pt x="9130" y="7888"/>
                  </a:cubicBezTo>
                  <a:cubicBezTo>
                    <a:pt x="9130" y="7888"/>
                    <a:pt x="9130" y="7888"/>
                    <a:pt x="8907" y="7888"/>
                  </a:cubicBezTo>
                  <a:cubicBezTo>
                    <a:pt x="8907" y="7888"/>
                    <a:pt x="9130" y="7888"/>
                    <a:pt x="9130" y="8009"/>
                  </a:cubicBezTo>
                  <a:cubicBezTo>
                    <a:pt x="8907" y="8009"/>
                    <a:pt x="8907" y="8009"/>
                    <a:pt x="8907" y="7888"/>
                  </a:cubicBezTo>
                  <a:cubicBezTo>
                    <a:pt x="9130" y="7888"/>
                    <a:pt x="9130" y="7888"/>
                    <a:pt x="9130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524"/>
                    <a:pt x="8907" y="7524"/>
                    <a:pt x="8907" y="7524"/>
                  </a:cubicBezTo>
                  <a:cubicBezTo>
                    <a:pt x="8907" y="7402"/>
                    <a:pt x="8907" y="7402"/>
                    <a:pt x="8685" y="7402"/>
                  </a:cubicBezTo>
                  <a:cubicBezTo>
                    <a:pt x="8685" y="7402"/>
                    <a:pt x="8685" y="7402"/>
                    <a:pt x="8685" y="7402"/>
                  </a:cubicBezTo>
                  <a:cubicBezTo>
                    <a:pt x="8685" y="7402"/>
                    <a:pt x="8685" y="7402"/>
                    <a:pt x="8685" y="7281"/>
                  </a:cubicBezTo>
                  <a:cubicBezTo>
                    <a:pt x="8685" y="7281"/>
                    <a:pt x="8685" y="7281"/>
                    <a:pt x="8685" y="7281"/>
                  </a:cubicBezTo>
                  <a:cubicBezTo>
                    <a:pt x="8685" y="7281"/>
                    <a:pt x="8685" y="7281"/>
                    <a:pt x="8685" y="7281"/>
                  </a:cubicBezTo>
                  <a:cubicBezTo>
                    <a:pt x="8685" y="7160"/>
                    <a:pt x="7794" y="7281"/>
                    <a:pt x="8016" y="7281"/>
                  </a:cubicBezTo>
                  <a:cubicBezTo>
                    <a:pt x="7794" y="7160"/>
                    <a:pt x="8016" y="7160"/>
                    <a:pt x="8685" y="7160"/>
                  </a:cubicBezTo>
                  <a:cubicBezTo>
                    <a:pt x="8016" y="6917"/>
                    <a:pt x="8016" y="6796"/>
                    <a:pt x="7794" y="6796"/>
                  </a:cubicBezTo>
                  <a:cubicBezTo>
                    <a:pt x="8016" y="6796"/>
                    <a:pt x="8016" y="6796"/>
                    <a:pt x="8016" y="6796"/>
                  </a:cubicBezTo>
                  <a:cubicBezTo>
                    <a:pt x="7794" y="6674"/>
                    <a:pt x="7794" y="6310"/>
                    <a:pt x="7348" y="6310"/>
                  </a:cubicBezTo>
                  <a:cubicBezTo>
                    <a:pt x="7348" y="6431"/>
                    <a:pt x="7126" y="6310"/>
                    <a:pt x="7126" y="6431"/>
                  </a:cubicBezTo>
                  <a:cubicBezTo>
                    <a:pt x="7126" y="6310"/>
                    <a:pt x="6903" y="6431"/>
                    <a:pt x="7126" y="6310"/>
                  </a:cubicBezTo>
                  <a:cubicBezTo>
                    <a:pt x="7348" y="6310"/>
                    <a:pt x="7348" y="6310"/>
                    <a:pt x="7348" y="6310"/>
                  </a:cubicBezTo>
                  <a:cubicBezTo>
                    <a:pt x="7348" y="6189"/>
                    <a:pt x="7348" y="5825"/>
                    <a:pt x="7126" y="5825"/>
                  </a:cubicBezTo>
                  <a:cubicBezTo>
                    <a:pt x="7126" y="5825"/>
                    <a:pt x="7126" y="5825"/>
                    <a:pt x="7126" y="5825"/>
                  </a:cubicBezTo>
                  <a:cubicBezTo>
                    <a:pt x="6903" y="5825"/>
                    <a:pt x="6903" y="5825"/>
                    <a:pt x="6903" y="5825"/>
                  </a:cubicBezTo>
                  <a:cubicBezTo>
                    <a:pt x="7126" y="5703"/>
                    <a:pt x="7126" y="5703"/>
                    <a:pt x="7126" y="5703"/>
                  </a:cubicBezTo>
                  <a:cubicBezTo>
                    <a:pt x="6903" y="5703"/>
                    <a:pt x="6903" y="5703"/>
                    <a:pt x="6903" y="5703"/>
                  </a:cubicBezTo>
                  <a:cubicBezTo>
                    <a:pt x="7126" y="5703"/>
                    <a:pt x="7126" y="5703"/>
                    <a:pt x="7126" y="5703"/>
                  </a:cubicBezTo>
                  <a:cubicBezTo>
                    <a:pt x="6903" y="5703"/>
                    <a:pt x="6903" y="5703"/>
                    <a:pt x="6903" y="5703"/>
                  </a:cubicBezTo>
                  <a:cubicBezTo>
                    <a:pt x="6903" y="5582"/>
                    <a:pt x="7126" y="5582"/>
                    <a:pt x="6903" y="5582"/>
                  </a:cubicBezTo>
                  <a:cubicBezTo>
                    <a:pt x="6680" y="5582"/>
                    <a:pt x="6680" y="5582"/>
                    <a:pt x="6680" y="5582"/>
                  </a:cubicBezTo>
                  <a:cubicBezTo>
                    <a:pt x="6680" y="5339"/>
                    <a:pt x="6680" y="5339"/>
                    <a:pt x="6903" y="5339"/>
                  </a:cubicBezTo>
                  <a:cubicBezTo>
                    <a:pt x="6680" y="5339"/>
                    <a:pt x="6680" y="5218"/>
                    <a:pt x="6235" y="5339"/>
                  </a:cubicBezTo>
                  <a:cubicBezTo>
                    <a:pt x="6680" y="5097"/>
                    <a:pt x="6235" y="4733"/>
                    <a:pt x="6012" y="4611"/>
                  </a:cubicBezTo>
                  <a:cubicBezTo>
                    <a:pt x="6012" y="4733"/>
                    <a:pt x="6012" y="4733"/>
                    <a:pt x="6012" y="4733"/>
                  </a:cubicBezTo>
                  <a:cubicBezTo>
                    <a:pt x="6012" y="4611"/>
                    <a:pt x="6235" y="4611"/>
                    <a:pt x="6012" y="4611"/>
                  </a:cubicBezTo>
                  <a:cubicBezTo>
                    <a:pt x="6012" y="4611"/>
                    <a:pt x="6012" y="4611"/>
                    <a:pt x="5790" y="4733"/>
                  </a:cubicBezTo>
                  <a:cubicBezTo>
                    <a:pt x="5790" y="4611"/>
                    <a:pt x="6012" y="4611"/>
                    <a:pt x="6012" y="4247"/>
                  </a:cubicBezTo>
                  <a:cubicBezTo>
                    <a:pt x="6012" y="4247"/>
                    <a:pt x="5790" y="4611"/>
                    <a:pt x="6012" y="4247"/>
                  </a:cubicBezTo>
                  <a:cubicBezTo>
                    <a:pt x="6012" y="4247"/>
                    <a:pt x="5790" y="4247"/>
                    <a:pt x="6012" y="4247"/>
                  </a:cubicBezTo>
                  <a:cubicBezTo>
                    <a:pt x="5790" y="4247"/>
                    <a:pt x="5790" y="4247"/>
                    <a:pt x="5790" y="4247"/>
                  </a:cubicBezTo>
                  <a:cubicBezTo>
                    <a:pt x="5790" y="4247"/>
                    <a:pt x="5790" y="4247"/>
                    <a:pt x="5790" y="4247"/>
                  </a:cubicBezTo>
                  <a:cubicBezTo>
                    <a:pt x="5344" y="4247"/>
                    <a:pt x="5344" y="4611"/>
                    <a:pt x="4899" y="4611"/>
                  </a:cubicBezTo>
                  <a:cubicBezTo>
                    <a:pt x="4899" y="4611"/>
                    <a:pt x="4899" y="4611"/>
                    <a:pt x="4899" y="4611"/>
                  </a:cubicBezTo>
                  <a:cubicBezTo>
                    <a:pt x="4454" y="4611"/>
                    <a:pt x="4899" y="4733"/>
                    <a:pt x="4454" y="4733"/>
                  </a:cubicBezTo>
                  <a:cubicBezTo>
                    <a:pt x="4454" y="4611"/>
                    <a:pt x="4899" y="4247"/>
                    <a:pt x="4899" y="4247"/>
                  </a:cubicBezTo>
                  <a:cubicBezTo>
                    <a:pt x="4899" y="4247"/>
                    <a:pt x="5790" y="4126"/>
                    <a:pt x="5344" y="4126"/>
                  </a:cubicBezTo>
                  <a:cubicBezTo>
                    <a:pt x="5344" y="4126"/>
                    <a:pt x="5790" y="4126"/>
                    <a:pt x="5344" y="4126"/>
                  </a:cubicBezTo>
                  <a:cubicBezTo>
                    <a:pt x="4899" y="4126"/>
                    <a:pt x="5344" y="4126"/>
                    <a:pt x="5344" y="4126"/>
                  </a:cubicBezTo>
                  <a:cubicBezTo>
                    <a:pt x="5344" y="4004"/>
                    <a:pt x="5344" y="4004"/>
                    <a:pt x="5344" y="4004"/>
                  </a:cubicBezTo>
                  <a:cubicBezTo>
                    <a:pt x="5344" y="4004"/>
                    <a:pt x="5344" y="4004"/>
                    <a:pt x="5344" y="4004"/>
                  </a:cubicBezTo>
                  <a:cubicBezTo>
                    <a:pt x="5344" y="4004"/>
                    <a:pt x="5344" y="3762"/>
                    <a:pt x="5790" y="3762"/>
                  </a:cubicBezTo>
                  <a:cubicBezTo>
                    <a:pt x="5790" y="3762"/>
                    <a:pt x="5344" y="3762"/>
                    <a:pt x="5790" y="3762"/>
                  </a:cubicBezTo>
                  <a:cubicBezTo>
                    <a:pt x="5344" y="3762"/>
                    <a:pt x="4899" y="4004"/>
                    <a:pt x="4899" y="3762"/>
                  </a:cubicBezTo>
                  <a:cubicBezTo>
                    <a:pt x="5344" y="3762"/>
                    <a:pt x="4899" y="3640"/>
                    <a:pt x="5344" y="3640"/>
                  </a:cubicBezTo>
                  <a:cubicBezTo>
                    <a:pt x="5344" y="3640"/>
                    <a:pt x="5344" y="3640"/>
                    <a:pt x="4899" y="3762"/>
                  </a:cubicBezTo>
                  <a:cubicBezTo>
                    <a:pt x="4899" y="3762"/>
                    <a:pt x="5344" y="3519"/>
                    <a:pt x="4899" y="3640"/>
                  </a:cubicBezTo>
                  <a:cubicBezTo>
                    <a:pt x="4899" y="3640"/>
                    <a:pt x="4899" y="3640"/>
                    <a:pt x="4899" y="3640"/>
                  </a:cubicBezTo>
                  <a:cubicBezTo>
                    <a:pt x="4899" y="3640"/>
                    <a:pt x="4899" y="3640"/>
                    <a:pt x="4899" y="3640"/>
                  </a:cubicBezTo>
                  <a:cubicBezTo>
                    <a:pt x="4454" y="3519"/>
                    <a:pt x="4899" y="3276"/>
                    <a:pt x="4454" y="3519"/>
                  </a:cubicBezTo>
                  <a:cubicBezTo>
                    <a:pt x="4454" y="3276"/>
                    <a:pt x="4454" y="3276"/>
                    <a:pt x="4454" y="3276"/>
                  </a:cubicBezTo>
                  <a:cubicBezTo>
                    <a:pt x="4899" y="3276"/>
                    <a:pt x="4454" y="3519"/>
                    <a:pt x="4899" y="3276"/>
                  </a:cubicBezTo>
                  <a:cubicBezTo>
                    <a:pt x="4454" y="3519"/>
                    <a:pt x="4899" y="3276"/>
                    <a:pt x="4899" y="3276"/>
                  </a:cubicBezTo>
                  <a:cubicBezTo>
                    <a:pt x="4899" y="3276"/>
                    <a:pt x="4899" y="3276"/>
                    <a:pt x="4899" y="3276"/>
                  </a:cubicBezTo>
                  <a:cubicBezTo>
                    <a:pt x="4899" y="3155"/>
                    <a:pt x="4899" y="3155"/>
                    <a:pt x="4899" y="3155"/>
                  </a:cubicBezTo>
                  <a:cubicBezTo>
                    <a:pt x="4454" y="3155"/>
                    <a:pt x="4454" y="3155"/>
                    <a:pt x="4454" y="3155"/>
                  </a:cubicBezTo>
                  <a:cubicBezTo>
                    <a:pt x="4899" y="3155"/>
                    <a:pt x="4899" y="3155"/>
                    <a:pt x="4899" y="3155"/>
                  </a:cubicBezTo>
                  <a:cubicBezTo>
                    <a:pt x="4899" y="3034"/>
                    <a:pt x="4454" y="3155"/>
                    <a:pt x="4454" y="3155"/>
                  </a:cubicBezTo>
                  <a:cubicBezTo>
                    <a:pt x="4454" y="3155"/>
                    <a:pt x="4454" y="3155"/>
                    <a:pt x="4454" y="3155"/>
                  </a:cubicBezTo>
                  <a:cubicBezTo>
                    <a:pt x="4231" y="3155"/>
                    <a:pt x="4231" y="3155"/>
                    <a:pt x="4231" y="3155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231" y="3034"/>
                    <a:pt x="4231" y="3034"/>
                    <a:pt x="4231" y="3034"/>
                  </a:cubicBezTo>
                  <a:cubicBezTo>
                    <a:pt x="4231" y="3034"/>
                    <a:pt x="4231" y="2670"/>
                    <a:pt x="4454" y="2670"/>
                  </a:cubicBezTo>
                  <a:cubicBezTo>
                    <a:pt x="4231" y="2670"/>
                    <a:pt x="4231" y="2670"/>
                    <a:pt x="4231" y="2670"/>
                  </a:cubicBezTo>
                  <a:cubicBezTo>
                    <a:pt x="4231" y="2670"/>
                    <a:pt x="4231" y="2670"/>
                    <a:pt x="4231" y="2670"/>
                  </a:cubicBezTo>
                  <a:cubicBezTo>
                    <a:pt x="4008" y="2548"/>
                    <a:pt x="4008" y="2548"/>
                    <a:pt x="4008" y="2548"/>
                  </a:cubicBezTo>
                  <a:cubicBezTo>
                    <a:pt x="3786" y="2670"/>
                    <a:pt x="3786" y="2670"/>
                    <a:pt x="3786" y="2670"/>
                  </a:cubicBezTo>
                  <a:cubicBezTo>
                    <a:pt x="3786" y="2670"/>
                    <a:pt x="3786" y="2670"/>
                    <a:pt x="3786" y="2670"/>
                  </a:cubicBezTo>
                  <a:cubicBezTo>
                    <a:pt x="3786" y="3034"/>
                    <a:pt x="3786" y="2670"/>
                    <a:pt x="3340" y="3034"/>
                  </a:cubicBezTo>
                  <a:cubicBezTo>
                    <a:pt x="3340" y="2670"/>
                    <a:pt x="3340" y="2670"/>
                    <a:pt x="3340" y="2670"/>
                  </a:cubicBezTo>
                  <a:cubicBezTo>
                    <a:pt x="3786" y="2670"/>
                    <a:pt x="3786" y="2548"/>
                    <a:pt x="4008" y="2427"/>
                  </a:cubicBezTo>
                  <a:cubicBezTo>
                    <a:pt x="4008" y="2427"/>
                    <a:pt x="3340" y="2548"/>
                    <a:pt x="3786" y="2427"/>
                  </a:cubicBezTo>
                  <a:cubicBezTo>
                    <a:pt x="3786" y="2427"/>
                    <a:pt x="4008" y="2184"/>
                    <a:pt x="3786" y="2184"/>
                  </a:cubicBezTo>
                  <a:cubicBezTo>
                    <a:pt x="3786" y="2184"/>
                    <a:pt x="4008" y="2184"/>
                    <a:pt x="4008" y="2063"/>
                  </a:cubicBezTo>
                  <a:cubicBezTo>
                    <a:pt x="3786" y="2184"/>
                    <a:pt x="3340" y="2184"/>
                    <a:pt x="3340" y="2184"/>
                  </a:cubicBezTo>
                  <a:cubicBezTo>
                    <a:pt x="3786" y="2427"/>
                    <a:pt x="3786" y="2427"/>
                    <a:pt x="3786" y="2427"/>
                  </a:cubicBezTo>
                  <a:cubicBezTo>
                    <a:pt x="3340" y="2427"/>
                    <a:pt x="3340" y="2427"/>
                    <a:pt x="3118" y="2427"/>
                  </a:cubicBezTo>
                  <a:cubicBezTo>
                    <a:pt x="3118" y="2427"/>
                    <a:pt x="3118" y="2184"/>
                    <a:pt x="3340" y="2184"/>
                  </a:cubicBezTo>
                  <a:cubicBezTo>
                    <a:pt x="3340" y="2184"/>
                    <a:pt x="3340" y="2184"/>
                    <a:pt x="3340" y="2184"/>
                  </a:cubicBezTo>
                  <a:cubicBezTo>
                    <a:pt x="3340" y="2063"/>
                    <a:pt x="3118" y="2184"/>
                    <a:pt x="3340" y="2063"/>
                  </a:cubicBezTo>
                  <a:cubicBezTo>
                    <a:pt x="3786" y="2063"/>
                    <a:pt x="3786" y="2063"/>
                    <a:pt x="3786" y="2063"/>
                  </a:cubicBezTo>
                  <a:cubicBezTo>
                    <a:pt x="3786" y="1942"/>
                    <a:pt x="3786" y="1942"/>
                    <a:pt x="3786" y="1942"/>
                  </a:cubicBezTo>
                  <a:cubicBezTo>
                    <a:pt x="3786" y="2063"/>
                    <a:pt x="3786" y="2063"/>
                    <a:pt x="3786" y="2063"/>
                  </a:cubicBezTo>
                  <a:cubicBezTo>
                    <a:pt x="3340" y="1942"/>
                    <a:pt x="3786" y="1942"/>
                    <a:pt x="3786" y="1942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340" y="1942"/>
                    <a:pt x="3786" y="1942"/>
                    <a:pt x="3340" y="2063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118" y="1942"/>
                    <a:pt x="2895" y="2063"/>
                    <a:pt x="3118" y="1942"/>
                  </a:cubicBezTo>
                  <a:cubicBezTo>
                    <a:pt x="3118" y="1699"/>
                    <a:pt x="3118" y="1942"/>
                    <a:pt x="3118" y="1699"/>
                  </a:cubicBezTo>
                  <a:cubicBezTo>
                    <a:pt x="3118" y="1578"/>
                    <a:pt x="3118" y="1578"/>
                    <a:pt x="3118" y="1578"/>
                  </a:cubicBezTo>
                  <a:cubicBezTo>
                    <a:pt x="2895" y="1578"/>
                    <a:pt x="3118" y="1456"/>
                    <a:pt x="2895" y="1578"/>
                  </a:cubicBezTo>
                  <a:cubicBezTo>
                    <a:pt x="3118" y="1578"/>
                    <a:pt x="3118" y="1699"/>
                    <a:pt x="3118" y="1942"/>
                  </a:cubicBezTo>
                  <a:cubicBezTo>
                    <a:pt x="2895" y="1942"/>
                    <a:pt x="3118" y="1942"/>
                    <a:pt x="2895" y="2063"/>
                  </a:cubicBezTo>
                  <a:cubicBezTo>
                    <a:pt x="2895" y="1942"/>
                    <a:pt x="2449" y="2063"/>
                    <a:pt x="2449" y="2063"/>
                  </a:cubicBezTo>
                  <a:cubicBezTo>
                    <a:pt x="2227" y="2063"/>
                    <a:pt x="2449" y="1942"/>
                    <a:pt x="2449" y="1942"/>
                  </a:cubicBezTo>
                  <a:cubicBezTo>
                    <a:pt x="2449" y="1942"/>
                    <a:pt x="2449" y="1942"/>
                    <a:pt x="2895" y="1942"/>
                  </a:cubicBezTo>
                  <a:cubicBezTo>
                    <a:pt x="2449" y="1699"/>
                    <a:pt x="2449" y="1699"/>
                    <a:pt x="2895" y="1578"/>
                  </a:cubicBezTo>
                  <a:cubicBezTo>
                    <a:pt x="2449" y="1578"/>
                    <a:pt x="2449" y="1578"/>
                    <a:pt x="2449" y="1699"/>
                  </a:cubicBezTo>
                  <a:cubicBezTo>
                    <a:pt x="2449" y="1578"/>
                    <a:pt x="2227" y="1456"/>
                    <a:pt x="2227" y="1456"/>
                  </a:cubicBezTo>
                  <a:cubicBezTo>
                    <a:pt x="2449" y="1456"/>
                    <a:pt x="2227" y="1213"/>
                    <a:pt x="2227" y="1213"/>
                  </a:cubicBezTo>
                  <a:cubicBezTo>
                    <a:pt x="2449" y="1213"/>
                    <a:pt x="2449" y="1213"/>
                    <a:pt x="2895" y="1213"/>
                  </a:cubicBezTo>
                  <a:cubicBezTo>
                    <a:pt x="2449" y="1213"/>
                    <a:pt x="2449" y="1213"/>
                    <a:pt x="2449" y="1213"/>
                  </a:cubicBezTo>
                  <a:cubicBezTo>
                    <a:pt x="2895" y="971"/>
                    <a:pt x="2227" y="1213"/>
                    <a:pt x="2449" y="971"/>
                  </a:cubicBezTo>
                  <a:cubicBezTo>
                    <a:pt x="2449" y="1213"/>
                    <a:pt x="2227" y="1213"/>
                    <a:pt x="1559" y="1213"/>
                  </a:cubicBezTo>
                  <a:cubicBezTo>
                    <a:pt x="1559" y="1213"/>
                    <a:pt x="1559" y="1456"/>
                    <a:pt x="1559" y="1213"/>
                  </a:cubicBezTo>
                  <a:cubicBezTo>
                    <a:pt x="1559" y="971"/>
                    <a:pt x="1559" y="971"/>
                    <a:pt x="1559" y="971"/>
                  </a:cubicBezTo>
                  <a:cubicBezTo>
                    <a:pt x="1336" y="849"/>
                    <a:pt x="1336" y="607"/>
                    <a:pt x="1336" y="607"/>
                  </a:cubicBezTo>
                  <a:cubicBezTo>
                    <a:pt x="1113" y="485"/>
                    <a:pt x="668" y="607"/>
                    <a:pt x="668" y="607"/>
                  </a:cubicBezTo>
                  <a:cubicBezTo>
                    <a:pt x="668" y="485"/>
                    <a:pt x="1113" y="607"/>
                    <a:pt x="668" y="485"/>
                  </a:cubicBezTo>
                  <a:cubicBezTo>
                    <a:pt x="668" y="485"/>
                    <a:pt x="668" y="485"/>
                    <a:pt x="668" y="485"/>
                  </a:cubicBezTo>
                  <a:cubicBezTo>
                    <a:pt x="668" y="485"/>
                    <a:pt x="445" y="485"/>
                    <a:pt x="668" y="364"/>
                  </a:cubicBezTo>
                  <a:cubicBezTo>
                    <a:pt x="668" y="485"/>
                    <a:pt x="668" y="485"/>
                    <a:pt x="668" y="485"/>
                  </a:cubicBezTo>
                  <a:cubicBezTo>
                    <a:pt x="445" y="485"/>
                    <a:pt x="668" y="364"/>
                    <a:pt x="668" y="364"/>
                  </a:cubicBezTo>
                  <a:cubicBezTo>
                    <a:pt x="445" y="364"/>
                    <a:pt x="445" y="364"/>
                    <a:pt x="445" y="485"/>
                  </a:cubicBezTo>
                  <a:cubicBezTo>
                    <a:pt x="223" y="485"/>
                    <a:pt x="445" y="364"/>
                    <a:pt x="445" y="364"/>
                  </a:cubicBezTo>
                  <a:cubicBezTo>
                    <a:pt x="445" y="364"/>
                    <a:pt x="445" y="364"/>
                    <a:pt x="445" y="364"/>
                  </a:cubicBezTo>
                  <a:cubicBezTo>
                    <a:pt x="445" y="121"/>
                    <a:pt x="223" y="121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223" y="0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0" y="121"/>
                    <a:pt x="0" y="121"/>
                    <a:pt x="0" y="364"/>
                  </a:cubicBezTo>
                  <a:cubicBezTo>
                    <a:pt x="0" y="364"/>
                    <a:pt x="0" y="364"/>
                    <a:pt x="0" y="121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4"/>
                    <a:pt x="0" y="364"/>
                    <a:pt x="223" y="36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223" y="485"/>
                    <a:pt x="0" y="607"/>
                    <a:pt x="223" y="849"/>
                  </a:cubicBezTo>
                  <a:cubicBezTo>
                    <a:pt x="223" y="607"/>
                    <a:pt x="445" y="607"/>
                    <a:pt x="445" y="485"/>
                  </a:cubicBezTo>
                  <a:cubicBezTo>
                    <a:pt x="445" y="607"/>
                    <a:pt x="445" y="607"/>
                    <a:pt x="445" y="607"/>
                  </a:cubicBezTo>
                  <a:cubicBezTo>
                    <a:pt x="223" y="849"/>
                    <a:pt x="223" y="849"/>
                    <a:pt x="223" y="849"/>
                  </a:cubicBezTo>
                  <a:cubicBezTo>
                    <a:pt x="445" y="849"/>
                    <a:pt x="445" y="849"/>
                    <a:pt x="445" y="849"/>
                  </a:cubicBezTo>
                  <a:cubicBezTo>
                    <a:pt x="445" y="849"/>
                    <a:pt x="223" y="971"/>
                    <a:pt x="445" y="971"/>
                  </a:cubicBezTo>
                  <a:cubicBezTo>
                    <a:pt x="445" y="1213"/>
                    <a:pt x="668" y="1456"/>
                    <a:pt x="668" y="1456"/>
                  </a:cubicBezTo>
                  <a:cubicBezTo>
                    <a:pt x="1113" y="1456"/>
                    <a:pt x="1113" y="1456"/>
                    <a:pt x="1113" y="1456"/>
                  </a:cubicBezTo>
                  <a:cubicBezTo>
                    <a:pt x="668" y="1578"/>
                    <a:pt x="1113" y="1578"/>
                    <a:pt x="1113" y="1699"/>
                  </a:cubicBezTo>
                  <a:cubicBezTo>
                    <a:pt x="1336" y="1699"/>
                    <a:pt x="1113" y="2063"/>
                    <a:pt x="1336" y="2063"/>
                  </a:cubicBezTo>
                  <a:cubicBezTo>
                    <a:pt x="1559" y="2184"/>
                    <a:pt x="1559" y="2548"/>
                    <a:pt x="2227" y="2670"/>
                  </a:cubicBezTo>
                  <a:cubicBezTo>
                    <a:pt x="2227" y="2548"/>
                    <a:pt x="2227" y="2548"/>
                    <a:pt x="2227" y="2548"/>
                  </a:cubicBezTo>
                  <a:cubicBezTo>
                    <a:pt x="2227" y="2670"/>
                    <a:pt x="2449" y="2548"/>
                    <a:pt x="2449" y="2670"/>
                  </a:cubicBezTo>
                  <a:cubicBezTo>
                    <a:pt x="2227" y="2670"/>
                    <a:pt x="2227" y="2670"/>
                    <a:pt x="2227" y="3034"/>
                  </a:cubicBezTo>
                  <a:cubicBezTo>
                    <a:pt x="2449" y="3034"/>
                    <a:pt x="2449" y="3155"/>
                    <a:pt x="2449" y="3276"/>
                  </a:cubicBezTo>
                  <a:cubicBezTo>
                    <a:pt x="2449" y="3276"/>
                    <a:pt x="2449" y="3276"/>
                    <a:pt x="2449" y="3276"/>
                  </a:cubicBezTo>
                  <a:cubicBezTo>
                    <a:pt x="2449" y="3519"/>
                    <a:pt x="2895" y="3519"/>
                    <a:pt x="2895" y="3640"/>
                  </a:cubicBezTo>
                  <a:cubicBezTo>
                    <a:pt x="3118" y="3640"/>
                    <a:pt x="3118" y="3640"/>
                    <a:pt x="3118" y="3640"/>
                  </a:cubicBezTo>
                  <a:cubicBezTo>
                    <a:pt x="3118" y="3762"/>
                    <a:pt x="3118" y="3762"/>
                    <a:pt x="3118" y="4004"/>
                  </a:cubicBezTo>
                  <a:cubicBezTo>
                    <a:pt x="3118" y="4004"/>
                    <a:pt x="3118" y="4126"/>
                    <a:pt x="3340" y="4126"/>
                  </a:cubicBezTo>
                  <a:cubicBezTo>
                    <a:pt x="3340" y="4611"/>
                    <a:pt x="3786" y="4733"/>
                    <a:pt x="4008" y="5097"/>
                  </a:cubicBezTo>
                  <a:cubicBezTo>
                    <a:pt x="4008" y="5097"/>
                    <a:pt x="4008" y="5097"/>
                    <a:pt x="4008" y="5097"/>
                  </a:cubicBezTo>
                  <a:cubicBezTo>
                    <a:pt x="4008" y="5339"/>
                    <a:pt x="4454" y="5582"/>
                    <a:pt x="4454" y="5825"/>
                  </a:cubicBezTo>
                  <a:cubicBezTo>
                    <a:pt x="4899" y="5703"/>
                    <a:pt x="4899" y="5703"/>
                    <a:pt x="4899" y="5703"/>
                  </a:cubicBezTo>
                  <a:cubicBezTo>
                    <a:pt x="4899" y="5825"/>
                    <a:pt x="4899" y="5825"/>
                    <a:pt x="4899" y="6189"/>
                  </a:cubicBezTo>
                  <a:cubicBezTo>
                    <a:pt x="4899" y="6189"/>
                    <a:pt x="4899" y="6310"/>
                    <a:pt x="5344" y="6310"/>
                  </a:cubicBezTo>
                  <a:cubicBezTo>
                    <a:pt x="5344" y="6310"/>
                    <a:pt x="4899" y="6310"/>
                    <a:pt x="5344" y="6431"/>
                  </a:cubicBezTo>
                  <a:cubicBezTo>
                    <a:pt x="5344" y="6674"/>
                    <a:pt x="5344" y="6674"/>
                    <a:pt x="5790" y="6796"/>
                  </a:cubicBezTo>
                  <a:cubicBezTo>
                    <a:pt x="5790" y="6796"/>
                    <a:pt x="5790" y="6796"/>
                    <a:pt x="5790" y="6796"/>
                  </a:cubicBezTo>
                  <a:cubicBezTo>
                    <a:pt x="5790" y="6674"/>
                    <a:pt x="5790" y="6674"/>
                    <a:pt x="5790" y="6674"/>
                  </a:cubicBezTo>
                  <a:cubicBezTo>
                    <a:pt x="5790" y="6796"/>
                    <a:pt x="6012" y="6796"/>
                    <a:pt x="5790" y="6917"/>
                  </a:cubicBezTo>
                  <a:cubicBezTo>
                    <a:pt x="6012" y="6917"/>
                    <a:pt x="5790" y="7281"/>
                    <a:pt x="6235" y="7281"/>
                  </a:cubicBezTo>
                  <a:cubicBezTo>
                    <a:pt x="6012" y="7281"/>
                    <a:pt x="6012" y="7402"/>
                    <a:pt x="6012" y="7402"/>
                  </a:cubicBezTo>
                  <a:cubicBezTo>
                    <a:pt x="6235" y="7524"/>
                    <a:pt x="6680" y="7524"/>
                    <a:pt x="6680" y="7888"/>
                  </a:cubicBezTo>
                  <a:cubicBezTo>
                    <a:pt x="6680" y="7888"/>
                    <a:pt x="6680" y="7524"/>
                    <a:pt x="6680" y="7888"/>
                  </a:cubicBezTo>
                  <a:cubicBezTo>
                    <a:pt x="6680" y="7888"/>
                    <a:pt x="6680" y="7888"/>
                    <a:pt x="6680" y="7888"/>
                  </a:cubicBezTo>
                  <a:cubicBezTo>
                    <a:pt x="6680" y="8252"/>
                    <a:pt x="7126" y="8252"/>
                    <a:pt x="7126" y="8494"/>
                  </a:cubicBezTo>
                  <a:cubicBezTo>
                    <a:pt x="7348" y="8858"/>
                    <a:pt x="7794" y="9101"/>
                    <a:pt x="8016" y="9587"/>
                  </a:cubicBezTo>
                  <a:cubicBezTo>
                    <a:pt x="8016" y="9465"/>
                    <a:pt x="8016" y="9465"/>
                    <a:pt x="8016" y="9465"/>
                  </a:cubicBezTo>
                  <a:cubicBezTo>
                    <a:pt x="8016" y="9587"/>
                    <a:pt x="8907" y="9587"/>
                    <a:pt x="8685" y="9951"/>
                  </a:cubicBezTo>
                  <a:cubicBezTo>
                    <a:pt x="8685" y="9951"/>
                    <a:pt x="8685" y="9951"/>
                    <a:pt x="8907" y="9951"/>
                  </a:cubicBezTo>
                  <a:cubicBezTo>
                    <a:pt x="8685" y="10072"/>
                    <a:pt x="9130" y="10072"/>
                    <a:pt x="9130" y="10315"/>
                  </a:cubicBezTo>
                  <a:cubicBezTo>
                    <a:pt x="9130" y="10315"/>
                    <a:pt x="9130" y="10315"/>
                    <a:pt x="9130" y="10315"/>
                  </a:cubicBezTo>
                  <a:cubicBezTo>
                    <a:pt x="9575" y="10315"/>
                    <a:pt x="9130" y="10436"/>
                    <a:pt x="9575" y="10557"/>
                  </a:cubicBezTo>
                  <a:cubicBezTo>
                    <a:pt x="9575" y="10436"/>
                    <a:pt x="9575" y="10436"/>
                    <a:pt x="9575" y="10436"/>
                  </a:cubicBezTo>
                  <a:cubicBezTo>
                    <a:pt x="9798" y="10436"/>
                    <a:pt x="9575" y="10679"/>
                    <a:pt x="9798" y="10557"/>
                  </a:cubicBezTo>
                  <a:cubicBezTo>
                    <a:pt x="9798" y="10557"/>
                    <a:pt x="9798" y="10679"/>
                    <a:pt x="9798" y="10557"/>
                  </a:cubicBezTo>
                  <a:cubicBezTo>
                    <a:pt x="10021" y="11043"/>
                    <a:pt x="10021" y="11407"/>
                    <a:pt x="10466" y="11649"/>
                  </a:cubicBezTo>
                  <a:cubicBezTo>
                    <a:pt x="10689" y="11892"/>
                    <a:pt x="10911" y="11528"/>
                    <a:pt x="10689" y="11649"/>
                  </a:cubicBezTo>
                  <a:cubicBezTo>
                    <a:pt x="10911" y="11649"/>
                    <a:pt x="10689" y="11892"/>
                    <a:pt x="10689" y="11892"/>
                  </a:cubicBezTo>
                  <a:cubicBezTo>
                    <a:pt x="10689" y="11892"/>
                    <a:pt x="11134" y="11892"/>
                    <a:pt x="10911" y="11892"/>
                  </a:cubicBezTo>
                  <a:cubicBezTo>
                    <a:pt x="10911" y="11892"/>
                    <a:pt x="10911" y="11892"/>
                    <a:pt x="10911" y="12013"/>
                  </a:cubicBezTo>
                  <a:cubicBezTo>
                    <a:pt x="11134" y="12013"/>
                    <a:pt x="11134" y="12013"/>
                    <a:pt x="11134" y="12135"/>
                  </a:cubicBezTo>
                  <a:cubicBezTo>
                    <a:pt x="11134" y="12135"/>
                    <a:pt x="11134" y="12135"/>
                    <a:pt x="11134" y="12135"/>
                  </a:cubicBezTo>
                  <a:cubicBezTo>
                    <a:pt x="11134" y="12256"/>
                    <a:pt x="11802" y="12499"/>
                    <a:pt x="11134" y="12742"/>
                  </a:cubicBezTo>
                  <a:cubicBezTo>
                    <a:pt x="12025" y="13470"/>
                    <a:pt x="12693" y="14076"/>
                    <a:pt x="13361" y="14804"/>
                  </a:cubicBezTo>
                  <a:cubicBezTo>
                    <a:pt x="13806" y="15290"/>
                    <a:pt x="14474" y="16139"/>
                    <a:pt x="15365" y="16746"/>
                  </a:cubicBezTo>
                  <a:cubicBezTo>
                    <a:pt x="15810" y="16746"/>
                    <a:pt x="15810" y="16746"/>
                    <a:pt x="15810" y="16867"/>
                  </a:cubicBezTo>
                  <a:cubicBezTo>
                    <a:pt x="15810" y="16867"/>
                    <a:pt x="15810" y="16867"/>
                    <a:pt x="15810" y="16867"/>
                  </a:cubicBezTo>
                  <a:cubicBezTo>
                    <a:pt x="15588" y="16989"/>
                    <a:pt x="15810" y="16989"/>
                    <a:pt x="15810" y="16989"/>
                  </a:cubicBezTo>
                  <a:cubicBezTo>
                    <a:pt x="16256" y="17353"/>
                    <a:pt x="16256" y="17717"/>
                    <a:pt x="16478" y="17960"/>
                  </a:cubicBezTo>
                  <a:cubicBezTo>
                    <a:pt x="16478" y="17838"/>
                    <a:pt x="16701" y="17838"/>
                    <a:pt x="16701" y="17838"/>
                  </a:cubicBezTo>
                  <a:cubicBezTo>
                    <a:pt x="16478" y="17960"/>
                    <a:pt x="16478" y="17960"/>
                    <a:pt x="16478" y="17960"/>
                  </a:cubicBezTo>
                  <a:cubicBezTo>
                    <a:pt x="16701" y="17960"/>
                    <a:pt x="16701" y="17960"/>
                    <a:pt x="16701" y="17960"/>
                  </a:cubicBezTo>
                  <a:cubicBezTo>
                    <a:pt x="16478" y="17960"/>
                    <a:pt x="16478" y="17960"/>
                    <a:pt x="16478" y="17960"/>
                  </a:cubicBezTo>
                  <a:cubicBezTo>
                    <a:pt x="16701" y="18566"/>
                    <a:pt x="18260" y="19294"/>
                    <a:pt x="18705" y="19901"/>
                  </a:cubicBezTo>
                  <a:cubicBezTo>
                    <a:pt x="18705" y="19901"/>
                    <a:pt x="19151" y="20144"/>
                    <a:pt x="19151" y="20387"/>
                  </a:cubicBezTo>
                  <a:cubicBezTo>
                    <a:pt x="20041" y="20872"/>
                    <a:pt x="20487" y="21115"/>
                    <a:pt x="21155" y="21600"/>
                  </a:cubicBezTo>
                  <a:cubicBezTo>
                    <a:pt x="21155" y="21600"/>
                    <a:pt x="21377" y="21479"/>
                    <a:pt x="21377" y="2135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7" name="شكل حر 144"/>
            <p:cNvSpPr/>
            <p:nvPr/>
          </p:nvSpPr>
          <p:spPr>
            <a:xfrm flipH="1">
              <a:off x="39712" y="1746105"/>
              <a:ext cx="480006" cy="77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" y="21486"/>
                  </a:moveTo>
                  <a:cubicBezTo>
                    <a:pt x="1292" y="21486"/>
                    <a:pt x="1292" y="21032"/>
                    <a:pt x="1846" y="20577"/>
                  </a:cubicBezTo>
                  <a:cubicBezTo>
                    <a:pt x="1846" y="20577"/>
                    <a:pt x="1477" y="20577"/>
                    <a:pt x="1846" y="20577"/>
                  </a:cubicBezTo>
                  <a:cubicBezTo>
                    <a:pt x="2585" y="20463"/>
                    <a:pt x="2769" y="20008"/>
                    <a:pt x="2769" y="19554"/>
                  </a:cubicBezTo>
                  <a:cubicBezTo>
                    <a:pt x="2769" y="19554"/>
                    <a:pt x="2769" y="19554"/>
                    <a:pt x="2769" y="19554"/>
                  </a:cubicBezTo>
                  <a:cubicBezTo>
                    <a:pt x="2769" y="19554"/>
                    <a:pt x="2954" y="19554"/>
                    <a:pt x="2954" y="19440"/>
                  </a:cubicBezTo>
                  <a:cubicBezTo>
                    <a:pt x="2954" y="19440"/>
                    <a:pt x="2954" y="19440"/>
                    <a:pt x="2769" y="19440"/>
                  </a:cubicBezTo>
                  <a:cubicBezTo>
                    <a:pt x="2954" y="19440"/>
                    <a:pt x="2954" y="19099"/>
                    <a:pt x="3138" y="19099"/>
                  </a:cubicBezTo>
                  <a:cubicBezTo>
                    <a:pt x="2954" y="19099"/>
                    <a:pt x="2954" y="19099"/>
                    <a:pt x="2954" y="18985"/>
                  </a:cubicBezTo>
                  <a:cubicBezTo>
                    <a:pt x="3138" y="18985"/>
                    <a:pt x="3138" y="18985"/>
                    <a:pt x="3138" y="18985"/>
                  </a:cubicBezTo>
                  <a:cubicBezTo>
                    <a:pt x="3508" y="19099"/>
                    <a:pt x="3138" y="18872"/>
                    <a:pt x="3692" y="18644"/>
                  </a:cubicBezTo>
                  <a:cubicBezTo>
                    <a:pt x="3508" y="18644"/>
                    <a:pt x="3508" y="18644"/>
                    <a:pt x="3508" y="18644"/>
                  </a:cubicBezTo>
                  <a:cubicBezTo>
                    <a:pt x="3877" y="18531"/>
                    <a:pt x="4246" y="18189"/>
                    <a:pt x="4615" y="18076"/>
                  </a:cubicBezTo>
                  <a:cubicBezTo>
                    <a:pt x="4615" y="18076"/>
                    <a:pt x="4246" y="18076"/>
                    <a:pt x="4246" y="17962"/>
                  </a:cubicBezTo>
                  <a:cubicBezTo>
                    <a:pt x="4615" y="18076"/>
                    <a:pt x="4615" y="17962"/>
                    <a:pt x="4985" y="17962"/>
                  </a:cubicBezTo>
                  <a:cubicBezTo>
                    <a:pt x="4615" y="17735"/>
                    <a:pt x="5169" y="17962"/>
                    <a:pt x="5169" y="17735"/>
                  </a:cubicBezTo>
                  <a:cubicBezTo>
                    <a:pt x="5169" y="17735"/>
                    <a:pt x="5169" y="17735"/>
                    <a:pt x="5169" y="17735"/>
                  </a:cubicBezTo>
                  <a:cubicBezTo>
                    <a:pt x="5169" y="17507"/>
                    <a:pt x="5169" y="17507"/>
                    <a:pt x="5169" y="17507"/>
                  </a:cubicBezTo>
                  <a:cubicBezTo>
                    <a:pt x="5169" y="17507"/>
                    <a:pt x="5169" y="17507"/>
                    <a:pt x="5169" y="17507"/>
                  </a:cubicBezTo>
                  <a:cubicBezTo>
                    <a:pt x="5354" y="17507"/>
                    <a:pt x="5169" y="17394"/>
                    <a:pt x="5354" y="17394"/>
                  </a:cubicBezTo>
                  <a:cubicBezTo>
                    <a:pt x="5354" y="17394"/>
                    <a:pt x="5354" y="17394"/>
                    <a:pt x="5354" y="17394"/>
                  </a:cubicBezTo>
                  <a:cubicBezTo>
                    <a:pt x="5354" y="17166"/>
                    <a:pt x="5354" y="17166"/>
                    <a:pt x="5354" y="17166"/>
                  </a:cubicBezTo>
                  <a:cubicBezTo>
                    <a:pt x="5354" y="17166"/>
                    <a:pt x="5354" y="17166"/>
                    <a:pt x="5354" y="17166"/>
                  </a:cubicBezTo>
                  <a:cubicBezTo>
                    <a:pt x="5538" y="17166"/>
                    <a:pt x="5354" y="17053"/>
                    <a:pt x="5538" y="17053"/>
                  </a:cubicBezTo>
                  <a:cubicBezTo>
                    <a:pt x="5538" y="17053"/>
                    <a:pt x="5354" y="17166"/>
                    <a:pt x="5354" y="17053"/>
                  </a:cubicBezTo>
                  <a:cubicBezTo>
                    <a:pt x="5908" y="16712"/>
                    <a:pt x="6092" y="16484"/>
                    <a:pt x="6277" y="16029"/>
                  </a:cubicBezTo>
                  <a:cubicBezTo>
                    <a:pt x="6277" y="15802"/>
                    <a:pt x="6277" y="15802"/>
                    <a:pt x="6277" y="15802"/>
                  </a:cubicBezTo>
                  <a:cubicBezTo>
                    <a:pt x="6277" y="15802"/>
                    <a:pt x="6277" y="15688"/>
                    <a:pt x="6646" y="15688"/>
                  </a:cubicBezTo>
                  <a:cubicBezTo>
                    <a:pt x="6646" y="15688"/>
                    <a:pt x="6646" y="15688"/>
                    <a:pt x="6646" y="15688"/>
                  </a:cubicBezTo>
                  <a:cubicBezTo>
                    <a:pt x="6646" y="15575"/>
                    <a:pt x="7015" y="15688"/>
                    <a:pt x="7015" y="15575"/>
                  </a:cubicBezTo>
                  <a:cubicBezTo>
                    <a:pt x="6646" y="15575"/>
                    <a:pt x="6646" y="15575"/>
                    <a:pt x="6646" y="15575"/>
                  </a:cubicBezTo>
                  <a:cubicBezTo>
                    <a:pt x="7015" y="15575"/>
                    <a:pt x="7015" y="15575"/>
                    <a:pt x="7015" y="15461"/>
                  </a:cubicBezTo>
                  <a:cubicBezTo>
                    <a:pt x="7015" y="15461"/>
                    <a:pt x="7015" y="15461"/>
                    <a:pt x="7015" y="15461"/>
                  </a:cubicBezTo>
                  <a:cubicBezTo>
                    <a:pt x="7385" y="15461"/>
                    <a:pt x="7015" y="15234"/>
                    <a:pt x="7385" y="15234"/>
                  </a:cubicBezTo>
                  <a:cubicBezTo>
                    <a:pt x="7015" y="15234"/>
                    <a:pt x="7015" y="15234"/>
                    <a:pt x="7015" y="15234"/>
                  </a:cubicBezTo>
                  <a:cubicBezTo>
                    <a:pt x="7015" y="15120"/>
                    <a:pt x="7385" y="15234"/>
                    <a:pt x="7385" y="15234"/>
                  </a:cubicBezTo>
                  <a:cubicBezTo>
                    <a:pt x="7385" y="15120"/>
                    <a:pt x="7385" y="15120"/>
                    <a:pt x="7385" y="15120"/>
                  </a:cubicBezTo>
                  <a:cubicBezTo>
                    <a:pt x="7569" y="15120"/>
                    <a:pt x="7569" y="15006"/>
                    <a:pt x="7569" y="15006"/>
                  </a:cubicBezTo>
                  <a:cubicBezTo>
                    <a:pt x="7569" y="15006"/>
                    <a:pt x="7569" y="15006"/>
                    <a:pt x="7569" y="15006"/>
                  </a:cubicBezTo>
                  <a:cubicBezTo>
                    <a:pt x="7754" y="14779"/>
                    <a:pt x="7754" y="14779"/>
                    <a:pt x="8123" y="14665"/>
                  </a:cubicBezTo>
                  <a:cubicBezTo>
                    <a:pt x="7754" y="14665"/>
                    <a:pt x="7754" y="14665"/>
                    <a:pt x="7754" y="14324"/>
                  </a:cubicBezTo>
                  <a:cubicBezTo>
                    <a:pt x="8123" y="14665"/>
                    <a:pt x="8123" y="14211"/>
                    <a:pt x="8308" y="14324"/>
                  </a:cubicBezTo>
                  <a:cubicBezTo>
                    <a:pt x="8308" y="14324"/>
                    <a:pt x="8308" y="14211"/>
                    <a:pt x="8308" y="14097"/>
                  </a:cubicBezTo>
                  <a:cubicBezTo>
                    <a:pt x="8308" y="14097"/>
                    <a:pt x="8308" y="14097"/>
                    <a:pt x="8123" y="14097"/>
                  </a:cubicBezTo>
                  <a:cubicBezTo>
                    <a:pt x="8123" y="13983"/>
                    <a:pt x="8123" y="13983"/>
                    <a:pt x="8123" y="13983"/>
                  </a:cubicBezTo>
                  <a:cubicBezTo>
                    <a:pt x="8123" y="13983"/>
                    <a:pt x="8123" y="14097"/>
                    <a:pt x="8123" y="13983"/>
                  </a:cubicBezTo>
                  <a:cubicBezTo>
                    <a:pt x="8123" y="13983"/>
                    <a:pt x="8123" y="13983"/>
                    <a:pt x="8123" y="13983"/>
                  </a:cubicBezTo>
                  <a:cubicBezTo>
                    <a:pt x="8308" y="13756"/>
                    <a:pt x="8492" y="13983"/>
                    <a:pt x="8677" y="13756"/>
                  </a:cubicBezTo>
                  <a:cubicBezTo>
                    <a:pt x="8492" y="13756"/>
                    <a:pt x="8492" y="13642"/>
                    <a:pt x="8492" y="13642"/>
                  </a:cubicBezTo>
                  <a:cubicBezTo>
                    <a:pt x="9046" y="13642"/>
                    <a:pt x="9046" y="13642"/>
                    <a:pt x="9046" y="13642"/>
                  </a:cubicBezTo>
                  <a:cubicBezTo>
                    <a:pt x="9046" y="13642"/>
                    <a:pt x="8677" y="13642"/>
                    <a:pt x="9046" y="13642"/>
                  </a:cubicBezTo>
                  <a:cubicBezTo>
                    <a:pt x="9046" y="13642"/>
                    <a:pt x="9046" y="13642"/>
                    <a:pt x="9046" y="13642"/>
                  </a:cubicBezTo>
                  <a:cubicBezTo>
                    <a:pt x="9046" y="13642"/>
                    <a:pt x="9415" y="13528"/>
                    <a:pt x="9046" y="13528"/>
                  </a:cubicBezTo>
                  <a:cubicBezTo>
                    <a:pt x="9046" y="13301"/>
                    <a:pt x="9046" y="13528"/>
                    <a:pt x="9046" y="13301"/>
                  </a:cubicBezTo>
                  <a:cubicBezTo>
                    <a:pt x="9046" y="13301"/>
                    <a:pt x="9046" y="13301"/>
                    <a:pt x="9046" y="13301"/>
                  </a:cubicBezTo>
                  <a:cubicBezTo>
                    <a:pt x="9046" y="13301"/>
                    <a:pt x="9046" y="13301"/>
                    <a:pt x="9046" y="13301"/>
                  </a:cubicBezTo>
                  <a:cubicBezTo>
                    <a:pt x="9046" y="13187"/>
                    <a:pt x="9415" y="13187"/>
                    <a:pt x="9415" y="13301"/>
                  </a:cubicBezTo>
                  <a:cubicBezTo>
                    <a:pt x="9415" y="13301"/>
                    <a:pt x="9415" y="13187"/>
                    <a:pt x="9415" y="13301"/>
                  </a:cubicBezTo>
                  <a:cubicBezTo>
                    <a:pt x="9785" y="13301"/>
                    <a:pt x="9785" y="13187"/>
                    <a:pt x="9785" y="13187"/>
                  </a:cubicBezTo>
                  <a:cubicBezTo>
                    <a:pt x="9785" y="13187"/>
                    <a:pt x="9785" y="13187"/>
                    <a:pt x="9785" y="13187"/>
                  </a:cubicBezTo>
                  <a:cubicBezTo>
                    <a:pt x="9785" y="13187"/>
                    <a:pt x="9969" y="12846"/>
                    <a:pt x="10154" y="12846"/>
                  </a:cubicBezTo>
                  <a:cubicBezTo>
                    <a:pt x="9969" y="12846"/>
                    <a:pt x="9969" y="12846"/>
                    <a:pt x="9969" y="12846"/>
                  </a:cubicBezTo>
                  <a:cubicBezTo>
                    <a:pt x="9969" y="12733"/>
                    <a:pt x="10523" y="12733"/>
                    <a:pt x="10154" y="12619"/>
                  </a:cubicBezTo>
                  <a:cubicBezTo>
                    <a:pt x="10523" y="12619"/>
                    <a:pt x="10523" y="12619"/>
                    <a:pt x="10523" y="12619"/>
                  </a:cubicBezTo>
                  <a:cubicBezTo>
                    <a:pt x="10523" y="12505"/>
                    <a:pt x="10154" y="12505"/>
                    <a:pt x="10523" y="12505"/>
                  </a:cubicBezTo>
                  <a:cubicBezTo>
                    <a:pt x="10154" y="12505"/>
                    <a:pt x="10523" y="12505"/>
                    <a:pt x="10523" y="12505"/>
                  </a:cubicBezTo>
                  <a:cubicBezTo>
                    <a:pt x="10523" y="12505"/>
                    <a:pt x="10523" y="12278"/>
                    <a:pt x="10523" y="12505"/>
                  </a:cubicBezTo>
                  <a:cubicBezTo>
                    <a:pt x="10523" y="12278"/>
                    <a:pt x="10892" y="12164"/>
                    <a:pt x="10892" y="12051"/>
                  </a:cubicBezTo>
                  <a:cubicBezTo>
                    <a:pt x="11077" y="12051"/>
                    <a:pt x="11077" y="12051"/>
                    <a:pt x="11077" y="12051"/>
                  </a:cubicBezTo>
                  <a:cubicBezTo>
                    <a:pt x="10892" y="12051"/>
                    <a:pt x="10892" y="12051"/>
                    <a:pt x="10892" y="12051"/>
                  </a:cubicBezTo>
                  <a:cubicBezTo>
                    <a:pt x="10892" y="12051"/>
                    <a:pt x="11077" y="11823"/>
                    <a:pt x="10892" y="11823"/>
                  </a:cubicBezTo>
                  <a:cubicBezTo>
                    <a:pt x="11077" y="11823"/>
                    <a:pt x="10708" y="12051"/>
                    <a:pt x="10892" y="12051"/>
                  </a:cubicBezTo>
                  <a:cubicBezTo>
                    <a:pt x="10708" y="12051"/>
                    <a:pt x="11077" y="12051"/>
                    <a:pt x="10892" y="11823"/>
                  </a:cubicBezTo>
                  <a:cubicBezTo>
                    <a:pt x="10892" y="11823"/>
                    <a:pt x="11077" y="11823"/>
                    <a:pt x="11077" y="11709"/>
                  </a:cubicBezTo>
                  <a:cubicBezTo>
                    <a:pt x="11077" y="11823"/>
                    <a:pt x="10892" y="11709"/>
                    <a:pt x="10892" y="11709"/>
                  </a:cubicBezTo>
                  <a:cubicBezTo>
                    <a:pt x="11077" y="11709"/>
                    <a:pt x="10892" y="11709"/>
                    <a:pt x="11077" y="11709"/>
                  </a:cubicBezTo>
                  <a:cubicBezTo>
                    <a:pt x="11077" y="11709"/>
                    <a:pt x="11077" y="11709"/>
                    <a:pt x="11077" y="11709"/>
                  </a:cubicBezTo>
                  <a:cubicBezTo>
                    <a:pt x="11446" y="11709"/>
                    <a:pt x="11077" y="11596"/>
                    <a:pt x="11446" y="11596"/>
                  </a:cubicBezTo>
                  <a:cubicBezTo>
                    <a:pt x="11077" y="11596"/>
                    <a:pt x="11631" y="11596"/>
                    <a:pt x="11446" y="11255"/>
                  </a:cubicBezTo>
                  <a:cubicBezTo>
                    <a:pt x="11077" y="11255"/>
                    <a:pt x="11077" y="11255"/>
                    <a:pt x="11077" y="11255"/>
                  </a:cubicBezTo>
                  <a:cubicBezTo>
                    <a:pt x="11446" y="11255"/>
                    <a:pt x="11446" y="11255"/>
                    <a:pt x="11446" y="11255"/>
                  </a:cubicBezTo>
                  <a:cubicBezTo>
                    <a:pt x="11446" y="11255"/>
                    <a:pt x="11446" y="11255"/>
                    <a:pt x="11446" y="11255"/>
                  </a:cubicBezTo>
                  <a:cubicBezTo>
                    <a:pt x="11631" y="11255"/>
                    <a:pt x="11446" y="11141"/>
                    <a:pt x="11631" y="11255"/>
                  </a:cubicBezTo>
                  <a:cubicBezTo>
                    <a:pt x="11631" y="11141"/>
                    <a:pt x="12185" y="11027"/>
                    <a:pt x="11631" y="11027"/>
                  </a:cubicBezTo>
                  <a:cubicBezTo>
                    <a:pt x="12185" y="11027"/>
                    <a:pt x="12185" y="10800"/>
                    <a:pt x="12185" y="10800"/>
                  </a:cubicBezTo>
                  <a:cubicBezTo>
                    <a:pt x="12185" y="10800"/>
                    <a:pt x="12185" y="10800"/>
                    <a:pt x="12185" y="10800"/>
                  </a:cubicBezTo>
                  <a:cubicBezTo>
                    <a:pt x="12185" y="10686"/>
                    <a:pt x="12185" y="10800"/>
                    <a:pt x="12185" y="10686"/>
                  </a:cubicBezTo>
                  <a:cubicBezTo>
                    <a:pt x="12185" y="10686"/>
                    <a:pt x="12185" y="10686"/>
                    <a:pt x="12185" y="10573"/>
                  </a:cubicBezTo>
                  <a:cubicBezTo>
                    <a:pt x="12369" y="10573"/>
                    <a:pt x="12369" y="10573"/>
                    <a:pt x="12369" y="10573"/>
                  </a:cubicBezTo>
                  <a:cubicBezTo>
                    <a:pt x="12369" y="10573"/>
                    <a:pt x="12923" y="10573"/>
                    <a:pt x="12554" y="10345"/>
                  </a:cubicBezTo>
                  <a:cubicBezTo>
                    <a:pt x="12369" y="10345"/>
                    <a:pt x="12369" y="10345"/>
                    <a:pt x="12369" y="10345"/>
                  </a:cubicBezTo>
                  <a:cubicBezTo>
                    <a:pt x="12185" y="10232"/>
                    <a:pt x="12554" y="10232"/>
                    <a:pt x="12554" y="10232"/>
                  </a:cubicBezTo>
                  <a:cubicBezTo>
                    <a:pt x="12923" y="10232"/>
                    <a:pt x="12923" y="10232"/>
                    <a:pt x="12923" y="10232"/>
                  </a:cubicBezTo>
                  <a:cubicBezTo>
                    <a:pt x="12554" y="10232"/>
                    <a:pt x="13108" y="10232"/>
                    <a:pt x="12923" y="10118"/>
                  </a:cubicBezTo>
                  <a:cubicBezTo>
                    <a:pt x="12923" y="10118"/>
                    <a:pt x="12923" y="9777"/>
                    <a:pt x="13108" y="10118"/>
                  </a:cubicBezTo>
                  <a:cubicBezTo>
                    <a:pt x="13108" y="9777"/>
                    <a:pt x="13292" y="9663"/>
                    <a:pt x="13108" y="9549"/>
                  </a:cubicBezTo>
                  <a:cubicBezTo>
                    <a:pt x="13108" y="9549"/>
                    <a:pt x="13292" y="9322"/>
                    <a:pt x="13292" y="9549"/>
                  </a:cubicBezTo>
                  <a:cubicBezTo>
                    <a:pt x="13292" y="9549"/>
                    <a:pt x="13108" y="9549"/>
                    <a:pt x="13292" y="9549"/>
                  </a:cubicBezTo>
                  <a:cubicBezTo>
                    <a:pt x="13292" y="9549"/>
                    <a:pt x="13292" y="9549"/>
                    <a:pt x="13292" y="9549"/>
                  </a:cubicBezTo>
                  <a:cubicBezTo>
                    <a:pt x="13292" y="9549"/>
                    <a:pt x="13292" y="9322"/>
                    <a:pt x="13108" y="9322"/>
                  </a:cubicBezTo>
                  <a:cubicBezTo>
                    <a:pt x="13108" y="9208"/>
                    <a:pt x="13662" y="9322"/>
                    <a:pt x="13662" y="9208"/>
                  </a:cubicBezTo>
                  <a:cubicBezTo>
                    <a:pt x="13662" y="9208"/>
                    <a:pt x="13662" y="9208"/>
                    <a:pt x="13662" y="9208"/>
                  </a:cubicBezTo>
                  <a:cubicBezTo>
                    <a:pt x="13846" y="9208"/>
                    <a:pt x="13846" y="9208"/>
                    <a:pt x="13846" y="9208"/>
                  </a:cubicBezTo>
                  <a:cubicBezTo>
                    <a:pt x="13846" y="9095"/>
                    <a:pt x="13662" y="9095"/>
                    <a:pt x="13662" y="9095"/>
                  </a:cubicBezTo>
                  <a:cubicBezTo>
                    <a:pt x="13662" y="9095"/>
                    <a:pt x="13662" y="8867"/>
                    <a:pt x="13846" y="8867"/>
                  </a:cubicBezTo>
                  <a:cubicBezTo>
                    <a:pt x="13662" y="8867"/>
                    <a:pt x="13662" y="8867"/>
                    <a:pt x="13662" y="8867"/>
                  </a:cubicBezTo>
                  <a:cubicBezTo>
                    <a:pt x="13662" y="8867"/>
                    <a:pt x="13662" y="8867"/>
                    <a:pt x="13846" y="8867"/>
                  </a:cubicBezTo>
                  <a:cubicBezTo>
                    <a:pt x="13662" y="8867"/>
                    <a:pt x="13662" y="8867"/>
                    <a:pt x="13662" y="8867"/>
                  </a:cubicBezTo>
                  <a:cubicBezTo>
                    <a:pt x="13662" y="8754"/>
                    <a:pt x="13846" y="8754"/>
                    <a:pt x="13846" y="8754"/>
                  </a:cubicBezTo>
                  <a:cubicBezTo>
                    <a:pt x="13846" y="8867"/>
                    <a:pt x="13846" y="8867"/>
                    <a:pt x="13846" y="8867"/>
                  </a:cubicBezTo>
                  <a:cubicBezTo>
                    <a:pt x="13846" y="8867"/>
                    <a:pt x="13846" y="8867"/>
                    <a:pt x="14031" y="8867"/>
                  </a:cubicBezTo>
                  <a:cubicBezTo>
                    <a:pt x="13846" y="8754"/>
                    <a:pt x="14031" y="8754"/>
                    <a:pt x="14031" y="8754"/>
                  </a:cubicBezTo>
                  <a:cubicBezTo>
                    <a:pt x="14031" y="8754"/>
                    <a:pt x="14031" y="8754"/>
                    <a:pt x="14031" y="8754"/>
                  </a:cubicBezTo>
                  <a:cubicBezTo>
                    <a:pt x="14031" y="8754"/>
                    <a:pt x="14585" y="8640"/>
                    <a:pt x="14031" y="8640"/>
                  </a:cubicBezTo>
                  <a:cubicBezTo>
                    <a:pt x="14031" y="8754"/>
                    <a:pt x="14031" y="8754"/>
                    <a:pt x="14031" y="8754"/>
                  </a:cubicBezTo>
                  <a:cubicBezTo>
                    <a:pt x="14031" y="8640"/>
                    <a:pt x="13846" y="8640"/>
                    <a:pt x="14031" y="8640"/>
                  </a:cubicBezTo>
                  <a:cubicBezTo>
                    <a:pt x="14031" y="8640"/>
                    <a:pt x="14585" y="8754"/>
                    <a:pt x="14585" y="8640"/>
                  </a:cubicBezTo>
                  <a:cubicBezTo>
                    <a:pt x="14031" y="8640"/>
                    <a:pt x="14031" y="8640"/>
                    <a:pt x="14031" y="8640"/>
                  </a:cubicBezTo>
                  <a:cubicBezTo>
                    <a:pt x="14031" y="8413"/>
                    <a:pt x="14031" y="8413"/>
                    <a:pt x="14031" y="8413"/>
                  </a:cubicBezTo>
                  <a:cubicBezTo>
                    <a:pt x="14585" y="8640"/>
                    <a:pt x="14585" y="8640"/>
                    <a:pt x="14585" y="8640"/>
                  </a:cubicBezTo>
                  <a:cubicBezTo>
                    <a:pt x="14585" y="8413"/>
                    <a:pt x="14031" y="8413"/>
                    <a:pt x="14031" y="8413"/>
                  </a:cubicBezTo>
                  <a:cubicBezTo>
                    <a:pt x="14585" y="8640"/>
                    <a:pt x="14585" y="8413"/>
                    <a:pt x="14769" y="8413"/>
                  </a:cubicBezTo>
                  <a:cubicBezTo>
                    <a:pt x="14769" y="8185"/>
                    <a:pt x="14769" y="8185"/>
                    <a:pt x="14769" y="8185"/>
                  </a:cubicBezTo>
                  <a:cubicBezTo>
                    <a:pt x="14769" y="8185"/>
                    <a:pt x="14769" y="8185"/>
                    <a:pt x="14769" y="8185"/>
                  </a:cubicBezTo>
                  <a:cubicBezTo>
                    <a:pt x="14585" y="8185"/>
                    <a:pt x="14769" y="7958"/>
                    <a:pt x="14769" y="7958"/>
                  </a:cubicBezTo>
                  <a:cubicBezTo>
                    <a:pt x="14769" y="7958"/>
                    <a:pt x="14769" y="7958"/>
                    <a:pt x="14769" y="7958"/>
                  </a:cubicBezTo>
                  <a:cubicBezTo>
                    <a:pt x="14769" y="7958"/>
                    <a:pt x="14769" y="7958"/>
                    <a:pt x="14954" y="7958"/>
                  </a:cubicBezTo>
                  <a:cubicBezTo>
                    <a:pt x="14954" y="7844"/>
                    <a:pt x="14585" y="7844"/>
                    <a:pt x="14769" y="7844"/>
                  </a:cubicBezTo>
                  <a:cubicBezTo>
                    <a:pt x="14769" y="7731"/>
                    <a:pt x="14954" y="7844"/>
                    <a:pt x="14954" y="7844"/>
                  </a:cubicBezTo>
                  <a:cubicBezTo>
                    <a:pt x="14954" y="7731"/>
                    <a:pt x="15508" y="7731"/>
                    <a:pt x="15323" y="7617"/>
                  </a:cubicBezTo>
                  <a:cubicBezTo>
                    <a:pt x="15508" y="7617"/>
                    <a:pt x="15508" y="7617"/>
                    <a:pt x="15508" y="7617"/>
                  </a:cubicBezTo>
                  <a:cubicBezTo>
                    <a:pt x="15508" y="7389"/>
                    <a:pt x="16062" y="7276"/>
                    <a:pt x="15692" y="7162"/>
                  </a:cubicBezTo>
                  <a:cubicBezTo>
                    <a:pt x="15692" y="7162"/>
                    <a:pt x="15692" y="6935"/>
                    <a:pt x="15508" y="6935"/>
                  </a:cubicBezTo>
                  <a:cubicBezTo>
                    <a:pt x="15692" y="6935"/>
                    <a:pt x="15508" y="6935"/>
                    <a:pt x="15692" y="6935"/>
                  </a:cubicBezTo>
                  <a:cubicBezTo>
                    <a:pt x="15692" y="6935"/>
                    <a:pt x="15692" y="6935"/>
                    <a:pt x="15692" y="7162"/>
                  </a:cubicBezTo>
                  <a:cubicBezTo>
                    <a:pt x="16062" y="6935"/>
                    <a:pt x="16246" y="6935"/>
                    <a:pt x="16062" y="6707"/>
                  </a:cubicBezTo>
                  <a:cubicBezTo>
                    <a:pt x="16246" y="6707"/>
                    <a:pt x="16246" y="6707"/>
                    <a:pt x="16246" y="6707"/>
                  </a:cubicBezTo>
                  <a:cubicBezTo>
                    <a:pt x="16062" y="6707"/>
                    <a:pt x="16062" y="6480"/>
                    <a:pt x="16246" y="6480"/>
                  </a:cubicBezTo>
                  <a:cubicBezTo>
                    <a:pt x="16246" y="6480"/>
                    <a:pt x="16246" y="6480"/>
                    <a:pt x="16246" y="6480"/>
                  </a:cubicBezTo>
                  <a:cubicBezTo>
                    <a:pt x="16246" y="6480"/>
                    <a:pt x="16246" y="6480"/>
                    <a:pt x="16246" y="6480"/>
                  </a:cubicBezTo>
                  <a:cubicBezTo>
                    <a:pt x="16431" y="6480"/>
                    <a:pt x="16431" y="6480"/>
                    <a:pt x="16431" y="6480"/>
                  </a:cubicBezTo>
                  <a:cubicBezTo>
                    <a:pt x="16246" y="6480"/>
                    <a:pt x="16246" y="6366"/>
                    <a:pt x="16246" y="6366"/>
                  </a:cubicBezTo>
                  <a:cubicBezTo>
                    <a:pt x="16431" y="6366"/>
                    <a:pt x="16985" y="6366"/>
                    <a:pt x="16431" y="6366"/>
                  </a:cubicBezTo>
                  <a:cubicBezTo>
                    <a:pt x="16431" y="6253"/>
                    <a:pt x="16431" y="6253"/>
                    <a:pt x="16431" y="6253"/>
                  </a:cubicBezTo>
                  <a:cubicBezTo>
                    <a:pt x="16985" y="6253"/>
                    <a:pt x="16985" y="6253"/>
                    <a:pt x="16985" y="6253"/>
                  </a:cubicBezTo>
                  <a:cubicBezTo>
                    <a:pt x="16985" y="6139"/>
                    <a:pt x="16985" y="6139"/>
                    <a:pt x="16985" y="5912"/>
                  </a:cubicBezTo>
                  <a:cubicBezTo>
                    <a:pt x="17169" y="5912"/>
                    <a:pt x="17354" y="5684"/>
                    <a:pt x="17723" y="5457"/>
                  </a:cubicBezTo>
                  <a:cubicBezTo>
                    <a:pt x="17723" y="5457"/>
                    <a:pt x="17723" y="5457"/>
                    <a:pt x="17723" y="5457"/>
                  </a:cubicBezTo>
                  <a:cubicBezTo>
                    <a:pt x="17723" y="5457"/>
                    <a:pt x="17723" y="5457"/>
                    <a:pt x="17723" y="5457"/>
                  </a:cubicBezTo>
                  <a:cubicBezTo>
                    <a:pt x="17723" y="5457"/>
                    <a:pt x="17723" y="5343"/>
                    <a:pt x="17354" y="5343"/>
                  </a:cubicBezTo>
                  <a:cubicBezTo>
                    <a:pt x="17723" y="5343"/>
                    <a:pt x="17723" y="5343"/>
                    <a:pt x="17723" y="5343"/>
                  </a:cubicBezTo>
                  <a:cubicBezTo>
                    <a:pt x="17908" y="5343"/>
                    <a:pt x="17723" y="5343"/>
                    <a:pt x="17908" y="5343"/>
                  </a:cubicBezTo>
                  <a:cubicBezTo>
                    <a:pt x="17908" y="5002"/>
                    <a:pt x="17908" y="5002"/>
                    <a:pt x="17908" y="5002"/>
                  </a:cubicBezTo>
                  <a:cubicBezTo>
                    <a:pt x="17908" y="5002"/>
                    <a:pt x="17908" y="5002"/>
                    <a:pt x="17723" y="5002"/>
                  </a:cubicBezTo>
                  <a:cubicBezTo>
                    <a:pt x="17908" y="5002"/>
                    <a:pt x="17908" y="5002"/>
                    <a:pt x="17908" y="5002"/>
                  </a:cubicBezTo>
                  <a:cubicBezTo>
                    <a:pt x="17723" y="4888"/>
                    <a:pt x="17354" y="5002"/>
                    <a:pt x="17169" y="4888"/>
                  </a:cubicBezTo>
                  <a:cubicBezTo>
                    <a:pt x="17354" y="4888"/>
                    <a:pt x="17354" y="4888"/>
                    <a:pt x="17354" y="4888"/>
                  </a:cubicBezTo>
                  <a:cubicBezTo>
                    <a:pt x="17169" y="4775"/>
                    <a:pt x="17169" y="4888"/>
                    <a:pt x="17169" y="4775"/>
                  </a:cubicBezTo>
                  <a:cubicBezTo>
                    <a:pt x="17169" y="4775"/>
                    <a:pt x="17354" y="4775"/>
                    <a:pt x="17354" y="4888"/>
                  </a:cubicBezTo>
                  <a:cubicBezTo>
                    <a:pt x="17723" y="4775"/>
                    <a:pt x="17908" y="4888"/>
                    <a:pt x="17908" y="4888"/>
                  </a:cubicBezTo>
                  <a:cubicBezTo>
                    <a:pt x="17908" y="4775"/>
                    <a:pt x="17908" y="4888"/>
                    <a:pt x="17723" y="4888"/>
                  </a:cubicBezTo>
                  <a:cubicBezTo>
                    <a:pt x="17723" y="4775"/>
                    <a:pt x="17908" y="4775"/>
                    <a:pt x="17908" y="4775"/>
                  </a:cubicBezTo>
                  <a:cubicBezTo>
                    <a:pt x="17908" y="4775"/>
                    <a:pt x="18092" y="4888"/>
                    <a:pt x="18092" y="4775"/>
                  </a:cubicBezTo>
                  <a:cubicBezTo>
                    <a:pt x="18092" y="4775"/>
                    <a:pt x="17908" y="4775"/>
                    <a:pt x="18092" y="4775"/>
                  </a:cubicBezTo>
                  <a:cubicBezTo>
                    <a:pt x="18462" y="4775"/>
                    <a:pt x="18462" y="4775"/>
                    <a:pt x="18462" y="4775"/>
                  </a:cubicBezTo>
                  <a:cubicBezTo>
                    <a:pt x="18462" y="4775"/>
                    <a:pt x="18462" y="4775"/>
                    <a:pt x="18462" y="4775"/>
                  </a:cubicBezTo>
                  <a:cubicBezTo>
                    <a:pt x="18462" y="4661"/>
                    <a:pt x="18092" y="4661"/>
                    <a:pt x="18092" y="4661"/>
                  </a:cubicBezTo>
                  <a:cubicBezTo>
                    <a:pt x="18092" y="4661"/>
                    <a:pt x="18462" y="4434"/>
                    <a:pt x="18646" y="4661"/>
                  </a:cubicBezTo>
                  <a:cubicBezTo>
                    <a:pt x="18462" y="4661"/>
                    <a:pt x="18462" y="4661"/>
                    <a:pt x="18462" y="4661"/>
                  </a:cubicBezTo>
                  <a:cubicBezTo>
                    <a:pt x="18462" y="4434"/>
                    <a:pt x="18646" y="4434"/>
                    <a:pt x="18462" y="4434"/>
                  </a:cubicBezTo>
                  <a:cubicBezTo>
                    <a:pt x="18646" y="4434"/>
                    <a:pt x="18646" y="4434"/>
                    <a:pt x="18646" y="4434"/>
                  </a:cubicBezTo>
                  <a:cubicBezTo>
                    <a:pt x="18646" y="4434"/>
                    <a:pt x="18646" y="4434"/>
                    <a:pt x="18462" y="4320"/>
                  </a:cubicBezTo>
                  <a:cubicBezTo>
                    <a:pt x="18462" y="4320"/>
                    <a:pt x="18831" y="4320"/>
                    <a:pt x="18646" y="4206"/>
                  </a:cubicBezTo>
                  <a:cubicBezTo>
                    <a:pt x="18646" y="4206"/>
                    <a:pt x="18646" y="4206"/>
                    <a:pt x="18831" y="4206"/>
                  </a:cubicBezTo>
                  <a:cubicBezTo>
                    <a:pt x="18831" y="4320"/>
                    <a:pt x="18646" y="4320"/>
                    <a:pt x="18831" y="4320"/>
                  </a:cubicBezTo>
                  <a:cubicBezTo>
                    <a:pt x="18646" y="4320"/>
                    <a:pt x="18831" y="4320"/>
                    <a:pt x="18831" y="4320"/>
                  </a:cubicBezTo>
                  <a:cubicBezTo>
                    <a:pt x="18831" y="4206"/>
                    <a:pt x="18831" y="4206"/>
                    <a:pt x="18831" y="4206"/>
                  </a:cubicBezTo>
                  <a:cubicBezTo>
                    <a:pt x="18831" y="4206"/>
                    <a:pt x="18831" y="4206"/>
                    <a:pt x="19385" y="4206"/>
                  </a:cubicBezTo>
                  <a:cubicBezTo>
                    <a:pt x="18831" y="4206"/>
                    <a:pt x="18831" y="4206"/>
                    <a:pt x="18831" y="4206"/>
                  </a:cubicBezTo>
                  <a:cubicBezTo>
                    <a:pt x="19385" y="4206"/>
                    <a:pt x="19385" y="4206"/>
                    <a:pt x="19385" y="4206"/>
                  </a:cubicBezTo>
                  <a:cubicBezTo>
                    <a:pt x="18831" y="3979"/>
                    <a:pt x="18831" y="3979"/>
                    <a:pt x="18831" y="3979"/>
                  </a:cubicBezTo>
                  <a:cubicBezTo>
                    <a:pt x="18831" y="3979"/>
                    <a:pt x="18831" y="3979"/>
                    <a:pt x="18831" y="3979"/>
                  </a:cubicBezTo>
                  <a:cubicBezTo>
                    <a:pt x="18831" y="3979"/>
                    <a:pt x="18831" y="3979"/>
                    <a:pt x="18831" y="3865"/>
                  </a:cubicBezTo>
                  <a:cubicBezTo>
                    <a:pt x="19385" y="3979"/>
                    <a:pt x="19385" y="3979"/>
                    <a:pt x="19385" y="3979"/>
                  </a:cubicBezTo>
                  <a:cubicBezTo>
                    <a:pt x="19569" y="3979"/>
                    <a:pt x="19385" y="3865"/>
                    <a:pt x="19569" y="3865"/>
                  </a:cubicBezTo>
                  <a:cubicBezTo>
                    <a:pt x="19385" y="3979"/>
                    <a:pt x="19385" y="3979"/>
                    <a:pt x="19385" y="3979"/>
                  </a:cubicBezTo>
                  <a:cubicBezTo>
                    <a:pt x="19385" y="3865"/>
                    <a:pt x="18831" y="3865"/>
                    <a:pt x="18831" y="3524"/>
                  </a:cubicBezTo>
                  <a:cubicBezTo>
                    <a:pt x="19385" y="3524"/>
                    <a:pt x="19569" y="3524"/>
                    <a:pt x="19569" y="3865"/>
                  </a:cubicBezTo>
                  <a:cubicBezTo>
                    <a:pt x="19569" y="3865"/>
                    <a:pt x="19569" y="3524"/>
                    <a:pt x="19385" y="3524"/>
                  </a:cubicBezTo>
                  <a:cubicBezTo>
                    <a:pt x="19569" y="3524"/>
                    <a:pt x="19569" y="3865"/>
                    <a:pt x="19569" y="3524"/>
                  </a:cubicBezTo>
                  <a:cubicBezTo>
                    <a:pt x="19569" y="3411"/>
                    <a:pt x="19569" y="3411"/>
                    <a:pt x="19569" y="3411"/>
                  </a:cubicBezTo>
                  <a:cubicBezTo>
                    <a:pt x="19385" y="3411"/>
                    <a:pt x="19385" y="3411"/>
                    <a:pt x="19385" y="3411"/>
                  </a:cubicBezTo>
                  <a:cubicBezTo>
                    <a:pt x="19385" y="3297"/>
                    <a:pt x="19385" y="3297"/>
                    <a:pt x="19385" y="3297"/>
                  </a:cubicBezTo>
                  <a:cubicBezTo>
                    <a:pt x="18831" y="3297"/>
                    <a:pt x="18831" y="3297"/>
                    <a:pt x="18831" y="3297"/>
                  </a:cubicBezTo>
                  <a:cubicBezTo>
                    <a:pt x="18831" y="3297"/>
                    <a:pt x="18831" y="3297"/>
                    <a:pt x="18831" y="3183"/>
                  </a:cubicBezTo>
                  <a:cubicBezTo>
                    <a:pt x="19385" y="3411"/>
                    <a:pt x="19569" y="3297"/>
                    <a:pt x="19754" y="3297"/>
                  </a:cubicBezTo>
                  <a:cubicBezTo>
                    <a:pt x="19754" y="3297"/>
                    <a:pt x="19385" y="3183"/>
                    <a:pt x="19754" y="3183"/>
                  </a:cubicBezTo>
                  <a:cubicBezTo>
                    <a:pt x="19754" y="3183"/>
                    <a:pt x="20123" y="3183"/>
                    <a:pt x="19754" y="3183"/>
                  </a:cubicBezTo>
                  <a:cubicBezTo>
                    <a:pt x="19754" y="3183"/>
                    <a:pt x="20123" y="3297"/>
                    <a:pt x="20123" y="3183"/>
                  </a:cubicBezTo>
                  <a:cubicBezTo>
                    <a:pt x="20123" y="3183"/>
                    <a:pt x="20123" y="2956"/>
                    <a:pt x="19754" y="2956"/>
                  </a:cubicBezTo>
                  <a:cubicBezTo>
                    <a:pt x="19754" y="3183"/>
                    <a:pt x="19754" y="3183"/>
                    <a:pt x="19754" y="3183"/>
                  </a:cubicBezTo>
                  <a:cubicBezTo>
                    <a:pt x="19569" y="2956"/>
                    <a:pt x="19569" y="2956"/>
                    <a:pt x="19569" y="2956"/>
                  </a:cubicBezTo>
                  <a:cubicBezTo>
                    <a:pt x="19569" y="2842"/>
                    <a:pt x="19569" y="2842"/>
                    <a:pt x="19754" y="2842"/>
                  </a:cubicBezTo>
                  <a:cubicBezTo>
                    <a:pt x="19754" y="2956"/>
                    <a:pt x="19754" y="2956"/>
                    <a:pt x="19754" y="2956"/>
                  </a:cubicBezTo>
                  <a:cubicBezTo>
                    <a:pt x="20123" y="2956"/>
                    <a:pt x="19754" y="2842"/>
                    <a:pt x="20123" y="2842"/>
                  </a:cubicBezTo>
                  <a:cubicBezTo>
                    <a:pt x="20123" y="2956"/>
                    <a:pt x="20123" y="2956"/>
                    <a:pt x="20308" y="2956"/>
                  </a:cubicBezTo>
                  <a:cubicBezTo>
                    <a:pt x="20308" y="2956"/>
                    <a:pt x="20308" y="2956"/>
                    <a:pt x="20308" y="2956"/>
                  </a:cubicBezTo>
                  <a:cubicBezTo>
                    <a:pt x="20308" y="2956"/>
                    <a:pt x="20308" y="2956"/>
                    <a:pt x="20308" y="2956"/>
                  </a:cubicBezTo>
                  <a:cubicBezTo>
                    <a:pt x="20308" y="2842"/>
                    <a:pt x="20308" y="2956"/>
                    <a:pt x="20492" y="2842"/>
                  </a:cubicBezTo>
                  <a:cubicBezTo>
                    <a:pt x="20308" y="2842"/>
                    <a:pt x="20308" y="2842"/>
                    <a:pt x="20308" y="2842"/>
                  </a:cubicBezTo>
                  <a:cubicBezTo>
                    <a:pt x="20123" y="2728"/>
                    <a:pt x="20308" y="2956"/>
                    <a:pt x="20123" y="2842"/>
                  </a:cubicBezTo>
                  <a:cubicBezTo>
                    <a:pt x="20123" y="2842"/>
                    <a:pt x="20308" y="2842"/>
                    <a:pt x="20308" y="2728"/>
                  </a:cubicBezTo>
                  <a:cubicBezTo>
                    <a:pt x="20123" y="2728"/>
                    <a:pt x="20123" y="2728"/>
                    <a:pt x="20123" y="2728"/>
                  </a:cubicBezTo>
                  <a:cubicBezTo>
                    <a:pt x="20123" y="2728"/>
                    <a:pt x="19754" y="2501"/>
                    <a:pt x="20123" y="2501"/>
                  </a:cubicBezTo>
                  <a:cubicBezTo>
                    <a:pt x="20308" y="2501"/>
                    <a:pt x="20308" y="2501"/>
                    <a:pt x="20308" y="2728"/>
                  </a:cubicBezTo>
                  <a:cubicBezTo>
                    <a:pt x="20308" y="2501"/>
                    <a:pt x="20492" y="2501"/>
                    <a:pt x="20492" y="2501"/>
                  </a:cubicBezTo>
                  <a:cubicBezTo>
                    <a:pt x="20308" y="2387"/>
                    <a:pt x="20862" y="2387"/>
                    <a:pt x="20492" y="2387"/>
                  </a:cubicBezTo>
                  <a:cubicBezTo>
                    <a:pt x="20308" y="2501"/>
                    <a:pt x="20308" y="2501"/>
                    <a:pt x="20308" y="2501"/>
                  </a:cubicBezTo>
                  <a:cubicBezTo>
                    <a:pt x="20123" y="2387"/>
                    <a:pt x="20123" y="2728"/>
                    <a:pt x="19754" y="2501"/>
                  </a:cubicBezTo>
                  <a:cubicBezTo>
                    <a:pt x="20123" y="2501"/>
                    <a:pt x="19754" y="2387"/>
                    <a:pt x="19569" y="2387"/>
                  </a:cubicBezTo>
                  <a:cubicBezTo>
                    <a:pt x="19754" y="2387"/>
                    <a:pt x="19754" y="2387"/>
                    <a:pt x="19754" y="2387"/>
                  </a:cubicBezTo>
                  <a:cubicBezTo>
                    <a:pt x="19754" y="2387"/>
                    <a:pt x="19754" y="2387"/>
                    <a:pt x="20123" y="2387"/>
                  </a:cubicBezTo>
                  <a:cubicBezTo>
                    <a:pt x="20308" y="2274"/>
                    <a:pt x="20308" y="2274"/>
                    <a:pt x="20308" y="2274"/>
                  </a:cubicBezTo>
                  <a:cubicBezTo>
                    <a:pt x="20308" y="2274"/>
                    <a:pt x="20308" y="2274"/>
                    <a:pt x="20123" y="2274"/>
                  </a:cubicBezTo>
                  <a:cubicBezTo>
                    <a:pt x="20308" y="1933"/>
                    <a:pt x="20308" y="1933"/>
                    <a:pt x="20492" y="1819"/>
                  </a:cubicBezTo>
                  <a:cubicBezTo>
                    <a:pt x="20492" y="1933"/>
                    <a:pt x="20492" y="1705"/>
                    <a:pt x="20862" y="1819"/>
                  </a:cubicBezTo>
                  <a:cubicBezTo>
                    <a:pt x="20862" y="1819"/>
                    <a:pt x="20862" y="1933"/>
                    <a:pt x="21046" y="1933"/>
                  </a:cubicBezTo>
                  <a:cubicBezTo>
                    <a:pt x="20862" y="1933"/>
                    <a:pt x="20862" y="1933"/>
                    <a:pt x="20862" y="1933"/>
                  </a:cubicBezTo>
                  <a:cubicBezTo>
                    <a:pt x="21046" y="1933"/>
                    <a:pt x="20862" y="1819"/>
                    <a:pt x="20862" y="1819"/>
                  </a:cubicBezTo>
                  <a:cubicBezTo>
                    <a:pt x="20862" y="1933"/>
                    <a:pt x="20492" y="1819"/>
                    <a:pt x="20492" y="1705"/>
                  </a:cubicBezTo>
                  <a:cubicBezTo>
                    <a:pt x="20308" y="1705"/>
                    <a:pt x="20308" y="1705"/>
                    <a:pt x="20308" y="1705"/>
                  </a:cubicBezTo>
                  <a:cubicBezTo>
                    <a:pt x="20492" y="1478"/>
                    <a:pt x="20862" y="1478"/>
                    <a:pt x="20862" y="1478"/>
                  </a:cubicBezTo>
                  <a:cubicBezTo>
                    <a:pt x="20862" y="1364"/>
                    <a:pt x="21046" y="1251"/>
                    <a:pt x="21046" y="1023"/>
                  </a:cubicBezTo>
                  <a:cubicBezTo>
                    <a:pt x="21046" y="1023"/>
                    <a:pt x="20862" y="1023"/>
                    <a:pt x="20862" y="909"/>
                  </a:cubicBezTo>
                  <a:cubicBezTo>
                    <a:pt x="21046" y="909"/>
                    <a:pt x="21046" y="1023"/>
                    <a:pt x="21046" y="909"/>
                  </a:cubicBezTo>
                  <a:cubicBezTo>
                    <a:pt x="21046" y="909"/>
                    <a:pt x="21046" y="909"/>
                    <a:pt x="21046" y="909"/>
                  </a:cubicBezTo>
                  <a:cubicBezTo>
                    <a:pt x="21046" y="909"/>
                    <a:pt x="21046" y="796"/>
                    <a:pt x="21231" y="796"/>
                  </a:cubicBezTo>
                  <a:cubicBezTo>
                    <a:pt x="21046" y="796"/>
                    <a:pt x="21046" y="796"/>
                    <a:pt x="21046" y="796"/>
                  </a:cubicBezTo>
                  <a:cubicBezTo>
                    <a:pt x="21046" y="796"/>
                    <a:pt x="21046" y="796"/>
                    <a:pt x="21231" y="796"/>
                  </a:cubicBezTo>
                  <a:cubicBezTo>
                    <a:pt x="21046" y="796"/>
                    <a:pt x="21046" y="796"/>
                    <a:pt x="21046" y="796"/>
                  </a:cubicBezTo>
                  <a:cubicBezTo>
                    <a:pt x="21046" y="455"/>
                    <a:pt x="21046" y="455"/>
                    <a:pt x="21231" y="455"/>
                  </a:cubicBezTo>
                  <a:cubicBezTo>
                    <a:pt x="21231" y="455"/>
                    <a:pt x="21231" y="455"/>
                    <a:pt x="21231" y="455"/>
                  </a:cubicBezTo>
                  <a:cubicBezTo>
                    <a:pt x="21600" y="455"/>
                    <a:pt x="21231" y="341"/>
                    <a:pt x="21600" y="341"/>
                  </a:cubicBezTo>
                  <a:cubicBezTo>
                    <a:pt x="21231" y="114"/>
                    <a:pt x="21231" y="114"/>
                    <a:pt x="21231" y="114"/>
                  </a:cubicBezTo>
                  <a:cubicBezTo>
                    <a:pt x="21600" y="114"/>
                    <a:pt x="21600" y="114"/>
                    <a:pt x="21600" y="114"/>
                  </a:cubicBezTo>
                  <a:cubicBezTo>
                    <a:pt x="21231" y="114"/>
                    <a:pt x="21231" y="0"/>
                    <a:pt x="21600" y="0"/>
                  </a:cubicBezTo>
                  <a:cubicBezTo>
                    <a:pt x="21046" y="114"/>
                    <a:pt x="21046" y="114"/>
                    <a:pt x="21046" y="114"/>
                  </a:cubicBezTo>
                  <a:cubicBezTo>
                    <a:pt x="21231" y="114"/>
                    <a:pt x="21231" y="114"/>
                    <a:pt x="21231" y="114"/>
                  </a:cubicBezTo>
                  <a:cubicBezTo>
                    <a:pt x="21600" y="341"/>
                    <a:pt x="21231" y="341"/>
                    <a:pt x="21231" y="341"/>
                  </a:cubicBezTo>
                  <a:cubicBezTo>
                    <a:pt x="21231" y="341"/>
                    <a:pt x="21231" y="341"/>
                    <a:pt x="21231" y="341"/>
                  </a:cubicBezTo>
                  <a:cubicBezTo>
                    <a:pt x="21046" y="114"/>
                    <a:pt x="21046" y="341"/>
                    <a:pt x="21046" y="114"/>
                  </a:cubicBezTo>
                  <a:cubicBezTo>
                    <a:pt x="21046" y="114"/>
                    <a:pt x="21046" y="114"/>
                    <a:pt x="21046" y="114"/>
                  </a:cubicBezTo>
                  <a:cubicBezTo>
                    <a:pt x="21046" y="114"/>
                    <a:pt x="20862" y="114"/>
                    <a:pt x="20862" y="341"/>
                  </a:cubicBezTo>
                  <a:cubicBezTo>
                    <a:pt x="21046" y="341"/>
                    <a:pt x="20862" y="341"/>
                    <a:pt x="21046" y="341"/>
                  </a:cubicBezTo>
                  <a:cubicBezTo>
                    <a:pt x="20862" y="341"/>
                    <a:pt x="20862" y="341"/>
                    <a:pt x="20862" y="455"/>
                  </a:cubicBezTo>
                  <a:cubicBezTo>
                    <a:pt x="20862" y="455"/>
                    <a:pt x="20492" y="455"/>
                    <a:pt x="20492" y="796"/>
                  </a:cubicBezTo>
                  <a:cubicBezTo>
                    <a:pt x="20862" y="796"/>
                    <a:pt x="20862" y="796"/>
                    <a:pt x="20862" y="796"/>
                  </a:cubicBezTo>
                  <a:cubicBezTo>
                    <a:pt x="20862" y="796"/>
                    <a:pt x="20862" y="796"/>
                    <a:pt x="20862" y="909"/>
                  </a:cubicBezTo>
                  <a:cubicBezTo>
                    <a:pt x="20862" y="909"/>
                    <a:pt x="20492" y="796"/>
                    <a:pt x="20308" y="909"/>
                  </a:cubicBezTo>
                  <a:cubicBezTo>
                    <a:pt x="20492" y="909"/>
                    <a:pt x="20492" y="909"/>
                    <a:pt x="20492" y="909"/>
                  </a:cubicBezTo>
                  <a:cubicBezTo>
                    <a:pt x="20308" y="909"/>
                    <a:pt x="20308" y="909"/>
                    <a:pt x="20308" y="909"/>
                  </a:cubicBezTo>
                  <a:cubicBezTo>
                    <a:pt x="20123" y="1023"/>
                    <a:pt x="20123" y="1251"/>
                    <a:pt x="19754" y="1364"/>
                  </a:cubicBezTo>
                  <a:cubicBezTo>
                    <a:pt x="20123" y="1364"/>
                    <a:pt x="20123" y="1364"/>
                    <a:pt x="20123" y="1364"/>
                  </a:cubicBezTo>
                  <a:cubicBezTo>
                    <a:pt x="19754" y="1364"/>
                    <a:pt x="19754" y="1478"/>
                    <a:pt x="19569" y="1478"/>
                  </a:cubicBezTo>
                  <a:cubicBezTo>
                    <a:pt x="19569" y="1705"/>
                    <a:pt x="19385" y="1819"/>
                    <a:pt x="19385" y="1933"/>
                  </a:cubicBezTo>
                  <a:cubicBezTo>
                    <a:pt x="18831" y="2274"/>
                    <a:pt x="18646" y="2387"/>
                    <a:pt x="18462" y="2728"/>
                  </a:cubicBezTo>
                  <a:cubicBezTo>
                    <a:pt x="18646" y="2728"/>
                    <a:pt x="18646" y="2728"/>
                    <a:pt x="18646" y="2728"/>
                  </a:cubicBezTo>
                  <a:cubicBezTo>
                    <a:pt x="18462" y="2728"/>
                    <a:pt x="18646" y="2728"/>
                    <a:pt x="18646" y="2842"/>
                  </a:cubicBezTo>
                  <a:cubicBezTo>
                    <a:pt x="18646" y="2728"/>
                    <a:pt x="18462" y="2842"/>
                    <a:pt x="18462" y="2728"/>
                  </a:cubicBezTo>
                  <a:cubicBezTo>
                    <a:pt x="18462" y="2842"/>
                    <a:pt x="18092" y="2956"/>
                    <a:pt x="17908" y="2956"/>
                  </a:cubicBezTo>
                  <a:cubicBezTo>
                    <a:pt x="17908" y="3183"/>
                    <a:pt x="17908" y="3183"/>
                    <a:pt x="17908" y="3183"/>
                  </a:cubicBezTo>
                  <a:cubicBezTo>
                    <a:pt x="17723" y="3183"/>
                    <a:pt x="17723" y="3297"/>
                    <a:pt x="17723" y="3411"/>
                  </a:cubicBezTo>
                  <a:cubicBezTo>
                    <a:pt x="17723" y="3411"/>
                    <a:pt x="17908" y="3411"/>
                    <a:pt x="17723" y="3411"/>
                  </a:cubicBezTo>
                  <a:cubicBezTo>
                    <a:pt x="17354" y="3524"/>
                    <a:pt x="17354" y="3524"/>
                    <a:pt x="17354" y="3524"/>
                  </a:cubicBezTo>
                  <a:cubicBezTo>
                    <a:pt x="17169" y="3865"/>
                    <a:pt x="17169" y="3865"/>
                    <a:pt x="17169" y="3979"/>
                  </a:cubicBezTo>
                  <a:cubicBezTo>
                    <a:pt x="16431" y="4206"/>
                    <a:pt x="16431" y="4434"/>
                    <a:pt x="16062" y="4661"/>
                  </a:cubicBezTo>
                  <a:cubicBezTo>
                    <a:pt x="16246" y="4775"/>
                    <a:pt x="16246" y="4775"/>
                    <a:pt x="16246" y="4775"/>
                  </a:cubicBezTo>
                  <a:cubicBezTo>
                    <a:pt x="15692" y="4888"/>
                    <a:pt x="15508" y="5457"/>
                    <a:pt x="15323" y="5684"/>
                  </a:cubicBezTo>
                  <a:cubicBezTo>
                    <a:pt x="15508" y="5684"/>
                    <a:pt x="15508" y="5684"/>
                    <a:pt x="15508" y="5684"/>
                  </a:cubicBezTo>
                  <a:cubicBezTo>
                    <a:pt x="15508" y="5798"/>
                    <a:pt x="15323" y="5798"/>
                    <a:pt x="15323" y="5684"/>
                  </a:cubicBezTo>
                  <a:cubicBezTo>
                    <a:pt x="15323" y="5798"/>
                    <a:pt x="14954" y="5798"/>
                    <a:pt x="14954" y="5912"/>
                  </a:cubicBezTo>
                  <a:cubicBezTo>
                    <a:pt x="14954" y="6139"/>
                    <a:pt x="14769" y="5912"/>
                    <a:pt x="14769" y="6139"/>
                  </a:cubicBezTo>
                  <a:cubicBezTo>
                    <a:pt x="14769" y="6253"/>
                    <a:pt x="14585" y="6253"/>
                    <a:pt x="14585" y="6366"/>
                  </a:cubicBezTo>
                  <a:cubicBezTo>
                    <a:pt x="14585" y="6366"/>
                    <a:pt x="14585" y="6366"/>
                    <a:pt x="14585" y="6366"/>
                  </a:cubicBezTo>
                  <a:cubicBezTo>
                    <a:pt x="14585" y="6366"/>
                    <a:pt x="14769" y="6366"/>
                    <a:pt x="14585" y="6366"/>
                  </a:cubicBezTo>
                  <a:cubicBezTo>
                    <a:pt x="14585" y="6366"/>
                    <a:pt x="14585" y="6480"/>
                    <a:pt x="14031" y="6366"/>
                  </a:cubicBezTo>
                  <a:cubicBezTo>
                    <a:pt x="14031" y="6707"/>
                    <a:pt x="13662" y="6707"/>
                    <a:pt x="13846" y="7162"/>
                  </a:cubicBezTo>
                  <a:cubicBezTo>
                    <a:pt x="13662" y="6935"/>
                    <a:pt x="13662" y="7162"/>
                    <a:pt x="13662" y="7162"/>
                  </a:cubicBezTo>
                  <a:cubicBezTo>
                    <a:pt x="13662" y="7162"/>
                    <a:pt x="13662" y="7389"/>
                    <a:pt x="13292" y="7389"/>
                  </a:cubicBezTo>
                  <a:cubicBezTo>
                    <a:pt x="13292" y="7389"/>
                    <a:pt x="13292" y="7389"/>
                    <a:pt x="13292" y="7389"/>
                  </a:cubicBezTo>
                  <a:cubicBezTo>
                    <a:pt x="13292" y="7389"/>
                    <a:pt x="13292" y="7389"/>
                    <a:pt x="13292" y="7389"/>
                  </a:cubicBezTo>
                  <a:cubicBezTo>
                    <a:pt x="12923" y="7617"/>
                    <a:pt x="13108" y="7844"/>
                    <a:pt x="12923" y="7958"/>
                  </a:cubicBezTo>
                  <a:cubicBezTo>
                    <a:pt x="12369" y="8413"/>
                    <a:pt x="12185" y="8867"/>
                    <a:pt x="11631" y="9095"/>
                  </a:cubicBezTo>
                  <a:cubicBezTo>
                    <a:pt x="11631" y="9208"/>
                    <a:pt x="11631" y="9208"/>
                    <a:pt x="11631" y="9208"/>
                  </a:cubicBezTo>
                  <a:cubicBezTo>
                    <a:pt x="11446" y="9208"/>
                    <a:pt x="11631" y="9549"/>
                    <a:pt x="11077" y="9322"/>
                  </a:cubicBezTo>
                  <a:cubicBezTo>
                    <a:pt x="11077" y="9549"/>
                    <a:pt x="11077" y="9549"/>
                    <a:pt x="11077" y="9549"/>
                  </a:cubicBezTo>
                  <a:cubicBezTo>
                    <a:pt x="11077" y="9549"/>
                    <a:pt x="11077" y="9777"/>
                    <a:pt x="10892" y="9777"/>
                  </a:cubicBezTo>
                  <a:cubicBezTo>
                    <a:pt x="10892" y="9777"/>
                    <a:pt x="10892" y="9777"/>
                    <a:pt x="10892" y="9777"/>
                  </a:cubicBezTo>
                  <a:cubicBezTo>
                    <a:pt x="10892" y="10118"/>
                    <a:pt x="10708" y="10232"/>
                    <a:pt x="10708" y="10345"/>
                  </a:cubicBezTo>
                  <a:cubicBezTo>
                    <a:pt x="10708" y="10345"/>
                    <a:pt x="10708" y="10345"/>
                    <a:pt x="10892" y="10345"/>
                  </a:cubicBezTo>
                  <a:cubicBezTo>
                    <a:pt x="10892" y="10345"/>
                    <a:pt x="10523" y="10345"/>
                    <a:pt x="10708" y="10573"/>
                  </a:cubicBezTo>
                  <a:cubicBezTo>
                    <a:pt x="10708" y="10573"/>
                    <a:pt x="10708" y="10573"/>
                    <a:pt x="10708" y="10345"/>
                  </a:cubicBezTo>
                  <a:cubicBezTo>
                    <a:pt x="10523" y="10800"/>
                    <a:pt x="9969" y="11027"/>
                    <a:pt x="9785" y="11255"/>
                  </a:cubicBezTo>
                  <a:cubicBezTo>
                    <a:pt x="9785" y="11709"/>
                    <a:pt x="9969" y="11596"/>
                    <a:pt x="9785" y="11709"/>
                  </a:cubicBezTo>
                  <a:cubicBezTo>
                    <a:pt x="9785" y="11709"/>
                    <a:pt x="9785" y="11596"/>
                    <a:pt x="9785" y="11709"/>
                  </a:cubicBezTo>
                  <a:cubicBezTo>
                    <a:pt x="9415" y="11709"/>
                    <a:pt x="9969" y="11823"/>
                    <a:pt x="9785" y="11823"/>
                  </a:cubicBezTo>
                  <a:cubicBezTo>
                    <a:pt x="9415" y="11709"/>
                    <a:pt x="9415" y="11823"/>
                    <a:pt x="9415" y="11823"/>
                  </a:cubicBezTo>
                  <a:cubicBezTo>
                    <a:pt x="9415" y="12051"/>
                    <a:pt x="9415" y="12051"/>
                    <a:pt x="9415" y="12164"/>
                  </a:cubicBezTo>
                  <a:cubicBezTo>
                    <a:pt x="9415" y="12164"/>
                    <a:pt x="9415" y="12164"/>
                    <a:pt x="9415" y="12164"/>
                  </a:cubicBezTo>
                  <a:cubicBezTo>
                    <a:pt x="9046" y="12164"/>
                    <a:pt x="9046" y="12278"/>
                    <a:pt x="8492" y="12278"/>
                  </a:cubicBezTo>
                  <a:cubicBezTo>
                    <a:pt x="7754" y="12846"/>
                    <a:pt x="7385" y="13642"/>
                    <a:pt x="6277" y="14211"/>
                  </a:cubicBezTo>
                  <a:cubicBezTo>
                    <a:pt x="5908" y="15006"/>
                    <a:pt x="5169" y="15575"/>
                    <a:pt x="4615" y="16257"/>
                  </a:cubicBezTo>
                  <a:cubicBezTo>
                    <a:pt x="4615" y="16598"/>
                    <a:pt x="4615" y="16598"/>
                    <a:pt x="4246" y="16712"/>
                  </a:cubicBezTo>
                  <a:cubicBezTo>
                    <a:pt x="4615" y="16712"/>
                    <a:pt x="4615" y="16712"/>
                    <a:pt x="4615" y="16712"/>
                  </a:cubicBezTo>
                  <a:cubicBezTo>
                    <a:pt x="4246" y="16712"/>
                    <a:pt x="4246" y="16939"/>
                    <a:pt x="3877" y="16712"/>
                  </a:cubicBezTo>
                  <a:cubicBezTo>
                    <a:pt x="3877" y="17053"/>
                    <a:pt x="3692" y="17166"/>
                    <a:pt x="3508" y="17507"/>
                  </a:cubicBezTo>
                  <a:cubicBezTo>
                    <a:pt x="3508" y="17507"/>
                    <a:pt x="3692" y="17507"/>
                    <a:pt x="3508" y="17507"/>
                  </a:cubicBezTo>
                  <a:cubicBezTo>
                    <a:pt x="3508" y="17507"/>
                    <a:pt x="3508" y="17507"/>
                    <a:pt x="3508" y="17507"/>
                  </a:cubicBezTo>
                  <a:cubicBezTo>
                    <a:pt x="3508" y="17507"/>
                    <a:pt x="3508" y="17507"/>
                    <a:pt x="3508" y="17507"/>
                  </a:cubicBezTo>
                  <a:cubicBezTo>
                    <a:pt x="3508" y="17735"/>
                    <a:pt x="3138" y="17735"/>
                    <a:pt x="3138" y="17507"/>
                  </a:cubicBezTo>
                  <a:cubicBezTo>
                    <a:pt x="2585" y="18189"/>
                    <a:pt x="2215" y="18985"/>
                    <a:pt x="1477" y="19554"/>
                  </a:cubicBezTo>
                  <a:cubicBezTo>
                    <a:pt x="1477" y="19667"/>
                    <a:pt x="1292" y="20008"/>
                    <a:pt x="1108" y="20008"/>
                  </a:cubicBezTo>
                  <a:cubicBezTo>
                    <a:pt x="738" y="20577"/>
                    <a:pt x="554" y="21145"/>
                    <a:pt x="0" y="21600"/>
                  </a:cubicBezTo>
                  <a:cubicBezTo>
                    <a:pt x="0" y="21600"/>
                    <a:pt x="554" y="21600"/>
                    <a:pt x="738" y="21486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8" name="شكل حر 145"/>
            <p:cNvSpPr/>
            <p:nvPr/>
          </p:nvSpPr>
          <p:spPr>
            <a:xfrm flipH="1">
              <a:off x="34494" y="2660897"/>
              <a:ext cx="476528" cy="780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5" y="21486"/>
                  </a:moveTo>
                  <a:cubicBezTo>
                    <a:pt x="1117" y="21486"/>
                    <a:pt x="1117" y="20918"/>
                    <a:pt x="1862" y="20804"/>
                  </a:cubicBezTo>
                  <a:cubicBezTo>
                    <a:pt x="1862" y="20577"/>
                    <a:pt x="1676" y="20577"/>
                    <a:pt x="1862" y="20577"/>
                  </a:cubicBezTo>
                  <a:cubicBezTo>
                    <a:pt x="2421" y="20463"/>
                    <a:pt x="2607" y="20008"/>
                    <a:pt x="2607" y="19554"/>
                  </a:cubicBezTo>
                  <a:cubicBezTo>
                    <a:pt x="2607" y="19554"/>
                    <a:pt x="2607" y="19554"/>
                    <a:pt x="2607" y="19554"/>
                  </a:cubicBezTo>
                  <a:cubicBezTo>
                    <a:pt x="2607" y="19554"/>
                    <a:pt x="2979" y="19554"/>
                    <a:pt x="2979" y="19326"/>
                  </a:cubicBezTo>
                  <a:cubicBezTo>
                    <a:pt x="2979" y="19326"/>
                    <a:pt x="2979" y="19326"/>
                    <a:pt x="2607" y="19326"/>
                  </a:cubicBezTo>
                  <a:cubicBezTo>
                    <a:pt x="2979" y="19326"/>
                    <a:pt x="2979" y="19099"/>
                    <a:pt x="3166" y="19099"/>
                  </a:cubicBezTo>
                  <a:cubicBezTo>
                    <a:pt x="2979" y="19099"/>
                    <a:pt x="2979" y="19099"/>
                    <a:pt x="2979" y="18985"/>
                  </a:cubicBezTo>
                  <a:cubicBezTo>
                    <a:pt x="3166" y="19099"/>
                    <a:pt x="3166" y="19099"/>
                    <a:pt x="3166" y="19099"/>
                  </a:cubicBezTo>
                  <a:cubicBezTo>
                    <a:pt x="3352" y="19099"/>
                    <a:pt x="3166" y="18872"/>
                    <a:pt x="3538" y="18644"/>
                  </a:cubicBezTo>
                  <a:cubicBezTo>
                    <a:pt x="3352" y="18644"/>
                    <a:pt x="3352" y="18644"/>
                    <a:pt x="3352" y="18644"/>
                  </a:cubicBezTo>
                  <a:cubicBezTo>
                    <a:pt x="3910" y="18531"/>
                    <a:pt x="4097" y="18189"/>
                    <a:pt x="4655" y="18076"/>
                  </a:cubicBezTo>
                  <a:cubicBezTo>
                    <a:pt x="4655" y="18076"/>
                    <a:pt x="4097" y="18076"/>
                    <a:pt x="4097" y="17848"/>
                  </a:cubicBezTo>
                  <a:cubicBezTo>
                    <a:pt x="4655" y="18076"/>
                    <a:pt x="4655" y="17848"/>
                    <a:pt x="4841" y="17848"/>
                  </a:cubicBezTo>
                  <a:cubicBezTo>
                    <a:pt x="4655" y="17621"/>
                    <a:pt x="5028" y="17848"/>
                    <a:pt x="5028" y="17621"/>
                  </a:cubicBezTo>
                  <a:cubicBezTo>
                    <a:pt x="5028" y="17621"/>
                    <a:pt x="5028" y="17621"/>
                    <a:pt x="5028" y="17621"/>
                  </a:cubicBezTo>
                  <a:cubicBezTo>
                    <a:pt x="5028" y="17621"/>
                    <a:pt x="4841" y="17507"/>
                    <a:pt x="5028" y="17507"/>
                  </a:cubicBezTo>
                  <a:cubicBezTo>
                    <a:pt x="5028" y="17507"/>
                    <a:pt x="5028" y="17507"/>
                    <a:pt x="5028" y="17507"/>
                  </a:cubicBezTo>
                  <a:cubicBezTo>
                    <a:pt x="5400" y="17507"/>
                    <a:pt x="5028" y="17394"/>
                    <a:pt x="5400" y="17394"/>
                  </a:cubicBezTo>
                  <a:cubicBezTo>
                    <a:pt x="5400" y="17394"/>
                    <a:pt x="5400" y="17394"/>
                    <a:pt x="5400" y="17394"/>
                  </a:cubicBezTo>
                  <a:cubicBezTo>
                    <a:pt x="5400" y="17166"/>
                    <a:pt x="5400" y="17166"/>
                    <a:pt x="5400" y="17166"/>
                  </a:cubicBezTo>
                  <a:cubicBezTo>
                    <a:pt x="5400" y="17166"/>
                    <a:pt x="5400" y="17166"/>
                    <a:pt x="5400" y="17166"/>
                  </a:cubicBezTo>
                  <a:cubicBezTo>
                    <a:pt x="5586" y="17166"/>
                    <a:pt x="5400" y="17053"/>
                    <a:pt x="5586" y="17053"/>
                  </a:cubicBezTo>
                  <a:cubicBezTo>
                    <a:pt x="5586" y="17053"/>
                    <a:pt x="5400" y="17166"/>
                    <a:pt x="5400" y="17053"/>
                  </a:cubicBezTo>
                  <a:cubicBezTo>
                    <a:pt x="5772" y="16712"/>
                    <a:pt x="6145" y="16484"/>
                    <a:pt x="6331" y="16029"/>
                  </a:cubicBezTo>
                  <a:cubicBezTo>
                    <a:pt x="6331" y="15916"/>
                    <a:pt x="6331" y="15916"/>
                    <a:pt x="6331" y="15916"/>
                  </a:cubicBezTo>
                  <a:cubicBezTo>
                    <a:pt x="6331" y="15916"/>
                    <a:pt x="6331" y="15688"/>
                    <a:pt x="6517" y="15688"/>
                  </a:cubicBezTo>
                  <a:cubicBezTo>
                    <a:pt x="6517" y="15916"/>
                    <a:pt x="6517" y="15688"/>
                    <a:pt x="6517" y="15688"/>
                  </a:cubicBezTo>
                  <a:cubicBezTo>
                    <a:pt x="6517" y="15575"/>
                    <a:pt x="6703" y="15688"/>
                    <a:pt x="6703" y="15575"/>
                  </a:cubicBezTo>
                  <a:cubicBezTo>
                    <a:pt x="6517" y="15575"/>
                    <a:pt x="6517" y="15575"/>
                    <a:pt x="6517" y="15575"/>
                  </a:cubicBezTo>
                  <a:cubicBezTo>
                    <a:pt x="6517" y="15575"/>
                    <a:pt x="6703" y="15575"/>
                    <a:pt x="6703" y="15461"/>
                  </a:cubicBezTo>
                  <a:cubicBezTo>
                    <a:pt x="6703" y="15461"/>
                    <a:pt x="6703" y="15461"/>
                    <a:pt x="6703" y="15461"/>
                  </a:cubicBezTo>
                  <a:cubicBezTo>
                    <a:pt x="6703" y="15461"/>
                    <a:pt x="6703" y="15234"/>
                    <a:pt x="7262" y="15234"/>
                  </a:cubicBezTo>
                  <a:cubicBezTo>
                    <a:pt x="6703" y="15234"/>
                    <a:pt x="6703" y="15234"/>
                    <a:pt x="6703" y="15234"/>
                  </a:cubicBezTo>
                  <a:cubicBezTo>
                    <a:pt x="6703" y="15120"/>
                    <a:pt x="7262" y="15234"/>
                    <a:pt x="7262" y="15234"/>
                  </a:cubicBezTo>
                  <a:cubicBezTo>
                    <a:pt x="7262" y="15234"/>
                    <a:pt x="7262" y="15234"/>
                    <a:pt x="7262" y="15120"/>
                  </a:cubicBezTo>
                  <a:cubicBezTo>
                    <a:pt x="7448" y="15120"/>
                    <a:pt x="7448" y="15006"/>
                    <a:pt x="7448" y="15006"/>
                  </a:cubicBezTo>
                  <a:cubicBezTo>
                    <a:pt x="7448" y="15006"/>
                    <a:pt x="7448" y="15006"/>
                    <a:pt x="7448" y="15006"/>
                  </a:cubicBezTo>
                  <a:cubicBezTo>
                    <a:pt x="7821" y="14665"/>
                    <a:pt x="7821" y="14665"/>
                    <a:pt x="8007" y="14552"/>
                  </a:cubicBezTo>
                  <a:cubicBezTo>
                    <a:pt x="7821" y="14552"/>
                    <a:pt x="7821" y="14552"/>
                    <a:pt x="7821" y="14438"/>
                  </a:cubicBezTo>
                  <a:cubicBezTo>
                    <a:pt x="8007" y="14552"/>
                    <a:pt x="8007" y="14211"/>
                    <a:pt x="8193" y="14438"/>
                  </a:cubicBezTo>
                  <a:cubicBezTo>
                    <a:pt x="8193" y="14438"/>
                    <a:pt x="8193" y="14211"/>
                    <a:pt x="8193" y="14097"/>
                  </a:cubicBezTo>
                  <a:cubicBezTo>
                    <a:pt x="8193" y="14097"/>
                    <a:pt x="8193" y="14097"/>
                    <a:pt x="8007" y="14097"/>
                  </a:cubicBezTo>
                  <a:cubicBezTo>
                    <a:pt x="8007" y="13983"/>
                    <a:pt x="8007" y="13983"/>
                    <a:pt x="8007" y="13983"/>
                  </a:cubicBezTo>
                  <a:cubicBezTo>
                    <a:pt x="8007" y="13983"/>
                    <a:pt x="8007" y="14097"/>
                    <a:pt x="8007" y="13983"/>
                  </a:cubicBezTo>
                  <a:cubicBezTo>
                    <a:pt x="8007" y="13983"/>
                    <a:pt x="8007" y="13983"/>
                    <a:pt x="8007" y="13983"/>
                  </a:cubicBezTo>
                  <a:cubicBezTo>
                    <a:pt x="8193" y="13756"/>
                    <a:pt x="8566" y="13983"/>
                    <a:pt x="8752" y="13756"/>
                  </a:cubicBezTo>
                  <a:cubicBezTo>
                    <a:pt x="8566" y="13756"/>
                    <a:pt x="8566" y="13642"/>
                    <a:pt x="8566" y="13642"/>
                  </a:cubicBezTo>
                  <a:cubicBezTo>
                    <a:pt x="8938" y="13642"/>
                    <a:pt x="8938" y="13642"/>
                    <a:pt x="8938" y="13642"/>
                  </a:cubicBezTo>
                  <a:cubicBezTo>
                    <a:pt x="8938" y="13642"/>
                    <a:pt x="8752" y="13642"/>
                    <a:pt x="8938" y="13642"/>
                  </a:cubicBezTo>
                  <a:cubicBezTo>
                    <a:pt x="8938" y="13642"/>
                    <a:pt x="8938" y="13642"/>
                    <a:pt x="8938" y="13642"/>
                  </a:cubicBezTo>
                  <a:cubicBezTo>
                    <a:pt x="8938" y="13642"/>
                    <a:pt x="9124" y="13528"/>
                    <a:pt x="8938" y="13528"/>
                  </a:cubicBezTo>
                  <a:cubicBezTo>
                    <a:pt x="8938" y="13301"/>
                    <a:pt x="8938" y="13528"/>
                    <a:pt x="8938" y="13301"/>
                  </a:cubicBezTo>
                  <a:cubicBezTo>
                    <a:pt x="8938" y="13301"/>
                    <a:pt x="8938" y="13301"/>
                    <a:pt x="8938" y="13301"/>
                  </a:cubicBezTo>
                  <a:cubicBezTo>
                    <a:pt x="8938" y="13301"/>
                    <a:pt x="8938" y="13301"/>
                    <a:pt x="8938" y="13301"/>
                  </a:cubicBezTo>
                  <a:cubicBezTo>
                    <a:pt x="8938" y="13074"/>
                    <a:pt x="9124" y="13074"/>
                    <a:pt x="9124" y="13301"/>
                  </a:cubicBezTo>
                  <a:cubicBezTo>
                    <a:pt x="9124" y="13301"/>
                    <a:pt x="9124" y="13074"/>
                    <a:pt x="9124" y="13301"/>
                  </a:cubicBezTo>
                  <a:cubicBezTo>
                    <a:pt x="9497" y="13301"/>
                    <a:pt x="9497" y="13074"/>
                    <a:pt x="9497" y="13074"/>
                  </a:cubicBezTo>
                  <a:cubicBezTo>
                    <a:pt x="9497" y="13074"/>
                    <a:pt x="9497" y="13074"/>
                    <a:pt x="9497" y="13074"/>
                  </a:cubicBezTo>
                  <a:cubicBezTo>
                    <a:pt x="9497" y="13074"/>
                    <a:pt x="9683" y="12846"/>
                    <a:pt x="10241" y="12846"/>
                  </a:cubicBezTo>
                  <a:cubicBezTo>
                    <a:pt x="9683" y="12846"/>
                    <a:pt x="9683" y="12846"/>
                    <a:pt x="9683" y="12846"/>
                  </a:cubicBezTo>
                  <a:cubicBezTo>
                    <a:pt x="9683" y="12733"/>
                    <a:pt x="10428" y="12733"/>
                    <a:pt x="10241" y="12619"/>
                  </a:cubicBezTo>
                  <a:cubicBezTo>
                    <a:pt x="10428" y="12619"/>
                    <a:pt x="10428" y="12619"/>
                    <a:pt x="10428" y="12619"/>
                  </a:cubicBezTo>
                  <a:cubicBezTo>
                    <a:pt x="10428" y="12505"/>
                    <a:pt x="10241" y="12505"/>
                    <a:pt x="10428" y="12505"/>
                  </a:cubicBezTo>
                  <a:cubicBezTo>
                    <a:pt x="10241" y="12505"/>
                    <a:pt x="10428" y="12505"/>
                    <a:pt x="10428" y="12505"/>
                  </a:cubicBezTo>
                  <a:cubicBezTo>
                    <a:pt x="10428" y="12505"/>
                    <a:pt x="10428" y="12278"/>
                    <a:pt x="10428" y="12505"/>
                  </a:cubicBezTo>
                  <a:cubicBezTo>
                    <a:pt x="10428" y="12278"/>
                    <a:pt x="10986" y="12164"/>
                    <a:pt x="10986" y="12051"/>
                  </a:cubicBezTo>
                  <a:cubicBezTo>
                    <a:pt x="11172" y="12051"/>
                    <a:pt x="11172" y="12051"/>
                    <a:pt x="11172" y="12051"/>
                  </a:cubicBezTo>
                  <a:cubicBezTo>
                    <a:pt x="10986" y="12051"/>
                    <a:pt x="10986" y="12051"/>
                    <a:pt x="10986" y="12051"/>
                  </a:cubicBezTo>
                  <a:cubicBezTo>
                    <a:pt x="10986" y="12051"/>
                    <a:pt x="11172" y="11823"/>
                    <a:pt x="10986" y="11823"/>
                  </a:cubicBezTo>
                  <a:cubicBezTo>
                    <a:pt x="11172" y="11823"/>
                    <a:pt x="10614" y="12051"/>
                    <a:pt x="10986" y="12051"/>
                  </a:cubicBezTo>
                  <a:cubicBezTo>
                    <a:pt x="10614" y="12051"/>
                    <a:pt x="11172" y="12051"/>
                    <a:pt x="10986" y="11823"/>
                  </a:cubicBezTo>
                  <a:cubicBezTo>
                    <a:pt x="10986" y="11823"/>
                    <a:pt x="11172" y="11823"/>
                    <a:pt x="11172" y="11596"/>
                  </a:cubicBezTo>
                  <a:cubicBezTo>
                    <a:pt x="11172" y="11823"/>
                    <a:pt x="10986" y="11596"/>
                    <a:pt x="10986" y="11596"/>
                  </a:cubicBezTo>
                  <a:cubicBezTo>
                    <a:pt x="11172" y="11596"/>
                    <a:pt x="10986" y="11596"/>
                    <a:pt x="11172" y="11596"/>
                  </a:cubicBezTo>
                  <a:cubicBezTo>
                    <a:pt x="11172" y="11596"/>
                    <a:pt x="11172" y="11596"/>
                    <a:pt x="11172" y="11596"/>
                  </a:cubicBezTo>
                  <a:cubicBezTo>
                    <a:pt x="11359" y="11596"/>
                    <a:pt x="11172" y="11368"/>
                    <a:pt x="11359" y="11596"/>
                  </a:cubicBezTo>
                  <a:cubicBezTo>
                    <a:pt x="11172" y="11368"/>
                    <a:pt x="11359" y="11368"/>
                    <a:pt x="11359" y="11255"/>
                  </a:cubicBezTo>
                  <a:cubicBezTo>
                    <a:pt x="11172" y="11255"/>
                    <a:pt x="11172" y="11255"/>
                    <a:pt x="11172" y="11255"/>
                  </a:cubicBezTo>
                  <a:cubicBezTo>
                    <a:pt x="11359" y="11255"/>
                    <a:pt x="11359" y="11255"/>
                    <a:pt x="11359" y="11255"/>
                  </a:cubicBezTo>
                  <a:cubicBezTo>
                    <a:pt x="11359" y="11255"/>
                    <a:pt x="11359" y="11255"/>
                    <a:pt x="11359" y="11255"/>
                  </a:cubicBezTo>
                  <a:cubicBezTo>
                    <a:pt x="11731" y="11255"/>
                    <a:pt x="11359" y="11141"/>
                    <a:pt x="11731" y="11255"/>
                  </a:cubicBezTo>
                  <a:cubicBezTo>
                    <a:pt x="11731" y="11141"/>
                    <a:pt x="11917" y="10914"/>
                    <a:pt x="11731" y="10914"/>
                  </a:cubicBezTo>
                  <a:cubicBezTo>
                    <a:pt x="11917" y="10914"/>
                    <a:pt x="11917" y="10800"/>
                    <a:pt x="11917" y="10800"/>
                  </a:cubicBezTo>
                  <a:cubicBezTo>
                    <a:pt x="11917" y="10800"/>
                    <a:pt x="11917" y="10800"/>
                    <a:pt x="11917" y="10800"/>
                  </a:cubicBezTo>
                  <a:cubicBezTo>
                    <a:pt x="11917" y="10686"/>
                    <a:pt x="11917" y="10800"/>
                    <a:pt x="11917" y="10686"/>
                  </a:cubicBezTo>
                  <a:cubicBezTo>
                    <a:pt x="11917" y="10686"/>
                    <a:pt x="11917" y="10686"/>
                    <a:pt x="11917" y="10573"/>
                  </a:cubicBezTo>
                  <a:cubicBezTo>
                    <a:pt x="12103" y="10573"/>
                    <a:pt x="12103" y="10573"/>
                    <a:pt x="12103" y="10573"/>
                  </a:cubicBezTo>
                  <a:cubicBezTo>
                    <a:pt x="12103" y="10573"/>
                    <a:pt x="12290" y="10573"/>
                    <a:pt x="12290" y="10345"/>
                  </a:cubicBezTo>
                  <a:cubicBezTo>
                    <a:pt x="12103" y="10345"/>
                    <a:pt x="12103" y="10345"/>
                    <a:pt x="12103" y="10345"/>
                  </a:cubicBezTo>
                  <a:cubicBezTo>
                    <a:pt x="11917" y="10232"/>
                    <a:pt x="12290" y="10232"/>
                    <a:pt x="12290" y="10232"/>
                  </a:cubicBezTo>
                  <a:cubicBezTo>
                    <a:pt x="12848" y="10232"/>
                    <a:pt x="12848" y="10232"/>
                    <a:pt x="12848" y="10232"/>
                  </a:cubicBezTo>
                  <a:cubicBezTo>
                    <a:pt x="12290" y="10232"/>
                    <a:pt x="13034" y="10232"/>
                    <a:pt x="12848" y="9891"/>
                  </a:cubicBezTo>
                  <a:cubicBezTo>
                    <a:pt x="12848" y="9891"/>
                    <a:pt x="12848" y="9891"/>
                    <a:pt x="13034" y="9891"/>
                  </a:cubicBezTo>
                  <a:cubicBezTo>
                    <a:pt x="13034" y="9777"/>
                    <a:pt x="13407" y="9663"/>
                    <a:pt x="13034" y="9436"/>
                  </a:cubicBezTo>
                  <a:cubicBezTo>
                    <a:pt x="13034" y="9436"/>
                    <a:pt x="13407" y="9322"/>
                    <a:pt x="13407" y="9436"/>
                  </a:cubicBezTo>
                  <a:cubicBezTo>
                    <a:pt x="13407" y="9436"/>
                    <a:pt x="13034" y="9436"/>
                    <a:pt x="13407" y="9436"/>
                  </a:cubicBezTo>
                  <a:cubicBezTo>
                    <a:pt x="13407" y="9436"/>
                    <a:pt x="13407" y="9436"/>
                    <a:pt x="13407" y="9436"/>
                  </a:cubicBezTo>
                  <a:cubicBezTo>
                    <a:pt x="13407" y="9436"/>
                    <a:pt x="13407" y="9322"/>
                    <a:pt x="13034" y="9322"/>
                  </a:cubicBezTo>
                  <a:cubicBezTo>
                    <a:pt x="13034" y="9208"/>
                    <a:pt x="13593" y="9322"/>
                    <a:pt x="13593" y="9208"/>
                  </a:cubicBezTo>
                  <a:cubicBezTo>
                    <a:pt x="13593" y="9208"/>
                    <a:pt x="13593" y="9208"/>
                    <a:pt x="13593" y="9208"/>
                  </a:cubicBezTo>
                  <a:cubicBezTo>
                    <a:pt x="13779" y="9208"/>
                    <a:pt x="13779" y="9208"/>
                    <a:pt x="13779" y="9208"/>
                  </a:cubicBezTo>
                  <a:cubicBezTo>
                    <a:pt x="13779" y="9095"/>
                    <a:pt x="13593" y="9095"/>
                    <a:pt x="13593" y="9095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593" y="8867"/>
                    <a:pt x="13593" y="8867"/>
                    <a:pt x="13779" y="8867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779" y="8754"/>
                    <a:pt x="13779" y="8754"/>
                    <a:pt x="13779" y="8754"/>
                  </a:cubicBezTo>
                  <a:cubicBezTo>
                    <a:pt x="13779" y="8867"/>
                    <a:pt x="13779" y="8867"/>
                    <a:pt x="13779" y="8867"/>
                  </a:cubicBezTo>
                  <a:cubicBezTo>
                    <a:pt x="13779" y="8867"/>
                    <a:pt x="13779" y="8867"/>
                    <a:pt x="14152" y="8867"/>
                  </a:cubicBezTo>
                  <a:cubicBezTo>
                    <a:pt x="13779" y="8754"/>
                    <a:pt x="14152" y="8754"/>
                    <a:pt x="14152" y="8754"/>
                  </a:cubicBezTo>
                  <a:cubicBezTo>
                    <a:pt x="14152" y="8754"/>
                    <a:pt x="14152" y="8754"/>
                    <a:pt x="14152" y="8754"/>
                  </a:cubicBezTo>
                  <a:cubicBezTo>
                    <a:pt x="14152" y="8754"/>
                    <a:pt x="14338" y="8413"/>
                    <a:pt x="14152" y="8413"/>
                  </a:cubicBezTo>
                  <a:cubicBezTo>
                    <a:pt x="14152" y="8754"/>
                    <a:pt x="14152" y="8754"/>
                    <a:pt x="14152" y="8754"/>
                  </a:cubicBezTo>
                  <a:cubicBezTo>
                    <a:pt x="14152" y="8413"/>
                    <a:pt x="13779" y="8413"/>
                    <a:pt x="14152" y="8413"/>
                  </a:cubicBezTo>
                  <a:cubicBezTo>
                    <a:pt x="14152" y="8413"/>
                    <a:pt x="14338" y="8754"/>
                    <a:pt x="14338" y="8413"/>
                  </a:cubicBezTo>
                  <a:cubicBezTo>
                    <a:pt x="14152" y="8413"/>
                    <a:pt x="14152" y="8413"/>
                    <a:pt x="14152" y="8413"/>
                  </a:cubicBezTo>
                  <a:cubicBezTo>
                    <a:pt x="14152" y="8299"/>
                    <a:pt x="14152" y="8299"/>
                    <a:pt x="14152" y="8299"/>
                  </a:cubicBezTo>
                  <a:cubicBezTo>
                    <a:pt x="14338" y="8413"/>
                    <a:pt x="14338" y="8413"/>
                    <a:pt x="14338" y="8413"/>
                  </a:cubicBezTo>
                  <a:cubicBezTo>
                    <a:pt x="14152" y="8299"/>
                    <a:pt x="14152" y="8299"/>
                    <a:pt x="14152" y="8299"/>
                  </a:cubicBezTo>
                  <a:cubicBezTo>
                    <a:pt x="14338" y="8413"/>
                    <a:pt x="14338" y="8299"/>
                    <a:pt x="14524" y="8299"/>
                  </a:cubicBezTo>
                  <a:cubicBezTo>
                    <a:pt x="14524" y="8299"/>
                    <a:pt x="14338" y="8185"/>
                    <a:pt x="14524" y="8185"/>
                  </a:cubicBezTo>
                  <a:cubicBezTo>
                    <a:pt x="14524" y="8185"/>
                    <a:pt x="14524" y="8185"/>
                    <a:pt x="14524" y="8185"/>
                  </a:cubicBezTo>
                  <a:cubicBezTo>
                    <a:pt x="14338" y="8185"/>
                    <a:pt x="14524" y="7958"/>
                    <a:pt x="14524" y="7958"/>
                  </a:cubicBezTo>
                  <a:cubicBezTo>
                    <a:pt x="14524" y="7958"/>
                    <a:pt x="14524" y="7958"/>
                    <a:pt x="14524" y="7958"/>
                  </a:cubicBezTo>
                  <a:cubicBezTo>
                    <a:pt x="14524" y="7958"/>
                    <a:pt x="14524" y="7958"/>
                    <a:pt x="14897" y="7958"/>
                  </a:cubicBezTo>
                  <a:cubicBezTo>
                    <a:pt x="14897" y="7844"/>
                    <a:pt x="14338" y="7844"/>
                    <a:pt x="14524" y="7844"/>
                  </a:cubicBezTo>
                  <a:cubicBezTo>
                    <a:pt x="14524" y="7731"/>
                    <a:pt x="14897" y="7844"/>
                    <a:pt x="14897" y="7844"/>
                  </a:cubicBezTo>
                  <a:cubicBezTo>
                    <a:pt x="14897" y="7731"/>
                    <a:pt x="15455" y="7731"/>
                    <a:pt x="15083" y="7503"/>
                  </a:cubicBezTo>
                  <a:cubicBezTo>
                    <a:pt x="15455" y="7503"/>
                    <a:pt x="15455" y="7503"/>
                    <a:pt x="15455" y="7503"/>
                  </a:cubicBezTo>
                  <a:cubicBezTo>
                    <a:pt x="15455" y="7389"/>
                    <a:pt x="16014" y="7276"/>
                    <a:pt x="15828" y="7162"/>
                  </a:cubicBezTo>
                  <a:cubicBezTo>
                    <a:pt x="15828" y="7162"/>
                    <a:pt x="15828" y="6821"/>
                    <a:pt x="15455" y="6821"/>
                  </a:cubicBezTo>
                  <a:cubicBezTo>
                    <a:pt x="15828" y="6821"/>
                    <a:pt x="15455" y="6821"/>
                    <a:pt x="15828" y="6821"/>
                  </a:cubicBezTo>
                  <a:cubicBezTo>
                    <a:pt x="15828" y="7162"/>
                    <a:pt x="15828" y="7162"/>
                    <a:pt x="15828" y="7162"/>
                  </a:cubicBezTo>
                  <a:cubicBezTo>
                    <a:pt x="16014" y="6821"/>
                    <a:pt x="16200" y="6821"/>
                    <a:pt x="16014" y="6707"/>
                  </a:cubicBezTo>
                  <a:cubicBezTo>
                    <a:pt x="16200" y="6707"/>
                    <a:pt x="16200" y="6707"/>
                    <a:pt x="16200" y="6707"/>
                  </a:cubicBezTo>
                  <a:cubicBezTo>
                    <a:pt x="16014" y="6707"/>
                    <a:pt x="16014" y="6480"/>
                    <a:pt x="16200" y="6480"/>
                  </a:cubicBezTo>
                  <a:cubicBezTo>
                    <a:pt x="16200" y="6480"/>
                    <a:pt x="16200" y="6480"/>
                    <a:pt x="16200" y="6480"/>
                  </a:cubicBezTo>
                  <a:cubicBezTo>
                    <a:pt x="16200" y="6480"/>
                    <a:pt x="16200" y="6480"/>
                    <a:pt x="16200" y="6480"/>
                  </a:cubicBezTo>
                  <a:cubicBezTo>
                    <a:pt x="16572" y="6480"/>
                    <a:pt x="16572" y="6480"/>
                    <a:pt x="16572" y="6480"/>
                  </a:cubicBezTo>
                  <a:cubicBezTo>
                    <a:pt x="16200" y="6480"/>
                    <a:pt x="16200" y="6366"/>
                    <a:pt x="16200" y="6366"/>
                  </a:cubicBezTo>
                  <a:cubicBezTo>
                    <a:pt x="16572" y="6366"/>
                    <a:pt x="16759" y="6366"/>
                    <a:pt x="16572" y="6366"/>
                  </a:cubicBezTo>
                  <a:cubicBezTo>
                    <a:pt x="16572" y="6253"/>
                    <a:pt x="16572" y="6253"/>
                    <a:pt x="16572" y="6253"/>
                  </a:cubicBezTo>
                  <a:cubicBezTo>
                    <a:pt x="16759" y="6253"/>
                    <a:pt x="16759" y="6253"/>
                    <a:pt x="16759" y="6253"/>
                  </a:cubicBezTo>
                  <a:cubicBezTo>
                    <a:pt x="16759" y="6025"/>
                    <a:pt x="16759" y="6025"/>
                    <a:pt x="16572" y="5912"/>
                  </a:cubicBezTo>
                  <a:cubicBezTo>
                    <a:pt x="16945" y="5912"/>
                    <a:pt x="17317" y="5684"/>
                    <a:pt x="17503" y="5343"/>
                  </a:cubicBezTo>
                  <a:cubicBezTo>
                    <a:pt x="17503" y="5343"/>
                    <a:pt x="17503" y="5343"/>
                    <a:pt x="17503" y="5343"/>
                  </a:cubicBezTo>
                  <a:cubicBezTo>
                    <a:pt x="17503" y="5343"/>
                    <a:pt x="17503" y="5343"/>
                    <a:pt x="17503" y="5343"/>
                  </a:cubicBezTo>
                  <a:cubicBezTo>
                    <a:pt x="17503" y="5343"/>
                    <a:pt x="17503" y="5229"/>
                    <a:pt x="17317" y="5229"/>
                  </a:cubicBezTo>
                  <a:cubicBezTo>
                    <a:pt x="17503" y="5229"/>
                    <a:pt x="17503" y="5229"/>
                    <a:pt x="17503" y="5229"/>
                  </a:cubicBezTo>
                  <a:cubicBezTo>
                    <a:pt x="17690" y="5229"/>
                    <a:pt x="17503" y="5229"/>
                    <a:pt x="17690" y="5229"/>
                  </a:cubicBezTo>
                  <a:cubicBezTo>
                    <a:pt x="17690" y="5229"/>
                    <a:pt x="17690" y="5002"/>
                    <a:pt x="17690" y="5229"/>
                  </a:cubicBezTo>
                  <a:cubicBezTo>
                    <a:pt x="17690" y="5002"/>
                    <a:pt x="17690" y="5002"/>
                    <a:pt x="17503" y="5002"/>
                  </a:cubicBezTo>
                  <a:cubicBezTo>
                    <a:pt x="17690" y="5002"/>
                    <a:pt x="17690" y="5002"/>
                    <a:pt x="17690" y="5002"/>
                  </a:cubicBezTo>
                  <a:cubicBezTo>
                    <a:pt x="17503" y="4888"/>
                    <a:pt x="17317" y="5002"/>
                    <a:pt x="16945" y="4888"/>
                  </a:cubicBezTo>
                  <a:cubicBezTo>
                    <a:pt x="17317" y="4888"/>
                    <a:pt x="17317" y="4888"/>
                    <a:pt x="17317" y="4888"/>
                  </a:cubicBezTo>
                  <a:cubicBezTo>
                    <a:pt x="16945" y="4775"/>
                    <a:pt x="16945" y="4888"/>
                    <a:pt x="16945" y="4775"/>
                  </a:cubicBezTo>
                  <a:cubicBezTo>
                    <a:pt x="17317" y="4888"/>
                    <a:pt x="17317" y="4888"/>
                    <a:pt x="17317" y="4888"/>
                  </a:cubicBezTo>
                  <a:cubicBezTo>
                    <a:pt x="17503" y="4775"/>
                    <a:pt x="17690" y="4888"/>
                    <a:pt x="17690" y="4888"/>
                  </a:cubicBezTo>
                  <a:cubicBezTo>
                    <a:pt x="17690" y="4775"/>
                    <a:pt x="17690" y="4888"/>
                    <a:pt x="17503" y="4888"/>
                  </a:cubicBezTo>
                  <a:cubicBezTo>
                    <a:pt x="17503" y="4775"/>
                    <a:pt x="17690" y="4775"/>
                    <a:pt x="17690" y="4775"/>
                  </a:cubicBezTo>
                  <a:cubicBezTo>
                    <a:pt x="17690" y="4775"/>
                    <a:pt x="17876" y="4888"/>
                    <a:pt x="17876" y="4775"/>
                  </a:cubicBezTo>
                  <a:cubicBezTo>
                    <a:pt x="17876" y="4775"/>
                    <a:pt x="17690" y="4775"/>
                    <a:pt x="17876" y="4775"/>
                  </a:cubicBezTo>
                  <a:cubicBezTo>
                    <a:pt x="17876" y="4775"/>
                    <a:pt x="17876" y="4775"/>
                    <a:pt x="18434" y="4775"/>
                  </a:cubicBezTo>
                  <a:cubicBezTo>
                    <a:pt x="18434" y="4775"/>
                    <a:pt x="18434" y="4775"/>
                    <a:pt x="18434" y="4775"/>
                  </a:cubicBezTo>
                  <a:cubicBezTo>
                    <a:pt x="18434" y="4547"/>
                    <a:pt x="17876" y="4547"/>
                    <a:pt x="17876" y="4547"/>
                  </a:cubicBezTo>
                  <a:cubicBezTo>
                    <a:pt x="17876" y="4547"/>
                    <a:pt x="18434" y="4434"/>
                    <a:pt x="18621" y="4547"/>
                  </a:cubicBezTo>
                  <a:cubicBezTo>
                    <a:pt x="18434" y="4547"/>
                    <a:pt x="18434" y="4547"/>
                    <a:pt x="18434" y="4547"/>
                  </a:cubicBezTo>
                  <a:cubicBezTo>
                    <a:pt x="18434" y="4434"/>
                    <a:pt x="18621" y="4434"/>
                    <a:pt x="18434" y="4434"/>
                  </a:cubicBezTo>
                  <a:cubicBezTo>
                    <a:pt x="18621" y="4434"/>
                    <a:pt x="18621" y="4434"/>
                    <a:pt x="18621" y="4434"/>
                  </a:cubicBezTo>
                  <a:cubicBezTo>
                    <a:pt x="18621" y="4434"/>
                    <a:pt x="18434" y="4434"/>
                    <a:pt x="18434" y="4320"/>
                  </a:cubicBezTo>
                  <a:cubicBezTo>
                    <a:pt x="18434" y="4320"/>
                    <a:pt x="18621" y="4320"/>
                    <a:pt x="18621" y="4093"/>
                  </a:cubicBezTo>
                  <a:cubicBezTo>
                    <a:pt x="18621" y="4093"/>
                    <a:pt x="18621" y="4093"/>
                    <a:pt x="18993" y="4093"/>
                  </a:cubicBezTo>
                  <a:cubicBezTo>
                    <a:pt x="18993" y="4320"/>
                    <a:pt x="18621" y="4320"/>
                    <a:pt x="18993" y="4320"/>
                  </a:cubicBezTo>
                  <a:cubicBezTo>
                    <a:pt x="18621" y="4320"/>
                    <a:pt x="18993" y="4320"/>
                    <a:pt x="18993" y="4320"/>
                  </a:cubicBezTo>
                  <a:cubicBezTo>
                    <a:pt x="18993" y="4093"/>
                    <a:pt x="18993" y="4093"/>
                    <a:pt x="18993" y="4093"/>
                  </a:cubicBezTo>
                  <a:cubicBezTo>
                    <a:pt x="18993" y="4093"/>
                    <a:pt x="18993" y="4093"/>
                    <a:pt x="19179" y="4093"/>
                  </a:cubicBezTo>
                  <a:cubicBezTo>
                    <a:pt x="18993" y="4093"/>
                    <a:pt x="18993" y="4093"/>
                    <a:pt x="18993" y="4093"/>
                  </a:cubicBezTo>
                  <a:cubicBezTo>
                    <a:pt x="19179" y="4093"/>
                    <a:pt x="19179" y="4093"/>
                    <a:pt x="19179" y="4093"/>
                  </a:cubicBezTo>
                  <a:cubicBezTo>
                    <a:pt x="18993" y="3979"/>
                    <a:pt x="18993" y="3979"/>
                    <a:pt x="18993" y="3979"/>
                  </a:cubicBezTo>
                  <a:cubicBezTo>
                    <a:pt x="18993" y="3979"/>
                    <a:pt x="18993" y="3979"/>
                    <a:pt x="18993" y="3979"/>
                  </a:cubicBezTo>
                  <a:cubicBezTo>
                    <a:pt x="18993" y="3979"/>
                    <a:pt x="18993" y="3979"/>
                    <a:pt x="18993" y="3752"/>
                  </a:cubicBezTo>
                  <a:cubicBezTo>
                    <a:pt x="19179" y="3979"/>
                    <a:pt x="19179" y="3979"/>
                    <a:pt x="19179" y="3979"/>
                  </a:cubicBezTo>
                  <a:cubicBezTo>
                    <a:pt x="19366" y="3979"/>
                    <a:pt x="19179" y="3752"/>
                    <a:pt x="19366" y="3752"/>
                  </a:cubicBezTo>
                  <a:cubicBezTo>
                    <a:pt x="19179" y="3979"/>
                    <a:pt x="19179" y="3979"/>
                    <a:pt x="19179" y="3979"/>
                  </a:cubicBezTo>
                  <a:cubicBezTo>
                    <a:pt x="19179" y="3752"/>
                    <a:pt x="18993" y="3752"/>
                    <a:pt x="18993" y="3524"/>
                  </a:cubicBezTo>
                  <a:cubicBezTo>
                    <a:pt x="19179" y="3524"/>
                    <a:pt x="19366" y="3524"/>
                    <a:pt x="19366" y="3752"/>
                  </a:cubicBezTo>
                  <a:cubicBezTo>
                    <a:pt x="19366" y="3752"/>
                    <a:pt x="19366" y="3524"/>
                    <a:pt x="19179" y="3524"/>
                  </a:cubicBezTo>
                  <a:cubicBezTo>
                    <a:pt x="19366" y="3524"/>
                    <a:pt x="19366" y="3752"/>
                    <a:pt x="19366" y="3524"/>
                  </a:cubicBezTo>
                  <a:cubicBezTo>
                    <a:pt x="19366" y="3411"/>
                    <a:pt x="19366" y="3411"/>
                    <a:pt x="19366" y="3411"/>
                  </a:cubicBezTo>
                  <a:cubicBezTo>
                    <a:pt x="19179" y="3411"/>
                    <a:pt x="19179" y="3411"/>
                    <a:pt x="19179" y="3411"/>
                  </a:cubicBezTo>
                  <a:cubicBezTo>
                    <a:pt x="19179" y="3297"/>
                    <a:pt x="19179" y="3297"/>
                    <a:pt x="19179" y="3297"/>
                  </a:cubicBezTo>
                  <a:cubicBezTo>
                    <a:pt x="18993" y="3297"/>
                    <a:pt x="18993" y="3297"/>
                    <a:pt x="18993" y="3297"/>
                  </a:cubicBezTo>
                  <a:cubicBezTo>
                    <a:pt x="18993" y="3297"/>
                    <a:pt x="18993" y="3297"/>
                    <a:pt x="18993" y="3069"/>
                  </a:cubicBezTo>
                  <a:cubicBezTo>
                    <a:pt x="19179" y="3411"/>
                    <a:pt x="19366" y="3297"/>
                    <a:pt x="19738" y="3297"/>
                  </a:cubicBezTo>
                  <a:cubicBezTo>
                    <a:pt x="19738" y="3297"/>
                    <a:pt x="19179" y="3069"/>
                    <a:pt x="19738" y="3069"/>
                  </a:cubicBezTo>
                  <a:cubicBezTo>
                    <a:pt x="19738" y="3069"/>
                    <a:pt x="19924" y="3069"/>
                    <a:pt x="19738" y="3069"/>
                  </a:cubicBezTo>
                  <a:cubicBezTo>
                    <a:pt x="19738" y="3069"/>
                    <a:pt x="19924" y="3297"/>
                    <a:pt x="19924" y="3069"/>
                  </a:cubicBezTo>
                  <a:cubicBezTo>
                    <a:pt x="19738" y="2956"/>
                    <a:pt x="19738" y="2956"/>
                    <a:pt x="19738" y="2956"/>
                  </a:cubicBezTo>
                  <a:cubicBezTo>
                    <a:pt x="19738" y="3069"/>
                    <a:pt x="19738" y="3069"/>
                    <a:pt x="19738" y="3069"/>
                  </a:cubicBezTo>
                  <a:cubicBezTo>
                    <a:pt x="19366" y="2956"/>
                    <a:pt x="19366" y="2956"/>
                    <a:pt x="19366" y="2956"/>
                  </a:cubicBezTo>
                  <a:cubicBezTo>
                    <a:pt x="19366" y="2956"/>
                    <a:pt x="19366" y="2842"/>
                    <a:pt x="19738" y="2842"/>
                  </a:cubicBezTo>
                  <a:cubicBezTo>
                    <a:pt x="19738" y="2956"/>
                    <a:pt x="19366" y="2956"/>
                    <a:pt x="19738" y="2956"/>
                  </a:cubicBezTo>
                  <a:cubicBezTo>
                    <a:pt x="19924" y="2956"/>
                    <a:pt x="19738" y="2842"/>
                    <a:pt x="19924" y="2842"/>
                  </a:cubicBezTo>
                  <a:cubicBezTo>
                    <a:pt x="19924" y="2956"/>
                    <a:pt x="19924" y="2956"/>
                    <a:pt x="20110" y="2956"/>
                  </a:cubicBezTo>
                  <a:cubicBezTo>
                    <a:pt x="20110" y="2956"/>
                    <a:pt x="20110" y="2956"/>
                    <a:pt x="20110" y="2956"/>
                  </a:cubicBezTo>
                  <a:cubicBezTo>
                    <a:pt x="20110" y="2956"/>
                    <a:pt x="20110" y="2956"/>
                    <a:pt x="20110" y="2956"/>
                  </a:cubicBezTo>
                  <a:cubicBezTo>
                    <a:pt x="20110" y="2842"/>
                    <a:pt x="20110" y="2956"/>
                    <a:pt x="20483" y="2842"/>
                  </a:cubicBezTo>
                  <a:cubicBezTo>
                    <a:pt x="20110" y="2842"/>
                    <a:pt x="20110" y="2842"/>
                    <a:pt x="20110" y="2842"/>
                  </a:cubicBezTo>
                  <a:cubicBezTo>
                    <a:pt x="19924" y="2615"/>
                    <a:pt x="20110" y="2956"/>
                    <a:pt x="19924" y="2842"/>
                  </a:cubicBezTo>
                  <a:cubicBezTo>
                    <a:pt x="19924" y="2842"/>
                    <a:pt x="20110" y="2842"/>
                    <a:pt x="20110" y="2615"/>
                  </a:cubicBezTo>
                  <a:cubicBezTo>
                    <a:pt x="19924" y="2615"/>
                    <a:pt x="19924" y="2615"/>
                    <a:pt x="19924" y="2615"/>
                  </a:cubicBezTo>
                  <a:cubicBezTo>
                    <a:pt x="19924" y="2615"/>
                    <a:pt x="19738" y="2501"/>
                    <a:pt x="19924" y="2501"/>
                  </a:cubicBezTo>
                  <a:cubicBezTo>
                    <a:pt x="20110" y="2501"/>
                    <a:pt x="20110" y="2501"/>
                    <a:pt x="20110" y="2615"/>
                  </a:cubicBezTo>
                  <a:cubicBezTo>
                    <a:pt x="20110" y="2501"/>
                    <a:pt x="20483" y="2501"/>
                    <a:pt x="20483" y="2501"/>
                  </a:cubicBezTo>
                  <a:cubicBezTo>
                    <a:pt x="20110" y="2160"/>
                    <a:pt x="20669" y="2160"/>
                    <a:pt x="20483" y="2160"/>
                  </a:cubicBezTo>
                  <a:cubicBezTo>
                    <a:pt x="20483" y="2160"/>
                    <a:pt x="20110" y="2501"/>
                    <a:pt x="19924" y="2501"/>
                  </a:cubicBezTo>
                  <a:cubicBezTo>
                    <a:pt x="19924" y="2160"/>
                    <a:pt x="19924" y="2615"/>
                    <a:pt x="19738" y="2501"/>
                  </a:cubicBezTo>
                  <a:cubicBezTo>
                    <a:pt x="19924" y="2501"/>
                    <a:pt x="19738" y="2160"/>
                    <a:pt x="19366" y="2160"/>
                  </a:cubicBezTo>
                  <a:cubicBezTo>
                    <a:pt x="19738" y="2160"/>
                    <a:pt x="19738" y="2160"/>
                    <a:pt x="19738" y="2160"/>
                  </a:cubicBezTo>
                  <a:cubicBezTo>
                    <a:pt x="19738" y="2160"/>
                    <a:pt x="19738" y="2160"/>
                    <a:pt x="19924" y="2160"/>
                  </a:cubicBezTo>
                  <a:cubicBezTo>
                    <a:pt x="20110" y="2046"/>
                    <a:pt x="20110" y="2046"/>
                    <a:pt x="20110" y="2046"/>
                  </a:cubicBezTo>
                  <a:cubicBezTo>
                    <a:pt x="20110" y="2046"/>
                    <a:pt x="20110" y="2046"/>
                    <a:pt x="19924" y="2046"/>
                  </a:cubicBezTo>
                  <a:cubicBezTo>
                    <a:pt x="20110" y="1933"/>
                    <a:pt x="20110" y="1933"/>
                    <a:pt x="20483" y="1819"/>
                  </a:cubicBezTo>
                  <a:cubicBezTo>
                    <a:pt x="20483" y="1933"/>
                    <a:pt x="20483" y="1592"/>
                    <a:pt x="20669" y="1819"/>
                  </a:cubicBezTo>
                  <a:cubicBezTo>
                    <a:pt x="20669" y="1819"/>
                    <a:pt x="20669" y="1933"/>
                    <a:pt x="21041" y="1933"/>
                  </a:cubicBezTo>
                  <a:cubicBezTo>
                    <a:pt x="20669" y="1933"/>
                    <a:pt x="20669" y="1933"/>
                    <a:pt x="20669" y="1933"/>
                  </a:cubicBezTo>
                  <a:cubicBezTo>
                    <a:pt x="21041" y="1933"/>
                    <a:pt x="20669" y="1819"/>
                    <a:pt x="20669" y="1819"/>
                  </a:cubicBezTo>
                  <a:cubicBezTo>
                    <a:pt x="20669" y="1933"/>
                    <a:pt x="20483" y="1819"/>
                    <a:pt x="20483" y="1592"/>
                  </a:cubicBezTo>
                  <a:cubicBezTo>
                    <a:pt x="20110" y="1592"/>
                    <a:pt x="20110" y="1592"/>
                    <a:pt x="20110" y="1592"/>
                  </a:cubicBezTo>
                  <a:cubicBezTo>
                    <a:pt x="20483" y="1478"/>
                    <a:pt x="20669" y="1478"/>
                    <a:pt x="20669" y="1478"/>
                  </a:cubicBezTo>
                  <a:cubicBezTo>
                    <a:pt x="20669" y="1364"/>
                    <a:pt x="21041" y="1137"/>
                    <a:pt x="21041" y="1023"/>
                  </a:cubicBezTo>
                  <a:cubicBezTo>
                    <a:pt x="21041" y="1023"/>
                    <a:pt x="20669" y="1023"/>
                    <a:pt x="20669" y="909"/>
                  </a:cubicBezTo>
                  <a:cubicBezTo>
                    <a:pt x="21041" y="909"/>
                    <a:pt x="21041" y="1023"/>
                    <a:pt x="21041" y="909"/>
                  </a:cubicBezTo>
                  <a:cubicBezTo>
                    <a:pt x="21041" y="909"/>
                    <a:pt x="21041" y="909"/>
                    <a:pt x="21041" y="909"/>
                  </a:cubicBezTo>
                  <a:cubicBezTo>
                    <a:pt x="21041" y="909"/>
                    <a:pt x="21041" y="568"/>
                    <a:pt x="21414" y="568"/>
                  </a:cubicBezTo>
                  <a:cubicBezTo>
                    <a:pt x="21041" y="568"/>
                    <a:pt x="21041" y="568"/>
                    <a:pt x="21041" y="568"/>
                  </a:cubicBezTo>
                  <a:cubicBezTo>
                    <a:pt x="21041" y="568"/>
                    <a:pt x="21041" y="568"/>
                    <a:pt x="21414" y="568"/>
                  </a:cubicBezTo>
                  <a:cubicBezTo>
                    <a:pt x="21041" y="568"/>
                    <a:pt x="21041" y="568"/>
                    <a:pt x="21041" y="568"/>
                  </a:cubicBezTo>
                  <a:cubicBezTo>
                    <a:pt x="20669" y="455"/>
                    <a:pt x="21041" y="455"/>
                    <a:pt x="21414" y="455"/>
                  </a:cubicBezTo>
                  <a:cubicBezTo>
                    <a:pt x="21414" y="455"/>
                    <a:pt x="21414" y="455"/>
                    <a:pt x="21414" y="455"/>
                  </a:cubicBezTo>
                  <a:cubicBezTo>
                    <a:pt x="21600" y="455"/>
                    <a:pt x="21414" y="341"/>
                    <a:pt x="21600" y="341"/>
                  </a:cubicBezTo>
                  <a:cubicBezTo>
                    <a:pt x="21414" y="114"/>
                    <a:pt x="21414" y="114"/>
                    <a:pt x="21414" y="114"/>
                  </a:cubicBezTo>
                  <a:cubicBezTo>
                    <a:pt x="21600" y="114"/>
                    <a:pt x="21600" y="114"/>
                    <a:pt x="21600" y="114"/>
                  </a:cubicBezTo>
                  <a:cubicBezTo>
                    <a:pt x="21414" y="114"/>
                    <a:pt x="21414" y="0"/>
                    <a:pt x="21600" y="0"/>
                  </a:cubicBezTo>
                  <a:cubicBezTo>
                    <a:pt x="21041" y="114"/>
                    <a:pt x="21041" y="114"/>
                    <a:pt x="21041" y="114"/>
                  </a:cubicBezTo>
                  <a:cubicBezTo>
                    <a:pt x="21414" y="114"/>
                    <a:pt x="21414" y="114"/>
                    <a:pt x="21414" y="114"/>
                  </a:cubicBezTo>
                  <a:cubicBezTo>
                    <a:pt x="21600" y="341"/>
                    <a:pt x="21414" y="341"/>
                    <a:pt x="21414" y="341"/>
                  </a:cubicBezTo>
                  <a:cubicBezTo>
                    <a:pt x="21414" y="341"/>
                    <a:pt x="21414" y="341"/>
                    <a:pt x="21414" y="341"/>
                  </a:cubicBezTo>
                  <a:cubicBezTo>
                    <a:pt x="21041" y="114"/>
                    <a:pt x="21041" y="341"/>
                    <a:pt x="21041" y="114"/>
                  </a:cubicBezTo>
                  <a:cubicBezTo>
                    <a:pt x="21041" y="114"/>
                    <a:pt x="21041" y="114"/>
                    <a:pt x="21041" y="114"/>
                  </a:cubicBezTo>
                  <a:cubicBezTo>
                    <a:pt x="21041" y="114"/>
                    <a:pt x="20669" y="114"/>
                    <a:pt x="20669" y="341"/>
                  </a:cubicBezTo>
                  <a:cubicBezTo>
                    <a:pt x="21041" y="341"/>
                    <a:pt x="20669" y="341"/>
                    <a:pt x="21041" y="341"/>
                  </a:cubicBezTo>
                  <a:cubicBezTo>
                    <a:pt x="20669" y="341"/>
                    <a:pt x="20669" y="341"/>
                    <a:pt x="20669" y="455"/>
                  </a:cubicBezTo>
                  <a:cubicBezTo>
                    <a:pt x="20669" y="455"/>
                    <a:pt x="20483" y="455"/>
                    <a:pt x="20483" y="568"/>
                  </a:cubicBezTo>
                  <a:cubicBezTo>
                    <a:pt x="20669" y="568"/>
                    <a:pt x="20669" y="568"/>
                    <a:pt x="20669" y="568"/>
                  </a:cubicBezTo>
                  <a:cubicBezTo>
                    <a:pt x="20669" y="568"/>
                    <a:pt x="20669" y="568"/>
                    <a:pt x="20669" y="909"/>
                  </a:cubicBezTo>
                  <a:cubicBezTo>
                    <a:pt x="20669" y="909"/>
                    <a:pt x="20483" y="568"/>
                    <a:pt x="20110" y="909"/>
                  </a:cubicBezTo>
                  <a:cubicBezTo>
                    <a:pt x="20483" y="909"/>
                    <a:pt x="20483" y="909"/>
                    <a:pt x="20483" y="909"/>
                  </a:cubicBezTo>
                  <a:cubicBezTo>
                    <a:pt x="20110" y="909"/>
                    <a:pt x="20110" y="909"/>
                    <a:pt x="20110" y="909"/>
                  </a:cubicBezTo>
                  <a:cubicBezTo>
                    <a:pt x="19924" y="1023"/>
                    <a:pt x="19924" y="1137"/>
                    <a:pt x="19738" y="1364"/>
                  </a:cubicBezTo>
                  <a:cubicBezTo>
                    <a:pt x="19924" y="1364"/>
                    <a:pt x="19924" y="1364"/>
                    <a:pt x="19924" y="1364"/>
                  </a:cubicBezTo>
                  <a:cubicBezTo>
                    <a:pt x="19738" y="1364"/>
                    <a:pt x="19738" y="1478"/>
                    <a:pt x="19366" y="1478"/>
                  </a:cubicBezTo>
                  <a:cubicBezTo>
                    <a:pt x="19366" y="1592"/>
                    <a:pt x="19179" y="1819"/>
                    <a:pt x="19179" y="1933"/>
                  </a:cubicBezTo>
                  <a:cubicBezTo>
                    <a:pt x="18993" y="2046"/>
                    <a:pt x="18621" y="2160"/>
                    <a:pt x="18434" y="2615"/>
                  </a:cubicBezTo>
                  <a:cubicBezTo>
                    <a:pt x="18621" y="2615"/>
                    <a:pt x="18621" y="2615"/>
                    <a:pt x="18621" y="2615"/>
                  </a:cubicBezTo>
                  <a:cubicBezTo>
                    <a:pt x="18434" y="2615"/>
                    <a:pt x="18621" y="2615"/>
                    <a:pt x="18621" y="2842"/>
                  </a:cubicBezTo>
                  <a:cubicBezTo>
                    <a:pt x="18621" y="2615"/>
                    <a:pt x="18434" y="2842"/>
                    <a:pt x="18434" y="2842"/>
                  </a:cubicBezTo>
                  <a:cubicBezTo>
                    <a:pt x="18434" y="2842"/>
                    <a:pt x="17876" y="2956"/>
                    <a:pt x="17690" y="2956"/>
                  </a:cubicBezTo>
                  <a:cubicBezTo>
                    <a:pt x="17690" y="3069"/>
                    <a:pt x="17690" y="3069"/>
                    <a:pt x="17690" y="3069"/>
                  </a:cubicBezTo>
                  <a:cubicBezTo>
                    <a:pt x="17503" y="3069"/>
                    <a:pt x="17503" y="3297"/>
                    <a:pt x="17503" y="3411"/>
                  </a:cubicBezTo>
                  <a:cubicBezTo>
                    <a:pt x="17503" y="3411"/>
                    <a:pt x="17690" y="3411"/>
                    <a:pt x="17503" y="3524"/>
                  </a:cubicBezTo>
                  <a:cubicBezTo>
                    <a:pt x="17317" y="3524"/>
                    <a:pt x="17317" y="3524"/>
                    <a:pt x="17317" y="3524"/>
                  </a:cubicBezTo>
                  <a:cubicBezTo>
                    <a:pt x="16945" y="3752"/>
                    <a:pt x="16945" y="3752"/>
                    <a:pt x="16945" y="3979"/>
                  </a:cubicBezTo>
                  <a:cubicBezTo>
                    <a:pt x="16572" y="4093"/>
                    <a:pt x="16572" y="4434"/>
                    <a:pt x="16014" y="4547"/>
                  </a:cubicBezTo>
                  <a:cubicBezTo>
                    <a:pt x="16200" y="4775"/>
                    <a:pt x="16200" y="4775"/>
                    <a:pt x="16200" y="4775"/>
                  </a:cubicBezTo>
                  <a:cubicBezTo>
                    <a:pt x="15828" y="4888"/>
                    <a:pt x="15455" y="5343"/>
                    <a:pt x="15083" y="5684"/>
                  </a:cubicBezTo>
                  <a:cubicBezTo>
                    <a:pt x="15455" y="5684"/>
                    <a:pt x="15455" y="5684"/>
                    <a:pt x="15455" y="5684"/>
                  </a:cubicBezTo>
                  <a:cubicBezTo>
                    <a:pt x="15455" y="5798"/>
                    <a:pt x="15083" y="5798"/>
                    <a:pt x="15083" y="5684"/>
                  </a:cubicBezTo>
                  <a:cubicBezTo>
                    <a:pt x="15083" y="5798"/>
                    <a:pt x="14524" y="5798"/>
                    <a:pt x="14897" y="5912"/>
                  </a:cubicBezTo>
                  <a:cubicBezTo>
                    <a:pt x="14897" y="6025"/>
                    <a:pt x="14524" y="5912"/>
                    <a:pt x="14524" y="6025"/>
                  </a:cubicBezTo>
                  <a:cubicBezTo>
                    <a:pt x="14524" y="6253"/>
                    <a:pt x="14338" y="6253"/>
                    <a:pt x="14338" y="6366"/>
                  </a:cubicBezTo>
                  <a:cubicBezTo>
                    <a:pt x="14338" y="6366"/>
                    <a:pt x="14338" y="6366"/>
                    <a:pt x="14338" y="6366"/>
                  </a:cubicBezTo>
                  <a:cubicBezTo>
                    <a:pt x="14338" y="6366"/>
                    <a:pt x="14338" y="6366"/>
                    <a:pt x="14338" y="6366"/>
                  </a:cubicBezTo>
                  <a:cubicBezTo>
                    <a:pt x="14338" y="6366"/>
                    <a:pt x="14338" y="6480"/>
                    <a:pt x="14152" y="6366"/>
                  </a:cubicBezTo>
                  <a:cubicBezTo>
                    <a:pt x="14152" y="6707"/>
                    <a:pt x="13593" y="6707"/>
                    <a:pt x="13779" y="7162"/>
                  </a:cubicBezTo>
                  <a:cubicBezTo>
                    <a:pt x="13593" y="6821"/>
                    <a:pt x="13593" y="7162"/>
                    <a:pt x="13593" y="7162"/>
                  </a:cubicBezTo>
                  <a:cubicBezTo>
                    <a:pt x="13593" y="7162"/>
                    <a:pt x="13593" y="7389"/>
                    <a:pt x="13407" y="7389"/>
                  </a:cubicBezTo>
                  <a:cubicBezTo>
                    <a:pt x="13407" y="7389"/>
                    <a:pt x="13407" y="7389"/>
                    <a:pt x="13407" y="7389"/>
                  </a:cubicBezTo>
                  <a:cubicBezTo>
                    <a:pt x="13407" y="7389"/>
                    <a:pt x="13407" y="7389"/>
                    <a:pt x="13407" y="7389"/>
                  </a:cubicBezTo>
                  <a:cubicBezTo>
                    <a:pt x="12848" y="7503"/>
                    <a:pt x="12848" y="7844"/>
                    <a:pt x="12848" y="7958"/>
                  </a:cubicBezTo>
                  <a:cubicBezTo>
                    <a:pt x="12103" y="8299"/>
                    <a:pt x="11917" y="8867"/>
                    <a:pt x="11731" y="9095"/>
                  </a:cubicBezTo>
                  <a:cubicBezTo>
                    <a:pt x="11731" y="9208"/>
                    <a:pt x="11731" y="9208"/>
                    <a:pt x="11731" y="9208"/>
                  </a:cubicBezTo>
                  <a:cubicBezTo>
                    <a:pt x="11359" y="9208"/>
                    <a:pt x="11731" y="9436"/>
                    <a:pt x="11172" y="9436"/>
                  </a:cubicBezTo>
                  <a:cubicBezTo>
                    <a:pt x="11172" y="9436"/>
                    <a:pt x="11172" y="9436"/>
                    <a:pt x="11172" y="9436"/>
                  </a:cubicBezTo>
                  <a:cubicBezTo>
                    <a:pt x="11172" y="9436"/>
                    <a:pt x="11172" y="9777"/>
                    <a:pt x="10986" y="9777"/>
                  </a:cubicBezTo>
                  <a:cubicBezTo>
                    <a:pt x="10986" y="9777"/>
                    <a:pt x="10986" y="9777"/>
                    <a:pt x="10986" y="9777"/>
                  </a:cubicBezTo>
                  <a:cubicBezTo>
                    <a:pt x="10986" y="9891"/>
                    <a:pt x="10614" y="10232"/>
                    <a:pt x="10614" y="10345"/>
                  </a:cubicBezTo>
                  <a:cubicBezTo>
                    <a:pt x="10614" y="10345"/>
                    <a:pt x="10614" y="10345"/>
                    <a:pt x="10614" y="10345"/>
                  </a:cubicBezTo>
                  <a:cubicBezTo>
                    <a:pt x="10986" y="10345"/>
                    <a:pt x="10428" y="10345"/>
                    <a:pt x="10614" y="10573"/>
                  </a:cubicBezTo>
                  <a:cubicBezTo>
                    <a:pt x="10614" y="10573"/>
                    <a:pt x="10428" y="10573"/>
                    <a:pt x="10614" y="10345"/>
                  </a:cubicBezTo>
                  <a:cubicBezTo>
                    <a:pt x="10428" y="10800"/>
                    <a:pt x="9683" y="10914"/>
                    <a:pt x="9497" y="11255"/>
                  </a:cubicBezTo>
                  <a:cubicBezTo>
                    <a:pt x="9497" y="11596"/>
                    <a:pt x="9683" y="11368"/>
                    <a:pt x="9497" y="11596"/>
                  </a:cubicBezTo>
                  <a:cubicBezTo>
                    <a:pt x="9497" y="11596"/>
                    <a:pt x="9497" y="11368"/>
                    <a:pt x="9497" y="11596"/>
                  </a:cubicBezTo>
                  <a:cubicBezTo>
                    <a:pt x="9124" y="11596"/>
                    <a:pt x="9683" y="11823"/>
                    <a:pt x="9497" y="11823"/>
                  </a:cubicBezTo>
                  <a:cubicBezTo>
                    <a:pt x="9124" y="11596"/>
                    <a:pt x="9124" y="11823"/>
                    <a:pt x="9124" y="11823"/>
                  </a:cubicBezTo>
                  <a:cubicBezTo>
                    <a:pt x="9124" y="12051"/>
                    <a:pt x="9124" y="12051"/>
                    <a:pt x="9124" y="12164"/>
                  </a:cubicBezTo>
                  <a:cubicBezTo>
                    <a:pt x="9124" y="12164"/>
                    <a:pt x="9124" y="12164"/>
                    <a:pt x="9124" y="12164"/>
                  </a:cubicBezTo>
                  <a:cubicBezTo>
                    <a:pt x="8938" y="12164"/>
                    <a:pt x="8938" y="12278"/>
                    <a:pt x="8566" y="12278"/>
                  </a:cubicBezTo>
                  <a:cubicBezTo>
                    <a:pt x="7821" y="12846"/>
                    <a:pt x="6703" y="13642"/>
                    <a:pt x="6331" y="14211"/>
                  </a:cubicBezTo>
                  <a:cubicBezTo>
                    <a:pt x="5772" y="15006"/>
                    <a:pt x="5028" y="15575"/>
                    <a:pt x="4655" y="16143"/>
                  </a:cubicBezTo>
                  <a:cubicBezTo>
                    <a:pt x="4655" y="16598"/>
                    <a:pt x="4655" y="16598"/>
                    <a:pt x="4097" y="16712"/>
                  </a:cubicBezTo>
                  <a:cubicBezTo>
                    <a:pt x="4655" y="16712"/>
                    <a:pt x="4655" y="16712"/>
                    <a:pt x="4655" y="16712"/>
                  </a:cubicBezTo>
                  <a:cubicBezTo>
                    <a:pt x="4097" y="16712"/>
                    <a:pt x="4097" y="16939"/>
                    <a:pt x="3910" y="16712"/>
                  </a:cubicBezTo>
                  <a:cubicBezTo>
                    <a:pt x="3910" y="17053"/>
                    <a:pt x="3538" y="17166"/>
                    <a:pt x="3352" y="17507"/>
                  </a:cubicBezTo>
                  <a:cubicBezTo>
                    <a:pt x="3352" y="17507"/>
                    <a:pt x="3538" y="17507"/>
                    <a:pt x="3352" y="17507"/>
                  </a:cubicBezTo>
                  <a:cubicBezTo>
                    <a:pt x="3352" y="17507"/>
                    <a:pt x="3352" y="17507"/>
                    <a:pt x="3352" y="17507"/>
                  </a:cubicBezTo>
                  <a:cubicBezTo>
                    <a:pt x="3352" y="17507"/>
                    <a:pt x="3352" y="17507"/>
                    <a:pt x="3352" y="17507"/>
                  </a:cubicBezTo>
                  <a:cubicBezTo>
                    <a:pt x="3352" y="17621"/>
                    <a:pt x="3166" y="17621"/>
                    <a:pt x="3166" y="17507"/>
                  </a:cubicBezTo>
                  <a:cubicBezTo>
                    <a:pt x="2421" y="18189"/>
                    <a:pt x="2234" y="18985"/>
                    <a:pt x="1676" y="19554"/>
                  </a:cubicBezTo>
                  <a:cubicBezTo>
                    <a:pt x="1676" y="19667"/>
                    <a:pt x="1117" y="20008"/>
                    <a:pt x="931" y="20008"/>
                  </a:cubicBezTo>
                  <a:cubicBezTo>
                    <a:pt x="745" y="20577"/>
                    <a:pt x="559" y="21259"/>
                    <a:pt x="0" y="21600"/>
                  </a:cubicBezTo>
                  <a:cubicBezTo>
                    <a:pt x="0" y="21600"/>
                    <a:pt x="559" y="21600"/>
                    <a:pt x="745" y="21486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9" name="شكل حر 146"/>
            <p:cNvSpPr/>
            <p:nvPr/>
          </p:nvSpPr>
          <p:spPr>
            <a:xfrm flipH="1">
              <a:off x="39712" y="3775691"/>
              <a:ext cx="471310" cy="7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939" y="21484"/>
                  </a:moveTo>
                  <a:cubicBezTo>
                    <a:pt x="1690" y="21253"/>
                    <a:pt x="1503" y="20791"/>
                    <a:pt x="1878" y="20676"/>
                  </a:cubicBezTo>
                  <a:cubicBezTo>
                    <a:pt x="1878" y="20676"/>
                    <a:pt x="1690" y="20676"/>
                    <a:pt x="1878" y="20676"/>
                  </a:cubicBezTo>
                  <a:cubicBezTo>
                    <a:pt x="2442" y="20329"/>
                    <a:pt x="3005" y="19867"/>
                    <a:pt x="3005" y="19521"/>
                  </a:cubicBezTo>
                  <a:cubicBezTo>
                    <a:pt x="3005" y="19521"/>
                    <a:pt x="3005" y="19521"/>
                    <a:pt x="3005" y="19521"/>
                  </a:cubicBezTo>
                  <a:cubicBezTo>
                    <a:pt x="3005" y="19290"/>
                    <a:pt x="3193" y="19290"/>
                    <a:pt x="3193" y="19290"/>
                  </a:cubicBezTo>
                  <a:cubicBezTo>
                    <a:pt x="3193" y="19290"/>
                    <a:pt x="3193" y="19290"/>
                    <a:pt x="3005" y="19290"/>
                  </a:cubicBezTo>
                  <a:cubicBezTo>
                    <a:pt x="3193" y="19290"/>
                    <a:pt x="3193" y="19174"/>
                    <a:pt x="3381" y="19174"/>
                  </a:cubicBezTo>
                  <a:cubicBezTo>
                    <a:pt x="3193" y="19174"/>
                    <a:pt x="3193" y="19174"/>
                    <a:pt x="3193" y="19059"/>
                  </a:cubicBezTo>
                  <a:cubicBezTo>
                    <a:pt x="3381" y="19174"/>
                    <a:pt x="3381" y="19174"/>
                    <a:pt x="3381" y="19174"/>
                  </a:cubicBezTo>
                  <a:cubicBezTo>
                    <a:pt x="3569" y="19174"/>
                    <a:pt x="3381" y="18712"/>
                    <a:pt x="3944" y="18597"/>
                  </a:cubicBezTo>
                  <a:cubicBezTo>
                    <a:pt x="3569" y="18597"/>
                    <a:pt x="3569" y="18597"/>
                    <a:pt x="3569" y="18597"/>
                  </a:cubicBezTo>
                  <a:cubicBezTo>
                    <a:pt x="4132" y="18366"/>
                    <a:pt x="4320" y="18135"/>
                    <a:pt x="4696" y="17904"/>
                  </a:cubicBezTo>
                  <a:cubicBezTo>
                    <a:pt x="4320" y="17904"/>
                    <a:pt x="4320" y="17904"/>
                    <a:pt x="4320" y="17904"/>
                  </a:cubicBezTo>
                  <a:cubicBezTo>
                    <a:pt x="4696" y="17904"/>
                    <a:pt x="4696" y="17788"/>
                    <a:pt x="4883" y="17788"/>
                  </a:cubicBezTo>
                  <a:cubicBezTo>
                    <a:pt x="4696" y="17788"/>
                    <a:pt x="5447" y="17788"/>
                    <a:pt x="5447" y="17673"/>
                  </a:cubicBezTo>
                  <a:cubicBezTo>
                    <a:pt x="4883" y="17673"/>
                    <a:pt x="4883" y="17673"/>
                    <a:pt x="4883" y="17673"/>
                  </a:cubicBezTo>
                  <a:cubicBezTo>
                    <a:pt x="5447" y="17673"/>
                    <a:pt x="4883" y="17557"/>
                    <a:pt x="5447" y="17557"/>
                  </a:cubicBezTo>
                  <a:cubicBezTo>
                    <a:pt x="5447" y="17557"/>
                    <a:pt x="5447" y="17557"/>
                    <a:pt x="5447" y="17557"/>
                  </a:cubicBezTo>
                  <a:cubicBezTo>
                    <a:pt x="5635" y="17557"/>
                    <a:pt x="5447" y="17211"/>
                    <a:pt x="5447" y="17211"/>
                  </a:cubicBezTo>
                  <a:cubicBezTo>
                    <a:pt x="5635" y="17211"/>
                    <a:pt x="5635" y="17211"/>
                    <a:pt x="5635" y="17211"/>
                  </a:cubicBezTo>
                  <a:cubicBezTo>
                    <a:pt x="5635" y="17211"/>
                    <a:pt x="5635" y="17211"/>
                    <a:pt x="5635" y="17095"/>
                  </a:cubicBezTo>
                  <a:cubicBezTo>
                    <a:pt x="5635" y="17095"/>
                    <a:pt x="5635" y="17095"/>
                    <a:pt x="5635" y="17095"/>
                  </a:cubicBezTo>
                  <a:cubicBezTo>
                    <a:pt x="5635" y="17095"/>
                    <a:pt x="5635" y="16864"/>
                    <a:pt x="5823" y="17095"/>
                  </a:cubicBezTo>
                  <a:cubicBezTo>
                    <a:pt x="5635" y="16864"/>
                    <a:pt x="5635" y="17095"/>
                    <a:pt x="5635" y="16864"/>
                  </a:cubicBezTo>
                  <a:cubicBezTo>
                    <a:pt x="5823" y="16749"/>
                    <a:pt x="6386" y="16287"/>
                    <a:pt x="6574" y="16056"/>
                  </a:cubicBezTo>
                  <a:cubicBezTo>
                    <a:pt x="6574" y="16056"/>
                    <a:pt x="6574" y="16056"/>
                    <a:pt x="6386" y="16056"/>
                  </a:cubicBezTo>
                  <a:cubicBezTo>
                    <a:pt x="6574" y="15709"/>
                    <a:pt x="6574" y="15709"/>
                    <a:pt x="6574" y="15709"/>
                  </a:cubicBezTo>
                  <a:cubicBezTo>
                    <a:pt x="6574" y="15709"/>
                    <a:pt x="6574" y="15709"/>
                    <a:pt x="6574" y="15594"/>
                  </a:cubicBezTo>
                  <a:cubicBezTo>
                    <a:pt x="6762" y="15594"/>
                    <a:pt x="6762" y="15594"/>
                    <a:pt x="6762" y="15594"/>
                  </a:cubicBezTo>
                  <a:cubicBezTo>
                    <a:pt x="6762" y="15594"/>
                    <a:pt x="6762" y="15594"/>
                    <a:pt x="6574" y="15594"/>
                  </a:cubicBezTo>
                  <a:cubicBezTo>
                    <a:pt x="6762" y="15594"/>
                    <a:pt x="6762" y="15363"/>
                    <a:pt x="7137" y="15363"/>
                  </a:cubicBezTo>
                  <a:cubicBezTo>
                    <a:pt x="6762" y="15363"/>
                    <a:pt x="6762" y="15363"/>
                    <a:pt x="6762" y="15363"/>
                  </a:cubicBezTo>
                  <a:cubicBezTo>
                    <a:pt x="7137" y="15363"/>
                    <a:pt x="7137" y="15247"/>
                    <a:pt x="7137" y="15247"/>
                  </a:cubicBezTo>
                  <a:cubicBezTo>
                    <a:pt x="7137" y="15247"/>
                    <a:pt x="7137" y="15247"/>
                    <a:pt x="7137" y="15247"/>
                  </a:cubicBezTo>
                  <a:cubicBezTo>
                    <a:pt x="7137" y="15132"/>
                    <a:pt x="7325" y="15247"/>
                    <a:pt x="7325" y="15132"/>
                  </a:cubicBezTo>
                  <a:cubicBezTo>
                    <a:pt x="7137" y="15132"/>
                    <a:pt x="7137" y="15132"/>
                    <a:pt x="7137" y="15132"/>
                  </a:cubicBezTo>
                  <a:cubicBezTo>
                    <a:pt x="7325" y="15132"/>
                    <a:pt x="7325" y="14901"/>
                    <a:pt x="7889" y="14785"/>
                  </a:cubicBezTo>
                  <a:cubicBezTo>
                    <a:pt x="7889" y="14785"/>
                    <a:pt x="7889" y="14785"/>
                    <a:pt x="7889" y="14785"/>
                  </a:cubicBezTo>
                  <a:cubicBezTo>
                    <a:pt x="7889" y="14785"/>
                    <a:pt x="7889" y="14670"/>
                    <a:pt x="8077" y="14670"/>
                  </a:cubicBezTo>
                  <a:cubicBezTo>
                    <a:pt x="8077" y="14439"/>
                    <a:pt x="7889" y="14439"/>
                    <a:pt x="7889" y="14439"/>
                  </a:cubicBezTo>
                  <a:cubicBezTo>
                    <a:pt x="8077" y="14439"/>
                    <a:pt x="8077" y="14207"/>
                    <a:pt x="8264" y="14439"/>
                  </a:cubicBezTo>
                  <a:cubicBezTo>
                    <a:pt x="8264" y="14207"/>
                    <a:pt x="8264" y="14092"/>
                    <a:pt x="8640" y="14092"/>
                  </a:cubicBezTo>
                  <a:cubicBezTo>
                    <a:pt x="8264" y="14092"/>
                    <a:pt x="8264" y="13861"/>
                    <a:pt x="8264" y="14092"/>
                  </a:cubicBezTo>
                  <a:cubicBezTo>
                    <a:pt x="8077" y="13861"/>
                    <a:pt x="8077" y="13861"/>
                    <a:pt x="8077" y="13861"/>
                  </a:cubicBezTo>
                  <a:cubicBezTo>
                    <a:pt x="8077" y="13861"/>
                    <a:pt x="8077" y="13861"/>
                    <a:pt x="8077" y="13861"/>
                  </a:cubicBezTo>
                  <a:cubicBezTo>
                    <a:pt x="8264" y="13745"/>
                    <a:pt x="8264" y="13745"/>
                    <a:pt x="8264" y="13745"/>
                  </a:cubicBezTo>
                  <a:cubicBezTo>
                    <a:pt x="8640" y="13745"/>
                    <a:pt x="8828" y="13745"/>
                    <a:pt x="8828" y="13745"/>
                  </a:cubicBezTo>
                  <a:cubicBezTo>
                    <a:pt x="8640" y="13630"/>
                    <a:pt x="8640" y="13630"/>
                    <a:pt x="8640" y="13630"/>
                  </a:cubicBezTo>
                  <a:cubicBezTo>
                    <a:pt x="9016" y="13630"/>
                    <a:pt x="9016" y="13630"/>
                    <a:pt x="9016" y="13630"/>
                  </a:cubicBezTo>
                  <a:cubicBezTo>
                    <a:pt x="9016" y="13630"/>
                    <a:pt x="8828" y="13630"/>
                    <a:pt x="9016" y="13630"/>
                  </a:cubicBezTo>
                  <a:cubicBezTo>
                    <a:pt x="9016" y="13630"/>
                    <a:pt x="9016" y="13630"/>
                    <a:pt x="9016" y="13630"/>
                  </a:cubicBezTo>
                  <a:cubicBezTo>
                    <a:pt x="9016" y="13399"/>
                    <a:pt x="9203" y="13399"/>
                    <a:pt x="9016" y="13283"/>
                  </a:cubicBezTo>
                  <a:cubicBezTo>
                    <a:pt x="9016" y="13283"/>
                    <a:pt x="9016" y="13399"/>
                    <a:pt x="9016" y="13283"/>
                  </a:cubicBezTo>
                  <a:cubicBezTo>
                    <a:pt x="9016" y="13283"/>
                    <a:pt x="9016" y="13283"/>
                    <a:pt x="9203" y="13283"/>
                  </a:cubicBezTo>
                  <a:cubicBezTo>
                    <a:pt x="9203" y="13168"/>
                    <a:pt x="9203" y="13168"/>
                    <a:pt x="9203" y="13168"/>
                  </a:cubicBezTo>
                  <a:cubicBezTo>
                    <a:pt x="9203" y="13168"/>
                    <a:pt x="9203" y="13168"/>
                    <a:pt x="9579" y="13168"/>
                  </a:cubicBezTo>
                  <a:cubicBezTo>
                    <a:pt x="9579" y="13283"/>
                    <a:pt x="9203" y="13168"/>
                    <a:pt x="9203" y="13168"/>
                  </a:cubicBezTo>
                  <a:cubicBezTo>
                    <a:pt x="9579" y="13283"/>
                    <a:pt x="9579" y="13168"/>
                    <a:pt x="9579" y="13168"/>
                  </a:cubicBezTo>
                  <a:cubicBezTo>
                    <a:pt x="9579" y="13168"/>
                    <a:pt x="9579" y="13168"/>
                    <a:pt x="9579" y="13168"/>
                  </a:cubicBezTo>
                  <a:cubicBezTo>
                    <a:pt x="9955" y="12937"/>
                    <a:pt x="9955" y="12937"/>
                    <a:pt x="10330" y="12937"/>
                  </a:cubicBezTo>
                  <a:cubicBezTo>
                    <a:pt x="10330" y="12937"/>
                    <a:pt x="9955" y="12706"/>
                    <a:pt x="9955" y="12937"/>
                  </a:cubicBezTo>
                  <a:cubicBezTo>
                    <a:pt x="9955" y="12706"/>
                    <a:pt x="10518" y="12475"/>
                    <a:pt x="10330" y="12359"/>
                  </a:cubicBezTo>
                  <a:cubicBezTo>
                    <a:pt x="10518" y="12475"/>
                    <a:pt x="10518" y="12475"/>
                    <a:pt x="10518" y="12475"/>
                  </a:cubicBezTo>
                  <a:cubicBezTo>
                    <a:pt x="10518" y="12359"/>
                    <a:pt x="10330" y="12359"/>
                    <a:pt x="10518" y="12359"/>
                  </a:cubicBezTo>
                  <a:cubicBezTo>
                    <a:pt x="10330" y="12359"/>
                    <a:pt x="10518" y="12359"/>
                    <a:pt x="10518" y="12244"/>
                  </a:cubicBezTo>
                  <a:cubicBezTo>
                    <a:pt x="10706" y="12244"/>
                    <a:pt x="10518" y="12244"/>
                    <a:pt x="10518" y="12359"/>
                  </a:cubicBezTo>
                  <a:cubicBezTo>
                    <a:pt x="10518" y="12244"/>
                    <a:pt x="11082" y="12128"/>
                    <a:pt x="11082" y="11897"/>
                  </a:cubicBezTo>
                  <a:cubicBezTo>
                    <a:pt x="11270" y="11897"/>
                    <a:pt x="11270" y="11897"/>
                    <a:pt x="11270" y="11897"/>
                  </a:cubicBezTo>
                  <a:cubicBezTo>
                    <a:pt x="11082" y="11897"/>
                    <a:pt x="11082" y="11897"/>
                    <a:pt x="11082" y="11897"/>
                  </a:cubicBezTo>
                  <a:cubicBezTo>
                    <a:pt x="11082" y="11782"/>
                    <a:pt x="11270" y="11782"/>
                    <a:pt x="11082" y="11782"/>
                  </a:cubicBezTo>
                  <a:cubicBezTo>
                    <a:pt x="11270" y="11782"/>
                    <a:pt x="10706" y="11897"/>
                    <a:pt x="11082" y="11897"/>
                  </a:cubicBezTo>
                  <a:cubicBezTo>
                    <a:pt x="10706" y="11782"/>
                    <a:pt x="11270" y="11897"/>
                    <a:pt x="11082" y="11782"/>
                  </a:cubicBezTo>
                  <a:cubicBezTo>
                    <a:pt x="11082" y="11782"/>
                    <a:pt x="11270" y="11782"/>
                    <a:pt x="11270" y="11666"/>
                  </a:cubicBezTo>
                  <a:cubicBezTo>
                    <a:pt x="11082" y="11666"/>
                    <a:pt x="11082" y="11666"/>
                    <a:pt x="11082" y="11666"/>
                  </a:cubicBezTo>
                  <a:cubicBezTo>
                    <a:pt x="11270" y="11435"/>
                    <a:pt x="11270" y="11666"/>
                    <a:pt x="11270" y="11666"/>
                  </a:cubicBezTo>
                  <a:cubicBezTo>
                    <a:pt x="11270" y="11435"/>
                    <a:pt x="11270" y="11435"/>
                    <a:pt x="11270" y="11435"/>
                  </a:cubicBezTo>
                  <a:cubicBezTo>
                    <a:pt x="11457" y="11666"/>
                    <a:pt x="11270" y="11435"/>
                    <a:pt x="11457" y="11435"/>
                  </a:cubicBezTo>
                  <a:cubicBezTo>
                    <a:pt x="11457" y="11435"/>
                    <a:pt x="11645" y="11435"/>
                    <a:pt x="11457" y="11320"/>
                  </a:cubicBezTo>
                  <a:cubicBezTo>
                    <a:pt x="11270" y="11320"/>
                    <a:pt x="11270" y="11320"/>
                    <a:pt x="11270" y="11320"/>
                  </a:cubicBezTo>
                  <a:cubicBezTo>
                    <a:pt x="11457" y="11320"/>
                    <a:pt x="11457" y="11320"/>
                    <a:pt x="11457" y="11320"/>
                  </a:cubicBezTo>
                  <a:cubicBezTo>
                    <a:pt x="11457" y="11320"/>
                    <a:pt x="11457" y="11320"/>
                    <a:pt x="11457" y="11320"/>
                  </a:cubicBezTo>
                  <a:cubicBezTo>
                    <a:pt x="11645" y="11320"/>
                    <a:pt x="11457" y="10973"/>
                    <a:pt x="11645" y="11320"/>
                  </a:cubicBezTo>
                  <a:cubicBezTo>
                    <a:pt x="11645" y="10973"/>
                    <a:pt x="12021" y="10858"/>
                    <a:pt x="11645" y="10858"/>
                  </a:cubicBezTo>
                  <a:cubicBezTo>
                    <a:pt x="12021" y="10858"/>
                    <a:pt x="12021" y="10742"/>
                    <a:pt x="12021" y="10742"/>
                  </a:cubicBezTo>
                  <a:cubicBezTo>
                    <a:pt x="12021" y="10742"/>
                    <a:pt x="12021" y="10742"/>
                    <a:pt x="12021" y="10742"/>
                  </a:cubicBezTo>
                  <a:cubicBezTo>
                    <a:pt x="12021" y="10742"/>
                    <a:pt x="12021" y="10742"/>
                    <a:pt x="12021" y="10627"/>
                  </a:cubicBezTo>
                  <a:cubicBezTo>
                    <a:pt x="12021" y="10627"/>
                    <a:pt x="12021" y="10627"/>
                    <a:pt x="12021" y="10396"/>
                  </a:cubicBezTo>
                  <a:cubicBezTo>
                    <a:pt x="12397" y="10396"/>
                    <a:pt x="12397" y="10396"/>
                    <a:pt x="12397" y="10627"/>
                  </a:cubicBezTo>
                  <a:cubicBezTo>
                    <a:pt x="12397" y="10396"/>
                    <a:pt x="12772" y="10396"/>
                    <a:pt x="12772" y="10280"/>
                  </a:cubicBezTo>
                  <a:cubicBezTo>
                    <a:pt x="12397" y="10280"/>
                    <a:pt x="12397" y="10280"/>
                    <a:pt x="12397" y="10280"/>
                  </a:cubicBezTo>
                  <a:cubicBezTo>
                    <a:pt x="12021" y="10165"/>
                    <a:pt x="12772" y="10280"/>
                    <a:pt x="12772" y="10165"/>
                  </a:cubicBezTo>
                  <a:cubicBezTo>
                    <a:pt x="12960" y="10165"/>
                    <a:pt x="12960" y="10165"/>
                    <a:pt x="12960" y="10165"/>
                  </a:cubicBezTo>
                  <a:cubicBezTo>
                    <a:pt x="12772" y="10165"/>
                    <a:pt x="13148" y="10165"/>
                    <a:pt x="12960" y="9934"/>
                  </a:cubicBezTo>
                  <a:cubicBezTo>
                    <a:pt x="12960" y="9934"/>
                    <a:pt x="12960" y="9934"/>
                    <a:pt x="13148" y="9934"/>
                  </a:cubicBezTo>
                  <a:cubicBezTo>
                    <a:pt x="12960" y="9818"/>
                    <a:pt x="13523" y="9472"/>
                    <a:pt x="13148" y="9356"/>
                  </a:cubicBezTo>
                  <a:cubicBezTo>
                    <a:pt x="13148" y="9356"/>
                    <a:pt x="13148" y="9356"/>
                    <a:pt x="13523" y="9356"/>
                  </a:cubicBezTo>
                  <a:cubicBezTo>
                    <a:pt x="13148" y="9356"/>
                    <a:pt x="13148" y="9356"/>
                    <a:pt x="13148" y="9356"/>
                  </a:cubicBezTo>
                  <a:cubicBezTo>
                    <a:pt x="13523" y="9356"/>
                    <a:pt x="13523" y="9356"/>
                    <a:pt x="13523" y="9356"/>
                  </a:cubicBezTo>
                  <a:cubicBezTo>
                    <a:pt x="13523" y="9356"/>
                    <a:pt x="13523" y="9356"/>
                    <a:pt x="13148" y="9356"/>
                  </a:cubicBezTo>
                  <a:cubicBezTo>
                    <a:pt x="13148" y="9241"/>
                    <a:pt x="13711" y="9356"/>
                    <a:pt x="13711" y="9241"/>
                  </a:cubicBezTo>
                  <a:cubicBezTo>
                    <a:pt x="13711" y="9241"/>
                    <a:pt x="13523" y="9010"/>
                    <a:pt x="13711" y="9010"/>
                  </a:cubicBezTo>
                  <a:cubicBezTo>
                    <a:pt x="13711" y="9010"/>
                    <a:pt x="13711" y="9010"/>
                    <a:pt x="13711" y="9010"/>
                  </a:cubicBezTo>
                  <a:cubicBezTo>
                    <a:pt x="13899" y="9010"/>
                    <a:pt x="13711" y="8894"/>
                    <a:pt x="13523" y="8894"/>
                  </a:cubicBezTo>
                  <a:cubicBezTo>
                    <a:pt x="13711" y="8894"/>
                    <a:pt x="13711" y="8894"/>
                    <a:pt x="13711" y="8894"/>
                  </a:cubicBezTo>
                  <a:cubicBezTo>
                    <a:pt x="13711" y="8779"/>
                    <a:pt x="13711" y="8779"/>
                    <a:pt x="13711" y="8779"/>
                  </a:cubicBezTo>
                  <a:cubicBezTo>
                    <a:pt x="13711" y="8894"/>
                    <a:pt x="13711" y="8779"/>
                    <a:pt x="13711" y="8779"/>
                  </a:cubicBezTo>
                  <a:cubicBezTo>
                    <a:pt x="13711" y="8779"/>
                    <a:pt x="13711" y="8779"/>
                    <a:pt x="13711" y="8779"/>
                  </a:cubicBezTo>
                  <a:cubicBezTo>
                    <a:pt x="13711" y="8779"/>
                    <a:pt x="13711" y="8779"/>
                    <a:pt x="13711" y="8663"/>
                  </a:cubicBezTo>
                  <a:cubicBezTo>
                    <a:pt x="13899" y="8779"/>
                    <a:pt x="13899" y="8779"/>
                    <a:pt x="13899" y="8779"/>
                  </a:cubicBezTo>
                  <a:cubicBezTo>
                    <a:pt x="13899" y="8779"/>
                    <a:pt x="13899" y="8779"/>
                    <a:pt x="13899" y="8779"/>
                  </a:cubicBezTo>
                  <a:cubicBezTo>
                    <a:pt x="13899" y="8663"/>
                    <a:pt x="13899" y="8663"/>
                    <a:pt x="13899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3899" y="8663"/>
                    <a:pt x="13899" y="8432"/>
                    <a:pt x="14275" y="8432"/>
                  </a:cubicBezTo>
                  <a:cubicBezTo>
                    <a:pt x="14275" y="8432"/>
                    <a:pt x="14463" y="8663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463" y="8432"/>
                    <a:pt x="14463" y="8317"/>
                    <a:pt x="14463" y="8317"/>
                  </a:cubicBezTo>
                  <a:cubicBezTo>
                    <a:pt x="14463" y="8317"/>
                    <a:pt x="14463" y="8317"/>
                    <a:pt x="14463" y="7970"/>
                  </a:cubicBezTo>
                  <a:cubicBezTo>
                    <a:pt x="14463" y="8317"/>
                    <a:pt x="14463" y="8317"/>
                    <a:pt x="14463" y="8317"/>
                  </a:cubicBezTo>
                  <a:cubicBezTo>
                    <a:pt x="14463" y="7970"/>
                    <a:pt x="14463" y="7970"/>
                    <a:pt x="14838" y="7970"/>
                  </a:cubicBezTo>
                  <a:cubicBezTo>
                    <a:pt x="14838" y="7970"/>
                    <a:pt x="14838" y="7970"/>
                    <a:pt x="14838" y="7970"/>
                  </a:cubicBezTo>
                  <a:cubicBezTo>
                    <a:pt x="14838" y="7855"/>
                    <a:pt x="14838" y="7855"/>
                    <a:pt x="14838" y="7855"/>
                  </a:cubicBezTo>
                  <a:cubicBezTo>
                    <a:pt x="14838" y="7855"/>
                    <a:pt x="14463" y="7739"/>
                    <a:pt x="14838" y="7739"/>
                  </a:cubicBezTo>
                  <a:cubicBezTo>
                    <a:pt x="15214" y="7739"/>
                    <a:pt x="15214" y="7739"/>
                    <a:pt x="15214" y="7739"/>
                  </a:cubicBezTo>
                  <a:cubicBezTo>
                    <a:pt x="15214" y="7739"/>
                    <a:pt x="15402" y="7508"/>
                    <a:pt x="15402" y="7393"/>
                  </a:cubicBezTo>
                  <a:cubicBezTo>
                    <a:pt x="15402" y="7393"/>
                    <a:pt x="15402" y="7393"/>
                    <a:pt x="15402" y="7393"/>
                  </a:cubicBezTo>
                  <a:cubicBezTo>
                    <a:pt x="15590" y="7277"/>
                    <a:pt x="15965" y="7277"/>
                    <a:pt x="15965" y="6930"/>
                  </a:cubicBezTo>
                  <a:cubicBezTo>
                    <a:pt x="15590" y="6930"/>
                    <a:pt x="15590" y="6930"/>
                    <a:pt x="15590" y="6930"/>
                  </a:cubicBezTo>
                  <a:cubicBezTo>
                    <a:pt x="15590" y="6930"/>
                    <a:pt x="15590" y="6815"/>
                    <a:pt x="15590" y="6930"/>
                  </a:cubicBezTo>
                  <a:cubicBezTo>
                    <a:pt x="15965" y="6930"/>
                    <a:pt x="15965" y="6930"/>
                    <a:pt x="15965" y="6930"/>
                  </a:cubicBezTo>
                  <a:cubicBezTo>
                    <a:pt x="16153" y="6930"/>
                    <a:pt x="16153" y="6815"/>
                    <a:pt x="16153" y="6815"/>
                  </a:cubicBezTo>
                  <a:cubicBezTo>
                    <a:pt x="16153" y="6815"/>
                    <a:pt x="16153" y="6815"/>
                    <a:pt x="16153" y="6815"/>
                  </a:cubicBezTo>
                  <a:cubicBezTo>
                    <a:pt x="16153" y="6468"/>
                    <a:pt x="16153" y="6468"/>
                    <a:pt x="16153" y="6468"/>
                  </a:cubicBezTo>
                  <a:cubicBezTo>
                    <a:pt x="16341" y="6468"/>
                    <a:pt x="16341" y="6468"/>
                    <a:pt x="16341" y="6468"/>
                  </a:cubicBezTo>
                  <a:cubicBezTo>
                    <a:pt x="16153" y="6353"/>
                    <a:pt x="16153" y="6353"/>
                    <a:pt x="16153" y="6353"/>
                  </a:cubicBezTo>
                  <a:cubicBezTo>
                    <a:pt x="16341" y="6353"/>
                    <a:pt x="16341" y="6468"/>
                    <a:pt x="16341" y="6353"/>
                  </a:cubicBezTo>
                  <a:cubicBezTo>
                    <a:pt x="16341" y="6353"/>
                    <a:pt x="16341" y="6353"/>
                    <a:pt x="16341" y="6353"/>
                  </a:cubicBezTo>
                  <a:cubicBezTo>
                    <a:pt x="16341" y="6353"/>
                    <a:pt x="16717" y="6353"/>
                    <a:pt x="16717" y="6237"/>
                  </a:cubicBezTo>
                  <a:cubicBezTo>
                    <a:pt x="16341" y="6006"/>
                    <a:pt x="16341" y="6006"/>
                    <a:pt x="16341" y="6006"/>
                  </a:cubicBezTo>
                  <a:cubicBezTo>
                    <a:pt x="16717" y="6006"/>
                    <a:pt x="16717" y="6006"/>
                    <a:pt x="16717" y="6237"/>
                  </a:cubicBezTo>
                  <a:cubicBezTo>
                    <a:pt x="16717" y="6006"/>
                    <a:pt x="16717" y="5891"/>
                    <a:pt x="16717" y="5891"/>
                  </a:cubicBezTo>
                  <a:cubicBezTo>
                    <a:pt x="17280" y="5891"/>
                    <a:pt x="17656" y="5544"/>
                    <a:pt x="17656" y="5429"/>
                  </a:cubicBezTo>
                  <a:cubicBezTo>
                    <a:pt x="17656" y="5429"/>
                    <a:pt x="17656" y="5429"/>
                    <a:pt x="17656" y="5429"/>
                  </a:cubicBezTo>
                  <a:cubicBezTo>
                    <a:pt x="17656" y="5313"/>
                    <a:pt x="17843" y="5429"/>
                    <a:pt x="17656" y="5429"/>
                  </a:cubicBezTo>
                  <a:cubicBezTo>
                    <a:pt x="17656" y="5313"/>
                    <a:pt x="17656" y="5313"/>
                    <a:pt x="17280" y="5313"/>
                  </a:cubicBezTo>
                  <a:cubicBezTo>
                    <a:pt x="17280" y="4967"/>
                    <a:pt x="17656" y="5313"/>
                    <a:pt x="17843" y="4967"/>
                  </a:cubicBezTo>
                  <a:cubicBezTo>
                    <a:pt x="17843" y="5313"/>
                    <a:pt x="17656" y="5313"/>
                    <a:pt x="17843" y="5313"/>
                  </a:cubicBezTo>
                  <a:cubicBezTo>
                    <a:pt x="17843" y="5313"/>
                    <a:pt x="17843" y="4967"/>
                    <a:pt x="18031" y="4967"/>
                  </a:cubicBezTo>
                  <a:cubicBezTo>
                    <a:pt x="17843" y="4967"/>
                    <a:pt x="17843" y="4967"/>
                    <a:pt x="17843" y="4967"/>
                  </a:cubicBezTo>
                  <a:cubicBezTo>
                    <a:pt x="17843" y="4967"/>
                    <a:pt x="17843" y="4967"/>
                    <a:pt x="17843" y="4967"/>
                  </a:cubicBezTo>
                  <a:cubicBezTo>
                    <a:pt x="17843" y="4851"/>
                    <a:pt x="17280" y="4967"/>
                    <a:pt x="17280" y="4851"/>
                  </a:cubicBezTo>
                  <a:cubicBezTo>
                    <a:pt x="17280" y="4851"/>
                    <a:pt x="17280" y="4851"/>
                    <a:pt x="17280" y="4851"/>
                  </a:cubicBezTo>
                  <a:cubicBezTo>
                    <a:pt x="16904" y="4736"/>
                    <a:pt x="16904" y="4851"/>
                    <a:pt x="16904" y="4736"/>
                  </a:cubicBezTo>
                  <a:cubicBezTo>
                    <a:pt x="16904" y="4736"/>
                    <a:pt x="17280" y="4736"/>
                    <a:pt x="17656" y="4851"/>
                  </a:cubicBezTo>
                  <a:cubicBezTo>
                    <a:pt x="17656" y="4736"/>
                    <a:pt x="17843" y="4851"/>
                    <a:pt x="17843" y="4851"/>
                  </a:cubicBezTo>
                  <a:cubicBezTo>
                    <a:pt x="17843" y="4736"/>
                    <a:pt x="17843" y="4851"/>
                    <a:pt x="17843" y="4851"/>
                  </a:cubicBezTo>
                  <a:cubicBezTo>
                    <a:pt x="17656" y="4736"/>
                    <a:pt x="17843" y="4736"/>
                    <a:pt x="17843" y="4736"/>
                  </a:cubicBezTo>
                  <a:cubicBezTo>
                    <a:pt x="18031" y="4736"/>
                    <a:pt x="18031" y="4736"/>
                    <a:pt x="18031" y="4736"/>
                  </a:cubicBezTo>
                  <a:cubicBezTo>
                    <a:pt x="18031" y="4736"/>
                    <a:pt x="18031" y="4736"/>
                    <a:pt x="18031" y="4736"/>
                  </a:cubicBezTo>
                  <a:cubicBezTo>
                    <a:pt x="18031" y="4736"/>
                    <a:pt x="18407" y="4505"/>
                    <a:pt x="18407" y="4736"/>
                  </a:cubicBezTo>
                  <a:cubicBezTo>
                    <a:pt x="18595" y="4736"/>
                    <a:pt x="18407" y="4505"/>
                    <a:pt x="18595" y="4505"/>
                  </a:cubicBezTo>
                  <a:cubicBezTo>
                    <a:pt x="18407" y="4505"/>
                    <a:pt x="18031" y="4505"/>
                    <a:pt x="18031" y="4505"/>
                  </a:cubicBezTo>
                  <a:cubicBezTo>
                    <a:pt x="18407" y="4505"/>
                    <a:pt x="18407" y="4389"/>
                    <a:pt x="18595" y="4505"/>
                  </a:cubicBezTo>
                  <a:cubicBezTo>
                    <a:pt x="18595" y="4505"/>
                    <a:pt x="18407" y="4505"/>
                    <a:pt x="18407" y="4389"/>
                  </a:cubicBezTo>
                  <a:cubicBezTo>
                    <a:pt x="18407" y="4389"/>
                    <a:pt x="18595" y="4389"/>
                    <a:pt x="18407" y="4389"/>
                  </a:cubicBezTo>
                  <a:cubicBezTo>
                    <a:pt x="18595" y="4389"/>
                    <a:pt x="18595" y="4389"/>
                    <a:pt x="18595" y="4389"/>
                  </a:cubicBezTo>
                  <a:cubicBezTo>
                    <a:pt x="18595" y="4389"/>
                    <a:pt x="18595" y="4274"/>
                    <a:pt x="18407" y="4274"/>
                  </a:cubicBezTo>
                  <a:cubicBezTo>
                    <a:pt x="18595" y="4274"/>
                    <a:pt x="18783" y="4274"/>
                    <a:pt x="18595" y="4043"/>
                  </a:cubicBezTo>
                  <a:cubicBezTo>
                    <a:pt x="18595" y="4043"/>
                    <a:pt x="18595" y="4043"/>
                    <a:pt x="18783" y="4043"/>
                  </a:cubicBezTo>
                  <a:cubicBezTo>
                    <a:pt x="18783" y="4274"/>
                    <a:pt x="18595" y="4043"/>
                    <a:pt x="18783" y="4274"/>
                  </a:cubicBezTo>
                  <a:cubicBezTo>
                    <a:pt x="18595" y="4043"/>
                    <a:pt x="18783" y="4274"/>
                    <a:pt x="18783" y="4043"/>
                  </a:cubicBezTo>
                  <a:cubicBezTo>
                    <a:pt x="18783" y="4043"/>
                    <a:pt x="18783" y="4043"/>
                    <a:pt x="18783" y="4043"/>
                  </a:cubicBezTo>
                  <a:cubicBezTo>
                    <a:pt x="18783" y="4043"/>
                    <a:pt x="18783" y="4043"/>
                    <a:pt x="19158" y="4043"/>
                  </a:cubicBezTo>
                  <a:cubicBezTo>
                    <a:pt x="18783" y="4043"/>
                    <a:pt x="18783" y="4043"/>
                    <a:pt x="18783" y="4043"/>
                  </a:cubicBezTo>
                  <a:cubicBezTo>
                    <a:pt x="19158" y="4043"/>
                    <a:pt x="19158" y="4043"/>
                    <a:pt x="19158" y="4043"/>
                  </a:cubicBezTo>
                  <a:cubicBezTo>
                    <a:pt x="19158" y="4043"/>
                    <a:pt x="18783" y="3927"/>
                    <a:pt x="19158" y="3927"/>
                  </a:cubicBezTo>
                  <a:cubicBezTo>
                    <a:pt x="18783" y="3927"/>
                    <a:pt x="18783" y="3927"/>
                    <a:pt x="18783" y="3927"/>
                  </a:cubicBezTo>
                  <a:cubicBezTo>
                    <a:pt x="18783" y="3927"/>
                    <a:pt x="18783" y="3927"/>
                    <a:pt x="18783" y="3812"/>
                  </a:cubicBezTo>
                  <a:cubicBezTo>
                    <a:pt x="19158" y="3927"/>
                    <a:pt x="19158" y="3927"/>
                    <a:pt x="19158" y="3927"/>
                  </a:cubicBezTo>
                  <a:cubicBezTo>
                    <a:pt x="19346" y="3927"/>
                    <a:pt x="19158" y="3812"/>
                    <a:pt x="19346" y="3812"/>
                  </a:cubicBezTo>
                  <a:cubicBezTo>
                    <a:pt x="19158" y="3812"/>
                    <a:pt x="19158" y="3812"/>
                    <a:pt x="19158" y="3812"/>
                  </a:cubicBezTo>
                  <a:cubicBezTo>
                    <a:pt x="19158" y="3812"/>
                    <a:pt x="18783" y="3812"/>
                    <a:pt x="19158" y="3465"/>
                  </a:cubicBezTo>
                  <a:cubicBezTo>
                    <a:pt x="19158" y="3465"/>
                    <a:pt x="19346" y="3465"/>
                    <a:pt x="19346" y="3812"/>
                  </a:cubicBezTo>
                  <a:cubicBezTo>
                    <a:pt x="19346" y="3812"/>
                    <a:pt x="19346" y="3465"/>
                    <a:pt x="19158" y="3465"/>
                  </a:cubicBezTo>
                  <a:cubicBezTo>
                    <a:pt x="19346" y="3465"/>
                    <a:pt x="19346" y="3465"/>
                    <a:pt x="19346" y="3465"/>
                  </a:cubicBezTo>
                  <a:cubicBezTo>
                    <a:pt x="19346" y="3350"/>
                    <a:pt x="19346" y="3350"/>
                    <a:pt x="19346" y="3350"/>
                  </a:cubicBezTo>
                  <a:cubicBezTo>
                    <a:pt x="19158" y="3350"/>
                    <a:pt x="19158" y="3350"/>
                    <a:pt x="19158" y="3350"/>
                  </a:cubicBezTo>
                  <a:cubicBezTo>
                    <a:pt x="19158" y="3234"/>
                    <a:pt x="19158" y="3234"/>
                    <a:pt x="19158" y="3234"/>
                  </a:cubicBezTo>
                  <a:cubicBezTo>
                    <a:pt x="18783" y="3234"/>
                    <a:pt x="18783" y="3234"/>
                    <a:pt x="18783" y="3234"/>
                  </a:cubicBezTo>
                  <a:cubicBezTo>
                    <a:pt x="18783" y="3234"/>
                    <a:pt x="18783" y="3234"/>
                    <a:pt x="18783" y="3003"/>
                  </a:cubicBezTo>
                  <a:cubicBezTo>
                    <a:pt x="19158" y="3350"/>
                    <a:pt x="19346" y="3234"/>
                    <a:pt x="19722" y="3234"/>
                  </a:cubicBezTo>
                  <a:cubicBezTo>
                    <a:pt x="19722" y="3234"/>
                    <a:pt x="19158" y="3003"/>
                    <a:pt x="19722" y="3003"/>
                  </a:cubicBezTo>
                  <a:cubicBezTo>
                    <a:pt x="19722" y="3003"/>
                    <a:pt x="20097" y="3003"/>
                    <a:pt x="19722" y="3003"/>
                  </a:cubicBezTo>
                  <a:cubicBezTo>
                    <a:pt x="19722" y="3003"/>
                    <a:pt x="20097" y="3234"/>
                    <a:pt x="20097" y="3003"/>
                  </a:cubicBezTo>
                  <a:cubicBezTo>
                    <a:pt x="19722" y="2888"/>
                    <a:pt x="19722" y="2888"/>
                    <a:pt x="19722" y="2888"/>
                  </a:cubicBezTo>
                  <a:cubicBezTo>
                    <a:pt x="19722" y="3003"/>
                    <a:pt x="19722" y="3003"/>
                    <a:pt x="19722" y="3003"/>
                  </a:cubicBezTo>
                  <a:cubicBezTo>
                    <a:pt x="19346" y="2888"/>
                    <a:pt x="19346" y="2888"/>
                    <a:pt x="19346" y="2888"/>
                  </a:cubicBezTo>
                  <a:cubicBezTo>
                    <a:pt x="19346" y="2888"/>
                    <a:pt x="19346" y="2772"/>
                    <a:pt x="19722" y="2888"/>
                  </a:cubicBezTo>
                  <a:cubicBezTo>
                    <a:pt x="19722" y="2888"/>
                    <a:pt x="19346" y="2888"/>
                    <a:pt x="19722" y="2888"/>
                  </a:cubicBezTo>
                  <a:cubicBezTo>
                    <a:pt x="20097" y="2888"/>
                    <a:pt x="19722" y="2772"/>
                    <a:pt x="20097" y="2772"/>
                  </a:cubicBezTo>
                  <a:cubicBezTo>
                    <a:pt x="20097" y="2888"/>
                    <a:pt x="20097" y="2888"/>
                    <a:pt x="20285" y="2888"/>
                  </a:cubicBezTo>
                  <a:cubicBezTo>
                    <a:pt x="20285" y="2888"/>
                    <a:pt x="20285" y="2888"/>
                    <a:pt x="20285" y="2888"/>
                  </a:cubicBezTo>
                  <a:cubicBezTo>
                    <a:pt x="20285" y="2888"/>
                    <a:pt x="20285" y="2888"/>
                    <a:pt x="20285" y="2888"/>
                  </a:cubicBezTo>
                  <a:cubicBezTo>
                    <a:pt x="20285" y="2772"/>
                    <a:pt x="20285" y="2888"/>
                    <a:pt x="20473" y="2772"/>
                  </a:cubicBezTo>
                  <a:cubicBezTo>
                    <a:pt x="20285" y="2772"/>
                    <a:pt x="20285" y="2772"/>
                    <a:pt x="20285" y="2772"/>
                  </a:cubicBezTo>
                  <a:cubicBezTo>
                    <a:pt x="20097" y="2772"/>
                    <a:pt x="20285" y="2888"/>
                    <a:pt x="20097" y="2772"/>
                  </a:cubicBezTo>
                  <a:cubicBezTo>
                    <a:pt x="20097" y="2772"/>
                    <a:pt x="20285" y="2772"/>
                    <a:pt x="20285" y="2541"/>
                  </a:cubicBezTo>
                  <a:cubicBezTo>
                    <a:pt x="20097" y="2541"/>
                    <a:pt x="20097" y="2541"/>
                    <a:pt x="20097" y="2541"/>
                  </a:cubicBezTo>
                  <a:cubicBezTo>
                    <a:pt x="20097" y="2541"/>
                    <a:pt x="19722" y="2426"/>
                    <a:pt x="20097" y="2426"/>
                  </a:cubicBezTo>
                  <a:cubicBezTo>
                    <a:pt x="20285" y="2426"/>
                    <a:pt x="20285" y="2426"/>
                    <a:pt x="20285" y="2541"/>
                  </a:cubicBezTo>
                  <a:cubicBezTo>
                    <a:pt x="20285" y="2426"/>
                    <a:pt x="20473" y="2426"/>
                    <a:pt x="20473" y="2426"/>
                  </a:cubicBezTo>
                  <a:cubicBezTo>
                    <a:pt x="20285" y="2310"/>
                    <a:pt x="20473" y="2310"/>
                    <a:pt x="20473" y="2310"/>
                  </a:cubicBezTo>
                  <a:cubicBezTo>
                    <a:pt x="20473" y="2310"/>
                    <a:pt x="20285" y="2426"/>
                    <a:pt x="20097" y="2426"/>
                  </a:cubicBezTo>
                  <a:cubicBezTo>
                    <a:pt x="20097" y="2310"/>
                    <a:pt x="20097" y="2541"/>
                    <a:pt x="19722" y="2426"/>
                  </a:cubicBezTo>
                  <a:cubicBezTo>
                    <a:pt x="20097" y="2426"/>
                    <a:pt x="19722" y="2310"/>
                    <a:pt x="19346" y="2310"/>
                  </a:cubicBezTo>
                  <a:cubicBezTo>
                    <a:pt x="19722" y="2310"/>
                    <a:pt x="19722" y="2310"/>
                    <a:pt x="19722" y="2310"/>
                  </a:cubicBezTo>
                  <a:cubicBezTo>
                    <a:pt x="19722" y="2310"/>
                    <a:pt x="19722" y="2310"/>
                    <a:pt x="20097" y="2426"/>
                  </a:cubicBezTo>
                  <a:cubicBezTo>
                    <a:pt x="20097" y="2310"/>
                    <a:pt x="20097" y="2310"/>
                    <a:pt x="20285" y="2310"/>
                  </a:cubicBezTo>
                  <a:cubicBezTo>
                    <a:pt x="20285" y="2079"/>
                    <a:pt x="20097" y="2079"/>
                    <a:pt x="20097" y="2079"/>
                  </a:cubicBezTo>
                  <a:cubicBezTo>
                    <a:pt x="20285" y="2079"/>
                    <a:pt x="20285" y="1848"/>
                    <a:pt x="20285" y="1617"/>
                  </a:cubicBezTo>
                  <a:cubicBezTo>
                    <a:pt x="20473" y="1848"/>
                    <a:pt x="20473" y="1617"/>
                    <a:pt x="20849" y="1617"/>
                  </a:cubicBezTo>
                  <a:cubicBezTo>
                    <a:pt x="20849" y="1848"/>
                    <a:pt x="20849" y="1848"/>
                    <a:pt x="20849" y="1848"/>
                  </a:cubicBezTo>
                  <a:cubicBezTo>
                    <a:pt x="20849" y="1848"/>
                    <a:pt x="20849" y="1848"/>
                    <a:pt x="20849" y="1848"/>
                  </a:cubicBezTo>
                  <a:cubicBezTo>
                    <a:pt x="21037" y="1848"/>
                    <a:pt x="20473" y="1617"/>
                    <a:pt x="20849" y="1617"/>
                  </a:cubicBezTo>
                  <a:cubicBezTo>
                    <a:pt x="20849" y="1848"/>
                    <a:pt x="20473" y="1617"/>
                    <a:pt x="20473" y="1502"/>
                  </a:cubicBezTo>
                  <a:cubicBezTo>
                    <a:pt x="20285" y="1502"/>
                    <a:pt x="20285" y="1502"/>
                    <a:pt x="20285" y="1502"/>
                  </a:cubicBezTo>
                  <a:cubicBezTo>
                    <a:pt x="20473" y="1502"/>
                    <a:pt x="20473" y="1386"/>
                    <a:pt x="20849" y="1386"/>
                  </a:cubicBezTo>
                  <a:cubicBezTo>
                    <a:pt x="20849" y="1271"/>
                    <a:pt x="21037" y="1040"/>
                    <a:pt x="21037" y="1040"/>
                  </a:cubicBezTo>
                  <a:cubicBezTo>
                    <a:pt x="21037" y="924"/>
                    <a:pt x="20849" y="924"/>
                    <a:pt x="20849" y="924"/>
                  </a:cubicBezTo>
                  <a:cubicBezTo>
                    <a:pt x="20849" y="809"/>
                    <a:pt x="21037" y="924"/>
                    <a:pt x="21037" y="924"/>
                  </a:cubicBezTo>
                  <a:cubicBezTo>
                    <a:pt x="21037" y="924"/>
                    <a:pt x="21037" y="924"/>
                    <a:pt x="21037" y="924"/>
                  </a:cubicBezTo>
                  <a:cubicBezTo>
                    <a:pt x="21037" y="924"/>
                    <a:pt x="21037" y="578"/>
                    <a:pt x="21224" y="809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0849" y="347"/>
                    <a:pt x="21037" y="347"/>
                    <a:pt x="21037" y="347"/>
                  </a:cubicBezTo>
                  <a:cubicBezTo>
                    <a:pt x="21224" y="578"/>
                    <a:pt x="21224" y="578"/>
                    <a:pt x="21224" y="578"/>
                  </a:cubicBezTo>
                  <a:cubicBezTo>
                    <a:pt x="21224" y="347"/>
                    <a:pt x="21224" y="116"/>
                    <a:pt x="21600" y="116"/>
                  </a:cubicBezTo>
                  <a:cubicBezTo>
                    <a:pt x="21224" y="116"/>
                    <a:pt x="21224" y="116"/>
                    <a:pt x="21224" y="11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224" y="0"/>
                    <a:pt x="21224" y="0"/>
                    <a:pt x="21600" y="0"/>
                  </a:cubicBezTo>
                  <a:cubicBezTo>
                    <a:pt x="21037" y="0"/>
                    <a:pt x="21037" y="0"/>
                    <a:pt x="21037" y="0"/>
                  </a:cubicBezTo>
                  <a:cubicBezTo>
                    <a:pt x="21037" y="116"/>
                    <a:pt x="21224" y="0"/>
                    <a:pt x="21224" y="116"/>
                  </a:cubicBezTo>
                  <a:cubicBezTo>
                    <a:pt x="21224" y="116"/>
                    <a:pt x="21224" y="116"/>
                    <a:pt x="21037" y="116"/>
                  </a:cubicBezTo>
                  <a:cubicBezTo>
                    <a:pt x="21224" y="116"/>
                    <a:pt x="21224" y="116"/>
                    <a:pt x="21224" y="116"/>
                  </a:cubicBezTo>
                  <a:cubicBezTo>
                    <a:pt x="21037" y="116"/>
                    <a:pt x="21037" y="116"/>
                    <a:pt x="20849" y="116"/>
                  </a:cubicBezTo>
                  <a:cubicBezTo>
                    <a:pt x="21037" y="116"/>
                    <a:pt x="20849" y="0"/>
                    <a:pt x="21037" y="116"/>
                  </a:cubicBezTo>
                  <a:cubicBezTo>
                    <a:pt x="20849" y="116"/>
                    <a:pt x="20849" y="116"/>
                    <a:pt x="20849" y="116"/>
                  </a:cubicBezTo>
                  <a:cubicBezTo>
                    <a:pt x="20849" y="116"/>
                    <a:pt x="20849" y="116"/>
                    <a:pt x="20849" y="116"/>
                  </a:cubicBezTo>
                  <a:cubicBezTo>
                    <a:pt x="20849" y="116"/>
                    <a:pt x="20473" y="116"/>
                    <a:pt x="20473" y="347"/>
                  </a:cubicBezTo>
                  <a:cubicBezTo>
                    <a:pt x="20849" y="578"/>
                    <a:pt x="20285" y="578"/>
                    <a:pt x="20285" y="578"/>
                  </a:cubicBezTo>
                  <a:cubicBezTo>
                    <a:pt x="20473" y="578"/>
                    <a:pt x="20849" y="578"/>
                    <a:pt x="20849" y="578"/>
                  </a:cubicBezTo>
                  <a:cubicBezTo>
                    <a:pt x="20849" y="809"/>
                    <a:pt x="20849" y="578"/>
                    <a:pt x="20849" y="809"/>
                  </a:cubicBezTo>
                  <a:cubicBezTo>
                    <a:pt x="20473" y="809"/>
                    <a:pt x="20473" y="809"/>
                    <a:pt x="20285" y="809"/>
                  </a:cubicBezTo>
                  <a:cubicBezTo>
                    <a:pt x="20473" y="809"/>
                    <a:pt x="20473" y="809"/>
                    <a:pt x="20473" y="809"/>
                  </a:cubicBezTo>
                  <a:cubicBezTo>
                    <a:pt x="20285" y="809"/>
                    <a:pt x="20285" y="809"/>
                    <a:pt x="20097" y="924"/>
                  </a:cubicBezTo>
                  <a:cubicBezTo>
                    <a:pt x="20097" y="1040"/>
                    <a:pt x="20097" y="1040"/>
                    <a:pt x="19722" y="1271"/>
                  </a:cubicBezTo>
                  <a:cubicBezTo>
                    <a:pt x="20097" y="1271"/>
                    <a:pt x="20097" y="1271"/>
                    <a:pt x="20097" y="1271"/>
                  </a:cubicBezTo>
                  <a:cubicBezTo>
                    <a:pt x="19722" y="1271"/>
                    <a:pt x="19722" y="1386"/>
                    <a:pt x="19346" y="1502"/>
                  </a:cubicBezTo>
                  <a:cubicBezTo>
                    <a:pt x="19346" y="1617"/>
                    <a:pt x="19158" y="1617"/>
                    <a:pt x="19158" y="1848"/>
                  </a:cubicBezTo>
                  <a:cubicBezTo>
                    <a:pt x="18783" y="2079"/>
                    <a:pt x="18595" y="2310"/>
                    <a:pt x="18407" y="2541"/>
                  </a:cubicBezTo>
                  <a:cubicBezTo>
                    <a:pt x="18595" y="2541"/>
                    <a:pt x="18595" y="2541"/>
                    <a:pt x="18595" y="2541"/>
                  </a:cubicBezTo>
                  <a:cubicBezTo>
                    <a:pt x="18407" y="2541"/>
                    <a:pt x="18595" y="2541"/>
                    <a:pt x="18595" y="2772"/>
                  </a:cubicBezTo>
                  <a:cubicBezTo>
                    <a:pt x="18595" y="2541"/>
                    <a:pt x="18407" y="2772"/>
                    <a:pt x="18407" y="2772"/>
                  </a:cubicBezTo>
                  <a:cubicBezTo>
                    <a:pt x="18407" y="2772"/>
                    <a:pt x="18031" y="2888"/>
                    <a:pt x="17843" y="2888"/>
                  </a:cubicBezTo>
                  <a:cubicBezTo>
                    <a:pt x="17843" y="3003"/>
                    <a:pt x="17843" y="3003"/>
                    <a:pt x="17843" y="3003"/>
                  </a:cubicBezTo>
                  <a:cubicBezTo>
                    <a:pt x="17656" y="3003"/>
                    <a:pt x="17656" y="3234"/>
                    <a:pt x="17656" y="3350"/>
                  </a:cubicBezTo>
                  <a:cubicBezTo>
                    <a:pt x="17656" y="3350"/>
                    <a:pt x="17843" y="3350"/>
                    <a:pt x="17656" y="3350"/>
                  </a:cubicBezTo>
                  <a:cubicBezTo>
                    <a:pt x="17280" y="3465"/>
                    <a:pt x="17280" y="3465"/>
                    <a:pt x="17280" y="3465"/>
                  </a:cubicBezTo>
                  <a:cubicBezTo>
                    <a:pt x="16904" y="3465"/>
                    <a:pt x="16904" y="3812"/>
                    <a:pt x="16904" y="3927"/>
                  </a:cubicBezTo>
                  <a:cubicBezTo>
                    <a:pt x="16341" y="4043"/>
                    <a:pt x="16341" y="4389"/>
                    <a:pt x="15965" y="4505"/>
                  </a:cubicBezTo>
                  <a:cubicBezTo>
                    <a:pt x="16153" y="4736"/>
                    <a:pt x="16153" y="4736"/>
                    <a:pt x="16153" y="4736"/>
                  </a:cubicBezTo>
                  <a:cubicBezTo>
                    <a:pt x="15590" y="4851"/>
                    <a:pt x="15590" y="5313"/>
                    <a:pt x="15214" y="5429"/>
                  </a:cubicBezTo>
                  <a:cubicBezTo>
                    <a:pt x="15402" y="5544"/>
                    <a:pt x="15402" y="5544"/>
                    <a:pt x="15402" y="5544"/>
                  </a:cubicBezTo>
                  <a:cubicBezTo>
                    <a:pt x="15402" y="5544"/>
                    <a:pt x="15214" y="5775"/>
                    <a:pt x="15214" y="5544"/>
                  </a:cubicBezTo>
                  <a:cubicBezTo>
                    <a:pt x="15214" y="5775"/>
                    <a:pt x="14838" y="5775"/>
                    <a:pt x="14838" y="5891"/>
                  </a:cubicBezTo>
                  <a:cubicBezTo>
                    <a:pt x="14838" y="5891"/>
                    <a:pt x="14838" y="5891"/>
                    <a:pt x="14463" y="5891"/>
                  </a:cubicBezTo>
                  <a:cubicBezTo>
                    <a:pt x="14463" y="6006"/>
                    <a:pt x="14463" y="6237"/>
                    <a:pt x="14275" y="6237"/>
                  </a:cubicBezTo>
                  <a:cubicBezTo>
                    <a:pt x="14275" y="6237"/>
                    <a:pt x="14275" y="6237"/>
                    <a:pt x="14275" y="6237"/>
                  </a:cubicBezTo>
                  <a:cubicBezTo>
                    <a:pt x="14463" y="6237"/>
                    <a:pt x="14463" y="6237"/>
                    <a:pt x="14463" y="6353"/>
                  </a:cubicBezTo>
                  <a:cubicBezTo>
                    <a:pt x="14275" y="6353"/>
                    <a:pt x="14275" y="6468"/>
                    <a:pt x="14275" y="6353"/>
                  </a:cubicBezTo>
                  <a:cubicBezTo>
                    <a:pt x="14275" y="6468"/>
                    <a:pt x="13711" y="6815"/>
                    <a:pt x="13711" y="6930"/>
                  </a:cubicBezTo>
                  <a:cubicBezTo>
                    <a:pt x="13711" y="6930"/>
                    <a:pt x="13711" y="6930"/>
                    <a:pt x="13711" y="6930"/>
                  </a:cubicBezTo>
                  <a:cubicBezTo>
                    <a:pt x="13523" y="7046"/>
                    <a:pt x="13523" y="7277"/>
                    <a:pt x="13148" y="7277"/>
                  </a:cubicBezTo>
                  <a:cubicBezTo>
                    <a:pt x="13148" y="7393"/>
                    <a:pt x="13523" y="7277"/>
                    <a:pt x="13523" y="7393"/>
                  </a:cubicBezTo>
                  <a:cubicBezTo>
                    <a:pt x="13148" y="7393"/>
                    <a:pt x="13148" y="7393"/>
                    <a:pt x="13148" y="7393"/>
                  </a:cubicBezTo>
                  <a:cubicBezTo>
                    <a:pt x="12960" y="7508"/>
                    <a:pt x="12960" y="7855"/>
                    <a:pt x="12772" y="7970"/>
                  </a:cubicBezTo>
                  <a:cubicBezTo>
                    <a:pt x="12397" y="8317"/>
                    <a:pt x="12021" y="8779"/>
                    <a:pt x="11457" y="9010"/>
                  </a:cubicBezTo>
                  <a:cubicBezTo>
                    <a:pt x="11645" y="9010"/>
                    <a:pt x="11645" y="9010"/>
                    <a:pt x="11645" y="9010"/>
                  </a:cubicBezTo>
                  <a:cubicBezTo>
                    <a:pt x="11270" y="9010"/>
                    <a:pt x="11645" y="9356"/>
                    <a:pt x="11270" y="9356"/>
                  </a:cubicBezTo>
                  <a:cubicBezTo>
                    <a:pt x="11270" y="9356"/>
                    <a:pt x="11270" y="9356"/>
                    <a:pt x="11270" y="9356"/>
                  </a:cubicBezTo>
                  <a:cubicBezTo>
                    <a:pt x="11082" y="9472"/>
                    <a:pt x="11270" y="9818"/>
                    <a:pt x="11082" y="9934"/>
                  </a:cubicBezTo>
                  <a:cubicBezTo>
                    <a:pt x="11082" y="9818"/>
                    <a:pt x="11082" y="9818"/>
                    <a:pt x="11082" y="9818"/>
                  </a:cubicBezTo>
                  <a:cubicBezTo>
                    <a:pt x="11082" y="9934"/>
                    <a:pt x="10706" y="10165"/>
                    <a:pt x="10706" y="10280"/>
                  </a:cubicBezTo>
                  <a:cubicBezTo>
                    <a:pt x="10706" y="10280"/>
                    <a:pt x="10706" y="10280"/>
                    <a:pt x="10706" y="10280"/>
                  </a:cubicBezTo>
                  <a:cubicBezTo>
                    <a:pt x="11082" y="10280"/>
                    <a:pt x="10518" y="10280"/>
                    <a:pt x="10706" y="10396"/>
                  </a:cubicBezTo>
                  <a:cubicBezTo>
                    <a:pt x="10706" y="10396"/>
                    <a:pt x="10518" y="10396"/>
                    <a:pt x="10706" y="10396"/>
                  </a:cubicBezTo>
                  <a:cubicBezTo>
                    <a:pt x="10518" y="10742"/>
                    <a:pt x="9955" y="10858"/>
                    <a:pt x="9579" y="11320"/>
                  </a:cubicBezTo>
                  <a:cubicBezTo>
                    <a:pt x="9579" y="11666"/>
                    <a:pt x="9955" y="11435"/>
                    <a:pt x="9579" y="11435"/>
                  </a:cubicBezTo>
                  <a:cubicBezTo>
                    <a:pt x="9579" y="11666"/>
                    <a:pt x="9579" y="11435"/>
                    <a:pt x="9579" y="11435"/>
                  </a:cubicBezTo>
                  <a:cubicBezTo>
                    <a:pt x="9203" y="11666"/>
                    <a:pt x="9955" y="11782"/>
                    <a:pt x="9579" y="11782"/>
                  </a:cubicBezTo>
                  <a:cubicBezTo>
                    <a:pt x="9203" y="11666"/>
                    <a:pt x="9579" y="11782"/>
                    <a:pt x="9203" y="11782"/>
                  </a:cubicBezTo>
                  <a:cubicBezTo>
                    <a:pt x="9203" y="11897"/>
                    <a:pt x="9579" y="11897"/>
                    <a:pt x="9203" y="11897"/>
                  </a:cubicBezTo>
                  <a:cubicBezTo>
                    <a:pt x="9203" y="12128"/>
                    <a:pt x="9203" y="12128"/>
                    <a:pt x="9203" y="12128"/>
                  </a:cubicBezTo>
                  <a:cubicBezTo>
                    <a:pt x="9016" y="12128"/>
                    <a:pt x="9016" y="12244"/>
                    <a:pt x="8640" y="12244"/>
                  </a:cubicBezTo>
                  <a:cubicBezTo>
                    <a:pt x="8077" y="12937"/>
                    <a:pt x="7137" y="13630"/>
                    <a:pt x="6386" y="14207"/>
                  </a:cubicBezTo>
                  <a:cubicBezTo>
                    <a:pt x="5823" y="14901"/>
                    <a:pt x="5447" y="15363"/>
                    <a:pt x="4696" y="16287"/>
                  </a:cubicBezTo>
                  <a:cubicBezTo>
                    <a:pt x="4696" y="16402"/>
                    <a:pt x="4696" y="16402"/>
                    <a:pt x="4320" y="16633"/>
                  </a:cubicBezTo>
                  <a:cubicBezTo>
                    <a:pt x="4320" y="16633"/>
                    <a:pt x="4320" y="16633"/>
                    <a:pt x="4320" y="16633"/>
                  </a:cubicBezTo>
                  <a:cubicBezTo>
                    <a:pt x="4320" y="16633"/>
                    <a:pt x="4320" y="16749"/>
                    <a:pt x="4132" y="16749"/>
                  </a:cubicBezTo>
                  <a:cubicBezTo>
                    <a:pt x="3944" y="16864"/>
                    <a:pt x="3569" y="17211"/>
                    <a:pt x="3569" y="17557"/>
                  </a:cubicBezTo>
                  <a:cubicBezTo>
                    <a:pt x="3569" y="17557"/>
                    <a:pt x="3569" y="17557"/>
                    <a:pt x="3569" y="17557"/>
                  </a:cubicBezTo>
                  <a:cubicBezTo>
                    <a:pt x="3569" y="17557"/>
                    <a:pt x="3569" y="17557"/>
                    <a:pt x="3569" y="17557"/>
                  </a:cubicBezTo>
                  <a:cubicBezTo>
                    <a:pt x="3569" y="17673"/>
                    <a:pt x="3569" y="17673"/>
                    <a:pt x="3569" y="17673"/>
                  </a:cubicBezTo>
                  <a:cubicBezTo>
                    <a:pt x="3569" y="17673"/>
                    <a:pt x="3381" y="17673"/>
                    <a:pt x="3381" y="17557"/>
                  </a:cubicBezTo>
                  <a:cubicBezTo>
                    <a:pt x="2442" y="18135"/>
                    <a:pt x="2254" y="19059"/>
                    <a:pt x="1690" y="19521"/>
                  </a:cubicBezTo>
                  <a:cubicBezTo>
                    <a:pt x="1690" y="19636"/>
                    <a:pt x="1503" y="19752"/>
                    <a:pt x="1127" y="19867"/>
                  </a:cubicBezTo>
                  <a:cubicBezTo>
                    <a:pt x="939" y="20676"/>
                    <a:pt x="751" y="21138"/>
                    <a:pt x="0" y="21484"/>
                  </a:cubicBezTo>
                  <a:cubicBezTo>
                    <a:pt x="0" y="21484"/>
                    <a:pt x="751" y="21600"/>
                    <a:pt x="939" y="2148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0" name="شكل حر 147"/>
            <p:cNvSpPr/>
            <p:nvPr/>
          </p:nvSpPr>
          <p:spPr>
            <a:xfrm flipH="1">
              <a:off x="303536" y="4182996"/>
              <a:ext cx="25401" cy="25401"/>
            </a:xfrm>
            <a:prstGeom prst="rect">
              <a:avLst/>
            </a:pr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1" name="شكل حر 148"/>
            <p:cNvSpPr/>
            <p:nvPr/>
          </p:nvSpPr>
          <p:spPr>
            <a:xfrm flipH="1">
              <a:off x="31016" y="4735701"/>
              <a:ext cx="464354" cy="765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fill="norm" stroke="1" extrusionOk="0">
                  <a:moveTo>
                    <a:pt x="765" y="21255"/>
                  </a:moveTo>
                  <a:cubicBezTo>
                    <a:pt x="1529" y="21140"/>
                    <a:pt x="1147" y="20681"/>
                    <a:pt x="1720" y="20451"/>
                  </a:cubicBezTo>
                  <a:cubicBezTo>
                    <a:pt x="1720" y="20451"/>
                    <a:pt x="1529" y="20451"/>
                    <a:pt x="1720" y="20451"/>
                  </a:cubicBezTo>
                  <a:cubicBezTo>
                    <a:pt x="2485" y="20336"/>
                    <a:pt x="2676" y="19762"/>
                    <a:pt x="2676" y="19302"/>
                  </a:cubicBezTo>
                  <a:cubicBezTo>
                    <a:pt x="2676" y="19302"/>
                    <a:pt x="2676" y="19302"/>
                    <a:pt x="2676" y="19302"/>
                  </a:cubicBezTo>
                  <a:cubicBezTo>
                    <a:pt x="2676" y="19302"/>
                    <a:pt x="2867" y="19302"/>
                    <a:pt x="2867" y="19187"/>
                  </a:cubicBezTo>
                  <a:cubicBezTo>
                    <a:pt x="2867" y="19187"/>
                    <a:pt x="2867" y="19187"/>
                    <a:pt x="2676" y="19187"/>
                  </a:cubicBezTo>
                  <a:cubicBezTo>
                    <a:pt x="2867" y="19187"/>
                    <a:pt x="2867" y="18957"/>
                    <a:pt x="3250" y="18957"/>
                  </a:cubicBezTo>
                  <a:cubicBezTo>
                    <a:pt x="2867" y="18957"/>
                    <a:pt x="2867" y="18957"/>
                    <a:pt x="2867" y="18843"/>
                  </a:cubicBezTo>
                  <a:cubicBezTo>
                    <a:pt x="3250" y="18957"/>
                    <a:pt x="3250" y="18957"/>
                    <a:pt x="3250" y="18957"/>
                  </a:cubicBezTo>
                  <a:cubicBezTo>
                    <a:pt x="3441" y="18957"/>
                    <a:pt x="3441" y="18728"/>
                    <a:pt x="3632" y="18498"/>
                  </a:cubicBezTo>
                  <a:cubicBezTo>
                    <a:pt x="3441" y="18498"/>
                    <a:pt x="3441" y="18498"/>
                    <a:pt x="3441" y="18498"/>
                  </a:cubicBezTo>
                  <a:cubicBezTo>
                    <a:pt x="4014" y="18268"/>
                    <a:pt x="4205" y="18153"/>
                    <a:pt x="4396" y="17809"/>
                  </a:cubicBezTo>
                  <a:cubicBezTo>
                    <a:pt x="4205" y="17809"/>
                    <a:pt x="4205" y="17809"/>
                    <a:pt x="4205" y="17809"/>
                  </a:cubicBezTo>
                  <a:cubicBezTo>
                    <a:pt x="4396" y="17809"/>
                    <a:pt x="4396" y="17809"/>
                    <a:pt x="4588" y="17694"/>
                  </a:cubicBezTo>
                  <a:cubicBezTo>
                    <a:pt x="4396" y="17694"/>
                    <a:pt x="5161" y="17694"/>
                    <a:pt x="5161" y="17464"/>
                  </a:cubicBezTo>
                  <a:cubicBezTo>
                    <a:pt x="4588" y="17464"/>
                    <a:pt x="4588" y="17464"/>
                    <a:pt x="4588" y="17464"/>
                  </a:cubicBezTo>
                  <a:cubicBezTo>
                    <a:pt x="5161" y="17464"/>
                    <a:pt x="4588" y="17349"/>
                    <a:pt x="5161" y="17349"/>
                  </a:cubicBezTo>
                  <a:cubicBezTo>
                    <a:pt x="5161" y="17349"/>
                    <a:pt x="5161" y="17349"/>
                    <a:pt x="5161" y="17349"/>
                  </a:cubicBezTo>
                  <a:cubicBezTo>
                    <a:pt x="5352" y="17349"/>
                    <a:pt x="5161" y="17234"/>
                    <a:pt x="5161" y="17234"/>
                  </a:cubicBezTo>
                  <a:cubicBezTo>
                    <a:pt x="5352" y="17234"/>
                    <a:pt x="5352" y="17234"/>
                    <a:pt x="5352" y="17234"/>
                  </a:cubicBezTo>
                  <a:cubicBezTo>
                    <a:pt x="5352" y="17234"/>
                    <a:pt x="5352" y="17234"/>
                    <a:pt x="5352" y="17004"/>
                  </a:cubicBezTo>
                  <a:cubicBezTo>
                    <a:pt x="5352" y="17004"/>
                    <a:pt x="5352" y="17004"/>
                    <a:pt x="5352" y="17004"/>
                  </a:cubicBezTo>
                  <a:cubicBezTo>
                    <a:pt x="5352" y="17004"/>
                    <a:pt x="5352" y="16774"/>
                    <a:pt x="5735" y="17004"/>
                  </a:cubicBezTo>
                  <a:cubicBezTo>
                    <a:pt x="5352" y="16774"/>
                    <a:pt x="5352" y="17004"/>
                    <a:pt x="5352" y="16774"/>
                  </a:cubicBezTo>
                  <a:cubicBezTo>
                    <a:pt x="5926" y="16660"/>
                    <a:pt x="6117" y="16200"/>
                    <a:pt x="6499" y="15855"/>
                  </a:cubicBezTo>
                  <a:cubicBezTo>
                    <a:pt x="6499" y="15855"/>
                    <a:pt x="6499" y="15855"/>
                    <a:pt x="6117" y="15855"/>
                  </a:cubicBezTo>
                  <a:cubicBezTo>
                    <a:pt x="6499" y="15740"/>
                    <a:pt x="6499" y="15740"/>
                    <a:pt x="6499" y="15740"/>
                  </a:cubicBezTo>
                  <a:cubicBezTo>
                    <a:pt x="6499" y="15740"/>
                    <a:pt x="6499" y="15740"/>
                    <a:pt x="6499" y="15511"/>
                  </a:cubicBezTo>
                  <a:cubicBezTo>
                    <a:pt x="6690" y="15511"/>
                    <a:pt x="6690" y="15511"/>
                    <a:pt x="6690" y="15511"/>
                  </a:cubicBezTo>
                  <a:cubicBezTo>
                    <a:pt x="6690" y="15511"/>
                    <a:pt x="6690" y="15511"/>
                    <a:pt x="6499" y="15511"/>
                  </a:cubicBezTo>
                  <a:cubicBezTo>
                    <a:pt x="6690" y="15511"/>
                    <a:pt x="6690" y="15396"/>
                    <a:pt x="6881" y="15396"/>
                  </a:cubicBezTo>
                  <a:cubicBezTo>
                    <a:pt x="6690" y="15396"/>
                    <a:pt x="6690" y="15396"/>
                    <a:pt x="6690" y="15396"/>
                  </a:cubicBezTo>
                  <a:cubicBezTo>
                    <a:pt x="6881" y="15396"/>
                    <a:pt x="6881" y="15166"/>
                    <a:pt x="6881" y="15166"/>
                  </a:cubicBezTo>
                  <a:cubicBezTo>
                    <a:pt x="6881" y="15166"/>
                    <a:pt x="6881" y="15166"/>
                    <a:pt x="6881" y="15166"/>
                  </a:cubicBezTo>
                  <a:cubicBezTo>
                    <a:pt x="6881" y="14936"/>
                    <a:pt x="7073" y="15166"/>
                    <a:pt x="7073" y="14936"/>
                  </a:cubicBezTo>
                  <a:cubicBezTo>
                    <a:pt x="6881" y="14936"/>
                    <a:pt x="6881" y="14936"/>
                    <a:pt x="6881" y="14936"/>
                  </a:cubicBezTo>
                  <a:cubicBezTo>
                    <a:pt x="7073" y="14936"/>
                    <a:pt x="7073" y="14821"/>
                    <a:pt x="7646" y="14821"/>
                  </a:cubicBezTo>
                  <a:cubicBezTo>
                    <a:pt x="7646" y="14706"/>
                    <a:pt x="7646" y="14706"/>
                    <a:pt x="7646" y="14706"/>
                  </a:cubicBezTo>
                  <a:cubicBezTo>
                    <a:pt x="7646" y="14706"/>
                    <a:pt x="7646" y="14477"/>
                    <a:pt x="7837" y="14477"/>
                  </a:cubicBezTo>
                  <a:cubicBezTo>
                    <a:pt x="7837" y="14362"/>
                    <a:pt x="7646" y="14362"/>
                    <a:pt x="7837" y="14362"/>
                  </a:cubicBezTo>
                  <a:cubicBezTo>
                    <a:pt x="7837" y="14362"/>
                    <a:pt x="7837" y="14247"/>
                    <a:pt x="8219" y="14362"/>
                  </a:cubicBezTo>
                  <a:cubicBezTo>
                    <a:pt x="8219" y="14247"/>
                    <a:pt x="8219" y="14017"/>
                    <a:pt x="8411" y="14017"/>
                  </a:cubicBezTo>
                  <a:cubicBezTo>
                    <a:pt x="8219" y="14017"/>
                    <a:pt x="8219" y="13902"/>
                    <a:pt x="8219" y="14017"/>
                  </a:cubicBezTo>
                  <a:cubicBezTo>
                    <a:pt x="7837" y="13902"/>
                    <a:pt x="7837" y="13902"/>
                    <a:pt x="7837" y="13902"/>
                  </a:cubicBezTo>
                  <a:cubicBezTo>
                    <a:pt x="7837" y="13902"/>
                    <a:pt x="7837" y="14017"/>
                    <a:pt x="7837" y="13902"/>
                  </a:cubicBezTo>
                  <a:cubicBezTo>
                    <a:pt x="7837" y="13902"/>
                    <a:pt x="8219" y="13902"/>
                    <a:pt x="8219" y="13557"/>
                  </a:cubicBezTo>
                  <a:cubicBezTo>
                    <a:pt x="8411" y="13557"/>
                    <a:pt x="8602" y="13557"/>
                    <a:pt x="8602" y="13557"/>
                  </a:cubicBezTo>
                  <a:cubicBezTo>
                    <a:pt x="8411" y="13443"/>
                    <a:pt x="8411" y="13443"/>
                    <a:pt x="8411" y="13443"/>
                  </a:cubicBezTo>
                  <a:cubicBezTo>
                    <a:pt x="8984" y="13443"/>
                    <a:pt x="8984" y="13443"/>
                    <a:pt x="8984" y="13443"/>
                  </a:cubicBezTo>
                  <a:cubicBezTo>
                    <a:pt x="8984" y="13443"/>
                    <a:pt x="8984" y="13443"/>
                    <a:pt x="8984" y="13443"/>
                  </a:cubicBezTo>
                  <a:cubicBezTo>
                    <a:pt x="8984" y="13443"/>
                    <a:pt x="8984" y="13443"/>
                    <a:pt x="9175" y="13443"/>
                  </a:cubicBezTo>
                  <a:cubicBezTo>
                    <a:pt x="8984" y="13443"/>
                    <a:pt x="9175" y="13328"/>
                    <a:pt x="8984" y="13213"/>
                  </a:cubicBezTo>
                  <a:cubicBezTo>
                    <a:pt x="8984" y="13213"/>
                    <a:pt x="8984" y="13328"/>
                    <a:pt x="8984" y="13213"/>
                  </a:cubicBezTo>
                  <a:cubicBezTo>
                    <a:pt x="9175" y="13213"/>
                    <a:pt x="9175" y="13213"/>
                    <a:pt x="9175" y="13213"/>
                  </a:cubicBezTo>
                  <a:cubicBezTo>
                    <a:pt x="9175" y="13213"/>
                    <a:pt x="9175" y="13213"/>
                    <a:pt x="9175" y="13213"/>
                  </a:cubicBezTo>
                  <a:cubicBezTo>
                    <a:pt x="9175" y="12983"/>
                    <a:pt x="9175" y="12983"/>
                    <a:pt x="9366" y="12983"/>
                  </a:cubicBezTo>
                  <a:cubicBezTo>
                    <a:pt x="9366" y="13213"/>
                    <a:pt x="9175" y="12983"/>
                    <a:pt x="9175" y="13213"/>
                  </a:cubicBezTo>
                  <a:cubicBezTo>
                    <a:pt x="9366" y="13213"/>
                    <a:pt x="9366" y="12983"/>
                    <a:pt x="9366" y="12983"/>
                  </a:cubicBezTo>
                  <a:cubicBezTo>
                    <a:pt x="9366" y="12983"/>
                    <a:pt x="9366" y="12983"/>
                    <a:pt x="9366" y="12983"/>
                  </a:cubicBezTo>
                  <a:cubicBezTo>
                    <a:pt x="9749" y="12983"/>
                    <a:pt x="9749" y="12868"/>
                    <a:pt x="9940" y="12868"/>
                  </a:cubicBezTo>
                  <a:cubicBezTo>
                    <a:pt x="9940" y="12868"/>
                    <a:pt x="9749" y="12753"/>
                    <a:pt x="9749" y="12868"/>
                  </a:cubicBezTo>
                  <a:cubicBezTo>
                    <a:pt x="9749" y="12753"/>
                    <a:pt x="10322" y="12753"/>
                    <a:pt x="9940" y="12409"/>
                  </a:cubicBezTo>
                  <a:cubicBezTo>
                    <a:pt x="9940" y="12523"/>
                    <a:pt x="10322" y="12523"/>
                    <a:pt x="10322" y="12523"/>
                  </a:cubicBezTo>
                  <a:cubicBezTo>
                    <a:pt x="10322" y="12409"/>
                    <a:pt x="9940" y="12409"/>
                    <a:pt x="10322" y="12409"/>
                  </a:cubicBezTo>
                  <a:cubicBezTo>
                    <a:pt x="9940" y="12409"/>
                    <a:pt x="10322" y="12409"/>
                    <a:pt x="10322" y="12409"/>
                  </a:cubicBezTo>
                  <a:cubicBezTo>
                    <a:pt x="10704" y="12409"/>
                    <a:pt x="10322" y="12064"/>
                    <a:pt x="10322" y="12409"/>
                  </a:cubicBezTo>
                  <a:cubicBezTo>
                    <a:pt x="10322" y="12064"/>
                    <a:pt x="10896" y="11949"/>
                    <a:pt x="10896" y="11834"/>
                  </a:cubicBezTo>
                  <a:cubicBezTo>
                    <a:pt x="11087" y="11834"/>
                    <a:pt x="11087" y="11834"/>
                    <a:pt x="11087" y="11834"/>
                  </a:cubicBezTo>
                  <a:cubicBezTo>
                    <a:pt x="10896" y="11834"/>
                    <a:pt x="10896" y="11834"/>
                    <a:pt x="10896" y="11834"/>
                  </a:cubicBezTo>
                  <a:cubicBezTo>
                    <a:pt x="10896" y="11834"/>
                    <a:pt x="11087" y="11719"/>
                    <a:pt x="10896" y="11719"/>
                  </a:cubicBezTo>
                  <a:cubicBezTo>
                    <a:pt x="11087" y="11719"/>
                    <a:pt x="10704" y="11834"/>
                    <a:pt x="10896" y="11834"/>
                  </a:cubicBezTo>
                  <a:cubicBezTo>
                    <a:pt x="10704" y="11834"/>
                    <a:pt x="11087" y="11834"/>
                    <a:pt x="10896" y="11719"/>
                  </a:cubicBezTo>
                  <a:cubicBezTo>
                    <a:pt x="10896" y="11719"/>
                    <a:pt x="11087" y="11719"/>
                    <a:pt x="11087" y="11489"/>
                  </a:cubicBezTo>
                  <a:cubicBezTo>
                    <a:pt x="11087" y="11719"/>
                    <a:pt x="10896" y="11489"/>
                    <a:pt x="10896" y="11489"/>
                  </a:cubicBezTo>
                  <a:cubicBezTo>
                    <a:pt x="11087" y="11489"/>
                    <a:pt x="11087" y="11489"/>
                    <a:pt x="11087" y="11489"/>
                  </a:cubicBezTo>
                  <a:cubicBezTo>
                    <a:pt x="11087" y="11489"/>
                    <a:pt x="11087" y="11489"/>
                    <a:pt x="11087" y="11489"/>
                  </a:cubicBezTo>
                  <a:cubicBezTo>
                    <a:pt x="11469" y="11489"/>
                    <a:pt x="11469" y="11374"/>
                    <a:pt x="11469" y="11489"/>
                  </a:cubicBezTo>
                  <a:cubicBezTo>
                    <a:pt x="11469" y="11374"/>
                    <a:pt x="11660" y="11374"/>
                    <a:pt x="11469" y="11374"/>
                  </a:cubicBezTo>
                  <a:cubicBezTo>
                    <a:pt x="11087" y="11260"/>
                    <a:pt x="11087" y="11260"/>
                    <a:pt x="11087" y="11260"/>
                  </a:cubicBezTo>
                  <a:cubicBezTo>
                    <a:pt x="11469" y="11260"/>
                    <a:pt x="11469" y="11260"/>
                    <a:pt x="11469" y="11260"/>
                  </a:cubicBezTo>
                  <a:cubicBezTo>
                    <a:pt x="11469" y="11260"/>
                    <a:pt x="11469" y="11260"/>
                    <a:pt x="11469" y="11260"/>
                  </a:cubicBezTo>
                  <a:cubicBezTo>
                    <a:pt x="11660" y="11260"/>
                    <a:pt x="11469" y="11030"/>
                    <a:pt x="11660" y="11260"/>
                  </a:cubicBezTo>
                  <a:cubicBezTo>
                    <a:pt x="11660" y="11030"/>
                    <a:pt x="11851" y="10915"/>
                    <a:pt x="11660" y="10915"/>
                  </a:cubicBezTo>
                  <a:cubicBezTo>
                    <a:pt x="11851" y="10915"/>
                    <a:pt x="11851" y="10570"/>
                    <a:pt x="11851" y="10570"/>
                  </a:cubicBezTo>
                  <a:cubicBezTo>
                    <a:pt x="11851" y="10570"/>
                    <a:pt x="11851" y="10570"/>
                    <a:pt x="11851" y="10570"/>
                  </a:cubicBezTo>
                  <a:cubicBezTo>
                    <a:pt x="11851" y="10570"/>
                    <a:pt x="11851" y="10570"/>
                    <a:pt x="11851" y="10570"/>
                  </a:cubicBezTo>
                  <a:cubicBezTo>
                    <a:pt x="11851" y="10570"/>
                    <a:pt x="11851" y="10455"/>
                    <a:pt x="11851" y="10340"/>
                  </a:cubicBezTo>
                  <a:cubicBezTo>
                    <a:pt x="12234" y="10340"/>
                    <a:pt x="12234" y="10340"/>
                    <a:pt x="12234" y="10455"/>
                  </a:cubicBezTo>
                  <a:cubicBezTo>
                    <a:pt x="12234" y="10340"/>
                    <a:pt x="12425" y="10340"/>
                    <a:pt x="12425" y="10111"/>
                  </a:cubicBezTo>
                  <a:cubicBezTo>
                    <a:pt x="12234" y="10111"/>
                    <a:pt x="12234" y="10111"/>
                    <a:pt x="12234" y="10111"/>
                  </a:cubicBezTo>
                  <a:cubicBezTo>
                    <a:pt x="11851" y="9996"/>
                    <a:pt x="12425" y="10111"/>
                    <a:pt x="12425" y="9996"/>
                  </a:cubicBezTo>
                  <a:cubicBezTo>
                    <a:pt x="12807" y="9996"/>
                    <a:pt x="12807" y="9996"/>
                    <a:pt x="12807" y="9996"/>
                  </a:cubicBezTo>
                  <a:cubicBezTo>
                    <a:pt x="12425" y="9996"/>
                    <a:pt x="13189" y="9996"/>
                    <a:pt x="12807" y="9881"/>
                  </a:cubicBezTo>
                  <a:cubicBezTo>
                    <a:pt x="12807" y="9881"/>
                    <a:pt x="12807" y="9881"/>
                    <a:pt x="13189" y="9881"/>
                  </a:cubicBezTo>
                  <a:cubicBezTo>
                    <a:pt x="12807" y="9766"/>
                    <a:pt x="13381" y="9536"/>
                    <a:pt x="13189" y="9421"/>
                  </a:cubicBezTo>
                  <a:cubicBezTo>
                    <a:pt x="13189" y="9421"/>
                    <a:pt x="13189" y="9421"/>
                    <a:pt x="13381" y="9421"/>
                  </a:cubicBezTo>
                  <a:cubicBezTo>
                    <a:pt x="13189" y="9421"/>
                    <a:pt x="13189" y="9421"/>
                    <a:pt x="13189" y="9421"/>
                  </a:cubicBezTo>
                  <a:cubicBezTo>
                    <a:pt x="13381" y="9421"/>
                    <a:pt x="13381" y="9421"/>
                    <a:pt x="13381" y="9421"/>
                  </a:cubicBezTo>
                  <a:cubicBezTo>
                    <a:pt x="13381" y="9421"/>
                    <a:pt x="13381" y="9421"/>
                    <a:pt x="13189" y="9421"/>
                  </a:cubicBezTo>
                  <a:cubicBezTo>
                    <a:pt x="13189" y="9077"/>
                    <a:pt x="13572" y="9421"/>
                    <a:pt x="13572" y="9077"/>
                  </a:cubicBezTo>
                  <a:cubicBezTo>
                    <a:pt x="13572" y="9077"/>
                    <a:pt x="13572" y="9077"/>
                    <a:pt x="13572" y="8962"/>
                  </a:cubicBezTo>
                  <a:cubicBezTo>
                    <a:pt x="13572" y="8962"/>
                    <a:pt x="13572" y="8962"/>
                    <a:pt x="13572" y="8962"/>
                  </a:cubicBezTo>
                  <a:cubicBezTo>
                    <a:pt x="13954" y="8962"/>
                    <a:pt x="13572" y="8962"/>
                    <a:pt x="13381" y="8847"/>
                  </a:cubicBezTo>
                  <a:cubicBezTo>
                    <a:pt x="13572" y="8847"/>
                    <a:pt x="13572" y="8847"/>
                    <a:pt x="13572" y="8847"/>
                  </a:cubicBezTo>
                  <a:cubicBezTo>
                    <a:pt x="13572" y="8617"/>
                    <a:pt x="13572" y="8617"/>
                    <a:pt x="13572" y="8617"/>
                  </a:cubicBezTo>
                  <a:cubicBezTo>
                    <a:pt x="13572" y="8847"/>
                    <a:pt x="13572" y="8617"/>
                    <a:pt x="13572" y="8617"/>
                  </a:cubicBezTo>
                  <a:cubicBezTo>
                    <a:pt x="13572" y="8617"/>
                    <a:pt x="13572" y="8617"/>
                    <a:pt x="13572" y="8617"/>
                  </a:cubicBezTo>
                  <a:cubicBezTo>
                    <a:pt x="13572" y="8617"/>
                    <a:pt x="13572" y="8617"/>
                    <a:pt x="13954" y="8617"/>
                  </a:cubicBezTo>
                  <a:cubicBezTo>
                    <a:pt x="13954" y="8617"/>
                    <a:pt x="13954" y="8617"/>
                    <a:pt x="13954" y="8617"/>
                  </a:cubicBezTo>
                  <a:cubicBezTo>
                    <a:pt x="13954" y="8617"/>
                    <a:pt x="13954" y="8617"/>
                    <a:pt x="14145" y="8617"/>
                  </a:cubicBezTo>
                  <a:cubicBezTo>
                    <a:pt x="13954" y="8617"/>
                    <a:pt x="13954" y="8502"/>
                    <a:pt x="13954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3954" y="8502"/>
                    <a:pt x="14145" y="8387"/>
                  </a:cubicBezTo>
                  <a:cubicBezTo>
                    <a:pt x="14145" y="8387"/>
                    <a:pt x="14336" y="8502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336" y="8387"/>
                    <a:pt x="14336" y="8272"/>
                    <a:pt x="14336" y="8272"/>
                  </a:cubicBezTo>
                  <a:cubicBezTo>
                    <a:pt x="14336" y="8272"/>
                    <a:pt x="14336" y="8272"/>
                    <a:pt x="14336" y="8272"/>
                  </a:cubicBezTo>
                  <a:cubicBezTo>
                    <a:pt x="14336" y="8272"/>
                    <a:pt x="14336" y="8272"/>
                    <a:pt x="14336" y="8272"/>
                  </a:cubicBezTo>
                  <a:cubicBezTo>
                    <a:pt x="14336" y="8043"/>
                    <a:pt x="14336" y="8043"/>
                    <a:pt x="14719" y="8043"/>
                  </a:cubicBezTo>
                  <a:cubicBezTo>
                    <a:pt x="14719" y="8043"/>
                    <a:pt x="14719" y="8043"/>
                    <a:pt x="14719" y="8043"/>
                  </a:cubicBezTo>
                  <a:cubicBezTo>
                    <a:pt x="14719" y="7928"/>
                    <a:pt x="14719" y="7928"/>
                    <a:pt x="14719" y="7928"/>
                  </a:cubicBezTo>
                  <a:cubicBezTo>
                    <a:pt x="14719" y="7928"/>
                    <a:pt x="14336" y="7583"/>
                    <a:pt x="14719" y="7583"/>
                  </a:cubicBezTo>
                  <a:cubicBezTo>
                    <a:pt x="14910" y="7583"/>
                    <a:pt x="14910" y="7583"/>
                    <a:pt x="14910" y="7583"/>
                  </a:cubicBezTo>
                  <a:cubicBezTo>
                    <a:pt x="14910" y="7583"/>
                    <a:pt x="15101" y="7468"/>
                    <a:pt x="15101" y="7353"/>
                  </a:cubicBezTo>
                  <a:cubicBezTo>
                    <a:pt x="15101" y="7353"/>
                    <a:pt x="15101" y="7353"/>
                    <a:pt x="15101" y="7353"/>
                  </a:cubicBezTo>
                  <a:cubicBezTo>
                    <a:pt x="15674" y="7123"/>
                    <a:pt x="15865" y="7123"/>
                    <a:pt x="15865" y="6894"/>
                  </a:cubicBezTo>
                  <a:cubicBezTo>
                    <a:pt x="15674" y="6894"/>
                    <a:pt x="15674" y="6894"/>
                    <a:pt x="15674" y="6894"/>
                  </a:cubicBezTo>
                  <a:cubicBezTo>
                    <a:pt x="15674" y="6894"/>
                    <a:pt x="15674" y="6779"/>
                    <a:pt x="15674" y="6894"/>
                  </a:cubicBezTo>
                  <a:cubicBezTo>
                    <a:pt x="15865" y="6894"/>
                    <a:pt x="15865" y="6894"/>
                    <a:pt x="15865" y="6894"/>
                  </a:cubicBezTo>
                  <a:cubicBezTo>
                    <a:pt x="16057" y="6894"/>
                    <a:pt x="16057" y="6779"/>
                    <a:pt x="16057" y="6779"/>
                  </a:cubicBezTo>
                  <a:cubicBezTo>
                    <a:pt x="16057" y="6779"/>
                    <a:pt x="16057" y="6779"/>
                    <a:pt x="16057" y="6779"/>
                  </a:cubicBezTo>
                  <a:cubicBezTo>
                    <a:pt x="16057" y="6549"/>
                    <a:pt x="16057" y="6549"/>
                    <a:pt x="16057" y="6549"/>
                  </a:cubicBezTo>
                  <a:cubicBezTo>
                    <a:pt x="16439" y="6549"/>
                    <a:pt x="16439" y="6549"/>
                    <a:pt x="16439" y="6549"/>
                  </a:cubicBezTo>
                  <a:cubicBezTo>
                    <a:pt x="16057" y="6549"/>
                    <a:pt x="16057" y="6549"/>
                    <a:pt x="16057" y="6549"/>
                  </a:cubicBezTo>
                  <a:cubicBezTo>
                    <a:pt x="16439" y="6434"/>
                    <a:pt x="16439" y="6549"/>
                    <a:pt x="16439" y="6434"/>
                  </a:cubicBezTo>
                  <a:cubicBezTo>
                    <a:pt x="16439" y="6434"/>
                    <a:pt x="16439" y="6434"/>
                    <a:pt x="16439" y="6434"/>
                  </a:cubicBezTo>
                  <a:cubicBezTo>
                    <a:pt x="16439" y="6434"/>
                    <a:pt x="16630" y="6434"/>
                    <a:pt x="16630" y="6319"/>
                  </a:cubicBezTo>
                  <a:cubicBezTo>
                    <a:pt x="16439" y="6319"/>
                    <a:pt x="16439" y="6319"/>
                    <a:pt x="16439" y="6319"/>
                  </a:cubicBezTo>
                  <a:cubicBezTo>
                    <a:pt x="16630" y="5974"/>
                    <a:pt x="16630" y="5974"/>
                    <a:pt x="16630" y="6319"/>
                  </a:cubicBezTo>
                  <a:cubicBezTo>
                    <a:pt x="16630" y="5974"/>
                    <a:pt x="16630" y="5974"/>
                    <a:pt x="16630" y="5860"/>
                  </a:cubicBezTo>
                  <a:cubicBezTo>
                    <a:pt x="17204" y="5860"/>
                    <a:pt x="17395" y="5515"/>
                    <a:pt x="17395" y="5400"/>
                  </a:cubicBezTo>
                  <a:cubicBezTo>
                    <a:pt x="17395" y="5400"/>
                    <a:pt x="17395" y="5400"/>
                    <a:pt x="17395" y="5400"/>
                  </a:cubicBezTo>
                  <a:cubicBezTo>
                    <a:pt x="17395" y="5170"/>
                    <a:pt x="17586" y="5400"/>
                    <a:pt x="17586" y="5400"/>
                  </a:cubicBezTo>
                  <a:cubicBezTo>
                    <a:pt x="17395" y="5400"/>
                    <a:pt x="17395" y="5170"/>
                    <a:pt x="17395" y="5170"/>
                  </a:cubicBezTo>
                  <a:cubicBezTo>
                    <a:pt x="17204" y="5055"/>
                    <a:pt x="17395" y="5170"/>
                    <a:pt x="17586" y="5170"/>
                  </a:cubicBezTo>
                  <a:cubicBezTo>
                    <a:pt x="17586" y="5170"/>
                    <a:pt x="17395" y="5170"/>
                    <a:pt x="17586" y="5170"/>
                  </a:cubicBezTo>
                  <a:cubicBezTo>
                    <a:pt x="17586" y="5170"/>
                    <a:pt x="17586" y="5055"/>
                    <a:pt x="18159" y="5055"/>
                  </a:cubicBezTo>
                  <a:cubicBezTo>
                    <a:pt x="17586" y="5055"/>
                    <a:pt x="17586" y="5055"/>
                    <a:pt x="17586" y="5055"/>
                  </a:cubicBezTo>
                  <a:cubicBezTo>
                    <a:pt x="17586" y="5055"/>
                    <a:pt x="17586" y="5055"/>
                    <a:pt x="17586" y="5055"/>
                  </a:cubicBezTo>
                  <a:cubicBezTo>
                    <a:pt x="17586" y="4940"/>
                    <a:pt x="17204" y="5055"/>
                    <a:pt x="17204" y="4940"/>
                  </a:cubicBezTo>
                  <a:cubicBezTo>
                    <a:pt x="17204" y="4940"/>
                    <a:pt x="17204" y="4940"/>
                    <a:pt x="17204" y="4940"/>
                  </a:cubicBezTo>
                  <a:cubicBezTo>
                    <a:pt x="16821" y="4826"/>
                    <a:pt x="16821" y="4940"/>
                    <a:pt x="16821" y="4826"/>
                  </a:cubicBezTo>
                  <a:cubicBezTo>
                    <a:pt x="16821" y="4826"/>
                    <a:pt x="17204" y="4826"/>
                    <a:pt x="17395" y="4940"/>
                  </a:cubicBezTo>
                  <a:cubicBezTo>
                    <a:pt x="17395" y="4826"/>
                    <a:pt x="17586" y="4940"/>
                    <a:pt x="18159" y="4940"/>
                  </a:cubicBezTo>
                  <a:cubicBezTo>
                    <a:pt x="17586" y="4826"/>
                    <a:pt x="17586" y="4940"/>
                    <a:pt x="17586" y="4940"/>
                  </a:cubicBezTo>
                  <a:cubicBezTo>
                    <a:pt x="17395" y="4826"/>
                    <a:pt x="17586" y="4826"/>
                    <a:pt x="17586" y="4826"/>
                  </a:cubicBezTo>
                  <a:cubicBezTo>
                    <a:pt x="18159" y="4826"/>
                    <a:pt x="18159" y="4826"/>
                    <a:pt x="18159" y="4826"/>
                  </a:cubicBezTo>
                  <a:cubicBezTo>
                    <a:pt x="18159" y="4826"/>
                    <a:pt x="18159" y="4826"/>
                    <a:pt x="18159" y="4826"/>
                  </a:cubicBezTo>
                  <a:cubicBezTo>
                    <a:pt x="18350" y="4826"/>
                    <a:pt x="18350" y="4826"/>
                    <a:pt x="18350" y="4826"/>
                  </a:cubicBezTo>
                  <a:cubicBezTo>
                    <a:pt x="18542" y="4826"/>
                    <a:pt x="18350" y="4481"/>
                    <a:pt x="18542" y="4826"/>
                  </a:cubicBezTo>
                  <a:cubicBezTo>
                    <a:pt x="18350" y="4481"/>
                    <a:pt x="18159" y="4481"/>
                    <a:pt x="18159" y="4481"/>
                  </a:cubicBezTo>
                  <a:cubicBezTo>
                    <a:pt x="18350" y="4481"/>
                    <a:pt x="18350" y="4366"/>
                    <a:pt x="18542" y="4481"/>
                  </a:cubicBezTo>
                  <a:cubicBezTo>
                    <a:pt x="18350" y="4481"/>
                    <a:pt x="18350" y="4481"/>
                    <a:pt x="18350" y="4481"/>
                  </a:cubicBezTo>
                  <a:cubicBezTo>
                    <a:pt x="18350" y="4366"/>
                    <a:pt x="18542" y="4366"/>
                    <a:pt x="18350" y="4366"/>
                  </a:cubicBezTo>
                  <a:cubicBezTo>
                    <a:pt x="18542" y="4366"/>
                    <a:pt x="18542" y="4366"/>
                    <a:pt x="18542" y="4366"/>
                  </a:cubicBezTo>
                  <a:cubicBezTo>
                    <a:pt x="18542" y="4366"/>
                    <a:pt x="18542" y="4366"/>
                    <a:pt x="18350" y="4136"/>
                  </a:cubicBezTo>
                  <a:cubicBezTo>
                    <a:pt x="18542" y="4136"/>
                    <a:pt x="18924" y="4136"/>
                    <a:pt x="18542" y="4021"/>
                  </a:cubicBezTo>
                  <a:cubicBezTo>
                    <a:pt x="18542" y="4021"/>
                    <a:pt x="18542" y="4021"/>
                    <a:pt x="18924" y="4021"/>
                  </a:cubicBezTo>
                  <a:cubicBezTo>
                    <a:pt x="18924" y="4136"/>
                    <a:pt x="18542" y="4021"/>
                    <a:pt x="18924" y="4136"/>
                  </a:cubicBezTo>
                  <a:cubicBezTo>
                    <a:pt x="18542" y="4021"/>
                    <a:pt x="18924" y="4136"/>
                    <a:pt x="18924" y="4136"/>
                  </a:cubicBezTo>
                  <a:cubicBezTo>
                    <a:pt x="18924" y="4021"/>
                    <a:pt x="18924" y="4021"/>
                    <a:pt x="18924" y="4021"/>
                  </a:cubicBezTo>
                  <a:cubicBezTo>
                    <a:pt x="18924" y="4021"/>
                    <a:pt x="18924" y="4021"/>
                    <a:pt x="19115" y="4021"/>
                  </a:cubicBezTo>
                  <a:cubicBezTo>
                    <a:pt x="18924" y="4021"/>
                    <a:pt x="18924" y="4021"/>
                    <a:pt x="18924" y="4021"/>
                  </a:cubicBezTo>
                  <a:cubicBezTo>
                    <a:pt x="19115" y="4021"/>
                    <a:pt x="19115" y="4021"/>
                    <a:pt x="19115" y="4021"/>
                  </a:cubicBezTo>
                  <a:cubicBezTo>
                    <a:pt x="19115" y="4021"/>
                    <a:pt x="18924" y="3906"/>
                    <a:pt x="19115" y="3906"/>
                  </a:cubicBezTo>
                  <a:cubicBezTo>
                    <a:pt x="18924" y="3906"/>
                    <a:pt x="18924" y="3906"/>
                    <a:pt x="18924" y="3906"/>
                  </a:cubicBezTo>
                  <a:cubicBezTo>
                    <a:pt x="18924" y="3906"/>
                    <a:pt x="18924" y="3906"/>
                    <a:pt x="18924" y="3677"/>
                  </a:cubicBezTo>
                  <a:cubicBezTo>
                    <a:pt x="19306" y="3906"/>
                    <a:pt x="19306" y="3906"/>
                    <a:pt x="19306" y="3906"/>
                  </a:cubicBezTo>
                  <a:cubicBezTo>
                    <a:pt x="19306" y="3906"/>
                    <a:pt x="19115" y="3677"/>
                    <a:pt x="19306" y="3677"/>
                  </a:cubicBezTo>
                  <a:cubicBezTo>
                    <a:pt x="19115" y="3906"/>
                    <a:pt x="19115" y="3906"/>
                    <a:pt x="19115" y="3906"/>
                  </a:cubicBezTo>
                  <a:cubicBezTo>
                    <a:pt x="19115" y="3677"/>
                    <a:pt x="18924" y="3677"/>
                    <a:pt x="19115" y="3562"/>
                  </a:cubicBezTo>
                  <a:cubicBezTo>
                    <a:pt x="19115" y="3562"/>
                    <a:pt x="19306" y="3562"/>
                    <a:pt x="19306" y="3677"/>
                  </a:cubicBezTo>
                  <a:cubicBezTo>
                    <a:pt x="19306" y="3677"/>
                    <a:pt x="19306" y="3562"/>
                    <a:pt x="19115" y="3562"/>
                  </a:cubicBezTo>
                  <a:cubicBezTo>
                    <a:pt x="19306" y="3562"/>
                    <a:pt x="19306" y="3677"/>
                    <a:pt x="19306" y="3562"/>
                  </a:cubicBezTo>
                  <a:cubicBezTo>
                    <a:pt x="19306" y="3447"/>
                    <a:pt x="19306" y="3447"/>
                    <a:pt x="19306" y="3447"/>
                  </a:cubicBezTo>
                  <a:cubicBezTo>
                    <a:pt x="19115" y="3447"/>
                    <a:pt x="19115" y="3447"/>
                    <a:pt x="19115" y="3447"/>
                  </a:cubicBezTo>
                  <a:cubicBezTo>
                    <a:pt x="19115" y="3447"/>
                    <a:pt x="19115" y="3447"/>
                    <a:pt x="19115" y="3447"/>
                  </a:cubicBezTo>
                  <a:cubicBezTo>
                    <a:pt x="18924" y="3332"/>
                    <a:pt x="18924" y="3332"/>
                    <a:pt x="18924" y="3332"/>
                  </a:cubicBezTo>
                  <a:cubicBezTo>
                    <a:pt x="18924" y="3332"/>
                    <a:pt x="18924" y="3332"/>
                    <a:pt x="18924" y="3332"/>
                  </a:cubicBezTo>
                  <a:cubicBezTo>
                    <a:pt x="19115" y="3447"/>
                    <a:pt x="19306" y="3332"/>
                    <a:pt x="19688" y="3332"/>
                  </a:cubicBezTo>
                  <a:cubicBezTo>
                    <a:pt x="19688" y="3332"/>
                    <a:pt x="19115" y="2987"/>
                    <a:pt x="19688" y="2987"/>
                  </a:cubicBezTo>
                  <a:cubicBezTo>
                    <a:pt x="19688" y="2987"/>
                    <a:pt x="19880" y="2987"/>
                    <a:pt x="19688" y="2987"/>
                  </a:cubicBezTo>
                  <a:cubicBezTo>
                    <a:pt x="19688" y="2987"/>
                    <a:pt x="19880" y="3332"/>
                    <a:pt x="19880" y="2987"/>
                  </a:cubicBezTo>
                  <a:cubicBezTo>
                    <a:pt x="19880" y="2987"/>
                    <a:pt x="19880" y="2872"/>
                    <a:pt x="19688" y="2872"/>
                  </a:cubicBezTo>
                  <a:cubicBezTo>
                    <a:pt x="19688" y="2987"/>
                    <a:pt x="19688" y="2987"/>
                    <a:pt x="19688" y="2987"/>
                  </a:cubicBezTo>
                  <a:cubicBezTo>
                    <a:pt x="19306" y="2872"/>
                    <a:pt x="19306" y="2872"/>
                    <a:pt x="19306" y="2872"/>
                  </a:cubicBezTo>
                  <a:cubicBezTo>
                    <a:pt x="19306" y="2872"/>
                    <a:pt x="19306" y="2643"/>
                    <a:pt x="19688" y="2872"/>
                  </a:cubicBezTo>
                  <a:cubicBezTo>
                    <a:pt x="19688" y="2872"/>
                    <a:pt x="19688" y="2872"/>
                    <a:pt x="19688" y="2872"/>
                  </a:cubicBezTo>
                  <a:cubicBezTo>
                    <a:pt x="19880" y="2872"/>
                    <a:pt x="19688" y="2643"/>
                    <a:pt x="19880" y="2643"/>
                  </a:cubicBezTo>
                  <a:cubicBezTo>
                    <a:pt x="19880" y="2872"/>
                    <a:pt x="19880" y="2872"/>
                    <a:pt x="20071" y="2872"/>
                  </a:cubicBezTo>
                  <a:cubicBezTo>
                    <a:pt x="20071" y="2872"/>
                    <a:pt x="20071" y="2872"/>
                    <a:pt x="20071" y="2872"/>
                  </a:cubicBezTo>
                  <a:cubicBezTo>
                    <a:pt x="20071" y="2872"/>
                    <a:pt x="20071" y="2872"/>
                    <a:pt x="20071" y="2872"/>
                  </a:cubicBezTo>
                  <a:cubicBezTo>
                    <a:pt x="20071" y="2643"/>
                    <a:pt x="20071" y="2872"/>
                    <a:pt x="20453" y="2643"/>
                  </a:cubicBezTo>
                  <a:cubicBezTo>
                    <a:pt x="20071" y="2643"/>
                    <a:pt x="20071" y="2643"/>
                    <a:pt x="20071" y="2643"/>
                  </a:cubicBezTo>
                  <a:cubicBezTo>
                    <a:pt x="19880" y="2643"/>
                    <a:pt x="20071" y="2872"/>
                    <a:pt x="19880" y="2643"/>
                  </a:cubicBezTo>
                  <a:cubicBezTo>
                    <a:pt x="19880" y="2643"/>
                    <a:pt x="20071" y="2643"/>
                    <a:pt x="20071" y="2528"/>
                  </a:cubicBezTo>
                  <a:cubicBezTo>
                    <a:pt x="19880" y="2528"/>
                    <a:pt x="19880" y="2643"/>
                    <a:pt x="19880" y="2643"/>
                  </a:cubicBezTo>
                  <a:cubicBezTo>
                    <a:pt x="19880" y="2528"/>
                    <a:pt x="19688" y="2528"/>
                    <a:pt x="19880" y="2413"/>
                  </a:cubicBezTo>
                  <a:cubicBezTo>
                    <a:pt x="20071" y="2413"/>
                    <a:pt x="20071" y="2528"/>
                    <a:pt x="20071" y="2528"/>
                  </a:cubicBezTo>
                  <a:cubicBezTo>
                    <a:pt x="20071" y="2413"/>
                    <a:pt x="20453" y="2413"/>
                    <a:pt x="20453" y="2413"/>
                  </a:cubicBezTo>
                  <a:cubicBezTo>
                    <a:pt x="20071" y="2183"/>
                    <a:pt x="20835" y="2183"/>
                    <a:pt x="20453" y="2183"/>
                  </a:cubicBezTo>
                  <a:cubicBezTo>
                    <a:pt x="20453" y="2413"/>
                    <a:pt x="20071" y="2413"/>
                    <a:pt x="19880" y="2413"/>
                  </a:cubicBezTo>
                  <a:cubicBezTo>
                    <a:pt x="19880" y="2413"/>
                    <a:pt x="19880" y="2528"/>
                    <a:pt x="19688" y="2413"/>
                  </a:cubicBezTo>
                  <a:cubicBezTo>
                    <a:pt x="19880" y="2413"/>
                    <a:pt x="19688" y="2183"/>
                    <a:pt x="19306" y="2183"/>
                  </a:cubicBezTo>
                  <a:cubicBezTo>
                    <a:pt x="19688" y="2183"/>
                    <a:pt x="19688" y="2183"/>
                    <a:pt x="19688" y="2183"/>
                  </a:cubicBezTo>
                  <a:cubicBezTo>
                    <a:pt x="19688" y="2183"/>
                    <a:pt x="19688" y="2183"/>
                    <a:pt x="19880" y="2413"/>
                  </a:cubicBezTo>
                  <a:cubicBezTo>
                    <a:pt x="19880" y="2183"/>
                    <a:pt x="20071" y="2183"/>
                    <a:pt x="20071" y="2183"/>
                  </a:cubicBezTo>
                  <a:cubicBezTo>
                    <a:pt x="20071" y="2068"/>
                    <a:pt x="20071" y="2068"/>
                    <a:pt x="19880" y="2068"/>
                  </a:cubicBezTo>
                  <a:cubicBezTo>
                    <a:pt x="20071" y="2068"/>
                    <a:pt x="20071" y="1953"/>
                    <a:pt x="20071" y="1838"/>
                  </a:cubicBezTo>
                  <a:cubicBezTo>
                    <a:pt x="20453" y="1953"/>
                    <a:pt x="20453" y="1838"/>
                    <a:pt x="20835" y="1838"/>
                  </a:cubicBezTo>
                  <a:cubicBezTo>
                    <a:pt x="20835" y="1953"/>
                    <a:pt x="20835" y="1953"/>
                    <a:pt x="20835" y="1953"/>
                  </a:cubicBezTo>
                  <a:cubicBezTo>
                    <a:pt x="21027" y="1953"/>
                    <a:pt x="20835" y="1953"/>
                    <a:pt x="20835" y="1953"/>
                  </a:cubicBezTo>
                  <a:cubicBezTo>
                    <a:pt x="21027" y="1953"/>
                    <a:pt x="20453" y="1838"/>
                    <a:pt x="20835" y="1838"/>
                  </a:cubicBezTo>
                  <a:cubicBezTo>
                    <a:pt x="20835" y="1953"/>
                    <a:pt x="20453" y="1838"/>
                    <a:pt x="20453" y="1838"/>
                  </a:cubicBezTo>
                  <a:cubicBezTo>
                    <a:pt x="20453" y="1494"/>
                    <a:pt x="20071" y="1494"/>
                    <a:pt x="20071" y="1494"/>
                  </a:cubicBezTo>
                  <a:cubicBezTo>
                    <a:pt x="20453" y="1494"/>
                    <a:pt x="20835" y="1379"/>
                    <a:pt x="20835" y="1379"/>
                  </a:cubicBezTo>
                  <a:cubicBezTo>
                    <a:pt x="20835" y="1149"/>
                    <a:pt x="21027" y="1034"/>
                    <a:pt x="21027" y="1034"/>
                  </a:cubicBezTo>
                  <a:cubicBezTo>
                    <a:pt x="21027" y="919"/>
                    <a:pt x="20835" y="919"/>
                    <a:pt x="20835" y="919"/>
                  </a:cubicBezTo>
                  <a:cubicBezTo>
                    <a:pt x="20835" y="689"/>
                    <a:pt x="21027" y="919"/>
                    <a:pt x="21027" y="919"/>
                  </a:cubicBezTo>
                  <a:cubicBezTo>
                    <a:pt x="21027" y="919"/>
                    <a:pt x="21027" y="919"/>
                    <a:pt x="21027" y="919"/>
                  </a:cubicBezTo>
                  <a:cubicBezTo>
                    <a:pt x="21027" y="919"/>
                    <a:pt x="21027" y="574"/>
                    <a:pt x="21409" y="689"/>
                  </a:cubicBezTo>
                  <a:cubicBezTo>
                    <a:pt x="21027" y="689"/>
                    <a:pt x="21027" y="689"/>
                    <a:pt x="21027" y="689"/>
                  </a:cubicBezTo>
                  <a:cubicBezTo>
                    <a:pt x="21027" y="574"/>
                    <a:pt x="21027" y="574"/>
                    <a:pt x="21027" y="574"/>
                  </a:cubicBezTo>
                  <a:cubicBezTo>
                    <a:pt x="21027" y="574"/>
                    <a:pt x="21027" y="574"/>
                    <a:pt x="21027" y="574"/>
                  </a:cubicBezTo>
                  <a:cubicBezTo>
                    <a:pt x="20835" y="460"/>
                    <a:pt x="21027" y="460"/>
                    <a:pt x="21027" y="460"/>
                  </a:cubicBezTo>
                  <a:cubicBezTo>
                    <a:pt x="21409" y="574"/>
                    <a:pt x="21409" y="574"/>
                    <a:pt x="21409" y="574"/>
                  </a:cubicBezTo>
                  <a:cubicBezTo>
                    <a:pt x="21409" y="460"/>
                    <a:pt x="21409" y="230"/>
                    <a:pt x="21600" y="230"/>
                  </a:cubicBezTo>
                  <a:cubicBezTo>
                    <a:pt x="21409" y="230"/>
                    <a:pt x="21409" y="230"/>
                    <a:pt x="21409" y="230"/>
                  </a:cubicBezTo>
                  <a:cubicBezTo>
                    <a:pt x="21600" y="230"/>
                    <a:pt x="21600" y="230"/>
                    <a:pt x="21600" y="230"/>
                  </a:cubicBezTo>
                  <a:cubicBezTo>
                    <a:pt x="21409" y="0"/>
                    <a:pt x="21409" y="0"/>
                    <a:pt x="21600" y="0"/>
                  </a:cubicBezTo>
                  <a:cubicBezTo>
                    <a:pt x="21027" y="0"/>
                    <a:pt x="21027" y="0"/>
                    <a:pt x="21027" y="0"/>
                  </a:cubicBezTo>
                  <a:cubicBezTo>
                    <a:pt x="21027" y="230"/>
                    <a:pt x="21409" y="0"/>
                    <a:pt x="21409" y="230"/>
                  </a:cubicBezTo>
                  <a:cubicBezTo>
                    <a:pt x="21409" y="230"/>
                    <a:pt x="21409" y="230"/>
                    <a:pt x="21027" y="230"/>
                  </a:cubicBezTo>
                  <a:cubicBezTo>
                    <a:pt x="21409" y="230"/>
                    <a:pt x="21409" y="230"/>
                    <a:pt x="21409" y="230"/>
                  </a:cubicBezTo>
                  <a:cubicBezTo>
                    <a:pt x="21027" y="230"/>
                    <a:pt x="21027" y="230"/>
                    <a:pt x="21027" y="230"/>
                  </a:cubicBezTo>
                  <a:cubicBezTo>
                    <a:pt x="21027" y="230"/>
                    <a:pt x="20835" y="230"/>
                    <a:pt x="21027" y="230"/>
                  </a:cubicBezTo>
                  <a:cubicBezTo>
                    <a:pt x="20835" y="230"/>
                    <a:pt x="20835" y="230"/>
                    <a:pt x="20835" y="230"/>
                  </a:cubicBezTo>
                  <a:cubicBezTo>
                    <a:pt x="20835" y="460"/>
                    <a:pt x="20835" y="460"/>
                    <a:pt x="20835" y="460"/>
                  </a:cubicBezTo>
                  <a:cubicBezTo>
                    <a:pt x="20835" y="230"/>
                    <a:pt x="20453" y="230"/>
                    <a:pt x="20453" y="460"/>
                  </a:cubicBezTo>
                  <a:cubicBezTo>
                    <a:pt x="20835" y="574"/>
                    <a:pt x="20071" y="574"/>
                    <a:pt x="20071" y="574"/>
                  </a:cubicBezTo>
                  <a:cubicBezTo>
                    <a:pt x="20453" y="574"/>
                    <a:pt x="20835" y="574"/>
                    <a:pt x="20835" y="574"/>
                  </a:cubicBezTo>
                  <a:cubicBezTo>
                    <a:pt x="20835" y="689"/>
                    <a:pt x="20835" y="689"/>
                    <a:pt x="20835" y="689"/>
                  </a:cubicBezTo>
                  <a:cubicBezTo>
                    <a:pt x="20453" y="689"/>
                    <a:pt x="20453" y="689"/>
                    <a:pt x="20071" y="689"/>
                  </a:cubicBezTo>
                  <a:cubicBezTo>
                    <a:pt x="20453" y="689"/>
                    <a:pt x="20453" y="689"/>
                    <a:pt x="20453" y="689"/>
                  </a:cubicBezTo>
                  <a:cubicBezTo>
                    <a:pt x="20071" y="689"/>
                    <a:pt x="20071" y="689"/>
                    <a:pt x="19880" y="919"/>
                  </a:cubicBezTo>
                  <a:cubicBezTo>
                    <a:pt x="19880" y="1034"/>
                    <a:pt x="19880" y="1034"/>
                    <a:pt x="19688" y="1149"/>
                  </a:cubicBezTo>
                  <a:cubicBezTo>
                    <a:pt x="19880" y="1149"/>
                    <a:pt x="19880" y="1149"/>
                    <a:pt x="19880" y="1149"/>
                  </a:cubicBezTo>
                  <a:cubicBezTo>
                    <a:pt x="19688" y="1149"/>
                    <a:pt x="19688" y="1379"/>
                    <a:pt x="19306" y="1494"/>
                  </a:cubicBezTo>
                  <a:cubicBezTo>
                    <a:pt x="19306" y="1838"/>
                    <a:pt x="19115" y="1838"/>
                    <a:pt x="19115" y="1953"/>
                  </a:cubicBezTo>
                  <a:cubicBezTo>
                    <a:pt x="18924" y="2068"/>
                    <a:pt x="18542" y="2183"/>
                    <a:pt x="18350" y="2528"/>
                  </a:cubicBezTo>
                  <a:cubicBezTo>
                    <a:pt x="18542" y="2528"/>
                    <a:pt x="18542" y="2528"/>
                    <a:pt x="18542" y="2528"/>
                  </a:cubicBezTo>
                  <a:cubicBezTo>
                    <a:pt x="18350" y="2528"/>
                    <a:pt x="18542" y="2528"/>
                    <a:pt x="18542" y="2643"/>
                  </a:cubicBezTo>
                  <a:cubicBezTo>
                    <a:pt x="18542" y="2528"/>
                    <a:pt x="18350" y="2643"/>
                    <a:pt x="18350" y="2643"/>
                  </a:cubicBezTo>
                  <a:cubicBezTo>
                    <a:pt x="18350" y="2872"/>
                    <a:pt x="18159" y="2872"/>
                    <a:pt x="17586" y="2872"/>
                  </a:cubicBezTo>
                  <a:cubicBezTo>
                    <a:pt x="17586" y="2987"/>
                    <a:pt x="17586" y="2987"/>
                    <a:pt x="17586" y="2987"/>
                  </a:cubicBezTo>
                  <a:cubicBezTo>
                    <a:pt x="17395" y="2987"/>
                    <a:pt x="17586" y="3332"/>
                    <a:pt x="17395" y="3447"/>
                  </a:cubicBezTo>
                  <a:cubicBezTo>
                    <a:pt x="17395" y="3447"/>
                    <a:pt x="17586" y="3447"/>
                    <a:pt x="17395" y="3447"/>
                  </a:cubicBezTo>
                  <a:cubicBezTo>
                    <a:pt x="17395" y="3562"/>
                    <a:pt x="17204" y="3562"/>
                    <a:pt x="17204" y="3562"/>
                  </a:cubicBezTo>
                  <a:cubicBezTo>
                    <a:pt x="16821" y="3677"/>
                    <a:pt x="16821" y="3677"/>
                    <a:pt x="16821" y="3906"/>
                  </a:cubicBezTo>
                  <a:cubicBezTo>
                    <a:pt x="16439" y="4021"/>
                    <a:pt x="16439" y="4366"/>
                    <a:pt x="15865" y="4481"/>
                  </a:cubicBezTo>
                  <a:cubicBezTo>
                    <a:pt x="16057" y="4826"/>
                    <a:pt x="16057" y="4826"/>
                    <a:pt x="16057" y="4826"/>
                  </a:cubicBezTo>
                  <a:cubicBezTo>
                    <a:pt x="15674" y="4940"/>
                    <a:pt x="15674" y="5170"/>
                    <a:pt x="14910" y="5400"/>
                  </a:cubicBezTo>
                  <a:cubicBezTo>
                    <a:pt x="15101" y="5515"/>
                    <a:pt x="15101" y="5515"/>
                    <a:pt x="15101" y="5515"/>
                  </a:cubicBezTo>
                  <a:cubicBezTo>
                    <a:pt x="15101" y="5515"/>
                    <a:pt x="14910" y="5630"/>
                    <a:pt x="14910" y="5515"/>
                  </a:cubicBezTo>
                  <a:cubicBezTo>
                    <a:pt x="14910" y="5630"/>
                    <a:pt x="14719" y="5630"/>
                    <a:pt x="14719" y="5860"/>
                  </a:cubicBezTo>
                  <a:cubicBezTo>
                    <a:pt x="14719" y="5860"/>
                    <a:pt x="14719" y="5860"/>
                    <a:pt x="14336" y="5860"/>
                  </a:cubicBezTo>
                  <a:cubicBezTo>
                    <a:pt x="14336" y="5974"/>
                    <a:pt x="14336" y="6319"/>
                    <a:pt x="14145" y="6319"/>
                  </a:cubicBezTo>
                  <a:cubicBezTo>
                    <a:pt x="14145" y="6319"/>
                    <a:pt x="14145" y="6319"/>
                    <a:pt x="14145" y="6319"/>
                  </a:cubicBezTo>
                  <a:cubicBezTo>
                    <a:pt x="14336" y="6319"/>
                    <a:pt x="14336" y="6319"/>
                    <a:pt x="14336" y="6434"/>
                  </a:cubicBezTo>
                  <a:cubicBezTo>
                    <a:pt x="14145" y="6434"/>
                    <a:pt x="14145" y="6549"/>
                    <a:pt x="14145" y="6434"/>
                  </a:cubicBezTo>
                  <a:cubicBezTo>
                    <a:pt x="14145" y="6549"/>
                    <a:pt x="13572" y="6779"/>
                    <a:pt x="13572" y="6894"/>
                  </a:cubicBezTo>
                  <a:cubicBezTo>
                    <a:pt x="13572" y="6894"/>
                    <a:pt x="13572" y="6894"/>
                    <a:pt x="13572" y="6894"/>
                  </a:cubicBezTo>
                  <a:cubicBezTo>
                    <a:pt x="13381" y="7009"/>
                    <a:pt x="13381" y="7123"/>
                    <a:pt x="13189" y="7123"/>
                  </a:cubicBezTo>
                  <a:cubicBezTo>
                    <a:pt x="13189" y="7353"/>
                    <a:pt x="13381" y="7353"/>
                    <a:pt x="13381" y="7353"/>
                  </a:cubicBezTo>
                  <a:cubicBezTo>
                    <a:pt x="13189" y="7353"/>
                    <a:pt x="13189" y="7353"/>
                    <a:pt x="13189" y="7353"/>
                  </a:cubicBezTo>
                  <a:cubicBezTo>
                    <a:pt x="12807" y="7468"/>
                    <a:pt x="12807" y="7928"/>
                    <a:pt x="12425" y="8043"/>
                  </a:cubicBezTo>
                  <a:cubicBezTo>
                    <a:pt x="12234" y="8387"/>
                    <a:pt x="11851" y="8617"/>
                    <a:pt x="11469" y="8962"/>
                  </a:cubicBezTo>
                  <a:cubicBezTo>
                    <a:pt x="11660" y="8962"/>
                    <a:pt x="11660" y="8962"/>
                    <a:pt x="11660" y="8962"/>
                  </a:cubicBezTo>
                  <a:cubicBezTo>
                    <a:pt x="11469" y="8962"/>
                    <a:pt x="11660" y="9421"/>
                    <a:pt x="11087" y="9421"/>
                  </a:cubicBezTo>
                  <a:cubicBezTo>
                    <a:pt x="11087" y="9421"/>
                    <a:pt x="11087" y="9421"/>
                    <a:pt x="11087" y="9536"/>
                  </a:cubicBezTo>
                  <a:cubicBezTo>
                    <a:pt x="10896" y="9536"/>
                    <a:pt x="11087" y="9766"/>
                    <a:pt x="10896" y="9881"/>
                  </a:cubicBezTo>
                  <a:cubicBezTo>
                    <a:pt x="10896" y="9881"/>
                    <a:pt x="10896" y="9881"/>
                    <a:pt x="10896" y="9881"/>
                  </a:cubicBezTo>
                  <a:cubicBezTo>
                    <a:pt x="10896" y="9996"/>
                    <a:pt x="10704" y="9996"/>
                    <a:pt x="10704" y="10111"/>
                  </a:cubicBezTo>
                  <a:cubicBezTo>
                    <a:pt x="10704" y="10111"/>
                    <a:pt x="10704" y="10111"/>
                    <a:pt x="10704" y="10111"/>
                  </a:cubicBezTo>
                  <a:cubicBezTo>
                    <a:pt x="10896" y="10111"/>
                    <a:pt x="10322" y="10111"/>
                    <a:pt x="10704" y="10340"/>
                  </a:cubicBezTo>
                  <a:cubicBezTo>
                    <a:pt x="10704" y="10340"/>
                    <a:pt x="10322" y="10340"/>
                    <a:pt x="10704" y="10340"/>
                  </a:cubicBezTo>
                  <a:cubicBezTo>
                    <a:pt x="10322" y="10570"/>
                    <a:pt x="9749" y="10915"/>
                    <a:pt x="9366" y="11260"/>
                  </a:cubicBezTo>
                  <a:cubicBezTo>
                    <a:pt x="9366" y="11489"/>
                    <a:pt x="9940" y="11374"/>
                    <a:pt x="9366" y="11489"/>
                  </a:cubicBezTo>
                  <a:cubicBezTo>
                    <a:pt x="9366" y="11489"/>
                    <a:pt x="9366" y="11374"/>
                    <a:pt x="9366" y="11489"/>
                  </a:cubicBezTo>
                  <a:cubicBezTo>
                    <a:pt x="9175" y="11489"/>
                    <a:pt x="9749" y="11719"/>
                    <a:pt x="9366" y="11719"/>
                  </a:cubicBezTo>
                  <a:cubicBezTo>
                    <a:pt x="9175" y="11489"/>
                    <a:pt x="9366" y="11719"/>
                    <a:pt x="9175" y="11719"/>
                  </a:cubicBezTo>
                  <a:cubicBezTo>
                    <a:pt x="9175" y="11834"/>
                    <a:pt x="9366" y="11834"/>
                    <a:pt x="9175" y="11834"/>
                  </a:cubicBezTo>
                  <a:cubicBezTo>
                    <a:pt x="9175" y="11949"/>
                    <a:pt x="9175" y="11949"/>
                    <a:pt x="9175" y="11949"/>
                  </a:cubicBezTo>
                  <a:cubicBezTo>
                    <a:pt x="8984" y="11949"/>
                    <a:pt x="8984" y="12064"/>
                    <a:pt x="8411" y="12064"/>
                  </a:cubicBezTo>
                  <a:cubicBezTo>
                    <a:pt x="7837" y="12868"/>
                    <a:pt x="6881" y="13443"/>
                    <a:pt x="6117" y="14247"/>
                  </a:cubicBezTo>
                  <a:cubicBezTo>
                    <a:pt x="5735" y="14821"/>
                    <a:pt x="5161" y="15396"/>
                    <a:pt x="4396" y="16200"/>
                  </a:cubicBezTo>
                  <a:cubicBezTo>
                    <a:pt x="4396" y="16315"/>
                    <a:pt x="4396" y="16315"/>
                    <a:pt x="4205" y="16430"/>
                  </a:cubicBezTo>
                  <a:cubicBezTo>
                    <a:pt x="4205" y="16430"/>
                    <a:pt x="4205" y="16430"/>
                    <a:pt x="4205" y="16430"/>
                  </a:cubicBezTo>
                  <a:cubicBezTo>
                    <a:pt x="4205" y="16430"/>
                    <a:pt x="4205" y="16660"/>
                    <a:pt x="4014" y="16660"/>
                  </a:cubicBezTo>
                  <a:cubicBezTo>
                    <a:pt x="3632" y="16774"/>
                    <a:pt x="3441" y="17234"/>
                    <a:pt x="3441" y="17349"/>
                  </a:cubicBezTo>
                  <a:cubicBezTo>
                    <a:pt x="3441" y="17349"/>
                    <a:pt x="3441" y="17349"/>
                    <a:pt x="3441" y="17349"/>
                  </a:cubicBezTo>
                  <a:cubicBezTo>
                    <a:pt x="3441" y="17349"/>
                    <a:pt x="3441" y="17349"/>
                    <a:pt x="3441" y="17349"/>
                  </a:cubicBezTo>
                  <a:cubicBezTo>
                    <a:pt x="3441" y="17464"/>
                    <a:pt x="3441" y="17464"/>
                    <a:pt x="3441" y="17464"/>
                  </a:cubicBezTo>
                  <a:cubicBezTo>
                    <a:pt x="3441" y="17464"/>
                    <a:pt x="3250" y="17464"/>
                    <a:pt x="3250" y="17349"/>
                  </a:cubicBezTo>
                  <a:cubicBezTo>
                    <a:pt x="2485" y="17923"/>
                    <a:pt x="1912" y="18843"/>
                    <a:pt x="1529" y="19302"/>
                  </a:cubicBezTo>
                  <a:cubicBezTo>
                    <a:pt x="1529" y="19417"/>
                    <a:pt x="1147" y="19647"/>
                    <a:pt x="956" y="19762"/>
                  </a:cubicBezTo>
                  <a:cubicBezTo>
                    <a:pt x="765" y="20451"/>
                    <a:pt x="382" y="20911"/>
                    <a:pt x="0" y="21255"/>
                  </a:cubicBezTo>
                  <a:cubicBezTo>
                    <a:pt x="0" y="21255"/>
                    <a:pt x="382" y="21600"/>
                    <a:pt x="765" y="21255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2" name="شكل حر 149"/>
            <p:cNvSpPr/>
            <p:nvPr/>
          </p:nvSpPr>
          <p:spPr>
            <a:xfrm flipH="1">
              <a:off x="18842" y="5887018"/>
              <a:ext cx="464354" cy="7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956" y="21484"/>
                  </a:moveTo>
                  <a:cubicBezTo>
                    <a:pt x="1338" y="21253"/>
                    <a:pt x="1338" y="20676"/>
                    <a:pt x="1912" y="20560"/>
                  </a:cubicBezTo>
                  <a:cubicBezTo>
                    <a:pt x="1912" y="20560"/>
                    <a:pt x="1720" y="20560"/>
                    <a:pt x="1720" y="20329"/>
                  </a:cubicBezTo>
                  <a:cubicBezTo>
                    <a:pt x="2103" y="20214"/>
                    <a:pt x="2485" y="19752"/>
                    <a:pt x="2485" y="19521"/>
                  </a:cubicBezTo>
                  <a:cubicBezTo>
                    <a:pt x="2485" y="19521"/>
                    <a:pt x="2485" y="19521"/>
                    <a:pt x="2485" y="19521"/>
                  </a:cubicBezTo>
                  <a:cubicBezTo>
                    <a:pt x="2485" y="19174"/>
                    <a:pt x="2676" y="19174"/>
                    <a:pt x="2676" y="19174"/>
                  </a:cubicBezTo>
                  <a:cubicBezTo>
                    <a:pt x="2676" y="19174"/>
                    <a:pt x="2676" y="19174"/>
                    <a:pt x="2676" y="19174"/>
                  </a:cubicBezTo>
                  <a:cubicBezTo>
                    <a:pt x="2867" y="19059"/>
                    <a:pt x="2867" y="19059"/>
                    <a:pt x="2867" y="19059"/>
                  </a:cubicBezTo>
                  <a:cubicBezTo>
                    <a:pt x="2867" y="19059"/>
                    <a:pt x="2867" y="19059"/>
                    <a:pt x="2676" y="18828"/>
                  </a:cubicBezTo>
                  <a:cubicBezTo>
                    <a:pt x="2867" y="18828"/>
                    <a:pt x="2867" y="18828"/>
                    <a:pt x="2867" y="18828"/>
                  </a:cubicBezTo>
                  <a:cubicBezTo>
                    <a:pt x="3632" y="18828"/>
                    <a:pt x="3250" y="18712"/>
                    <a:pt x="3632" y="18597"/>
                  </a:cubicBezTo>
                  <a:cubicBezTo>
                    <a:pt x="3632" y="18597"/>
                    <a:pt x="3632" y="18597"/>
                    <a:pt x="3632" y="18597"/>
                  </a:cubicBezTo>
                  <a:cubicBezTo>
                    <a:pt x="3823" y="18366"/>
                    <a:pt x="4205" y="18135"/>
                    <a:pt x="4396" y="18019"/>
                  </a:cubicBezTo>
                  <a:cubicBezTo>
                    <a:pt x="4396" y="18019"/>
                    <a:pt x="4396" y="18019"/>
                    <a:pt x="4396" y="17673"/>
                  </a:cubicBezTo>
                  <a:cubicBezTo>
                    <a:pt x="4396" y="18019"/>
                    <a:pt x="4588" y="17673"/>
                    <a:pt x="4588" y="17673"/>
                  </a:cubicBezTo>
                  <a:cubicBezTo>
                    <a:pt x="4588" y="17557"/>
                    <a:pt x="4970" y="17673"/>
                    <a:pt x="4970" y="17557"/>
                  </a:cubicBezTo>
                  <a:cubicBezTo>
                    <a:pt x="4970" y="17557"/>
                    <a:pt x="4970" y="17557"/>
                    <a:pt x="4970" y="17557"/>
                  </a:cubicBezTo>
                  <a:cubicBezTo>
                    <a:pt x="5161" y="17557"/>
                    <a:pt x="4970" y="17326"/>
                    <a:pt x="5161" y="17326"/>
                  </a:cubicBezTo>
                  <a:cubicBezTo>
                    <a:pt x="4970" y="17326"/>
                    <a:pt x="4970" y="17326"/>
                    <a:pt x="4970" y="17326"/>
                  </a:cubicBezTo>
                  <a:cubicBezTo>
                    <a:pt x="5161" y="17326"/>
                    <a:pt x="4970" y="17211"/>
                    <a:pt x="5161" y="17211"/>
                  </a:cubicBezTo>
                  <a:cubicBezTo>
                    <a:pt x="5161" y="17211"/>
                    <a:pt x="5161" y="17211"/>
                    <a:pt x="5161" y="17211"/>
                  </a:cubicBezTo>
                  <a:cubicBezTo>
                    <a:pt x="5161" y="17095"/>
                    <a:pt x="5161" y="17095"/>
                    <a:pt x="5161" y="17095"/>
                  </a:cubicBezTo>
                  <a:cubicBezTo>
                    <a:pt x="5161" y="17095"/>
                    <a:pt x="5161" y="17095"/>
                    <a:pt x="5161" y="17095"/>
                  </a:cubicBezTo>
                  <a:cubicBezTo>
                    <a:pt x="5352" y="17095"/>
                    <a:pt x="5352" y="16864"/>
                    <a:pt x="5352" y="16864"/>
                  </a:cubicBezTo>
                  <a:cubicBezTo>
                    <a:pt x="5352" y="16864"/>
                    <a:pt x="5352" y="17095"/>
                    <a:pt x="5161" y="16864"/>
                  </a:cubicBezTo>
                  <a:cubicBezTo>
                    <a:pt x="5735" y="16633"/>
                    <a:pt x="6117" y="16171"/>
                    <a:pt x="6308" y="15825"/>
                  </a:cubicBezTo>
                  <a:cubicBezTo>
                    <a:pt x="6308" y="15825"/>
                    <a:pt x="6308" y="15825"/>
                    <a:pt x="6308" y="15709"/>
                  </a:cubicBezTo>
                  <a:cubicBezTo>
                    <a:pt x="6308" y="15709"/>
                    <a:pt x="6308" y="15709"/>
                    <a:pt x="6690" y="15709"/>
                  </a:cubicBezTo>
                  <a:cubicBezTo>
                    <a:pt x="6690" y="15594"/>
                    <a:pt x="6690" y="15594"/>
                    <a:pt x="6690" y="15594"/>
                  </a:cubicBezTo>
                  <a:cubicBezTo>
                    <a:pt x="6881" y="15594"/>
                    <a:pt x="6881" y="15594"/>
                    <a:pt x="6881" y="15594"/>
                  </a:cubicBezTo>
                  <a:cubicBezTo>
                    <a:pt x="6690" y="15594"/>
                    <a:pt x="6690" y="15594"/>
                    <a:pt x="6690" y="15363"/>
                  </a:cubicBezTo>
                  <a:cubicBezTo>
                    <a:pt x="6881" y="15363"/>
                    <a:pt x="6881" y="15363"/>
                    <a:pt x="6881" y="15363"/>
                  </a:cubicBezTo>
                  <a:cubicBezTo>
                    <a:pt x="6881" y="15363"/>
                    <a:pt x="6881" y="15363"/>
                    <a:pt x="6881" y="15247"/>
                  </a:cubicBezTo>
                  <a:cubicBezTo>
                    <a:pt x="7073" y="15247"/>
                    <a:pt x="6881" y="15247"/>
                    <a:pt x="7073" y="15132"/>
                  </a:cubicBezTo>
                  <a:cubicBezTo>
                    <a:pt x="6881" y="15132"/>
                    <a:pt x="6881" y="15132"/>
                    <a:pt x="6881" y="15132"/>
                  </a:cubicBezTo>
                  <a:cubicBezTo>
                    <a:pt x="6881" y="14901"/>
                    <a:pt x="7073" y="15247"/>
                    <a:pt x="7073" y="15132"/>
                  </a:cubicBezTo>
                  <a:cubicBezTo>
                    <a:pt x="7073" y="15132"/>
                    <a:pt x="7073" y="15132"/>
                    <a:pt x="7073" y="15132"/>
                  </a:cubicBezTo>
                  <a:cubicBezTo>
                    <a:pt x="7455" y="15132"/>
                    <a:pt x="7455" y="14901"/>
                    <a:pt x="7455" y="14670"/>
                  </a:cubicBezTo>
                  <a:cubicBezTo>
                    <a:pt x="7455" y="14670"/>
                    <a:pt x="7455" y="14670"/>
                    <a:pt x="7455" y="14670"/>
                  </a:cubicBezTo>
                  <a:cubicBezTo>
                    <a:pt x="7646" y="14670"/>
                    <a:pt x="7646" y="14554"/>
                    <a:pt x="7646" y="14554"/>
                  </a:cubicBezTo>
                  <a:cubicBezTo>
                    <a:pt x="7646" y="14323"/>
                    <a:pt x="7455" y="14323"/>
                    <a:pt x="7646" y="14323"/>
                  </a:cubicBezTo>
                  <a:cubicBezTo>
                    <a:pt x="7837" y="14323"/>
                    <a:pt x="7837" y="14207"/>
                    <a:pt x="8219" y="14323"/>
                  </a:cubicBezTo>
                  <a:cubicBezTo>
                    <a:pt x="8219" y="14207"/>
                    <a:pt x="8219" y="14092"/>
                    <a:pt x="8219" y="14092"/>
                  </a:cubicBezTo>
                  <a:cubicBezTo>
                    <a:pt x="7837" y="13861"/>
                    <a:pt x="7837" y="13861"/>
                    <a:pt x="7837" y="13861"/>
                  </a:cubicBezTo>
                  <a:cubicBezTo>
                    <a:pt x="7837" y="13861"/>
                    <a:pt x="7837" y="13861"/>
                    <a:pt x="7837" y="13861"/>
                  </a:cubicBezTo>
                  <a:cubicBezTo>
                    <a:pt x="7837" y="13861"/>
                    <a:pt x="7837" y="13861"/>
                    <a:pt x="7646" y="13861"/>
                  </a:cubicBezTo>
                  <a:cubicBezTo>
                    <a:pt x="7837" y="13861"/>
                    <a:pt x="7837" y="13745"/>
                    <a:pt x="7837" y="13745"/>
                  </a:cubicBezTo>
                  <a:cubicBezTo>
                    <a:pt x="8219" y="13745"/>
                    <a:pt x="8602" y="13745"/>
                    <a:pt x="8793" y="13630"/>
                  </a:cubicBezTo>
                  <a:cubicBezTo>
                    <a:pt x="8602" y="13745"/>
                    <a:pt x="8602" y="13630"/>
                    <a:pt x="8602" y="13630"/>
                  </a:cubicBezTo>
                  <a:cubicBezTo>
                    <a:pt x="9175" y="13630"/>
                    <a:pt x="9175" y="13630"/>
                    <a:pt x="9175" y="13630"/>
                  </a:cubicBezTo>
                  <a:cubicBezTo>
                    <a:pt x="9175" y="13630"/>
                    <a:pt x="8793" y="13630"/>
                    <a:pt x="8793" y="13399"/>
                  </a:cubicBezTo>
                  <a:cubicBezTo>
                    <a:pt x="9175" y="13399"/>
                    <a:pt x="9175" y="13399"/>
                    <a:pt x="9175" y="13399"/>
                  </a:cubicBezTo>
                  <a:cubicBezTo>
                    <a:pt x="9175" y="13399"/>
                    <a:pt x="9366" y="13399"/>
                    <a:pt x="9175" y="13168"/>
                  </a:cubicBezTo>
                  <a:cubicBezTo>
                    <a:pt x="9175" y="13168"/>
                    <a:pt x="9175" y="13168"/>
                    <a:pt x="8793" y="13168"/>
                  </a:cubicBezTo>
                  <a:cubicBezTo>
                    <a:pt x="9175" y="13168"/>
                    <a:pt x="9175" y="13168"/>
                    <a:pt x="9175" y="12937"/>
                  </a:cubicBezTo>
                  <a:cubicBezTo>
                    <a:pt x="9175" y="12937"/>
                    <a:pt x="9175" y="12937"/>
                    <a:pt x="9175" y="12937"/>
                  </a:cubicBezTo>
                  <a:cubicBezTo>
                    <a:pt x="9366" y="12937"/>
                    <a:pt x="9366" y="12937"/>
                    <a:pt x="9366" y="12937"/>
                  </a:cubicBezTo>
                  <a:cubicBezTo>
                    <a:pt x="9366" y="12937"/>
                    <a:pt x="9366" y="12937"/>
                    <a:pt x="9366" y="12937"/>
                  </a:cubicBezTo>
                  <a:cubicBezTo>
                    <a:pt x="9558" y="12937"/>
                    <a:pt x="9558" y="12937"/>
                    <a:pt x="9558" y="12937"/>
                  </a:cubicBezTo>
                  <a:cubicBezTo>
                    <a:pt x="9558" y="12937"/>
                    <a:pt x="9558" y="12937"/>
                    <a:pt x="9366" y="12821"/>
                  </a:cubicBezTo>
                  <a:cubicBezTo>
                    <a:pt x="9558" y="12821"/>
                    <a:pt x="9940" y="12821"/>
                    <a:pt x="9940" y="12706"/>
                  </a:cubicBezTo>
                  <a:cubicBezTo>
                    <a:pt x="10131" y="12821"/>
                    <a:pt x="9558" y="12706"/>
                    <a:pt x="9940" y="12706"/>
                  </a:cubicBezTo>
                  <a:cubicBezTo>
                    <a:pt x="9940" y="12590"/>
                    <a:pt x="10131" y="12590"/>
                    <a:pt x="10131" y="12359"/>
                  </a:cubicBezTo>
                  <a:cubicBezTo>
                    <a:pt x="10131" y="12590"/>
                    <a:pt x="10131" y="12590"/>
                    <a:pt x="10131" y="12590"/>
                  </a:cubicBezTo>
                  <a:cubicBezTo>
                    <a:pt x="10131" y="12359"/>
                    <a:pt x="10131" y="12359"/>
                    <a:pt x="10131" y="12359"/>
                  </a:cubicBezTo>
                  <a:cubicBezTo>
                    <a:pt x="10131" y="12359"/>
                    <a:pt x="10131" y="12244"/>
                    <a:pt x="10322" y="12244"/>
                  </a:cubicBezTo>
                  <a:cubicBezTo>
                    <a:pt x="10322" y="12244"/>
                    <a:pt x="10322" y="12244"/>
                    <a:pt x="10131" y="12244"/>
                  </a:cubicBezTo>
                  <a:cubicBezTo>
                    <a:pt x="10322" y="12244"/>
                    <a:pt x="10704" y="12128"/>
                    <a:pt x="10704" y="11897"/>
                  </a:cubicBezTo>
                  <a:cubicBezTo>
                    <a:pt x="10896" y="11897"/>
                    <a:pt x="10896" y="11897"/>
                    <a:pt x="10896" y="11897"/>
                  </a:cubicBezTo>
                  <a:cubicBezTo>
                    <a:pt x="10896" y="11897"/>
                    <a:pt x="10896" y="11897"/>
                    <a:pt x="10896" y="11897"/>
                  </a:cubicBezTo>
                  <a:cubicBezTo>
                    <a:pt x="10896" y="11782"/>
                    <a:pt x="10896" y="11782"/>
                    <a:pt x="10896" y="11782"/>
                  </a:cubicBezTo>
                  <a:cubicBezTo>
                    <a:pt x="11469" y="11782"/>
                    <a:pt x="10322" y="11897"/>
                    <a:pt x="10704" y="11897"/>
                  </a:cubicBezTo>
                  <a:cubicBezTo>
                    <a:pt x="10704" y="11782"/>
                    <a:pt x="10896" y="11782"/>
                    <a:pt x="10896" y="11782"/>
                  </a:cubicBezTo>
                  <a:cubicBezTo>
                    <a:pt x="10896" y="11782"/>
                    <a:pt x="11469" y="11782"/>
                    <a:pt x="10896" y="11435"/>
                  </a:cubicBezTo>
                  <a:cubicBezTo>
                    <a:pt x="10896" y="11435"/>
                    <a:pt x="10704" y="11435"/>
                    <a:pt x="10896" y="11435"/>
                  </a:cubicBezTo>
                  <a:cubicBezTo>
                    <a:pt x="10896" y="11320"/>
                    <a:pt x="10896" y="11435"/>
                    <a:pt x="10896" y="11320"/>
                  </a:cubicBezTo>
                  <a:cubicBezTo>
                    <a:pt x="11469" y="11320"/>
                    <a:pt x="11469" y="11320"/>
                    <a:pt x="11469" y="11320"/>
                  </a:cubicBezTo>
                  <a:cubicBezTo>
                    <a:pt x="11469" y="11435"/>
                    <a:pt x="11469" y="11320"/>
                    <a:pt x="11469" y="11320"/>
                  </a:cubicBezTo>
                  <a:cubicBezTo>
                    <a:pt x="11469" y="11320"/>
                    <a:pt x="11660" y="11320"/>
                    <a:pt x="11469" y="11204"/>
                  </a:cubicBezTo>
                  <a:cubicBezTo>
                    <a:pt x="11469" y="11204"/>
                    <a:pt x="11469" y="11204"/>
                    <a:pt x="11469" y="11204"/>
                  </a:cubicBezTo>
                  <a:cubicBezTo>
                    <a:pt x="11469" y="11204"/>
                    <a:pt x="11469" y="11204"/>
                    <a:pt x="11660" y="11204"/>
                  </a:cubicBezTo>
                  <a:cubicBezTo>
                    <a:pt x="11660" y="11204"/>
                    <a:pt x="11660" y="11204"/>
                    <a:pt x="11660" y="11204"/>
                  </a:cubicBezTo>
                  <a:cubicBezTo>
                    <a:pt x="11660" y="11204"/>
                    <a:pt x="11660" y="11089"/>
                    <a:pt x="11851" y="11089"/>
                  </a:cubicBezTo>
                  <a:cubicBezTo>
                    <a:pt x="11851" y="10858"/>
                    <a:pt x="11851" y="10858"/>
                    <a:pt x="11851" y="10858"/>
                  </a:cubicBezTo>
                  <a:cubicBezTo>
                    <a:pt x="11851" y="10742"/>
                    <a:pt x="12042" y="10742"/>
                    <a:pt x="12042" y="10742"/>
                  </a:cubicBezTo>
                  <a:cubicBezTo>
                    <a:pt x="12042" y="10742"/>
                    <a:pt x="12042" y="10742"/>
                    <a:pt x="11851" y="10742"/>
                  </a:cubicBezTo>
                  <a:cubicBezTo>
                    <a:pt x="11851" y="10627"/>
                    <a:pt x="12042" y="10627"/>
                    <a:pt x="12042" y="10627"/>
                  </a:cubicBezTo>
                  <a:cubicBezTo>
                    <a:pt x="12042" y="10627"/>
                    <a:pt x="12042" y="10396"/>
                    <a:pt x="11851" y="10396"/>
                  </a:cubicBezTo>
                  <a:cubicBezTo>
                    <a:pt x="12042" y="10396"/>
                    <a:pt x="12042" y="10396"/>
                    <a:pt x="12425" y="10396"/>
                  </a:cubicBezTo>
                  <a:cubicBezTo>
                    <a:pt x="12042" y="10280"/>
                    <a:pt x="12616" y="10396"/>
                    <a:pt x="12425" y="10280"/>
                  </a:cubicBezTo>
                  <a:cubicBezTo>
                    <a:pt x="12425" y="10280"/>
                    <a:pt x="12425" y="10280"/>
                    <a:pt x="12042" y="10280"/>
                  </a:cubicBezTo>
                  <a:cubicBezTo>
                    <a:pt x="12042" y="9934"/>
                    <a:pt x="12616" y="9934"/>
                    <a:pt x="12425" y="9934"/>
                  </a:cubicBezTo>
                  <a:cubicBezTo>
                    <a:pt x="12616" y="9934"/>
                    <a:pt x="12616" y="9934"/>
                    <a:pt x="12616" y="9934"/>
                  </a:cubicBezTo>
                  <a:cubicBezTo>
                    <a:pt x="12616" y="9934"/>
                    <a:pt x="12807" y="9934"/>
                    <a:pt x="12616" y="9818"/>
                  </a:cubicBezTo>
                  <a:cubicBezTo>
                    <a:pt x="12807" y="9818"/>
                    <a:pt x="12616" y="9703"/>
                    <a:pt x="12807" y="9818"/>
                  </a:cubicBezTo>
                  <a:cubicBezTo>
                    <a:pt x="12807" y="9703"/>
                    <a:pt x="13381" y="9472"/>
                    <a:pt x="13189" y="9356"/>
                  </a:cubicBezTo>
                  <a:cubicBezTo>
                    <a:pt x="13189" y="9356"/>
                    <a:pt x="13189" y="9241"/>
                    <a:pt x="13189" y="9356"/>
                  </a:cubicBezTo>
                  <a:cubicBezTo>
                    <a:pt x="13189" y="9356"/>
                    <a:pt x="13189" y="9356"/>
                    <a:pt x="13189" y="9356"/>
                  </a:cubicBezTo>
                  <a:cubicBezTo>
                    <a:pt x="13189" y="9356"/>
                    <a:pt x="13189" y="9356"/>
                    <a:pt x="13189" y="9356"/>
                  </a:cubicBezTo>
                  <a:cubicBezTo>
                    <a:pt x="13189" y="9241"/>
                    <a:pt x="13189" y="9241"/>
                    <a:pt x="13189" y="9241"/>
                  </a:cubicBezTo>
                  <a:cubicBezTo>
                    <a:pt x="12807" y="9125"/>
                    <a:pt x="13381" y="9241"/>
                    <a:pt x="13381" y="9241"/>
                  </a:cubicBezTo>
                  <a:cubicBezTo>
                    <a:pt x="13381" y="9125"/>
                    <a:pt x="13381" y="9125"/>
                    <a:pt x="13381" y="9125"/>
                  </a:cubicBezTo>
                  <a:cubicBezTo>
                    <a:pt x="13954" y="9125"/>
                    <a:pt x="13954" y="9125"/>
                    <a:pt x="13954" y="9125"/>
                  </a:cubicBezTo>
                  <a:cubicBezTo>
                    <a:pt x="13954" y="8894"/>
                    <a:pt x="13381" y="8894"/>
                    <a:pt x="13381" y="8894"/>
                  </a:cubicBezTo>
                  <a:cubicBezTo>
                    <a:pt x="13381" y="8894"/>
                    <a:pt x="13381" y="8779"/>
                    <a:pt x="13954" y="8894"/>
                  </a:cubicBezTo>
                  <a:cubicBezTo>
                    <a:pt x="13381" y="8779"/>
                    <a:pt x="13381" y="8779"/>
                    <a:pt x="13381" y="8779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3381" y="8779"/>
                    <a:pt x="13954" y="8432"/>
                    <a:pt x="13954" y="8432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4145" y="8779"/>
                    <a:pt x="14145" y="8779"/>
                    <a:pt x="14145" y="8779"/>
                  </a:cubicBezTo>
                  <a:cubicBezTo>
                    <a:pt x="13954" y="8779"/>
                    <a:pt x="14145" y="8432"/>
                    <a:pt x="14145" y="8432"/>
                  </a:cubicBezTo>
                  <a:cubicBezTo>
                    <a:pt x="14145" y="8432"/>
                    <a:pt x="14145" y="8432"/>
                    <a:pt x="14336" y="8432"/>
                  </a:cubicBezTo>
                  <a:cubicBezTo>
                    <a:pt x="14145" y="8432"/>
                    <a:pt x="14336" y="8317"/>
                    <a:pt x="14145" y="8317"/>
                  </a:cubicBezTo>
                  <a:cubicBezTo>
                    <a:pt x="14145" y="8432"/>
                    <a:pt x="14145" y="8432"/>
                    <a:pt x="14145" y="8432"/>
                  </a:cubicBezTo>
                  <a:cubicBezTo>
                    <a:pt x="14145" y="8317"/>
                    <a:pt x="13954" y="8317"/>
                    <a:pt x="14145" y="8317"/>
                  </a:cubicBezTo>
                  <a:cubicBezTo>
                    <a:pt x="14145" y="8317"/>
                    <a:pt x="14336" y="8432"/>
                    <a:pt x="14336" y="8317"/>
                  </a:cubicBezTo>
                  <a:cubicBezTo>
                    <a:pt x="14336" y="8317"/>
                    <a:pt x="14336" y="8317"/>
                    <a:pt x="14145" y="8317"/>
                  </a:cubicBezTo>
                  <a:cubicBezTo>
                    <a:pt x="14145" y="8201"/>
                    <a:pt x="14145" y="8201"/>
                    <a:pt x="14145" y="8201"/>
                  </a:cubicBezTo>
                  <a:cubicBezTo>
                    <a:pt x="14336" y="8317"/>
                    <a:pt x="14336" y="8317"/>
                    <a:pt x="14336" y="8317"/>
                  </a:cubicBezTo>
                  <a:cubicBezTo>
                    <a:pt x="14336" y="8317"/>
                    <a:pt x="14336" y="8317"/>
                    <a:pt x="14336" y="8317"/>
                  </a:cubicBezTo>
                  <a:cubicBezTo>
                    <a:pt x="14336" y="8317"/>
                    <a:pt x="14336" y="8201"/>
                    <a:pt x="14527" y="8201"/>
                  </a:cubicBezTo>
                  <a:cubicBezTo>
                    <a:pt x="14527" y="8201"/>
                    <a:pt x="14527" y="8201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855"/>
                    <a:pt x="14910" y="7855"/>
                    <a:pt x="14910" y="7855"/>
                  </a:cubicBezTo>
                  <a:cubicBezTo>
                    <a:pt x="14910" y="7855"/>
                    <a:pt x="14336" y="7739"/>
                    <a:pt x="14527" y="7739"/>
                  </a:cubicBezTo>
                  <a:cubicBezTo>
                    <a:pt x="14910" y="7739"/>
                    <a:pt x="14910" y="7739"/>
                    <a:pt x="14910" y="7739"/>
                  </a:cubicBezTo>
                  <a:cubicBezTo>
                    <a:pt x="14910" y="7508"/>
                    <a:pt x="15292" y="7508"/>
                    <a:pt x="15101" y="7393"/>
                  </a:cubicBezTo>
                  <a:cubicBezTo>
                    <a:pt x="15292" y="7393"/>
                    <a:pt x="15292" y="7393"/>
                    <a:pt x="15292" y="7393"/>
                  </a:cubicBezTo>
                  <a:cubicBezTo>
                    <a:pt x="15292" y="7277"/>
                    <a:pt x="15865" y="6930"/>
                    <a:pt x="15674" y="6815"/>
                  </a:cubicBezTo>
                  <a:cubicBezTo>
                    <a:pt x="15674" y="6815"/>
                    <a:pt x="15674" y="6815"/>
                    <a:pt x="15292" y="6815"/>
                  </a:cubicBezTo>
                  <a:cubicBezTo>
                    <a:pt x="15674" y="6815"/>
                    <a:pt x="15292" y="6699"/>
                    <a:pt x="15674" y="6699"/>
                  </a:cubicBezTo>
                  <a:cubicBezTo>
                    <a:pt x="15674" y="6815"/>
                    <a:pt x="15674" y="6815"/>
                    <a:pt x="15674" y="6815"/>
                  </a:cubicBezTo>
                  <a:cubicBezTo>
                    <a:pt x="15865" y="6815"/>
                    <a:pt x="15865" y="6699"/>
                    <a:pt x="15865" y="6468"/>
                  </a:cubicBezTo>
                  <a:cubicBezTo>
                    <a:pt x="15865" y="6699"/>
                    <a:pt x="16439" y="6699"/>
                    <a:pt x="16439" y="6699"/>
                  </a:cubicBezTo>
                  <a:cubicBezTo>
                    <a:pt x="15865" y="6468"/>
                    <a:pt x="15865" y="6468"/>
                    <a:pt x="16439" y="6468"/>
                  </a:cubicBezTo>
                  <a:cubicBezTo>
                    <a:pt x="16439" y="6468"/>
                    <a:pt x="16439" y="6468"/>
                    <a:pt x="16439" y="6468"/>
                  </a:cubicBezTo>
                  <a:cubicBezTo>
                    <a:pt x="16439" y="6353"/>
                    <a:pt x="16439" y="6353"/>
                    <a:pt x="16439" y="6353"/>
                  </a:cubicBezTo>
                  <a:cubicBezTo>
                    <a:pt x="16439" y="6353"/>
                    <a:pt x="16630" y="6468"/>
                    <a:pt x="16439" y="6353"/>
                  </a:cubicBezTo>
                  <a:cubicBezTo>
                    <a:pt x="16439" y="6353"/>
                    <a:pt x="16439" y="6353"/>
                    <a:pt x="16439" y="6353"/>
                  </a:cubicBezTo>
                  <a:cubicBezTo>
                    <a:pt x="16630" y="6353"/>
                    <a:pt x="16630" y="6237"/>
                    <a:pt x="16630" y="6237"/>
                  </a:cubicBezTo>
                  <a:cubicBezTo>
                    <a:pt x="16630" y="6006"/>
                    <a:pt x="16630" y="6006"/>
                    <a:pt x="16630" y="6006"/>
                  </a:cubicBezTo>
                  <a:cubicBezTo>
                    <a:pt x="16821" y="6006"/>
                    <a:pt x="16821" y="6006"/>
                    <a:pt x="16821" y="6006"/>
                  </a:cubicBezTo>
                  <a:cubicBezTo>
                    <a:pt x="16821" y="6006"/>
                    <a:pt x="16821" y="5891"/>
                    <a:pt x="16630" y="5891"/>
                  </a:cubicBezTo>
                  <a:cubicBezTo>
                    <a:pt x="17012" y="5775"/>
                    <a:pt x="17395" y="5429"/>
                    <a:pt x="17586" y="5313"/>
                  </a:cubicBezTo>
                  <a:cubicBezTo>
                    <a:pt x="17395" y="5313"/>
                    <a:pt x="17395" y="5313"/>
                    <a:pt x="17395" y="5313"/>
                  </a:cubicBezTo>
                  <a:cubicBezTo>
                    <a:pt x="17395" y="5198"/>
                    <a:pt x="17586" y="5313"/>
                    <a:pt x="17586" y="5198"/>
                  </a:cubicBezTo>
                  <a:cubicBezTo>
                    <a:pt x="17395" y="5198"/>
                    <a:pt x="17395" y="5198"/>
                    <a:pt x="17395" y="5198"/>
                  </a:cubicBezTo>
                  <a:cubicBezTo>
                    <a:pt x="17395" y="4967"/>
                    <a:pt x="17586" y="5198"/>
                    <a:pt x="17586" y="4967"/>
                  </a:cubicBezTo>
                  <a:cubicBezTo>
                    <a:pt x="17777" y="4967"/>
                    <a:pt x="17586" y="4967"/>
                    <a:pt x="17586" y="5198"/>
                  </a:cubicBezTo>
                  <a:cubicBezTo>
                    <a:pt x="17586" y="5198"/>
                    <a:pt x="17586" y="4967"/>
                    <a:pt x="17777" y="4967"/>
                  </a:cubicBezTo>
                  <a:cubicBezTo>
                    <a:pt x="17586" y="4967"/>
                    <a:pt x="17586" y="4967"/>
                    <a:pt x="17586" y="4967"/>
                  </a:cubicBezTo>
                  <a:cubicBezTo>
                    <a:pt x="17586" y="4851"/>
                    <a:pt x="17586" y="4851"/>
                    <a:pt x="17586" y="4851"/>
                  </a:cubicBezTo>
                  <a:cubicBezTo>
                    <a:pt x="17586" y="4851"/>
                    <a:pt x="17395" y="4967"/>
                    <a:pt x="17012" y="4851"/>
                  </a:cubicBezTo>
                  <a:cubicBezTo>
                    <a:pt x="17012" y="4736"/>
                    <a:pt x="17012" y="4736"/>
                    <a:pt x="17012" y="4736"/>
                  </a:cubicBezTo>
                  <a:cubicBezTo>
                    <a:pt x="17012" y="4736"/>
                    <a:pt x="16821" y="4851"/>
                    <a:pt x="16821" y="4736"/>
                  </a:cubicBezTo>
                  <a:cubicBezTo>
                    <a:pt x="17012" y="4736"/>
                    <a:pt x="17395" y="4736"/>
                    <a:pt x="17395" y="4736"/>
                  </a:cubicBezTo>
                  <a:cubicBezTo>
                    <a:pt x="17586" y="4736"/>
                    <a:pt x="17777" y="4851"/>
                    <a:pt x="17777" y="4736"/>
                  </a:cubicBezTo>
                  <a:cubicBezTo>
                    <a:pt x="17777" y="4736"/>
                    <a:pt x="17777" y="4851"/>
                    <a:pt x="17586" y="4736"/>
                  </a:cubicBezTo>
                  <a:cubicBezTo>
                    <a:pt x="17777" y="4736"/>
                    <a:pt x="17777" y="4736"/>
                    <a:pt x="17777" y="4736"/>
                  </a:cubicBezTo>
                  <a:cubicBezTo>
                    <a:pt x="18159" y="4736"/>
                    <a:pt x="18159" y="4736"/>
                    <a:pt x="18159" y="4736"/>
                  </a:cubicBezTo>
                  <a:cubicBezTo>
                    <a:pt x="18159" y="4736"/>
                    <a:pt x="17777" y="4736"/>
                    <a:pt x="17777" y="4505"/>
                  </a:cubicBezTo>
                  <a:cubicBezTo>
                    <a:pt x="18159" y="4736"/>
                    <a:pt x="18159" y="4505"/>
                    <a:pt x="18159" y="4736"/>
                  </a:cubicBezTo>
                  <a:cubicBezTo>
                    <a:pt x="18350" y="4736"/>
                    <a:pt x="18159" y="4505"/>
                    <a:pt x="18350" y="4505"/>
                  </a:cubicBezTo>
                  <a:cubicBezTo>
                    <a:pt x="18350" y="4505"/>
                    <a:pt x="17777" y="4505"/>
                    <a:pt x="17777" y="4389"/>
                  </a:cubicBezTo>
                  <a:cubicBezTo>
                    <a:pt x="18159" y="4505"/>
                    <a:pt x="18350" y="4389"/>
                    <a:pt x="18350" y="4505"/>
                  </a:cubicBezTo>
                  <a:cubicBezTo>
                    <a:pt x="18350" y="4505"/>
                    <a:pt x="18350" y="4389"/>
                    <a:pt x="18159" y="4389"/>
                  </a:cubicBezTo>
                  <a:cubicBezTo>
                    <a:pt x="18159" y="4389"/>
                    <a:pt x="18924" y="4389"/>
                    <a:pt x="18350" y="4274"/>
                  </a:cubicBezTo>
                  <a:cubicBezTo>
                    <a:pt x="18350" y="4389"/>
                    <a:pt x="18350" y="4389"/>
                    <a:pt x="18350" y="4389"/>
                  </a:cubicBezTo>
                  <a:cubicBezTo>
                    <a:pt x="18350" y="4274"/>
                    <a:pt x="18350" y="4274"/>
                    <a:pt x="18350" y="4274"/>
                  </a:cubicBezTo>
                  <a:cubicBezTo>
                    <a:pt x="18350" y="4274"/>
                    <a:pt x="18924" y="4274"/>
                    <a:pt x="18350" y="4043"/>
                  </a:cubicBezTo>
                  <a:cubicBezTo>
                    <a:pt x="18350" y="4043"/>
                    <a:pt x="18924" y="3812"/>
                    <a:pt x="18924" y="4043"/>
                  </a:cubicBezTo>
                  <a:cubicBezTo>
                    <a:pt x="18924" y="4274"/>
                    <a:pt x="18350" y="4043"/>
                    <a:pt x="18924" y="4274"/>
                  </a:cubicBezTo>
                  <a:cubicBezTo>
                    <a:pt x="18924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306" y="3812"/>
                    <a:pt x="19115" y="3812"/>
                    <a:pt x="19115" y="3812"/>
                  </a:cubicBezTo>
                  <a:cubicBezTo>
                    <a:pt x="18924" y="3812"/>
                    <a:pt x="18924" y="3812"/>
                    <a:pt x="18924" y="3812"/>
                  </a:cubicBezTo>
                  <a:cubicBezTo>
                    <a:pt x="19115" y="3812"/>
                    <a:pt x="18924" y="3696"/>
                    <a:pt x="18924" y="3696"/>
                  </a:cubicBezTo>
                  <a:cubicBezTo>
                    <a:pt x="19306" y="3812"/>
                    <a:pt x="19306" y="3812"/>
                    <a:pt x="19306" y="3812"/>
                  </a:cubicBezTo>
                  <a:cubicBezTo>
                    <a:pt x="19306" y="3696"/>
                    <a:pt x="19306" y="3696"/>
                    <a:pt x="19306" y="3696"/>
                  </a:cubicBezTo>
                  <a:cubicBezTo>
                    <a:pt x="19115" y="3696"/>
                    <a:pt x="19115" y="3696"/>
                    <a:pt x="19115" y="3696"/>
                  </a:cubicBezTo>
                  <a:cubicBezTo>
                    <a:pt x="19115" y="3696"/>
                    <a:pt x="19115" y="3696"/>
                    <a:pt x="19115" y="3465"/>
                  </a:cubicBezTo>
                  <a:cubicBezTo>
                    <a:pt x="19115" y="3465"/>
                    <a:pt x="19306" y="3465"/>
                    <a:pt x="19306" y="3696"/>
                  </a:cubicBezTo>
                  <a:cubicBezTo>
                    <a:pt x="19306" y="3465"/>
                    <a:pt x="19306" y="3465"/>
                    <a:pt x="19306" y="3465"/>
                  </a:cubicBezTo>
                  <a:cubicBezTo>
                    <a:pt x="19306" y="3465"/>
                    <a:pt x="19306" y="3465"/>
                    <a:pt x="19497" y="3465"/>
                  </a:cubicBezTo>
                  <a:cubicBezTo>
                    <a:pt x="19306" y="3465"/>
                    <a:pt x="19306" y="3350"/>
                    <a:pt x="19306" y="3350"/>
                  </a:cubicBezTo>
                  <a:cubicBezTo>
                    <a:pt x="19115" y="3350"/>
                    <a:pt x="19115" y="3350"/>
                    <a:pt x="19115" y="3350"/>
                  </a:cubicBezTo>
                  <a:cubicBezTo>
                    <a:pt x="19115" y="3234"/>
                    <a:pt x="19115" y="3234"/>
                    <a:pt x="19115" y="3234"/>
                  </a:cubicBezTo>
                  <a:cubicBezTo>
                    <a:pt x="18924" y="3234"/>
                    <a:pt x="19115" y="3234"/>
                    <a:pt x="18924" y="3234"/>
                  </a:cubicBezTo>
                  <a:cubicBezTo>
                    <a:pt x="18924" y="3003"/>
                    <a:pt x="18924" y="3003"/>
                    <a:pt x="19115" y="3003"/>
                  </a:cubicBezTo>
                  <a:cubicBezTo>
                    <a:pt x="19115" y="3234"/>
                    <a:pt x="19306" y="3234"/>
                    <a:pt x="19497" y="3234"/>
                  </a:cubicBezTo>
                  <a:cubicBezTo>
                    <a:pt x="19880" y="3234"/>
                    <a:pt x="19115" y="2888"/>
                    <a:pt x="19497" y="3003"/>
                  </a:cubicBezTo>
                  <a:cubicBezTo>
                    <a:pt x="19880" y="3003"/>
                    <a:pt x="19880" y="3003"/>
                    <a:pt x="19880" y="3003"/>
                  </a:cubicBezTo>
                  <a:cubicBezTo>
                    <a:pt x="20071" y="3003"/>
                    <a:pt x="20071" y="3003"/>
                    <a:pt x="20071" y="3003"/>
                  </a:cubicBezTo>
                  <a:cubicBezTo>
                    <a:pt x="19880" y="3003"/>
                    <a:pt x="19880" y="2888"/>
                    <a:pt x="19497" y="2888"/>
                  </a:cubicBezTo>
                  <a:cubicBezTo>
                    <a:pt x="19497" y="2888"/>
                    <a:pt x="19497" y="2888"/>
                    <a:pt x="19497" y="2888"/>
                  </a:cubicBezTo>
                  <a:cubicBezTo>
                    <a:pt x="19306" y="2888"/>
                    <a:pt x="19306" y="2888"/>
                    <a:pt x="19306" y="2888"/>
                  </a:cubicBezTo>
                  <a:cubicBezTo>
                    <a:pt x="19497" y="2772"/>
                    <a:pt x="19497" y="2772"/>
                    <a:pt x="19497" y="2772"/>
                  </a:cubicBezTo>
                  <a:cubicBezTo>
                    <a:pt x="19880" y="2888"/>
                    <a:pt x="19497" y="2888"/>
                    <a:pt x="19880" y="2888"/>
                  </a:cubicBezTo>
                  <a:cubicBezTo>
                    <a:pt x="19880" y="2772"/>
                    <a:pt x="19497" y="2772"/>
                    <a:pt x="19880" y="2772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772"/>
                    <a:pt x="20262" y="2888"/>
                    <a:pt x="20262" y="2772"/>
                  </a:cubicBezTo>
                  <a:cubicBezTo>
                    <a:pt x="20071" y="2772"/>
                    <a:pt x="20071" y="2772"/>
                    <a:pt x="20071" y="2772"/>
                  </a:cubicBezTo>
                  <a:cubicBezTo>
                    <a:pt x="20071" y="2541"/>
                    <a:pt x="20071" y="2888"/>
                    <a:pt x="19880" y="2772"/>
                  </a:cubicBezTo>
                  <a:cubicBezTo>
                    <a:pt x="20071" y="2541"/>
                    <a:pt x="20071" y="2772"/>
                    <a:pt x="20071" y="2541"/>
                  </a:cubicBezTo>
                  <a:cubicBezTo>
                    <a:pt x="20071" y="2541"/>
                    <a:pt x="20071" y="2541"/>
                    <a:pt x="20071" y="2541"/>
                  </a:cubicBezTo>
                  <a:cubicBezTo>
                    <a:pt x="20071" y="2541"/>
                    <a:pt x="19880" y="2310"/>
                    <a:pt x="20071" y="2310"/>
                  </a:cubicBezTo>
                  <a:cubicBezTo>
                    <a:pt x="20071" y="2310"/>
                    <a:pt x="20071" y="2310"/>
                    <a:pt x="20071" y="2310"/>
                  </a:cubicBezTo>
                  <a:cubicBezTo>
                    <a:pt x="20262" y="2310"/>
                    <a:pt x="20262" y="2310"/>
                    <a:pt x="20644" y="2310"/>
                  </a:cubicBezTo>
                  <a:cubicBezTo>
                    <a:pt x="20262" y="2079"/>
                    <a:pt x="20644" y="2079"/>
                    <a:pt x="20262" y="2079"/>
                  </a:cubicBezTo>
                  <a:cubicBezTo>
                    <a:pt x="20262" y="2079"/>
                    <a:pt x="20262" y="2310"/>
                    <a:pt x="20071" y="2310"/>
                  </a:cubicBezTo>
                  <a:cubicBezTo>
                    <a:pt x="19880" y="2079"/>
                    <a:pt x="20071" y="2541"/>
                    <a:pt x="19880" y="2310"/>
                  </a:cubicBezTo>
                  <a:cubicBezTo>
                    <a:pt x="19497" y="2079"/>
                    <a:pt x="19497" y="2079"/>
                    <a:pt x="19497" y="2079"/>
                  </a:cubicBezTo>
                  <a:cubicBezTo>
                    <a:pt x="19497" y="2079"/>
                    <a:pt x="19497" y="2079"/>
                    <a:pt x="19497" y="2079"/>
                  </a:cubicBezTo>
                  <a:cubicBezTo>
                    <a:pt x="19880" y="2079"/>
                    <a:pt x="19880" y="2079"/>
                    <a:pt x="19880" y="2079"/>
                  </a:cubicBezTo>
                  <a:cubicBezTo>
                    <a:pt x="19880" y="2079"/>
                    <a:pt x="20071" y="1964"/>
                    <a:pt x="20262" y="1964"/>
                  </a:cubicBezTo>
                  <a:cubicBezTo>
                    <a:pt x="20071" y="1964"/>
                    <a:pt x="20071" y="1964"/>
                    <a:pt x="20071" y="1964"/>
                  </a:cubicBezTo>
                  <a:cubicBezTo>
                    <a:pt x="20071" y="1848"/>
                    <a:pt x="20262" y="1848"/>
                    <a:pt x="20262" y="1733"/>
                  </a:cubicBezTo>
                  <a:cubicBezTo>
                    <a:pt x="20262" y="1848"/>
                    <a:pt x="20262" y="1502"/>
                    <a:pt x="20644" y="1733"/>
                  </a:cubicBezTo>
                  <a:cubicBezTo>
                    <a:pt x="20644" y="1733"/>
                    <a:pt x="20644" y="1848"/>
                    <a:pt x="20835" y="1848"/>
                  </a:cubicBezTo>
                  <a:cubicBezTo>
                    <a:pt x="20644" y="1848"/>
                    <a:pt x="20644" y="1848"/>
                    <a:pt x="20644" y="1848"/>
                  </a:cubicBezTo>
                  <a:cubicBezTo>
                    <a:pt x="20835" y="1848"/>
                    <a:pt x="20644" y="1733"/>
                    <a:pt x="20835" y="1733"/>
                  </a:cubicBezTo>
                  <a:cubicBezTo>
                    <a:pt x="20644" y="1733"/>
                    <a:pt x="20644" y="1733"/>
                    <a:pt x="20262" y="1502"/>
                  </a:cubicBezTo>
                  <a:cubicBezTo>
                    <a:pt x="20644" y="1502"/>
                    <a:pt x="20071" y="1502"/>
                    <a:pt x="20262" y="1502"/>
                  </a:cubicBezTo>
                  <a:cubicBezTo>
                    <a:pt x="20262" y="1386"/>
                    <a:pt x="20644" y="1386"/>
                    <a:pt x="20644" y="1386"/>
                  </a:cubicBezTo>
                  <a:cubicBezTo>
                    <a:pt x="20644" y="1271"/>
                    <a:pt x="20835" y="1040"/>
                    <a:pt x="21027" y="1040"/>
                  </a:cubicBezTo>
                  <a:cubicBezTo>
                    <a:pt x="20835" y="809"/>
                    <a:pt x="20835" y="809"/>
                    <a:pt x="20835" y="578"/>
                  </a:cubicBezTo>
                  <a:cubicBezTo>
                    <a:pt x="20835" y="578"/>
                    <a:pt x="20835" y="809"/>
                    <a:pt x="20835" y="578"/>
                  </a:cubicBezTo>
                  <a:cubicBezTo>
                    <a:pt x="20835" y="578"/>
                    <a:pt x="20835" y="578"/>
                    <a:pt x="20835" y="578"/>
                  </a:cubicBezTo>
                  <a:cubicBezTo>
                    <a:pt x="20835" y="578"/>
                    <a:pt x="20835" y="462"/>
                    <a:pt x="21027" y="578"/>
                  </a:cubicBezTo>
                  <a:cubicBezTo>
                    <a:pt x="20835" y="462"/>
                    <a:pt x="20835" y="462"/>
                    <a:pt x="20835" y="462"/>
                  </a:cubicBezTo>
                  <a:cubicBezTo>
                    <a:pt x="21027" y="462"/>
                    <a:pt x="21027" y="462"/>
                    <a:pt x="21027" y="462"/>
                  </a:cubicBezTo>
                  <a:cubicBezTo>
                    <a:pt x="20835" y="462"/>
                    <a:pt x="20835" y="462"/>
                    <a:pt x="20835" y="462"/>
                  </a:cubicBezTo>
                  <a:cubicBezTo>
                    <a:pt x="20835" y="347"/>
                    <a:pt x="21027" y="347"/>
                    <a:pt x="21027" y="347"/>
                  </a:cubicBezTo>
                  <a:cubicBezTo>
                    <a:pt x="21027" y="347"/>
                    <a:pt x="21027" y="347"/>
                    <a:pt x="21027" y="347"/>
                  </a:cubicBezTo>
                  <a:cubicBezTo>
                    <a:pt x="21600" y="347"/>
                    <a:pt x="21600" y="116"/>
                    <a:pt x="21600" y="11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027" y="0"/>
                    <a:pt x="21600" y="0"/>
                  </a:cubicBezTo>
                  <a:cubicBezTo>
                    <a:pt x="20835" y="0"/>
                    <a:pt x="20835" y="0"/>
                    <a:pt x="20835" y="0"/>
                  </a:cubicBezTo>
                  <a:cubicBezTo>
                    <a:pt x="21027" y="0"/>
                    <a:pt x="21027" y="0"/>
                    <a:pt x="21027" y="0"/>
                  </a:cubicBezTo>
                  <a:cubicBezTo>
                    <a:pt x="21600" y="116"/>
                    <a:pt x="21027" y="116"/>
                    <a:pt x="21027" y="116"/>
                  </a:cubicBezTo>
                  <a:cubicBezTo>
                    <a:pt x="21027" y="116"/>
                    <a:pt x="21027" y="116"/>
                    <a:pt x="21027" y="116"/>
                  </a:cubicBezTo>
                  <a:cubicBezTo>
                    <a:pt x="21027" y="0"/>
                    <a:pt x="20835" y="116"/>
                    <a:pt x="20835" y="116"/>
                  </a:cubicBezTo>
                  <a:cubicBezTo>
                    <a:pt x="20835" y="0"/>
                    <a:pt x="20835" y="0"/>
                    <a:pt x="20835" y="0"/>
                  </a:cubicBezTo>
                  <a:cubicBezTo>
                    <a:pt x="20835" y="0"/>
                    <a:pt x="20835" y="116"/>
                    <a:pt x="20644" y="116"/>
                  </a:cubicBezTo>
                  <a:cubicBezTo>
                    <a:pt x="20835" y="116"/>
                    <a:pt x="20835" y="116"/>
                    <a:pt x="20835" y="116"/>
                  </a:cubicBezTo>
                  <a:cubicBezTo>
                    <a:pt x="20644" y="116"/>
                    <a:pt x="20644" y="116"/>
                    <a:pt x="20644" y="347"/>
                  </a:cubicBezTo>
                  <a:cubicBezTo>
                    <a:pt x="20644" y="347"/>
                    <a:pt x="20262" y="347"/>
                    <a:pt x="20262" y="462"/>
                  </a:cubicBezTo>
                  <a:cubicBezTo>
                    <a:pt x="20262" y="462"/>
                    <a:pt x="20644" y="462"/>
                    <a:pt x="20835" y="462"/>
                  </a:cubicBezTo>
                  <a:cubicBezTo>
                    <a:pt x="20835" y="462"/>
                    <a:pt x="20644" y="462"/>
                    <a:pt x="20644" y="578"/>
                  </a:cubicBezTo>
                  <a:cubicBezTo>
                    <a:pt x="20644" y="578"/>
                    <a:pt x="20262" y="462"/>
                    <a:pt x="20262" y="578"/>
                  </a:cubicBezTo>
                  <a:cubicBezTo>
                    <a:pt x="20262" y="578"/>
                    <a:pt x="20262" y="578"/>
                    <a:pt x="20262" y="578"/>
                  </a:cubicBezTo>
                  <a:cubicBezTo>
                    <a:pt x="20071" y="578"/>
                    <a:pt x="20071" y="578"/>
                    <a:pt x="20071" y="578"/>
                  </a:cubicBezTo>
                  <a:cubicBezTo>
                    <a:pt x="20071" y="809"/>
                    <a:pt x="19880" y="1040"/>
                    <a:pt x="19880" y="1271"/>
                  </a:cubicBezTo>
                  <a:cubicBezTo>
                    <a:pt x="19880" y="1271"/>
                    <a:pt x="19880" y="1271"/>
                    <a:pt x="19880" y="1271"/>
                  </a:cubicBezTo>
                  <a:cubicBezTo>
                    <a:pt x="19497" y="1271"/>
                    <a:pt x="19497" y="1386"/>
                    <a:pt x="19306" y="1386"/>
                  </a:cubicBezTo>
                  <a:cubicBezTo>
                    <a:pt x="19306" y="1502"/>
                    <a:pt x="19115" y="1733"/>
                    <a:pt x="19306" y="1848"/>
                  </a:cubicBezTo>
                  <a:cubicBezTo>
                    <a:pt x="18924" y="1964"/>
                    <a:pt x="18350" y="2079"/>
                    <a:pt x="18350" y="2541"/>
                  </a:cubicBezTo>
                  <a:cubicBezTo>
                    <a:pt x="18350" y="2541"/>
                    <a:pt x="18350" y="2541"/>
                    <a:pt x="18350" y="2541"/>
                  </a:cubicBezTo>
                  <a:cubicBezTo>
                    <a:pt x="18350" y="2541"/>
                    <a:pt x="18924" y="2541"/>
                    <a:pt x="18350" y="2541"/>
                  </a:cubicBezTo>
                  <a:cubicBezTo>
                    <a:pt x="18350" y="2541"/>
                    <a:pt x="18350" y="2541"/>
                    <a:pt x="18159" y="2541"/>
                  </a:cubicBezTo>
                  <a:cubicBezTo>
                    <a:pt x="18159" y="2772"/>
                    <a:pt x="17777" y="2888"/>
                    <a:pt x="17586" y="2888"/>
                  </a:cubicBezTo>
                  <a:cubicBezTo>
                    <a:pt x="17777" y="2888"/>
                    <a:pt x="17777" y="2888"/>
                    <a:pt x="17777" y="2888"/>
                  </a:cubicBezTo>
                  <a:cubicBezTo>
                    <a:pt x="17586" y="3003"/>
                    <a:pt x="17586" y="3234"/>
                    <a:pt x="17586" y="3234"/>
                  </a:cubicBezTo>
                  <a:cubicBezTo>
                    <a:pt x="17586" y="3350"/>
                    <a:pt x="17586" y="3350"/>
                    <a:pt x="17586" y="3350"/>
                  </a:cubicBezTo>
                  <a:cubicBezTo>
                    <a:pt x="17395" y="3350"/>
                    <a:pt x="17395" y="3350"/>
                    <a:pt x="17012" y="3465"/>
                  </a:cubicBezTo>
                  <a:cubicBezTo>
                    <a:pt x="17012" y="3465"/>
                    <a:pt x="17012" y="3696"/>
                    <a:pt x="17012" y="3812"/>
                  </a:cubicBezTo>
                  <a:cubicBezTo>
                    <a:pt x="16630" y="4043"/>
                    <a:pt x="16439" y="4389"/>
                    <a:pt x="15865" y="4505"/>
                  </a:cubicBezTo>
                  <a:cubicBezTo>
                    <a:pt x="15865" y="4505"/>
                    <a:pt x="15865" y="4505"/>
                    <a:pt x="15865" y="4505"/>
                  </a:cubicBezTo>
                  <a:cubicBezTo>
                    <a:pt x="15292" y="4736"/>
                    <a:pt x="15292" y="5198"/>
                    <a:pt x="15101" y="5313"/>
                  </a:cubicBezTo>
                  <a:cubicBezTo>
                    <a:pt x="15292" y="5313"/>
                    <a:pt x="15292" y="5313"/>
                    <a:pt x="15292" y="5313"/>
                  </a:cubicBezTo>
                  <a:cubicBezTo>
                    <a:pt x="15292" y="5429"/>
                    <a:pt x="15101" y="5429"/>
                    <a:pt x="14910" y="5429"/>
                  </a:cubicBezTo>
                  <a:cubicBezTo>
                    <a:pt x="14910" y="5429"/>
                    <a:pt x="14527" y="5775"/>
                    <a:pt x="14910" y="5775"/>
                  </a:cubicBezTo>
                  <a:cubicBezTo>
                    <a:pt x="14910" y="5891"/>
                    <a:pt x="14527" y="5891"/>
                    <a:pt x="14527" y="5891"/>
                  </a:cubicBezTo>
                  <a:cubicBezTo>
                    <a:pt x="14527" y="6006"/>
                    <a:pt x="14336" y="6006"/>
                    <a:pt x="14336" y="6237"/>
                  </a:cubicBezTo>
                  <a:cubicBezTo>
                    <a:pt x="14336" y="6237"/>
                    <a:pt x="14336" y="6237"/>
                    <a:pt x="14336" y="6237"/>
                  </a:cubicBezTo>
                  <a:cubicBezTo>
                    <a:pt x="14336" y="6237"/>
                    <a:pt x="14336" y="6237"/>
                    <a:pt x="14336" y="6237"/>
                  </a:cubicBezTo>
                  <a:cubicBezTo>
                    <a:pt x="14336" y="6353"/>
                    <a:pt x="14336" y="6468"/>
                    <a:pt x="14145" y="6353"/>
                  </a:cubicBezTo>
                  <a:cubicBezTo>
                    <a:pt x="14145" y="6468"/>
                    <a:pt x="13381" y="6699"/>
                    <a:pt x="13954" y="6815"/>
                  </a:cubicBezTo>
                  <a:cubicBezTo>
                    <a:pt x="13381" y="6815"/>
                    <a:pt x="13381" y="6815"/>
                    <a:pt x="13381" y="6815"/>
                  </a:cubicBezTo>
                  <a:cubicBezTo>
                    <a:pt x="13381" y="6930"/>
                    <a:pt x="13381" y="7277"/>
                    <a:pt x="13189" y="7277"/>
                  </a:cubicBezTo>
                  <a:cubicBezTo>
                    <a:pt x="13189" y="7277"/>
                    <a:pt x="13189" y="7277"/>
                    <a:pt x="13189" y="7393"/>
                  </a:cubicBezTo>
                  <a:cubicBezTo>
                    <a:pt x="13189" y="7393"/>
                    <a:pt x="13189" y="7277"/>
                    <a:pt x="13189" y="7393"/>
                  </a:cubicBezTo>
                  <a:cubicBezTo>
                    <a:pt x="12616" y="7508"/>
                    <a:pt x="12807" y="7739"/>
                    <a:pt x="12616" y="7970"/>
                  </a:cubicBezTo>
                  <a:cubicBezTo>
                    <a:pt x="12042" y="8201"/>
                    <a:pt x="11851" y="8779"/>
                    <a:pt x="11660" y="9125"/>
                  </a:cubicBezTo>
                  <a:cubicBezTo>
                    <a:pt x="11660" y="9125"/>
                    <a:pt x="11660" y="9125"/>
                    <a:pt x="11660" y="9125"/>
                  </a:cubicBezTo>
                  <a:cubicBezTo>
                    <a:pt x="11469" y="9125"/>
                    <a:pt x="11660" y="9356"/>
                    <a:pt x="11469" y="9241"/>
                  </a:cubicBezTo>
                  <a:cubicBezTo>
                    <a:pt x="11469" y="9356"/>
                    <a:pt x="10896" y="9356"/>
                    <a:pt x="11469" y="9356"/>
                  </a:cubicBezTo>
                  <a:cubicBezTo>
                    <a:pt x="10896" y="9356"/>
                    <a:pt x="10896" y="9703"/>
                    <a:pt x="10704" y="9703"/>
                  </a:cubicBezTo>
                  <a:cubicBezTo>
                    <a:pt x="10704" y="9703"/>
                    <a:pt x="10704" y="9703"/>
                    <a:pt x="10704" y="9703"/>
                  </a:cubicBezTo>
                  <a:cubicBezTo>
                    <a:pt x="10704" y="9818"/>
                    <a:pt x="10322" y="9934"/>
                    <a:pt x="10322" y="10280"/>
                  </a:cubicBezTo>
                  <a:cubicBezTo>
                    <a:pt x="10704" y="10280"/>
                    <a:pt x="10704" y="10280"/>
                    <a:pt x="10704" y="10280"/>
                  </a:cubicBezTo>
                  <a:cubicBezTo>
                    <a:pt x="10704" y="10280"/>
                    <a:pt x="10322" y="10280"/>
                    <a:pt x="10322" y="10396"/>
                  </a:cubicBezTo>
                  <a:cubicBezTo>
                    <a:pt x="10322" y="10280"/>
                    <a:pt x="10322" y="10280"/>
                    <a:pt x="10322" y="10280"/>
                  </a:cubicBezTo>
                  <a:cubicBezTo>
                    <a:pt x="10131" y="10627"/>
                    <a:pt x="9940" y="10858"/>
                    <a:pt x="9366" y="11204"/>
                  </a:cubicBezTo>
                  <a:cubicBezTo>
                    <a:pt x="9366" y="11320"/>
                    <a:pt x="9940" y="11320"/>
                    <a:pt x="9558" y="11320"/>
                  </a:cubicBezTo>
                  <a:cubicBezTo>
                    <a:pt x="9366" y="11320"/>
                    <a:pt x="9366" y="11320"/>
                    <a:pt x="9366" y="11320"/>
                  </a:cubicBezTo>
                  <a:cubicBezTo>
                    <a:pt x="9366" y="11435"/>
                    <a:pt x="9558" y="11782"/>
                    <a:pt x="9366" y="11782"/>
                  </a:cubicBezTo>
                  <a:cubicBezTo>
                    <a:pt x="9366" y="11435"/>
                    <a:pt x="9366" y="11782"/>
                    <a:pt x="9366" y="11435"/>
                  </a:cubicBezTo>
                  <a:cubicBezTo>
                    <a:pt x="9366" y="11782"/>
                    <a:pt x="9366" y="11897"/>
                    <a:pt x="9175" y="11897"/>
                  </a:cubicBezTo>
                  <a:cubicBezTo>
                    <a:pt x="9366" y="11897"/>
                    <a:pt x="9366" y="11897"/>
                    <a:pt x="9366" y="11897"/>
                  </a:cubicBezTo>
                  <a:cubicBezTo>
                    <a:pt x="8793" y="12128"/>
                    <a:pt x="8793" y="12244"/>
                    <a:pt x="8602" y="12244"/>
                  </a:cubicBezTo>
                  <a:cubicBezTo>
                    <a:pt x="7646" y="12821"/>
                    <a:pt x="6881" y="13399"/>
                    <a:pt x="6308" y="14092"/>
                  </a:cubicBezTo>
                  <a:cubicBezTo>
                    <a:pt x="5735" y="14901"/>
                    <a:pt x="4970" y="15363"/>
                    <a:pt x="4396" y="16171"/>
                  </a:cubicBezTo>
                  <a:cubicBezTo>
                    <a:pt x="4588" y="16518"/>
                    <a:pt x="4396" y="16518"/>
                    <a:pt x="4396" y="16633"/>
                  </a:cubicBezTo>
                  <a:cubicBezTo>
                    <a:pt x="4396" y="16633"/>
                    <a:pt x="4396" y="16633"/>
                    <a:pt x="4396" y="16633"/>
                  </a:cubicBezTo>
                  <a:cubicBezTo>
                    <a:pt x="4205" y="16633"/>
                    <a:pt x="4205" y="16749"/>
                    <a:pt x="4205" y="16633"/>
                  </a:cubicBezTo>
                  <a:cubicBezTo>
                    <a:pt x="3823" y="16864"/>
                    <a:pt x="3632" y="17095"/>
                    <a:pt x="3250" y="17326"/>
                  </a:cubicBezTo>
                  <a:cubicBezTo>
                    <a:pt x="3632" y="17326"/>
                    <a:pt x="3632" y="17326"/>
                    <a:pt x="3632" y="17326"/>
                  </a:cubicBezTo>
                  <a:cubicBezTo>
                    <a:pt x="3250" y="17326"/>
                    <a:pt x="3250" y="17326"/>
                    <a:pt x="3250" y="17326"/>
                  </a:cubicBezTo>
                  <a:cubicBezTo>
                    <a:pt x="3250" y="17326"/>
                    <a:pt x="3250" y="17326"/>
                    <a:pt x="3250" y="17326"/>
                  </a:cubicBezTo>
                  <a:cubicBezTo>
                    <a:pt x="3250" y="17326"/>
                    <a:pt x="3250" y="17557"/>
                    <a:pt x="2867" y="17326"/>
                  </a:cubicBezTo>
                  <a:cubicBezTo>
                    <a:pt x="2485" y="18135"/>
                    <a:pt x="2103" y="18712"/>
                    <a:pt x="1338" y="19521"/>
                  </a:cubicBezTo>
                  <a:cubicBezTo>
                    <a:pt x="1338" y="19636"/>
                    <a:pt x="1147" y="19752"/>
                    <a:pt x="956" y="19983"/>
                  </a:cubicBezTo>
                  <a:cubicBezTo>
                    <a:pt x="956" y="20560"/>
                    <a:pt x="382" y="21138"/>
                    <a:pt x="0" y="21484"/>
                  </a:cubicBezTo>
                  <a:cubicBezTo>
                    <a:pt x="0" y="21484"/>
                    <a:pt x="382" y="21600"/>
                    <a:pt x="956" y="2148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3" name="شكل حر 150"/>
            <p:cNvSpPr/>
            <p:nvPr/>
          </p:nvSpPr>
          <p:spPr>
            <a:xfrm flipH="1">
              <a:off x="503760" y="4979182"/>
              <a:ext cx="443788" cy="820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21011" y="21060"/>
                  </a:moveTo>
                  <a:cubicBezTo>
                    <a:pt x="21600" y="20628"/>
                    <a:pt x="20618" y="20520"/>
                    <a:pt x="20618" y="20196"/>
                  </a:cubicBezTo>
                  <a:cubicBezTo>
                    <a:pt x="20225" y="20196"/>
                    <a:pt x="20225" y="20196"/>
                    <a:pt x="20225" y="20196"/>
                  </a:cubicBezTo>
                  <a:cubicBezTo>
                    <a:pt x="20225" y="19656"/>
                    <a:pt x="19833" y="19332"/>
                    <a:pt x="19244" y="19116"/>
                  </a:cubicBezTo>
                  <a:cubicBezTo>
                    <a:pt x="19244" y="19224"/>
                    <a:pt x="19244" y="19224"/>
                    <a:pt x="19244" y="19224"/>
                  </a:cubicBezTo>
                  <a:cubicBezTo>
                    <a:pt x="19047" y="19116"/>
                    <a:pt x="19244" y="18900"/>
                    <a:pt x="19244" y="18900"/>
                  </a:cubicBezTo>
                  <a:cubicBezTo>
                    <a:pt x="19047" y="18900"/>
                    <a:pt x="19047" y="18900"/>
                    <a:pt x="19047" y="18900"/>
                  </a:cubicBezTo>
                  <a:cubicBezTo>
                    <a:pt x="19244" y="18900"/>
                    <a:pt x="19047" y="18900"/>
                    <a:pt x="19047" y="18792"/>
                  </a:cubicBezTo>
                  <a:cubicBezTo>
                    <a:pt x="19047" y="18792"/>
                    <a:pt x="19047" y="18792"/>
                    <a:pt x="18655" y="18792"/>
                  </a:cubicBezTo>
                  <a:cubicBezTo>
                    <a:pt x="19047" y="18792"/>
                    <a:pt x="19047" y="18792"/>
                    <a:pt x="19047" y="18792"/>
                  </a:cubicBezTo>
                  <a:cubicBezTo>
                    <a:pt x="19244" y="18468"/>
                    <a:pt x="18655" y="18468"/>
                    <a:pt x="18655" y="18252"/>
                  </a:cubicBezTo>
                  <a:cubicBezTo>
                    <a:pt x="18655" y="18252"/>
                    <a:pt x="18655" y="18252"/>
                    <a:pt x="18655" y="18252"/>
                  </a:cubicBezTo>
                  <a:cubicBezTo>
                    <a:pt x="18262" y="17928"/>
                    <a:pt x="17869" y="17712"/>
                    <a:pt x="17869" y="17388"/>
                  </a:cubicBezTo>
                  <a:cubicBezTo>
                    <a:pt x="17869" y="17496"/>
                    <a:pt x="17673" y="17496"/>
                    <a:pt x="17673" y="17496"/>
                  </a:cubicBezTo>
                  <a:cubicBezTo>
                    <a:pt x="17673" y="17496"/>
                    <a:pt x="17673" y="17388"/>
                    <a:pt x="17673" y="17280"/>
                  </a:cubicBezTo>
                  <a:cubicBezTo>
                    <a:pt x="17476" y="17388"/>
                    <a:pt x="17673" y="17064"/>
                    <a:pt x="17673" y="17064"/>
                  </a:cubicBezTo>
                  <a:cubicBezTo>
                    <a:pt x="17673" y="17064"/>
                    <a:pt x="17673" y="17064"/>
                    <a:pt x="17673" y="17064"/>
                  </a:cubicBezTo>
                  <a:cubicBezTo>
                    <a:pt x="17673" y="16848"/>
                    <a:pt x="17476" y="17064"/>
                    <a:pt x="17476" y="16848"/>
                  </a:cubicBezTo>
                  <a:cubicBezTo>
                    <a:pt x="17476" y="16848"/>
                    <a:pt x="17476" y="16848"/>
                    <a:pt x="17476" y="16848"/>
                  </a:cubicBezTo>
                  <a:cubicBezTo>
                    <a:pt x="17673" y="16740"/>
                    <a:pt x="17280" y="16848"/>
                    <a:pt x="17280" y="16740"/>
                  </a:cubicBezTo>
                  <a:cubicBezTo>
                    <a:pt x="17476" y="16740"/>
                    <a:pt x="17476" y="16740"/>
                    <a:pt x="17476" y="16740"/>
                  </a:cubicBezTo>
                  <a:cubicBezTo>
                    <a:pt x="17476" y="16740"/>
                    <a:pt x="17280" y="16740"/>
                    <a:pt x="17280" y="16524"/>
                  </a:cubicBezTo>
                  <a:cubicBezTo>
                    <a:pt x="17280" y="16524"/>
                    <a:pt x="17280" y="16524"/>
                    <a:pt x="17280" y="16524"/>
                  </a:cubicBezTo>
                  <a:cubicBezTo>
                    <a:pt x="17280" y="16524"/>
                    <a:pt x="16887" y="16524"/>
                    <a:pt x="17280" y="16416"/>
                  </a:cubicBezTo>
                  <a:cubicBezTo>
                    <a:pt x="16887" y="16416"/>
                    <a:pt x="17280" y="16524"/>
                    <a:pt x="16887" y="16524"/>
                  </a:cubicBezTo>
                  <a:cubicBezTo>
                    <a:pt x="16691" y="16092"/>
                    <a:pt x="16495" y="15876"/>
                    <a:pt x="16102" y="15552"/>
                  </a:cubicBezTo>
                  <a:cubicBezTo>
                    <a:pt x="15709" y="15552"/>
                    <a:pt x="15709" y="15552"/>
                    <a:pt x="15709" y="15552"/>
                  </a:cubicBezTo>
                  <a:cubicBezTo>
                    <a:pt x="15709" y="15336"/>
                    <a:pt x="15709" y="15336"/>
                    <a:pt x="15709" y="15336"/>
                  </a:cubicBezTo>
                  <a:cubicBezTo>
                    <a:pt x="15316" y="15336"/>
                    <a:pt x="15316" y="15336"/>
                    <a:pt x="15316" y="15336"/>
                  </a:cubicBezTo>
                  <a:cubicBezTo>
                    <a:pt x="15316" y="15120"/>
                    <a:pt x="15709" y="15120"/>
                    <a:pt x="15316" y="15120"/>
                  </a:cubicBezTo>
                  <a:cubicBezTo>
                    <a:pt x="15316" y="15120"/>
                    <a:pt x="15316" y="15120"/>
                    <a:pt x="15316" y="15120"/>
                  </a:cubicBezTo>
                  <a:cubicBezTo>
                    <a:pt x="15316" y="15012"/>
                    <a:pt x="15316" y="15012"/>
                    <a:pt x="15316" y="14904"/>
                  </a:cubicBezTo>
                  <a:cubicBezTo>
                    <a:pt x="15316" y="15012"/>
                    <a:pt x="15316" y="15012"/>
                    <a:pt x="15120" y="15012"/>
                  </a:cubicBezTo>
                  <a:cubicBezTo>
                    <a:pt x="15316" y="14904"/>
                    <a:pt x="15120" y="14904"/>
                    <a:pt x="15120" y="14688"/>
                  </a:cubicBezTo>
                  <a:cubicBezTo>
                    <a:pt x="15120" y="14904"/>
                    <a:pt x="15120" y="14904"/>
                    <a:pt x="15120" y="14904"/>
                  </a:cubicBezTo>
                  <a:cubicBezTo>
                    <a:pt x="14924" y="14688"/>
                    <a:pt x="15120" y="14688"/>
                    <a:pt x="15120" y="14688"/>
                  </a:cubicBezTo>
                  <a:cubicBezTo>
                    <a:pt x="14924" y="14688"/>
                    <a:pt x="14924" y="14688"/>
                    <a:pt x="14924" y="14688"/>
                  </a:cubicBezTo>
                  <a:cubicBezTo>
                    <a:pt x="15120" y="14580"/>
                    <a:pt x="14924" y="14472"/>
                    <a:pt x="14924" y="14472"/>
                  </a:cubicBezTo>
                  <a:cubicBezTo>
                    <a:pt x="14924" y="14472"/>
                    <a:pt x="14924" y="14472"/>
                    <a:pt x="14924" y="14472"/>
                  </a:cubicBezTo>
                  <a:cubicBezTo>
                    <a:pt x="14924" y="14256"/>
                    <a:pt x="14727" y="14256"/>
                    <a:pt x="14727" y="14148"/>
                  </a:cubicBezTo>
                  <a:cubicBezTo>
                    <a:pt x="14335" y="14148"/>
                    <a:pt x="14335" y="14148"/>
                    <a:pt x="14335" y="14148"/>
                  </a:cubicBezTo>
                  <a:cubicBezTo>
                    <a:pt x="14727" y="13932"/>
                    <a:pt x="14335" y="13932"/>
                    <a:pt x="14727" y="13716"/>
                  </a:cubicBezTo>
                  <a:cubicBezTo>
                    <a:pt x="14335" y="13716"/>
                    <a:pt x="14138" y="13608"/>
                    <a:pt x="14138" y="13608"/>
                  </a:cubicBezTo>
                  <a:cubicBezTo>
                    <a:pt x="14138" y="13608"/>
                    <a:pt x="13942" y="13608"/>
                    <a:pt x="14138" y="13716"/>
                  </a:cubicBezTo>
                  <a:cubicBezTo>
                    <a:pt x="13942" y="13608"/>
                    <a:pt x="13942" y="13608"/>
                    <a:pt x="13942" y="13608"/>
                  </a:cubicBezTo>
                  <a:cubicBezTo>
                    <a:pt x="13942" y="13716"/>
                    <a:pt x="13942" y="13716"/>
                    <a:pt x="13942" y="13716"/>
                  </a:cubicBezTo>
                  <a:cubicBezTo>
                    <a:pt x="13942" y="13716"/>
                    <a:pt x="13942" y="13608"/>
                    <a:pt x="13549" y="13608"/>
                  </a:cubicBezTo>
                  <a:cubicBezTo>
                    <a:pt x="13942" y="13500"/>
                    <a:pt x="13942" y="13284"/>
                    <a:pt x="13942" y="13176"/>
                  </a:cubicBezTo>
                  <a:cubicBezTo>
                    <a:pt x="13942" y="13284"/>
                    <a:pt x="13549" y="13284"/>
                    <a:pt x="13549" y="13284"/>
                  </a:cubicBezTo>
                  <a:cubicBezTo>
                    <a:pt x="13942" y="13068"/>
                    <a:pt x="13942" y="13068"/>
                    <a:pt x="13942" y="13068"/>
                  </a:cubicBezTo>
                  <a:cubicBezTo>
                    <a:pt x="13942" y="13068"/>
                    <a:pt x="13549" y="13176"/>
                    <a:pt x="13549" y="13068"/>
                  </a:cubicBezTo>
                  <a:cubicBezTo>
                    <a:pt x="13942" y="13068"/>
                    <a:pt x="13942" y="13068"/>
                    <a:pt x="13942" y="13068"/>
                  </a:cubicBezTo>
                  <a:cubicBezTo>
                    <a:pt x="13549" y="12852"/>
                    <a:pt x="13549" y="12852"/>
                    <a:pt x="13549" y="12852"/>
                  </a:cubicBezTo>
                  <a:cubicBezTo>
                    <a:pt x="13353" y="12852"/>
                    <a:pt x="13549" y="12852"/>
                    <a:pt x="13353" y="12852"/>
                  </a:cubicBezTo>
                  <a:cubicBezTo>
                    <a:pt x="13353" y="12852"/>
                    <a:pt x="13353" y="12852"/>
                    <a:pt x="13353" y="12744"/>
                  </a:cubicBezTo>
                  <a:cubicBezTo>
                    <a:pt x="13353" y="12744"/>
                    <a:pt x="13353" y="12744"/>
                    <a:pt x="13353" y="12744"/>
                  </a:cubicBezTo>
                  <a:cubicBezTo>
                    <a:pt x="13353" y="12528"/>
                    <a:pt x="13353" y="12528"/>
                    <a:pt x="13353" y="12528"/>
                  </a:cubicBezTo>
                  <a:cubicBezTo>
                    <a:pt x="13549" y="12744"/>
                    <a:pt x="13353" y="12744"/>
                    <a:pt x="13353" y="12744"/>
                  </a:cubicBezTo>
                  <a:cubicBezTo>
                    <a:pt x="13549" y="12528"/>
                    <a:pt x="13549" y="12528"/>
                    <a:pt x="13353" y="12312"/>
                  </a:cubicBezTo>
                  <a:cubicBezTo>
                    <a:pt x="13353" y="12528"/>
                    <a:pt x="13353" y="12528"/>
                    <a:pt x="13353" y="12528"/>
                  </a:cubicBezTo>
                  <a:cubicBezTo>
                    <a:pt x="13353" y="12312"/>
                    <a:pt x="13353" y="12204"/>
                    <a:pt x="13353" y="12096"/>
                  </a:cubicBezTo>
                  <a:cubicBezTo>
                    <a:pt x="13353" y="12096"/>
                    <a:pt x="12764" y="12204"/>
                    <a:pt x="13353" y="12204"/>
                  </a:cubicBezTo>
                  <a:cubicBezTo>
                    <a:pt x="12764" y="12204"/>
                    <a:pt x="12764" y="11880"/>
                    <a:pt x="12567" y="11880"/>
                  </a:cubicBezTo>
                  <a:cubicBezTo>
                    <a:pt x="12764" y="11880"/>
                    <a:pt x="12764" y="11880"/>
                    <a:pt x="12764" y="11880"/>
                  </a:cubicBezTo>
                  <a:cubicBezTo>
                    <a:pt x="12764" y="11772"/>
                    <a:pt x="12567" y="11880"/>
                    <a:pt x="12567" y="11772"/>
                  </a:cubicBezTo>
                  <a:cubicBezTo>
                    <a:pt x="12567" y="11772"/>
                    <a:pt x="12567" y="11772"/>
                    <a:pt x="12567" y="11772"/>
                  </a:cubicBezTo>
                  <a:cubicBezTo>
                    <a:pt x="12567" y="11664"/>
                    <a:pt x="12567" y="11772"/>
                    <a:pt x="12567" y="11772"/>
                  </a:cubicBezTo>
                  <a:cubicBezTo>
                    <a:pt x="12567" y="11664"/>
                    <a:pt x="12567" y="11448"/>
                    <a:pt x="12371" y="11340"/>
                  </a:cubicBezTo>
                  <a:cubicBezTo>
                    <a:pt x="12371" y="11124"/>
                    <a:pt x="12371" y="11124"/>
                    <a:pt x="12371" y="11124"/>
                  </a:cubicBezTo>
                  <a:cubicBezTo>
                    <a:pt x="12371" y="11124"/>
                    <a:pt x="12371" y="11124"/>
                    <a:pt x="12371" y="11124"/>
                  </a:cubicBezTo>
                  <a:cubicBezTo>
                    <a:pt x="12175" y="11124"/>
                    <a:pt x="12175" y="11124"/>
                    <a:pt x="12175" y="11124"/>
                  </a:cubicBezTo>
                  <a:cubicBezTo>
                    <a:pt x="12175" y="10908"/>
                    <a:pt x="12175" y="11448"/>
                    <a:pt x="12175" y="11340"/>
                  </a:cubicBezTo>
                  <a:cubicBezTo>
                    <a:pt x="12175" y="11340"/>
                    <a:pt x="12371" y="11124"/>
                    <a:pt x="12175" y="11124"/>
                  </a:cubicBezTo>
                  <a:cubicBezTo>
                    <a:pt x="12175" y="10908"/>
                    <a:pt x="12175" y="10908"/>
                    <a:pt x="12175" y="10908"/>
                  </a:cubicBezTo>
                  <a:cubicBezTo>
                    <a:pt x="12175" y="10908"/>
                    <a:pt x="11782" y="11124"/>
                    <a:pt x="11782" y="10908"/>
                  </a:cubicBezTo>
                  <a:cubicBezTo>
                    <a:pt x="11782" y="10908"/>
                    <a:pt x="11782" y="10908"/>
                    <a:pt x="11782" y="10908"/>
                  </a:cubicBezTo>
                  <a:cubicBezTo>
                    <a:pt x="11782" y="10800"/>
                    <a:pt x="11782" y="10800"/>
                    <a:pt x="11782" y="10800"/>
                  </a:cubicBezTo>
                  <a:cubicBezTo>
                    <a:pt x="12175" y="10800"/>
                    <a:pt x="11782" y="10800"/>
                    <a:pt x="11782" y="10800"/>
                  </a:cubicBezTo>
                  <a:cubicBezTo>
                    <a:pt x="11782" y="10800"/>
                    <a:pt x="11782" y="10692"/>
                    <a:pt x="11585" y="10692"/>
                  </a:cubicBezTo>
                  <a:cubicBezTo>
                    <a:pt x="11585" y="10800"/>
                    <a:pt x="11585" y="10800"/>
                    <a:pt x="11585" y="10800"/>
                  </a:cubicBezTo>
                  <a:cubicBezTo>
                    <a:pt x="11585" y="10692"/>
                    <a:pt x="11585" y="10692"/>
                    <a:pt x="11585" y="10692"/>
                  </a:cubicBezTo>
                  <a:cubicBezTo>
                    <a:pt x="11585" y="10692"/>
                    <a:pt x="11585" y="10692"/>
                    <a:pt x="11585" y="10692"/>
                  </a:cubicBezTo>
                  <a:cubicBezTo>
                    <a:pt x="11782" y="10476"/>
                    <a:pt x="11585" y="10476"/>
                    <a:pt x="11585" y="10368"/>
                  </a:cubicBezTo>
                  <a:cubicBezTo>
                    <a:pt x="11585" y="10368"/>
                    <a:pt x="11585" y="10260"/>
                    <a:pt x="11389" y="10260"/>
                  </a:cubicBezTo>
                  <a:cubicBezTo>
                    <a:pt x="11389" y="10044"/>
                    <a:pt x="11389" y="10044"/>
                    <a:pt x="11389" y="10044"/>
                  </a:cubicBezTo>
                  <a:cubicBezTo>
                    <a:pt x="11389" y="10044"/>
                    <a:pt x="11389" y="10044"/>
                    <a:pt x="10996" y="10044"/>
                  </a:cubicBezTo>
                  <a:cubicBezTo>
                    <a:pt x="10996" y="10044"/>
                    <a:pt x="10996" y="10044"/>
                    <a:pt x="10996" y="10044"/>
                  </a:cubicBezTo>
                  <a:cubicBezTo>
                    <a:pt x="10800" y="9936"/>
                    <a:pt x="10800" y="9936"/>
                    <a:pt x="10800" y="9936"/>
                  </a:cubicBezTo>
                  <a:cubicBezTo>
                    <a:pt x="10800" y="9936"/>
                    <a:pt x="10996" y="9936"/>
                    <a:pt x="10996" y="9720"/>
                  </a:cubicBezTo>
                  <a:cubicBezTo>
                    <a:pt x="10800" y="9936"/>
                    <a:pt x="10996" y="9504"/>
                    <a:pt x="10800" y="9504"/>
                  </a:cubicBezTo>
                  <a:cubicBezTo>
                    <a:pt x="10800" y="9504"/>
                    <a:pt x="10800" y="9720"/>
                    <a:pt x="10211" y="9720"/>
                  </a:cubicBezTo>
                  <a:cubicBezTo>
                    <a:pt x="10015" y="9720"/>
                    <a:pt x="10800" y="9504"/>
                    <a:pt x="10211" y="9396"/>
                  </a:cubicBezTo>
                  <a:cubicBezTo>
                    <a:pt x="10800" y="9396"/>
                    <a:pt x="10800" y="9396"/>
                    <a:pt x="10800" y="9396"/>
                  </a:cubicBezTo>
                  <a:cubicBezTo>
                    <a:pt x="10211" y="9396"/>
                    <a:pt x="10800" y="9288"/>
                    <a:pt x="10211" y="9288"/>
                  </a:cubicBezTo>
                  <a:cubicBezTo>
                    <a:pt x="10211" y="9288"/>
                    <a:pt x="10015" y="9288"/>
                    <a:pt x="10211" y="9288"/>
                  </a:cubicBezTo>
                  <a:cubicBezTo>
                    <a:pt x="10015" y="9072"/>
                    <a:pt x="10015" y="8856"/>
                    <a:pt x="9818" y="8856"/>
                  </a:cubicBezTo>
                  <a:cubicBezTo>
                    <a:pt x="9818" y="8856"/>
                    <a:pt x="9622" y="8856"/>
                    <a:pt x="9818" y="8856"/>
                  </a:cubicBezTo>
                  <a:cubicBezTo>
                    <a:pt x="9818" y="8856"/>
                    <a:pt x="9818" y="8856"/>
                    <a:pt x="9818" y="8856"/>
                  </a:cubicBezTo>
                  <a:cubicBezTo>
                    <a:pt x="9818" y="8856"/>
                    <a:pt x="9818" y="8856"/>
                    <a:pt x="9818" y="8856"/>
                  </a:cubicBezTo>
                  <a:cubicBezTo>
                    <a:pt x="9818" y="8856"/>
                    <a:pt x="9818" y="8640"/>
                    <a:pt x="9622" y="8856"/>
                  </a:cubicBezTo>
                  <a:cubicBezTo>
                    <a:pt x="9229" y="8856"/>
                    <a:pt x="9818" y="8640"/>
                    <a:pt x="9622" y="8532"/>
                  </a:cubicBezTo>
                  <a:cubicBezTo>
                    <a:pt x="9622" y="8532"/>
                    <a:pt x="9622" y="8532"/>
                    <a:pt x="9622" y="8532"/>
                  </a:cubicBezTo>
                  <a:cubicBezTo>
                    <a:pt x="9622" y="8424"/>
                    <a:pt x="9622" y="8424"/>
                    <a:pt x="9622" y="8424"/>
                  </a:cubicBezTo>
                  <a:cubicBezTo>
                    <a:pt x="9622" y="8424"/>
                    <a:pt x="9229" y="8424"/>
                    <a:pt x="9229" y="8532"/>
                  </a:cubicBezTo>
                  <a:cubicBezTo>
                    <a:pt x="9229" y="8424"/>
                    <a:pt x="9033" y="8424"/>
                    <a:pt x="9229" y="8424"/>
                  </a:cubicBezTo>
                  <a:cubicBezTo>
                    <a:pt x="9033" y="8424"/>
                    <a:pt x="9033" y="8424"/>
                    <a:pt x="9033" y="8424"/>
                  </a:cubicBezTo>
                  <a:cubicBezTo>
                    <a:pt x="9229" y="8424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229" y="8100"/>
                  </a:cubicBezTo>
                  <a:cubicBezTo>
                    <a:pt x="9229" y="8100"/>
                    <a:pt x="9229" y="8100"/>
                    <a:pt x="9229" y="7992"/>
                  </a:cubicBezTo>
                  <a:cubicBezTo>
                    <a:pt x="9033" y="8100"/>
                    <a:pt x="9033" y="7992"/>
                    <a:pt x="9033" y="7992"/>
                  </a:cubicBezTo>
                  <a:cubicBezTo>
                    <a:pt x="9033" y="7884"/>
                    <a:pt x="9033" y="7884"/>
                    <a:pt x="9033" y="7884"/>
                  </a:cubicBezTo>
                  <a:cubicBezTo>
                    <a:pt x="9033" y="7884"/>
                    <a:pt x="9033" y="7884"/>
                    <a:pt x="9033" y="7884"/>
                  </a:cubicBezTo>
                  <a:cubicBezTo>
                    <a:pt x="9033" y="7884"/>
                    <a:pt x="9033" y="7884"/>
                    <a:pt x="9033" y="7992"/>
                  </a:cubicBezTo>
                  <a:cubicBezTo>
                    <a:pt x="9033" y="7884"/>
                    <a:pt x="8836" y="7992"/>
                    <a:pt x="8836" y="7884"/>
                  </a:cubicBezTo>
                  <a:cubicBezTo>
                    <a:pt x="8836" y="7884"/>
                    <a:pt x="9033" y="7884"/>
                    <a:pt x="9033" y="7668"/>
                  </a:cubicBezTo>
                  <a:cubicBezTo>
                    <a:pt x="9033" y="7884"/>
                    <a:pt x="9033" y="7884"/>
                    <a:pt x="8836" y="7884"/>
                  </a:cubicBezTo>
                  <a:cubicBezTo>
                    <a:pt x="8836" y="7884"/>
                    <a:pt x="8836" y="7884"/>
                    <a:pt x="8836" y="7884"/>
                  </a:cubicBezTo>
                  <a:cubicBezTo>
                    <a:pt x="8836" y="7668"/>
                    <a:pt x="8836" y="7668"/>
                    <a:pt x="8836" y="7668"/>
                  </a:cubicBezTo>
                  <a:cubicBezTo>
                    <a:pt x="8836" y="7668"/>
                    <a:pt x="8836" y="7668"/>
                    <a:pt x="8836" y="7668"/>
                  </a:cubicBezTo>
                  <a:cubicBezTo>
                    <a:pt x="8836" y="7668"/>
                    <a:pt x="8836" y="7668"/>
                    <a:pt x="8836" y="7560"/>
                  </a:cubicBezTo>
                  <a:cubicBezTo>
                    <a:pt x="8836" y="7560"/>
                    <a:pt x="8836" y="7560"/>
                    <a:pt x="8836" y="7560"/>
                  </a:cubicBezTo>
                  <a:cubicBezTo>
                    <a:pt x="8836" y="7560"/>
                    <a:pt x="8836" y="7560"/>
                    <a:pt x="8836" y="7560"/>
                  </a:cubicBezTo>
                  <a:cubicBezTo>
                    <a:pt x="8444" y="7560"/>
                    <a:pt x="8444" y="7452"/>
                    <a:pt x="8444" y="7452"/>
                  </a:cubicBezTo>
                  <a:cubicBezTo>
                    <a:pt x="8444" y="7452"/>
                    <a:pt x="8444" y="7452"/>
                    <a:pt x="8444" y="7452"/>
                  </a:cubicBezTo>
                  <a:cubicBezTo>
                    <a:pt x="8444" y="7236"/>
                    <a:pt x="8444" y="7236"/>
                    <a:pt x="8444" y="7236"/>
                  </a:cubicBezTo>
                  <a:cubicBezTo>
                    <a:pt x="8444" y="7236"/>
                    <a:pt x="8051" y="7452"/>
                    <a:pt x="8247" y="7236"/>
                  </a:cubicBezTo>
                  <a:cubicBezTo>
                    <a:pt x="8051" y="7236"/>
                    <a:pt x="8247" y="7128"/>
                    <a:pt x="8444" y="7128"/>
                  </a:cubicBezTo>
                  <a:cubicBezTo>
                    <a:pt x="8247" y="7128"/>
                    <a:pt x="8247" y="6696"/>
                    <a:pt x="8051" y="6696"/>
                  </a:cubicBezTo>
                  <a:cubicBezTo>
                    <a:pt x="8051" y="6696"/>
                    <a:pt x="8051" y="6696"/>
                    <a:pt x="8051" y="6696"/>
                  </a:cubicBezTo>
                  <a:cubicBezTo>
                    <a:pt x="8051" y="6588"/>
                    <a:pt x="8051" y="6264"/>
                    <a:pt x="7265" y="6264"/>
                  </a:cubicBezTo>
                  <a:cubicBezTo>
                    <a:pt x="7265" y="6264"/>
                    <a:pt x="7265" y="6264"/>
                    <a:pt x="7265" y="6264"/>
                  </a:cubicBezTo>
                  <a:cubicBezTo>
                    <a:pt x="7265" y="6264"/>
                    <a:pt x="6873" y="6264"/>
                    <a:pt x="7265" y="6264"/>
                  </a:cubicBezTo>
                  <a:cubicBezTo>
                    <a:pt x="7265" y="6264"/>
                    <a:pt x="7265" y="6264"/>
                    <a:pt x="7462" y="6264"/>
                  </a:cubicBezTo>
                  <a:cubicBezTo>
                    <a:pt x="7462" y="6156"/>
                    <a:pt x="7265" y="6048"/>
                    <a:pt x="7265" y="6048"/>
                  </a:cubicBezTo>
                  <a:cubicBezTo>
                    <a:pt x="7265" y="6048"/>
                    <a:pt x="7265" y="6048"/>
                    <a:pt x="7265" y="6048"/>
                  </a:cubicBezTo>
                  <a:cubicBezTo>
                    <a:pt x="6873" y="6048"/>
                    <a:pt x="6873" y="6048"/>
                    <a:pt x="6873" y="5832"/>
                  </a:cubicBezTo>
                  <a:cubicBezTo>
                    <a:pt x="6873" y="5832"/>
                    <a:pt x="6873" y="5832"/>
                    <a:pt x="6873" y="5832"/>
                  </a:cubicBezTo>
                  <a:cubicBezTo>
                    <a:pt x="6873" y="5832"/>
                    <a:pt x="6873" y="5832"/>
                    <a:pt x="6873" y="5832"/>
                  </a:cubicBezTo>
                  <a:cubicBezTo>
                    <a:pt x="6873" y="5832"/>
                    <a:pt x="7265" y="5724"/>
                    <a:pt x="6873" y="5724"/>
                  </a:cubicBezTo>
                  <a:cubicBezTo>
                    <a:pt x="6873" y="5724"/>
                    <a:pt x="6873" y="5724"/>
                    <a:pt x="6873" y="5724"/>
                  </a:cubicBezTo>
                  <a:cubicBezTo>
                    <a:pt x="6873" y="5724"/>
                    <a:pt x="6873" y="5616"/>
                    <a:pt x="6676" y="5616"/>
                  </a:cubicBezTo>
                  <a:cubicBezTo>
                    <a:pt x="6676" y="5616"/>
                    <a:pt x="6676" y="5616"/>
                    <a:pt x="6676" y="5616"/>
                  </a:cubicBezTo>
                  <a:cubicBezTo>
                    <a:pt x="6676" y="5292"/>
                    <a:pt x="6676" y="5292"/>
                    <a:pt x="6676" y="5292"/>
                  </a:cubicBezTo>
                  <a:cubicBezTo>
                    <a:pt x="6480" y="5292"/>
                    <a:pt x="6480" y="5292"/>
                    <a:pt x="6480" y="5292"/>
                  </a:cubicBezTo>
                  <a:cubicBezTo>
                    <a:pt x="6480" y="5076"/>
                    <a:pt x="6284" y="4752"/>
                    <a:pt x="6284" y="4644"/>
                  </a:cubicBezTo>
                  <a:cubicBezTo>
                    <a:pt x="5891" y="4644"/>
                    <a:pt x="5891" y="4644"/>
                    <a:pt x="5891" y="4644"/>
                  </a:cubicBezTo>
                  <a:cubicBezTo>
                    <a:pt x="5891" y="4644"/>
                    <a:pt x="6284" y="4644"/>
                    <a:pt x="5891" y="4644"/>
                  </a:cubicBezTo>
                  <a:cubicBezTo>
                    <a:pt x="5891" y="4644"/>
                    <a:pt x="5891" y="4644"/>
                    <a:pt x="5695" y="4644"/>
                  </a:cubicBezTo>
                  <a:cubicBezTo>
                    <a:pt x="5891" y="4428"/>
                    <a:pt x="5891" y="4428"/>
                    <a:pt x="5891" y="4428"/>
                  </a:cubicBezTo>
                  <a:cubicBezTo>
                    <a:pt x="5891" y="4428"/>
                    <a:pt x="5695" y="4428"/>
                    <a:pt x="5891" y="4428"/>
                  </a:cubicBezTo>
                  <a:cubicBezTo>
                    <a:pt x="5891" y="4428"/>
                    <a:pt x="5695" y="4320"/>
                    <a:pt x="5891" y="4320"/>
                  </a:cubicBezTo>
                  <a:cubicBezTo>
                    <a:pt x="5695" y="4320"/>
                    <a:pt x="5695" y="4320"/>
                    <a:pt x="5695" y="4428"/>
                  </a:cubicBezTo>
                  <a:cubicBezTo>
                    <a:pt x="5695" y="4320"/>
                    <a:pt x="5695" y="4320"/>
                    <a:pt x="5695" y="4320"/>
                  </a:cubicBezTo>
                  <a:cubicBezTo>
                    <a:pt x="5498" y="4320"/>
                    <a:pt x="5498" y="4644"/>
                    <a:pt x="4909" y="4644"/>
                  </a:cubicBezTo>
                  <a:cubicBezTo>
                    <a:pt x="4909" y="4428"/>
                    <a:pt x="4909" y="4428"/>
                    <a:pt x="4909" y="4428"/>
                  </a:cubicBezTo>
                  <a:cubicBezTo>
                    <a:pt x="4713" y="4644"/>
                    <a:pt x="4909" y="4752"/>
                    <a:pt x="4713" y="4644"/>
                  </a:cubicBezTo>
                  <a:cubicBezTo>
                    <a:pt x="4909" y="4428"/>
                    <a:pt x="4909" y="4428"/>
                    <a:pt x="4909" y="4428"/>
                  </a:cubicBezTo>
                  <a:cubicBezTo>
                    <a:pt x="4909" y="4320"/>
                    <a:pt x="5695" y="4320"/>
                    <a:pt x="5498" y="4212"/>
                  </a:cubicBezTo>
                  <a:cubicBezTo>
                    <a:pt x="5498" y="4320"/>
                    <a:pt x="5498" y="4320"/>
                    <a:pt x="5498" y="4320"/>
                  </a:cubicBezTo>
                  <a:cubicBezTo>
                    <a:pt x="4909" y="4320"/>
                    <a:pt x="5498" y="4212"/>
                    <a:pt x="5498" y="4212"/>
                  </a:cubicBezTo>
                  <a:cubicBezTo>
                    <a:pt x="5498" y="4212"/>
                    <a:pt x="5498" y="4212"/>
                    <a:pt x="5498" y="3888"/>
                  </a:cubicBezTo>
                  <a:cubicBezTo>
                    <a:pt x="5498" y="3888"/>
                    <a:pt x="5498" y="4212"/>
                    <a:pt x="5498" y="3888"/>
                  </a:cubicBezTo>
                  <a:cubicBezTo>
                    <a:pt x="5498" y="3888"/>
                    <a:pt x="5498" y="3780"/>
                    <a:pt x="5498" y="3888"/>
                  </a:cubicBezTo>
                  <a:cubicBezTo>
                    <a:pt x="5695" y="3780"/>
                    <a:pt x="5498" y="3780"/>
                    <a:pt x="5498" y="3780"/>
                  </a:cubicBezTo>
                  <a:cubicBezTo>
                    <a:pt x="4909" y="3888"/>
                    <a:pt x="4909" y="3888"/>
                    <a:pt x="4909" y="3888"/>
                  </a:cubicBezTo>
                  <a:cubicBezTo>
                    <a:pt x="4909" y="3780"/>
                    <a:pt x="4909" y="3780"/>
                    <a:pt x="5498" y="3672"/>
                  </a:cubicBezTo>
                  <a:cubicBezTo>
                    <a:pt x="5498" y="3672"/>
                    <a:pt x="4909" y="3672"/>
                    <a:pt x="4909" y="3780"/>
                  </a:cubicBezTo>
                  <a:cubicBezTo>
                    <a:pt x="4909" y="3780"/>
                    <a:pt x="5498" y="3672"/>
                    <a:pt x="4909" y="3672"/>
                  </a:cubicBezTo>
                  <a:cubicBezTo>
                    <a:pt x="4909" y="3672"/>
                    <a:pt x="4909" y="3672"/>
                    <a:pt x="4909" y="3672"/>
                  </a:cubicBezTo>
                  <a:cubicBezTo>
                    <a:pt x="4909" y="3672"/>
                    <a:pt x="4909" y="3672"/>
                    <a:pt x="4713" y="3672"/>
                  </a:cubicBezTo>
                  <a:cubicBezTo>
                    <a:pt x="4713" y="3456"/>
                    <a:pt x="4909" y="3348"/>
                    <a:pt x="4713" y="3456"/>
                  </a:cubicBezTo>
                  <a:cubicBezTo>
                    <a:pt x="4713" y="3456"/>
                    <a:pt x="4320" y="3348"/>
                    <a:pt x="4713" y="3348"/>
                  </a:cubicBezTo>
                  <a:cubicBezTo>
                    <a:pt x="4909" y="3348"/>
                    <a:pt x="4713" y="3456"/>
                    <a:pt x="4909" y="3348"/>
                  </a:cubicBezTo>
                  <a:cubicBezTo>
                    <a:pt x="4713" y="3456"/>
                    <a:pt x="4909" y="3348"/>
                    <a:pt x="4909" y="3240"/>
                  </a:cubicBezTo>
                  <a:cubicBezTo>
                    <a:pt x="4713" y="3348"/>
                    <a:pt x="4713" y="3348"/>
                    <a:pt x="4713" y="3348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024"/>
                    <a:pt x="4320" y="3240"/>
                    <a:pt x="4320" y="3024"/>
                  </a:cubicBezTo>
                  <a:cubicBezTo>
                    <a:pt x="4320" y="3240"/>
                    <a:pt x="4320" y="3240"/>
                    <a:pt x="4320" y="3240"/>
                  </a:cubicBezTo>
                  <a:cubicBezTo>
                    <a:pt x="4320" y="3240"/>
                    <a:pt x="4320" y="3240"/>
                    <a:pt x="4320" y="3240"/>
                  </a:cubicBezTo>
                  <a:cubicBezTo>
                    <a:pt x="4713" y="3024"/>
                    <a:pt x="4713" y="3024"/>
                    <a:pt x="4713" y="3024"/>
                  </a:cubicBezTo>
                  <a:cubicBezTo>
                    <a:pt x="4713" y="2916"/>
                    <a:pt x="4320" y="3024"/>
                    <a:pt x="4320" y="2916"/>
                  </a:cubicBezTo>
                  <a:cubicBezTo>
                    <a:pt x="4320" y="3024"/>
                    <a:pt x="4320" y="3024"/>
                    <a:pt x="4320" y="3024"/>
                  </a:cubicBezTo>
                  <a:cubicBezTo>
                    <a:pt x="4124" y="3024"/>
                    <a:pt x="4124" y="3024"/>
                    <a:pt x="4124" y="3024"/>
                  </a:cubicBezTo>
                  <a:cubicBezTo>
                    <a:pt x="4124" y="2916"/>
                    <a:pt x="4320" y="2916"/>
                    <a:pt x="4320" y="2916"/>
                  </a:cubicBezTo>
                  <a:cubicBezTo>
                    <a:pt x="4124" y="2916"/>
                    <a:pt x="4124" y="2916"/>
                    <a:pt x="4124" y="2916"/>
                  </a:cubicBezTo>
                  <a:cubicBezTo>
                    <a:pt x="4124" y="2808"/>
                    <a:pt x="4320" y="2916"/>
                    <a:pt x="4320" y="2808"/>
                  </a:cubicBezTo>
                  <a:cubicBezTo>
                    <a:pt x="4124" y="2808"/>
                    <a:pt x="4124" y="2808"/>
                    <a:pt x="3927" y="2808"/>
                  </a:cubicBezTo>
                  <a:cubicBezTo>
                    <a:pt x="3927" y="2916"/>
                    <a:pt x="3927" y="2916"/>
                    <a:pt x="3927" y="2916"/>
                  </a:cubicBezTo>
                  <a:cubicBezTo>
                    <a:pt x="3731" y="2808"/>
                    <a:pt x="3731" y="2808"/>
                    <a:pt x="3731" y="2808"/>
                  </a:cubicBezTo>
                  <a:cubicBezTo>
                    <a:pt x="3731" y="2916"/>
                    <a:pt x="3731" y="2916"/>
                    <a:pt x="3338" y="2916"/>
                  </a:cubicBezTo>
                  <a:cubicBezTo>
                    <a:pt x="3338" y="2916"/>
                    <a:pt x="3338" y="2916"/>
                    <a:pt x="3338" y="2808"/>
                  </a:cubicBezTo>
                  <a:cubicBezTo>
                    <a:pt x="3927" y="2808"/>
                    <a:pt x="3731" y="2484"/>
                    <a:pt x="3927" y="2484"/>
                  </a:cubicBezTo>
                  <a:cubicBezTo>
                    <a:pt x="3927" y="2376"/>
                    <a:pt x="3338" y="2484"/>
                    <a:pt x="3731" y="2376"/>
                  </a:cubicBezTo>
                  <a:cubicBezTo>
                    <a:pt x="3731" y="2376"/>
                    <a:pt x="3927" y="2268"/>
                    <a:pt x="3927" y="2376"/>
                  </a:cubicBezTo>
                  <a:cubicBezTo>
                    <a:pt x="3731" y="2268"/>
                    <a:pt x="3927" y="2268"/>
                    <a:pt x="3927" y="2268"/>
                  </a:cubicBezTo>
                  <a:cubicBezTo>
                    <a:pt x="3927" y="2268"/>
                    <a:pt x="3731" y="2268"/>
                    <a:pt x="3338" y="2376"/>
                  </a:cubicBezTo>
                  <a:cubicBezTo>
                    <a:pt x="3731" y="2268"/>
                    <a:pt x="3731" y="2376"/>
                    <a:pt x="3731" y="2376"/>
                  </a:cubicBezTo>
                  <a:cubicBezTo>
                    <a:pt x="3338" y="2376"/>
                    <a:pt x="3338" y="2376"/>
                    <a:pt x="3338" y="2376"/>
                  </a:cubicBezTo>
                  <a:cubicBezTo>
                    <a:pt x="3338" y="2376"/>
                    <a:pt x="3142" y="2268"/>
                    <a:pt x="3338" y="2268"/>
                  </a:cubicBezTo>
                  <a:cubicBezTo>
                    <a:pt x="3338" y="2268"/>
                    <a:pt x="3338" y="2376"/>
                    <a:pt x="3338" y="2268"/>
                  </a:cubicBezTo>
                  <a:cubicBezTo>
                    <a:pt x="3338" y="2052"/>
                    <a:pt x="3142" y="2268"/>
                    <a:pt x="3338" y="2052"/>
                  </a:cubicBezTo>
                  <a:cubicBezTo>
                    <a:pt x="3731" y="2052"/>
                    <a:pt x="3731" y="2052"/>
                    <a:pt x="3731" y="2052"/>
                  </a:cubicBezTo>
                  <a:cubicBezTo>
                    <a:pt x="3731" y="1944"/>
                    <a:pt x="3731" y="1944"/>
                    <a:pt x="3731" y="1944"/>
                  </a:cubicBezTo>
                  <a:cubicBezTo>
                    <a:pt x="3731" y="2052"/>
                    <a:pt x="3731" y="2052"/>
                    <a:pt x="3731" y="2052"/>
                  </a:cubicBezTo>
                  <a:cubicBezTo>
                    <a:pt x="3338" y="1944"/>
                    <a:pt x="3927" y="1944"/>
                    <a:pt x="3731" y="1944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3731" y="1944"/>
                    <a:pt x="3338" y="2052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2945" y="2052"/>
                    <a:pt x="3142" y="1944"/>
                  </a:cubicBezTo>
                  <a:cubicBezTo>
                    <a:pt x="3142" y="1836"/>
                    <a:pt x="3142" y="1836"/>
                    <a:pt x="3142" y="1836"/>
                  </a:cubicBezTo>
                  <a:cubicBezTo>
                    <a:pt x="3142" y="1728"/>
                    <a:pt x="3142" y="1728"/>
                    <a:pt x="3142" y="1728"/>
                  </a:cubicBezTo>
                  <a:cubicBezTo>
                    <a:pt x="2945" y="1728"/>
                    <a:pt x="3142" y="1512"/>
                    <a:pt x="2945" y="1728"/>
                  </a:cubicBezTo>
                  <a:cubicBezTo>
                    <a:pt x="3142" y="1728"/>
                    <a:pt x="3142" y="1836"/>
                    <a:pt x="3142" y="1836"/>
                  </a:cubicBezTo>
                  <a:cubicBezTo>
                    <a:pt x="2945" y="1944"/>
                    <a:pt x="3142" y="1944"/>
                    <a:pt x="2945" y="1944"/>
                  </a:cubicBezTo>
                  <a:cubicBezTo>
                    <a:pt x="2945" y="1944"/>
                    <a:pt x="2553" y="1944"/>
                    <a:pt x="2553" y="2052"/>
                  </a:cubicBezTo>
                  <a:cubicBezTo>
                    <a:pt x="2160" y="1944"/>
                    <a:pt x="2553" y="1944"/>
                    <a:pt x="2553" y="1944"/>
                  </a:cubicBezTo>
                  <a:cubicBezTo>
                    <a:pt x="2553" y="1944"/>
                    <a:pt x="2553" y="1944"/>
                    <a:pt x="2945" y="1944"/>
                  </a:cubicBezTo>
                  <a:cubicBezTo>
                    <a:pt x="2553" y="1836"/>
                    <a:pt x="2553" y="1728"/>
                    <a:pt x="2945" y="1728"/>
                  </a:cubicBezTo>
                  <a:cubicBezTo>
                    <a:pt x="2553" y="1728"/>
                    <a:pt x="2553" y="1728"/>
                    <a:pt x="2553" y="1728"/>
                  </a:cubicBezTo>
                  <a:cubicBezTo>
                    <a:pt x="2553" y="1728"/>
                    <a:pt x="2160" y="1512"/>
                    <a:pt x="2160" y="1404"/>
                  </a:cubicBezTo>
                  <a:cubicBezTo>
                    <a:pt x="2553" y="1404"/>
                    <a:pt x="1767" y="1296"/>
                    <a:pt x="2160" y="1296"/>
                  </a:cubicBezTo>
                  <a:cubicBezTo>
                    <a:pt x="2553" y="1404"/>
                    <a:pt x="2553" y="1404"/>
                    <a:pt x="2945" y="1296"/>
                  </a:cubicBezTo>
                  <a:cubicBezTo>
                    <a:pt x="2553" y="1296"/>
                    <a:pt x="2553" y="1296"/>
                    <a:pt x="2553" y="1296"/>
                  </a:cubicBezTo>
                  <a:cubicBezTo>
                    <a:pt x="2553" y="1296"/>
                    <a:pt x="2160" y="1296"/>
                    <a:pt x="2553" y="1296"/>
                  </a:cubicBezTo>
                  <a:cubicBezTo>
                    <a:pt x="2553" y="1296"/>
                    <a:pt x="2160" y="1296"/>
                    <a:pt x="1767" y="1404"/>
                  </a:cubicBezTo>
                  <a:cubicBezTo>
                    <a:pt x="1767" y="1296"/>
                    <a:pt x="1767" y="1404"/>
                    <a:pt x="1571" y="1404"/>
                  </a:cubicBezTo>
                  <a:cubicBezTo>
                    <a:pt x="1571" y="1296"/>
                    <a:pt x="1571" y="972"/>
                    <a:pt x="1571" y="972"/>
                  </a:cubicBezTo>
                  <a:cubicBezTo>
                    <a:pt x="1375" y="864"/>
                    <a:pt x="1375" y="648"/>
                    <a:pt x="1375" y="648"/>
                  </a:cubicBezTo>
                  <a:cubicBezTo>
                    <a:pt x="1375" y="540"/>
                    <a:pt x="1178" y="648"/>
                    <a:pt x="1178" y="648"/>
                  </a:cubicBezTo>
                  <a:cubicBezTo>
                    <a:pt x="785" y="540"/>
                    <a:pt x="1375" y="648"/>
                    <a:pt x="1178" y="540"/>
                  </a:cubicBezTo>
                  <a:cubicBezTo>
                    <a:pt x="1178" y="540"/>
                    <a:pt x="1178" y="540"/>
                    <a:pt x="1178" y="540"/>
                  </a:cubicBezTo>
                  <a:cubicBezTo>
                    <a:pt x="1178" y="540"/>
                    <a:pt x="785" y="540"/>
                    <a:pt x="1178" y="432"/>
                  </a:cubicBezTo>
                  <a:cubicBezTo>
                    <a:pt x="785" y="432"/>
                    <a:pt x="785" y="432"/>
                    <a:pt x="785" y="432"/>
                  </a:cubicBezTo>
                  <a:cubicBezTo>
                    <a:pt x="785" y="432"/>
                    <a:pt x="785" y="432"/>
                    <a:pt x="785" y="432"/>
                  </a:cubicBezTo>
                  <a:cubicBezTo>
                    <a:pt x="589" y="432"/>
                    <a:pt x="589" y="432"/>
                    <a:pt x="589" y="432"/>
                  </a:cubicBezTo>
                  <a:cubicBezTo>
                    <a:pt x="589" y="432"/>
                    <a:pt x="589" y="432"/>
                    <a:pt x="589" y="324"/>
                  </a:cubicBezTo>
                  <a:cubicBezTo>
                    <a:pt x="785" y="324"/>
                    <a:pt x="785" y="324"/>
                    <a:pt x="785" y="324"/>
                  </a:cubicBezTo>
                  <a:cubicBezTo>
                    <a:pt x="785" y="108"/>
                    <a:pt x="589" y="108"/>
                    <a:pt x="589" y="108"/>
                  </a:cubicBezTo>
                  <a:cubicBezTo>
                    <a:pt x="393" y="108"/>
                    <a:pt x="393" y="108"/>
                    <a:pt x="393" y="108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393" y="108"/>
                    <a:pt x="0" y="0"/>
                    <a:pt x="393" y="0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24"/>
                    <a:pt x="0" y="108"/>
                    <a:pt x="393" y="108"/>
                  </a:cubicBezTo>
                  <a:cubicBezTo>
                    <a:pt x="393" y="108"/>
                    <a:pt x="589" y="324"/>
                    <a:pt x="393" y="324"/>
                  </a:cubicBezTo>
                  <a:cubicBezTo>
                    <a:pt x="393" y="324"/>
                    <a:pt x="393" y="324"/>
                    <a:pt x="393" y="108"/>
                  </a:cubicBezTo>
                  <a:cubicBezTo>
                    <a:pt x="393" y="324"/>
                    <a:pt x="393" y="324"/>
                    <a:pt x="0" y="324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393" y="432"/>
                    <a:pt x="393" y="432"/>
                    <a:pt x="393" y="432"/>
                  </a:cubicBezTo>
                  <a:cubicBezTo>
                    <a:pt x="0" y="432"/>
                    <a:pt x="0" y="540"/>
                    <a:pt x="393" y="540"/>
                  </a:cubicBezTo>
                  <a:cubicBezTo>
                    <a:pt x="589" y="540"/>
                    <a:pt x="393" y="648"/>
                    <a:pt x="393" y="864"/>
                  </a:cubicBezTo>
                  <a:cubicBezTo>
                    <a:pt x="589" y="648"/>
                    <a:pt x="589" y="540"/>
                    <a:pt x="589" y="540"/>
                  </a:cubicBezTo>
                  <a:cubicBezTo>
                    <a:pt x="785" y="540"/>
                    <a:pt x="589" y="540"/>
                    <a:pt x="785" y="648"/>
                  </a:cubicBezTo>
                  <a:cubicBezTo>
                    <a:pt x="785" y="648"/>
                    <a:pt x="589" y="648"/>
                    <a:pt x="589" y="864"/>
                  </a:cubicBezTo>
                  <a:cubicBezTo>
                    <a:pt x="589" y="864"/>
                    <a:pt x="589" y="864"/>
                    <a:pt x="589" y="864"/>
                  </a:cubicBezTo>
                  <a:cubicBezTo>
                    <a:pt x="589" y="972"/>
                    <a:pt x="589" y="972"/>
                    <a:pt x="589" y="972"/>
                  </a:cubicBezTo>
                  <a:cubicBezTo>
                    <a:pt x="785" y="1296"/>
                    <a:pt x="785" y="1404"/>
                    <a:pt x="1178" y="1404"/>
                  </a:cubicBezTo>
                  <a:cubicBezTo>
                    <a:pt x="1178" y="1404"/>
                    <a:pt x="1178" y="1404"/>
                    <a:pt x="1178" y="1404"/>
                  </a:cubicBezTo>
                  <a:cubicBezTo>
                    <a:pt x="1178" y="1512"/>
                    <a:pt x="1375" y="1728"/>
                    <a:pt x="1375" y="1728"/>
                  </a:cubicBezTo>
                  <a:cubicBezTo>
                    <a:pt x="1375" y="1836"/>
                    <a:pt x="1375" y="2052"/>
                    <a:pt x="1571" y="2052"/>
                  </a:cubicBezTo>
                  <a:cubicBezTo>
                    <a:pt x="1767" y="2268"/>
                    <a:pt x="1767" y="2484"/>
                    <a:pt x="2160" y="2808"/>
                  </a:cubicBezTo>
                  <a:cubicBezTo>
                    <a:pt x="2553" y="2808"/>
                    <a:pt x="2553" y="2808"/>
                    <a:pt x="2553" y="2808"/>
                  </a:cubicBezTo>
                  <a:cubicBezTo>
                    <a:pt x="2160" y="2808"/>
                    <a:pt x="2553" y="2808"/>
                    <a:pt x="2553" y="2808"/>
                  </a:cubicBezTo>
                  <a:cubicBezTo>
                    <a:pt x="2160" y="2808"/>
                    <a:pt x="2553" y="2916"/>
                    <a:pt x="2160" y="2916"/>
                  </a:cubicBezTo>
                  <a:cubicBezTo>
                    <a:pt x="2553" y="2916"/>
                    <a:pt x="2553" y="3240"/>
                    <a:pt x="2553" y="3348"/>
                  </a:cubicBezTo>
                  <a:cubicBezTo>
                    <a:pt x="2945" y="3240"/>
                    <a:pt x="2945" y="3240"/>
                    <a:pt x="2945" y="3240"/>
                  </a:cubicBezTo>
                  <a:cubicBezTo>
                    <a:pt x="2553" y="3348"/>
                    <a:pt x="2945" y="3456"/>
                    <a:pt x="3142" y="3456"/>
                  </a:cubicBezTo>
                  <a:cubicBezTo>
                    <a:pt x="3142" y="3456"/>
                    <a:pt x="3338" y="3456"/>
                    <a:pt x="3338" y="3672"/>
                  </a:cubicBezTo>
                  <a:cubicBezTo>
                    <a:pt x="3142" y="3672"/>
                    <a:pt x="3142" y="3780"/>
                    <a:pt x="3142" y="3780"/>
                  </a:cubicBezTo>
                  <a:cubicBezTo>
                    <a:pt x="3142" y="3888"/>
                    <a:pt x="3338" y="4212"/>
                    <a:pt x="3731" y="4212"/>
                  </a:cubicBezTo>
                  <a:cubicBezTo>
                    <a:pt x="3731" y="4428"/>
                    <a:pt x="3927" y="4752"/>
                    <a:pt x="4124" y="5076"/>
                  </a:cubicBezTo>
                  <a:cubicBezTo>
                    <a:pt x="4124" y="4860"/>
                    <a:pt x="4124" y="4860"/>
                    <a:pt x="4124" y="4860"/>
                  </a:cubicBezTo>
                  <a:cubicBezTo>
                    <a:pt x="4124" y="5292"/>
                    <a:pt x="4713" y="5616"/>
                    <a:pt x="4713" y="5832"/>
                  </a:cubicBezTo>
                  <a:cubicBezTo>
                    <a:pt x="4909" y="5724"/>
                    <a:pt x="4909" y="5724"/>
                    <a:pt x="4909" y="5724"/>
                  </a:cubicBezTo>
                  <a:cubicBezTo>
                    <a:pt x="5498" y="5832"/>
                    <a:pt x="5498" y="6048"/>
                    <a:pt x="4909" y="6048"/>
                  </a:cubicBezTo>
                  <a:cubicBezTo>
                    <a:pt x="4909" y="6048"/>
                    <a:pt x="4909" y="6156"/>
                    <a:pt x="5498" y="6156"/>
                  </a:cubicBezTo>
                  <a:cubicBezTo>
                    <a:pt x="5498" y="6264"/>
                    <a:pt x="5498" y="6264"/>
                    <a:pt x="5498" y="6264"/>
                  </a:cubicBezTo>
                  <a:cubicBezTo>
                    <a:pt x="5695" y="6480"/>
                    <a:pt x="5695" y="6588"/>
                    <a:pt x="5695" y="6696"/>
                  </a:cubicBezTo>
                  <a:cubicBezTo>
                    <a:pt x="5695" y="6588"/>
                    <a:pt x="5695" y="6588"/>
                    <a:pt x="5695" y="6588"/>
                  </a:cubicBezTo>
                  <a:cubicBezTo>
                    <a:pt x="5891" y="6588"/>
                    <a:pt x="5891" y="6588"/>
                    <a:pt x="5891" y="6588"/>
                  </a:cubicBezTo>
                  <a:cubicBezTo>
                    <a:pt x="5891" y="6696"/>
                    <a:pt x="6284" y="6696"/>
                    <a:pt x="5891" y="6696"/>
                  </a:cubicBezTo>
                  <a:cubicBezTo>
                    <a:pt x="6284" y="7020"/>
                    <a:pt x="5891" y="7236"/>
                    <a:pt x="6480" y="7236"/>
                  </a:cubicBezTo>
                  <a:cubicBezTo>
                    <a:pt x="6284" y="7236"/>
                    <a:pt x="6284" y="7452"/>
                    <a:pt x="6284" y="7452"/>
                  </a:cubicBezTo>
                  <a:cubicBezTo>
                    <a:pt x="6480" y="7560"/>
                    <a:pt x="6676" y="7560"/>
                    <a:pt x="6676" y="7668"/>
                  </a:cubicBezTo>
                  <a:cubicBezTo>
                    <a:pt x="6676" y="7668"/>
                    <a:pt x="6676" y="7668"/>
                    <a:pt x="6676" y="7668"/>
                  </a:cubicBezTo>
                  <a:cubicBezTo>
                    <a:pt x="6676" y="7668"/>
                    <a:pt x="6676" y="7668"/>
                    <a:pt x="6676" y="7884"/>
                  </a:cubicBezTo>
                  <a:cubicBezTo>
                    <a:pt x="6676" y="7992"/>
                    <a:pt x="7265" y="8100"/>
                    <a:pt x="7265" y="8424"/>
                  </a:cubicBezTo>
                  <a:cubicBezTo>
                    <a:pt x="7462" y="8856"/>
                    <a:pt x="8247" y="9072"/>
                    <a:pt x="8444" y="9396"/>
                  </a:cubicBezTo>
                  <a:cubicBezTo>
                    <a:pt x="8444" y="9396"/>
                    <a:pt x="8444" y="9396"/>
                    <a:pt x="8444" y="9396"/>
                  </a:cubicBezTo>
                  <a:cubicBezTo>
                    <a:pt x="8444" y="9504"/>
                    <a:pt x="9033" y="9504"/>
                    <a:pt x="8836" y="9720"/>
                  </a:cubicBezTo>
                  <a:cubicBezTo>
                    <a:pt x="8836" y="9720"/>
                    <a:pt x="8836" y="9936"/>
                    <a:pt x="9033" y="9936"/>
                  </a:cubicBezTo>
                  <a:cubicBezTo>
                    <a:pt x="8836" y="9936"/>
                    <a:pt x="9229" y="10044"/>
                    <a:pt x="9229" y="10260"/>
                  </a:cubicBezTo>
                  <a:cubicBezTo>
                    <a:pt x="9229" y="10260"/>
                    <a:pt x="9229" y="10260"/>
                    <a:pt x="9229" y="10260"/>
                  </a:cubicBezTo>
                  <a:cubicBezTo>
                    <a:pt x="9622" y="10260"/>
                    <a:pt x="9229" y="10368"/>
                    <a:pt x="9622" y="10476"/>
                  </a:cubicBezTo>
                  <a:cubicBezTo>
                    <a:pt x="9622" y="10476"/>
                    <a:pt x="9622" y="10476"/>
                    <a:pt x="9622" y="10476"/>
                  </a:cubicBezTo>
                  <a:cubicBezTo>
                    <a:pt x="9818" y="10476"/>
                    <a:pt x="9622" y="10692"/>
                    <a:pt x="9818" y="10476"/>
                  </a:cubicBezTo>
                  <a:cubicBezTo>
                    <a:pt x="9818" y="10692"/>
                    <a:pt x="9818" y="10692"/>
                    <a:pt x="9818" y="10692"/>
                  </a:cubicBezTo>
                  <a:cubicBezTo>
                    <a:pt x="10015" y="10800"/>
                    <a:pt x="10211" y="11340"/>
                    <a:pt x="10211" y="11664"/>
                  </a:cubicBezTo>
                  <a:cubicBezTo>
                    <a:pt x="10996" y="11772"/>
                    <a:pt x="10996" y="11448"/>
                    <a:pt x="10996" y="11772"/>
                  </a:cubicBezTo>
                  <a:cubicBezTo>
                    <a:pt x="10996" y="11772"/>
                    <a:pt x="10996" y="11772"/>
                    <a:pt x="10996" y="11772"/>
                  </a:cubicBezTo>
                  <a:cubicBezTo>
                    <a:pt x="11389" y="11772"/>
                    <a:pt x="11389" y="11772"/>
                    <a:pt x="11389" y="11772"/>
                  </a:cubicBezTo>
                  <a:cubicBezTo>
                    <a:pt x="10996" y="11880"/>
                    <a:pt x="11389" y="11880"/>
                    <a:pt x="10996" y="11880"/>
                  </a:cubicBezTo>
                  <a:cubicBezTo>
                    <a:pt x="11389" y="12096"/>
                    <a:pt x="11585" y="11880"/>
                    <a:pt x="11585" y="12096"/>
                  </a:cubicBezTo>
                  <a:cubicBezTo>
                    <a:pt x="11585" y="12096"/>
                    <a:pt x="11585" y="12096"/>
                    <a:pt x="11585" y="12096"/>
                  </a:cubicBezTo>
                  <a:cubicBezTo>
                    <a:pt x="11585" y="12204"/>
                    <a:pt x="11782" y="12312"/>
                    <a:pt x="11585" y="12528"/>
                  </a:cubicBezTo>
                  <a:cubicBezTo>
                    <a:pt x="12175" y="13284"/>
                    <a:pt x="12567" y="13932"/>
                    <a:pt x="13353" y="14688"/>
                  </a:cubicBezTo>
                  <a:cubicBezTo>
                    <a:pt x="14138" y="15336"/>
                    <a:pt x="14727" y="15984"/>
                    <a:pt x="15316" y="16524"/>
                  </a:cubicBezTo>
                  <a:cubicBezTo>
                    <a:pt x="15709" y="16740"/>
                    <a:pt x="15709" y="16740"/>
                    <a:pt x="15709" y="16848"/>
                  </a:cubicBezTo>
                  <a:cubicBezTo>
                    <a:pt x="15709" y="16848"/>
                    <a:pt x="15709" y="16848"/>
                    <a:pt x="16102" y="16848"/>
                  </a:cubicBezTo>
                  <a:cubicBezTo>
                    <a:pt x="15709" y="16848"/>
                    <a:pt x="16102" y="17064"/>
                    <a:pt x="15709" y="17064"/>
                  </a:cubicBezTo>
                  <a:cubicBezTo>
                    <a:pt x="16102" y="17388"/>
                    <a:pt x="16495" y="17496"/>
                    <a:pt x="16691" y="17820"/>
                  </a:cubicBezTo>
                  <a:cubicBezTo>
                    <a:pt x="16691" y="17712"/>
                    <a:pt x="16691" y="17712"/>
                    <a:pt x="16691" y="17712"/>
                  </a:cubicBezTo>
                  <a:cubicBezTo>
                    <a:pt x="16691" y="17820"/>
                    <a:pt x="16691" y="17820"/>
                    <a:pt x="16691" y="17820"/>
                  </a:cubicBezTo>
                  <a:cubicBezTo>
                    <a:pt x="16691" y="17820"/>
                    <a:pt x="16691" y="17820"/>
                    <a:pt x="16691" y="17820"/>
                  </a:cubicBezTo>
                  <a:cubicBezTo>
                    <a:pt x="16691" y="17820"/>
                    <a:pt x="16691" y="17928"/>
                    <a:pt x="16691" y="17820"/>
                  </a:cubicBezTo>
                  <a:cubicBezTo>
                    <a:pt x="16887" y="18684"/>
                    <a:pt x="17869" y="19116"/>
                    <a:pt x="18655" y="19656"/>
                  </a:cubicBezTo>
                  <a:cubicBezTo>
                    <a:pt x="19047" y="19872"/>
                    <a:pt x="19047" y="20088"/>
                    <a:pt x="19244" y="20304"/>
                  </a:cubicBezTo>
                  <a:cubicBezTo>
                    <a:pt x="20029" y="20628"/>
                    <a:pt x="20618" y="20952"/>
                    <a:pt x="20815" y="21600"/>
                  </a:cubicBezTo>
                  <a:cubicBezTo>
                    <a:pt x="20815" y="21600"/>
                    <a:pt x="21011" y="21492"/>
                    <a:pt x="21011" y="21060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4" name="شكل حر 151"/>
            <p:cNvSpPr/>
            <p:nvPr/>
          </p:nvSpPr>
          <p:spPr>
            <a:xfrm flipH="1">
              <a:off x="489114" y="5866148"/>
              <a:ext cx="446260" cy="826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21207" y="21170"/>
                  </a:moveTo>
                  <a:cubicBezTo>
                    <a:pt x="21600" y="20740"/>
                    <a:pt x="20815" y="20525"/>
                    <a:pt x="20815" y="20203"/>
                  </a:cubicBezTo>
                  <a:cubicBezTo>
                    <a:pt x="20815" y="19988"/>
                    <a:pt x="20422" y="20203"/>
                    <a:pt x="20422" y="19988"/>
                  </a:cubicBezTo>
                  <a:cubicBezTo>
                    <a:pt x="20422" y="19773"/>
                    <a:pt x="20029" y="19451"/>
                    <a:pt x="19440" y="19128"/>
                  </a:cubicBezTo>
                  <a:cubicBezTo>
                    <a:pt x="19440" y="19128"/>
                    <a:pt x="19440" y="19128"/>
                    <a:pt x="19440" y="19128"/>
                  </a:cubicBezTo>
                  <a:cubicBezTo>
                    <a:pt x="19047" y="19128"/>
                    <a:pt x="19440" y="19021"/>
                    <a:pt x="19047" y="19021"/>
                  </a:cubicBezTo>
                  <a:cubicBezTo>
                    <a:pt x="19047" y="19021"/>
                    <a:pt x="19047" y="19021"/>
                    <a:pt x="19047" y="19021"/>
                  </a:cubicBezTo>
                  <a:cubicBezTo>
                    <a:pt x="19047" y="18913"/>
                    <a:pt x="19047" y="18913"/>
                    <a:pt x="19047" y="18913"/>
                  </a:cubicBezTo>
                  <a:cubicBezTo>
                    <a:pt x="18655" y="18913"/>
                    <a:pt x="18655" y="18913"/>
                    <a:pt x="18655" y="18913"/>
                  </a:cubicBezTo>
                  <a:cubicBezTo>
                    <a:pt x="18655" y="18591"/>
                    <a:pt x="18655" y="18591"/>
                    <a:pt x="18655" y="18591"/>
                  </a:cubicBezTo>
                  <a:cubicBezTo>
                    <a:pt x="19047" y="18484"/>
                    <a:pt x="18458" y="18484"/>
                    <a:pt x="18655" y="18161"/>
                  </a:cubicBezTo>
                  <a:cubicBezTo>
                    <a:pt x="18458" y="18376"/>
                    <a:pt x="18458" y="18376"/>
                    <a:pt x="18458" y="18376"/>
                  </a:cubicBezTo>
                  <a:cubicBezTo>
                    <a:pt x="18458" y="18054"/>
                    <a:pt x="18262" y="17731"/>
                    <a:pt x="17869" y="17516"/>
                  </a:cubicBezTo>
                  <a:cubicBezTo>
                    <a:pt x="17869" y="17624"/>
                    <a:pt x="17869" y="17624"/>
                    <a:pt x="17869" y="17624"/>
                  </a:cubicBezTo>
                  <a:cubicBezTo>
                    <a:pt x="17869" y="17516"/>
                    <a:pt x="17869" y="17516"/>
                    <a:pt x="17869" y="17194"/>
                  </a:cubicBezTo>
                  <a:cubicBezTo>
                    <a:pt x="17673" y="17194"/>
                    <a:pt x="17869" y="17087"/>
                    <a:pt x="17673" y="17087"/>
                  </a:cubicBezTo>
                  <a:cubicBezTo>
                    <a:pt x="17673" y="17087"/>
                    <a:pt x="17673" y="17087"/>
                    <a:pt x="17673" y="17087"/>
                  </a:cubicBezTo>
                  <a:cubicBezTo>
                    <a:pt x="17869" y="16979"/>
                    <a:pt x="17673" y="16979"/>
                    <a:pt x="17673" y="16979"/>
                  </a:cubicBezTo>
                  <a:cubicBezTo>
                    <a:pt x="17673" y="16979"/>
                    <a:pt x="17673" y="16979"/>
                    <a:pt x="17673" y="16979"/>
                  </a:cubicBezTo>
                  <a:cubicBezTo>
                    <a:pt x="17673" y="16764"/>
                    <a:pt x="17476" y="16764"/>
                    <a:pt x="17476" y="16764"/>
                  </a:cubicBezTo>
                  <a:cubicBezTo>
                    <a:pt x="17476" y="16764"/>
                    <a:pt x="17476" y="16764"/>
                    <a:pt x="17476" y="16764"/>
                  </a:cubicBezTo>
                  <a:cubicBezTo>
                    <a:pt x="17476" y="16657"/>
                    <a:pt x="17476" y="16657"/>
                    <a:pt x="17476" y="16657"/>
                  </a:cubicBezTo>
                  <a:cubicBezTo>
                    <a:pt x="17476" y="16657"/>
                    <a:pt x="17476" y="16657"/>
                    <a:pt x="17476" y="16657"/>
                  </a:cubicBezTo>
                  <a:cubicBezTo>
                    <a:pt x="17476" y="16549"/>
                    <a:pt x="17084" y="16549"/>
                    <a:pt x="17476" y="16549"/>
                  </a:cubicBezTo>
                  <a:cubicBezTo>
                    <a:pt x="17084" y="16549"/>
                    <a:pt x="17476" y="16657"/>
                    <a:pt x="17084" y="16657"/>
                  </a:cubicBezTo>
                  <a:cubicBezTo>
                    <a:pt x="16887" y="16227"/>
                    <a:pt x="16298" y="15797"/>
                    <a:pt x="16102" y="15582"/>
                  </a:cubicBezTo>
                  <a:cubicBezTo>
                    <a:pt x="15905" y="15582"/>
                    <a:pt x="15905" y="15582"/>
                    <a:pt x="15905" y="15582"/>
                  </a:cubicBezTo>
                  <a:cubicBezTo>
                    <a:pt x="15905" y="15367"/>
                    <a:pt x="15709" y="15367"/>
                    <a:pt x="15905" y="15260"/>
                  </a:cubicBezTo>
                  <a:cubicBezTo>
                    <a:pt x="15709" y="15260"/>
                    <a:pt x="15709" y="15260"/>
                    <a:pt x="15709" y="15260"/>
                  </a:cubicBezTo>
                  <a:cubicBezTo>
                    <a:pt x="15709" y="15260"/>
                    <a:pt x="15905" y="15260"/>
                    <a:pt x="15709" y="15152"/>
                  </a:cubicBezTo>
                  <a:cubicBezTo>
                    <a:pt x="15709" y="15260"/>
                    <a:pt x="15709" y="15260"/>
                    <a:pt x="15316" y="15260"/>
                  </a:cubicBezTo>
                  <a:cubicBezTo>
                    <a:pt x="15709" y="15152"/>
                    <a:pt x="15316" y="15152"/>
                    <a:pt x="15316" y="14937"/>
                  </a:cubicBezTo>
                  <a:cubicBezTo>
                    <a:pt x="15316" y="14937"/>
                    <a:pt x="15316" y="14937"/>
                    <a:pt x="15316" y="15152"/>
                  </a:cubicBezTo>
                  <a:cubicBezTo>
                    <a:pt x="15316" y="14937"/>
                    <a:pt x="15120" y="14937"/>
                    <a:pt x="15316" y="14830"/>
                  </a:cubicBezTo>
                  <a:cubicBezTo>
                    <a:pt x="15120" y="14830"/>
                    <a:pt x="15120" y="14830"/>
                    <a:pt x="15120" y="14830"/>
                  </a:cubicBezTo>
                  <a:cubicBezTo>
                    <a:pt x="14924" y="14830"/>
                    <a:pt x="15316" y="14830"/>
                    <a:pt x="15120" y="14722"/>
                  </a:cubicBezTo>
                  <a:cubicBezTo>
                    <a:pt x="15120" y="14830"/>
                    <a:pt x="15120" y="14830"/>
                    <a:pt x="15120" y="14830"/>
                  </a:cubicBezTo>
                  <a:cubicBezTo>
                    <a:pt x="15120" y="14722"/>
                    <a:pt x="15120" y="14400"/>
                    <a:pt x="15120" y="14293"/>
                  </a:cubicBezTo>
                  <a:cubicBezTo>
                    <a:pt x="14924" y="14400"/>
                    <a:pt x="14924" y="14400"/>
                    <a:pt x="14924" y="14400"/>
                  </a:cubicBezTo>
                  <a:cubicBezTo>
                    <a:pt x="14924" y="14293"/>
                    <a:pt x="14924" y="14185"/>
                    <a:pt x="14924" y="14185"/>
                  </a:cubicBezTo>
                  <a:cubicBezTo>
                    <a:pt x="14531" y="13970"/>
                    <a:pt x="14531" y="14185"/>
                    <a:pt x="14531" y="13970"/>
                  </a:cubicBezTo>
                  <a:cubicBezTo>
                    <a:pt x="14531" y="13970"/>
                    <a:pt x="14335" y="13863"/>
                    <a:pt x="14531" y="13863"/>
                  </a:cubicBezTo>
                  <a:cubicBezTo>
                    <a:pt x="14531" y="13863"/>
                    <a:pt x="14335" y="13755"/>
                    <a:pt x="14335" y="13540"/>
                  </a:cubicBezTo>
                  <a:cubicBezTo>
                    <a:pt x="14335" y="13755"/>
                    <a:pt x="13745" y="13755"/>
                    <a:pt x="13745" y="13755"/>
                  </a:cubicBezTo>
                  <a:cubicBezTo>
                    <a:pt x="13745" y="13755"/>
                    <a:pt x="13745" y="13755"/>
                    <a:pt x="13745" y="13755"/>
                  </a:cubicBezTo>
                  <a:cubicBezTo>
                    <a:pt x="13549" y="13755"/>
                    <a:pt x="13745" y="13755"/>
                    <a:pt x="13549" y="13863"/>
                  </a:cubicBezTo>
                  <a:cubicBezTo>
                    <a:pt x="13549" y="13755"/>
                    <a:pt x="13549" y="13540"/>
                    <a:pt x="13549" y="13540"/>
                  </a:cubicBezTo>
                  <a:cubicBezTo>
                    <a:pt x="13549" y="13540"/>
                    <a:pt x="13745" y="13433"/>
                    <a:pt x="13745" y="13325"/>
                  </a:cubicBezTo>
                  <a:cubicBezTo>
                    <a:pt x="13745" y="13433"/>
                    <a:pt x="13549" y="13325"/>
                    <a:pt x="13549" y="13433"/>
                  </a:cubicBezTo>
                  <a:cubicBezTo>
                    <a:pt x="13745" y="13003"/>
                    <a:pt x="13745" y="13003"/>
                    <a:pt x="13745" y="13003"/>
                  </a:cubicBezTo>
                  <a:cubicBezTo>
                    <a:pt x="13549" y="13003"/>
                    <a:pt x="13549" y="13003"/>
                    <a:pt x="13549" y="13003"/>
                  </a:cubicBezTo>
                  <a:cubicBezTo>
                    <a:pt x="13549" y="13003"/>
                    <a:pt x="13549" y="12896"/>
                    <a:pt x="13745" y="12896"/>
                  </a:cubicBezTo>
                  <a:cubicBezTo>
                    <a:pt x="13549" y="12896"/>
                    <a:pt x="13549" y="12788"/>
                    <a:pt x="13353" y="12896"/>
                  </a:cubicBezTo>
                  <a:cubicBezTo>
                    <a:pt x="13353" y="12896"/>
                    <a:pt x="13353" y="12896"/>
                    <a:pt x="13353" y="12896"/>
                  </a:cubicBezTo>
                  <a:cubicBezTo>
                    <a:pt x="13353" y="12788"/>
                    <a:pt x="13353" y="12788"/>
                    <a:pt x="13353" y="12788"/>
                  </a:cubicBezTo>
                  <a:cubicBezTo>
                    <a:pt x="13353" y="12788"/>
                    <a:pt x="13353" y="12788"/>
                    <a:pt x="13353" y="12788"/>
                  </a:cubicBezTo>
                  <a:cubicBezTo>
                    <a:pt x="12960" y="12788"/>
                    <a:pt x="13353" y="12573"/>
                    <a:pt x="13353" y="12573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466"/>
                    <a:pt x="13353" y="12358"/>
                    <a:pt x="13353" y="12143"/>
                  </a:cubicBezTo>
                  <a:cubicBezTo>
                    <a:pt x="12960" y="12358"/>
                    <a:pt x="12960" y="12358"/>
                    <a:pt x="12960" y="12358"/>
                  </a:cubicBezTo>
                  <a:cubicBezTo>
                    <a:pt x="12764" y="12143"/>
                    <a:pt x="12960" y="12036"/>
                    <a:pt x="12764" y="11928"/>
                  </a:cubicBezTo>
                  <a:cubicBezTo>
                    <a:pt x="12764" y="12036"/>
                    <a:pt x="12960" y="11928"/>
                    <a:pt x="12960" y="11928"/>
                  </a:cubicBezTo>
                  <a:cubicBezTo>
                    <a:pt x="12764" y="11928"/>
                    <a:pt x="12764" y="11928"/>
                    <a:pt x="12764" y="11928"/>
                  </a:cubicBezTo>
                  <a:cubicBezTo>
                    <a:pt x="12567" y="11928"/>
                    <a:pt x="12764" y="11821"/>
                    <a:pt x="12764" y="11821"/>
                  </a:cubicBezTo>
                  <a:cubicBezTo>
                    <a:pt x="12764" y="11821"/>
                    <a:pt x="12567" y="11821"/>
                    <a:pt x="12764" y="11821"/>
                  </a:cubicBezTo>
                  <a:cubicBezTo>
                    <a:pt x="12764" y="11821"/>
                    <a:pt x="12567" y="11391"/>
                    <a:pt x="12371" y="11391"/>
                  </a:cubicBezTo>
                  <a:cubicBezTo>
                    <a:pt x="12567" y="11391"/>
                    <a:pt x="12567" y="11176"/>
                    <a:pt x="12567" y="11176"/>
                  </a:cubicBezTo>
                  <a:cubicBezTo>
                    <a:pt x="12371" y="11176"/>
                    <a:pt x="12371" y="11176"/>
                    <a:pt x="12371" y="11176"/>
                  </a:cubicBezTo>
                  <a:cubicBezTo>
                    <a:pt x="12371" y="11069"/>
                    <a:pt x="12371" y="11069"/>
                    <a:pt x="12371" y="11069"/>
                  </a:cubicBezTo>
                  <a:cubicBezTo>
                    <a:pt x="12371" y="11391"/>
                    <a:pt x="12371" y="11391"/>
                    <a:pt x="12371" y="11391"/>
                  </a:cubicBezTo>
                  <a:cubicBezTo>
                    <a:pt x="12371" y="11391"/>
                    <a:pt x="12371" y="11069"/>
                    <a:pt x="12371" y="11176"/>
                  </a:cubicBezTo>
                  <a:cubicBezTo>
                    <a:pt x="12371" y="11069"/>
                    <a:pt x="12371" y="11069"/>
                    <a:pt x="11978" y="11069"/>
                  </a:cubicBezTo>
                  <a:cubicBezTo>
                    <a:pt x="11978" y="11069"/>
                    <a:pt x="11978" y="11069"/>
                    <a:pt x="11978" y="11069"/>
                  </a:cubicBezTo>
                  <a:cubicBezTo>
                    <a:pt x="11782" y="10961"/>
                    <a:pt x="11978" y="11069"/>
                    <a:pt x="11978" y="10961"/>
                  </a:cubicBezTo>
                  <a:cubicBezTo>
                    <a:pt x="11978" y="10961"/>
                    <a:pt x="11978" y="10961"/>
                    <a:pt x="11978" y="10961"/>
                  </a:cubicBezTo>
                  <a:cubicBezTo>
                    <a:pt x="11978" y="10961"/>
                    <a:pt x="11782" y="10746"/>
                    <a:pt x="11978" y="10746"/>
                  </a:cubicBezTo>
                  <a:cubicBezTo>
                    <a:pt x="11978" y="10746"/>
                    <a:pt x="11978" y="10639"/>
                    <a:pt x="11782" y="10746"/>
                  </a:cubicBezTo>
                  <a:cubicBezTo>
                    <a:pt x="11782" y="10746"/>
                    <a:pt x="11782" y="10746"/>
                    <a:pt x="11782" y="10746"/>
                  </a:cubicBezTo>
                  <a:cubicBezTo>
                    <a:pt x="11782" y="10746"/>
                    <a:pt x="11782" y="10746"/>
                    <a:pt x="11782" y="10639"/>
                  </a:cubicBezTo>
                  <a:cubicBezTo>
                    <a:pt x="11782" y="10639"/>
                    <a:pt x="11782" y="10639"/>
                    <a:pt x="11782" y="10639"/>
                  </a:cubicBezTo>
                  <a:cubicBezTo>
                    <a:pt x="11978" y="10639"/>
                    <a:pt x="11193" y="10639"/>
                    <a:pt x="11782" y="10531"/>
                  </a:cubicBezTo>
                  <a:cubicBezTo>
                    <a:pt x="11193" y="10531"/>
                    <a:pt x="11193" y="10424"/>
                    <a:pt x="11193" y="10424"/>
                  </a:cubicBezTo>
                  <a:cubicBezTo>
                    <a:pt x="11193" y="10101"/>
                    <a:pt x="11193" y="10101"/>
                    <a:pt x="10996" y="10101"/>
                  </a:cubicBezTo>
                  <a:cubicBezTo>
                    <a:pt x="10996" y="10101"/>
                    <a:pt x="10996" y="10101"/>
                    <a:pt x="10996" y="10101"/>
                  </a:cubicBezTo>
                  <a:cubicBezTo>
                    <a:pt x="10996" y="10101"/>
                    <a:pt x="10996" y="10101"/>
                    <a:pt x="10996" y="9994"/>
                  </a:cubicBezTo>
                  <a:cubicBezTo>
                    <a:pt x="10800" y="9994"/>
                    <a:pt x="10800" y="9994"/>
                    <a:pt x="10800" y="9994"/>
                  </a:cubicBezTo>
                  <a:cubicBezTo>
                    <a:pt x="10800" y="9779"/>
                    <a:pt x="10800" y="9779"/>
                    <a:pt x="10996" y="9779"/>
                  </a:cubicBezTo>
                  <a:cubicBezTo>
                    <a:pt x="10407" y="9779"/>
                    <a:pt x="10996" y="9672"/>
                    <a:pt x="10800" y="9672"/>
                  </a:cubicBezTo>
                  <a:cubicBezTo>
                    <a:pt x="10407" y="9672"/>
                    <a:pt x="10407" y="9779"/>
                    <a:pt x="10407" y="9672"/>
                  </a:cubicBezTo>
                  <a:cubicBezTo>
                    <a:pt x="10211" y="9779"/>
                    <a:pt x="10407" y="9564"/>
                    <a:pt x="10407" y="9564"/>
                  </a:cubicBezTo>
                  <a:cubicBezTo>
                    <a:pt x="10407" y="9564"/>
                    <a:pt x="10407" y="9564"/>
                    <a:pt x="10407" y="9564"/>
                  </a:cubicBezTo>
                  <a:cubicBezTo>
                    <a:pt x="10407" y="9349"/>
                    <a:pt x="10407" y="9349"/>
                    <a:pt x="10407" y="9349"/>
                  </a:cubicBezTo>
                  <a:cubicBezTo>
                    <a:pt x="10407" y="9349"/>
                    <a:pt x="10211" y="9349"/>
                    <a:pt x="10407" y="9242"/>
                  </a:cubicBezTo>
                  <a:cubicBezTo>
                    <a:pt x="10211" y="9242"/>
                    <a:pt x="10211" y="9027"/>
                    <a:pt x="9622" y="9027"/>
                  </a:cubicBezTo>
                  <a:cubicBezTo>
                    <a:pt x="9622" y="9027"/>
                    <a:pt x="9622" y="9027"/>
                    <a:pt x="9622" y="8704"/>
                  </a:cubicBezTo>
                  <a:cubicBezTo>
                    <a:pt x="10015" y="8704"/>
                    <a:pt x="9622" y="9027"/>
                    <a:pt x="10015" y="9027"/>
                  </a:cubicBezTo>
                  <a:cubicBezTo>
                    <a:pt x="10015" y="9027"/>
                    <a:pt x="10015" y="9027"/>
                    <a:pt x="10015" y="8704"/>
                  </a:cubicBezTo>
                  <a:cubicBezTo>
                    <a:pt x="10015" y="8704"/>
                    <a:pt x="9622" y="8704"/>
                    <a:pt x="9622" y="9027"/>
                  </a:cubicBezTo>
                  <a:cubicBezTo>
                    <a:pt x="9425" y="8704"/>
                    <a:pt x="10015" y="8597"/>
                    <a:pt x="9622" y="8597"/>
                  </a:cubicBezTo>
                  <a:cubicBezTo>
                    <a:pt x="9622" y="8597"/>
                    <a:pt x="9622" y="8597"/>
                    <a:pt x="9622" y="8597"/>
                  </a:cubicBezTo>
                  <a:cubicBezTo>
                    <a:pt x="9622" y="8382"/>
                    <a:pt x="9622" y="8382"/>
                    <a:pt x="9622" y="8382"/>
                  </a:cubicBezTo>
                  <a:cubicBezTo>
                    <a:pt x="9425" y="8382"/>
                    <a:pt x="9425" y="8382"/>
                    <a:pt x="9229" y="8382"/>
                  </a:cubicBezTo>
                  <a:cubicBezTo>
                    <a:pt x="9229" y="8382"/>
                    <a:pt x="9229" y="8382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167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425" y="8167"/>
                    <a:pt x="9229" y="8167"/>
                    <a:pt x="9425" y="8167"/>
                  </a:cubicBezTo>
                  <a:cubicBezTo>
                    <a:pt x="9229" y="8167"/>
                    <a:pt x="9229" y="8167"/>
                    <a:pt x="9229" y="7952"/>
                  </a:cubicBezTo>
                  <a:cubicBezTo>
                    <a:pt x="8640" y="7952"/>
                    <a:pt x="9229" y="7952"/>
                    <a:pt x="9229" y="7952"/>
                  </a:cubicBezTo>
                  <a:cubicBezTo>
                    <a:pt x="9229" y="7952"/>
                    <a:pt x="9229" y="7845"/>
                    <a:pt x="8640" y="7952"/>
                  </a:cubicBezTo>
                  <a:cubicBezTo>
                    <a:pt x="9229" y="7952"/>
                    <a:pt x="9229" y="7952"/>
                    <a:pt x="9229" y="7952"/>
                  </a:cubicBezTo>
                  <a:cubicBezTo>
                    <a:pt x="8640" y="7952"/>
                    <a:pt x="8640" y="7952"/>
                    <a:pt x="8640" y="7952"/>
                  </a:cubicBezTo>
                  <a:cubicBezTo>
                    <a:pt x="8640" y="7845"/>
                    <a:pt x="9229" y="7845"/>
                    <a:pt x="9229" y="7845"/>
                  </a:cubicBezTo>
                  <a:cubicBezTo>
                    <a:pt x="8640" y="7845"/>
                    <a:pt x="8640" y="7845"/>
                    <a:pt x="8640" y="7952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737"/>
                    <a:pt x="8640" y="7737"/>
                    <a:pt x="8640" y="7737"/>
                  </a:cubicBezTo>
                  <a:cubicBezTo>
                    <a:pt x="8640" y="7737"/>
                    <a:pt x="8444" y="7737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307"/>
                    <a:pt x="8444" y="7307"/>
                    <a:pt x="8444" y="7307"/>
                  </a:cubicBezTo>
                  <a:cubicBezTo>
                    <a:pt x="8247" y="7307"/>
                    <a:pt x="7855" y="7630"/>
                    <a:pt x="7855" y="7307"/>
                  </a:cubicBezTo>
                  <a:cubicBezTo>
                    <a:pt x="7855" y="7200"/>
                    <a:pt x="8247" y="7200"/>
                    <a:pt x="8247" y="7200"/>
                  </a:cubicBezTo>
                  <a:cubicBezTo>
                    <a:pt x="8247" y="6985"/>
                    <a:pt x="8247" y="6878"/>
                    <a:pt x="7855" y="6878"/>
                  </a:cubicBezTo>
                  <a:cubicBezTo>
                    <a:pt x="7855" y="6878"/>
                    <a:pt x="7855" y="6878"/>
                    <a:pt x="7855" y="6770"/>
                  </a:cubicBezTo>
                  <a:cubicBezTo>
                    <a:pt x="7658" y="6555"/>
                    <a:pt x="7855" y="6448"/>
                    <a:pt x="7462" y="6448"/>
                  </a:cubicBezTo>
                  <a:cubicBezTo>
                    <a:pt x="7462" y="6448"/>
                    <a:pt x="7462" y="6448"/>
                    <a:pt x="7069" y="6448"/>
                  </a:cubicBezTo>
                  <a:cubicBezTo>
                    <a:pt x="7462" y="6448"/>
                    <a:pt x="7069" y="6448"/>
                    <a:pt x="7462" y="6448"/>
                  </a:cubicBezTo>
                  <a:cubicBezTo>
                    <a:pt x="7462" y="6340"/>
                    <a:pt x="7462" y="6340"/>
                    <a:pt x="7462" y="6340"/>
                  </a:cubicBezTo>
                  <a:cubicBezTo>
                    <a:pt x="7462" y="6340"/>
                    <a:pt x="7462" y="6233"/>
                    <a:pt x="7069" y="6233"/>
                  </a:cubicBezTo>
                  <a:cubicBezTo>
                    <a:pt x="7462" y="6233"/>
                    <a:pt x="7462" y="6233"/>
                    <a:pt x="7462" y="5910"/>
                  </a:cubicBezTo>
                  <a:cubicBezTo>
                    <a:pt x="7069" y="6233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803"/>
                    <a:pt x="7069" y="5803"/>
                    <a:pt x="7069" y="5803"/>
                  </a:cubicBezTo>
                  <a:cubicBezTo>
                    <a:pt x="6873" y="5803"/>
                    <a:pt x="6873" y="5803"/>
                    <a:pt x="6873" y="5803"/>
                  </a:cubicBezTo>
                  <a:cubicBezTo>
                    <a:pt x="6873" y="5803"/>
                    <a:pt x="7069" y="5588"/>
                    <a:pt x="6873" y="5588"/>
                  </a:cubicBezTo>
                  <a:cubicBezTo>
                    <a:pt x="6676" y="5588"/>
                    <a:pt x="6676" y="5588"/>
                    <a:pt x="6676" y="5588"/>
                  </a:cubicBezTo>
                  <a:cubicBezTo>
                    <a:pt x="6676" y="5481"/>
                    <a:pt x="6873" y="5481"/>
                    <a:pt x="6873" y="5481"/>
                  </a:cubicBezTo>
                  <a:cubicBezTo>
                    <a:pt x="6676" y="5481"/>
                    <a:pt x="6676" y="5373"/>
                    <a:pt x="6087" y="5373"/>
                  </a:cubicBezTo>
                  <a:cubicBezTo>
                    <a:pt x="6676" y="5158"/>
                    <a:pt x="6087" y="4943"/>
                    <a:pt x="5891" y="4836"/>
                  </a:cubicBezTo>
                  <a:cubicBezTo>
                    <a:pt x="5891" y="4836"/>
                    <a:pt x="5891" y="4836"/>
                    <a:pt x="5891" y="4836"/>
                  </a:cubicBezTo>
                  <a:cubicBezTo>
                    <a:pt x="5891" y="4621"/>
                    <a:pt x="5891" y="4621"/>
                    <a:pt x="5891" y="4621"/>
                  </a:cubicBezTo>
                  <a:cubicBezTo>
                    <a:pt x="5891" y="4836"/>
                    <a:pt x="5498" y="4621"/>
                    <a:pt x="5498" y="4836"/>
                  </a:cubicBezTo>
                  <a:cubicBezTo>
                    <a:pt x="5498" y="4621"/>
                    <a:pt x="5498" y="4621"/>
                    <a:pt x="5498" y="4621"/>
                  </a:cubicBezTo>
                  <a:cubicBezTo>
                    <a:pt x="5891" y="4406"/>
                    <a:pt x="5498" y="4621"/>
                    <a:pt x="5891" y="4621"/>
                  </a:cubicBezTo>
                  <a:cubicBezTo>
                    <a:pt x="5891" y="4406"/>
                    <a:pt x="5498" y="4406"/>
                    <a:pt x="5891" y="4406"/>
                  </a:cubicBezTo>
                  <a:cubicBezTo>
                    <a:pt x="5498" y="4406"/>
                    <a:pt x="5498" y="4406"/>
                    <a:pt x="5498" y="4406"/>
                  </a:cubicBezTo>
                  <a:cubicBezTo>
                    <a:pt x="5498" y="4406"/>
                    <a:pt x="5498" y="4406"/>
                    <a:pt x="5498" y="4406"/>
                  </a:cubicBezTo>
                  <a:cubicBezTo>
                    <a:pt x="5302" y="4406"/>
                    <a:pt x="5302" y="4621"/>
                    <a:pt x="5105" y="4621"/>
                  </a:cubicBezTo>
                  <a:cubicBezTo>
                    <a:pt x="5105" y="4621"/>
                    <a:pt x="5105" y="4621"/>
                    <a:pt x="5105" y="4621"/>
                  </a:cubicBezTo>
                  <a:cubicBezTo>
                    <a:pt x="4909" y="4621"/>
                    <a:pt x="4909" y="4836"/>
                    <a:pt x="4909" y="4836"/>
                  </a:cubicBezTo>
                  <a:cubicBezTo>
                    <a:pt x="4909" y="4621"/>
                    <a:pt x="5105" y="4406"/>
                    <a:pt x="5105" y="4621"/>
                  </a:cubicBezTo>
                  <a:cubicBezTo>
                    <a:pt x="5105" y="4406"/>
                    <a:pt x="5302" y="4191"/>
                    <a:pt x="5302" y="4191"/>
                  </a:cubicBezTo>
                  <a:cubicBezTo>
                    <a:pt x="5302" y="4191"/>
                    <a:pt x="5302" y="4191"/>
                    <a:pt x="5302" y="4406"/>
                  </a:cubicBezTo>
                  <a:cubicBezTo>
                    <a:pt x="5105" y="4406"/>
                    <a:pt x="5302" y="4191"/>
                    <a:pt x="5105" y="4191"/>
                  </a:cubicBezTo>
                  <a:cubicBezTo>
                    <a:pt x="5302" y="4191"/>
                    <a:pt x="5302" y="4084"/>
                    <a:pt x="5302" y="4084"/>
                  </a:cubicBezTo>
                  <a:cubicBezTo>
                    <a:pt x="5302" y="4084"/>
                    <a:pt x="5302" y="4084"/>
                    <a:pt x="5105" y="4084"/>
                  </a:cubicBezTo>
                  <a:cubicBezTo>
                    <a:pt x="5302" y="4084"/>
                    <a:pt x="5302" y="3976"/>
                    <a:pt x="5302" y="3976"/>
                  </a:cubicBezTo>
                  <a:cubicBezTo>
                    <a:pt x="5498" y="3976"/>
                    <a:pt x="5302" y="3976"/>
                    <a:pt x="5302" y="3761"/>
                  </a:cubicBezTo>
                  <a:cubicBezTo>
                    <a:pt x="5105" y="3976"/>
                    <a:pt x="5105" y="4084"/>
                    <a:pt x="4909" y="3976"/>
                  </a:cubicBezTo>
                  <a:cubicBezTo>
                    <a:pt x="5105" y="3976"/>
                    <a:pt x="5105" y="3761"/>
                    <a:pt x="5302" y="3761"/>
                  </a:cubicBezTo>
                  <a:cubicBezTo>
                    <a:pt x="5105" y="3761"/>
                    <a:pt x="5105" y="3761"/>
                    <a:pt x="5105" y="3761"/>
                  </a:cubicBezTo>
                  <a:cubicBezTo>
                    <a:pt x="4909" y="3761"/>
                    <a:pt x="5105" y="3654"/>
                    <a:pt x="4909" y="3761"/>
                  </a:cubicBezTo>
                  <a:cubicBezTo>
                    <a:pt x="5105" y="3654"/>
                    <a:pt x="5105" y="3654"/>
                    <a:pt x="5105" y="3654"/>
                  </a:cubicBezTo>
                  <a:cubicBezTo>
                    <a:pt x="4909" y="3654"/>
                    <a:pt x="4909" y="3654"/>
                    <a:pt x="4909" y="3654"/>
                  </a:cubicBezTo>
                  <a:cubicBezTo>
                    <a:pt x="4909" y="3654"/>
                    <a:pt x="4909" y="3546"/>
                    <a:pt x="4516" y="3546"/>
                  </a:cubicBezTo>
                  <a:cubicBezTo>
                    <a:pt x="4516" y="3546"/>
                    <a:pt x="4516" y="3546"/>
                    <a:pt x="4909" y="3546"/>
                  </a:cubicBezTo>
                  <a:cubicBezTo>
                    <a:pt x="4909" y="3546"/>
                    <a:pt x="4909" y="3546"/>
                    <a:pt x="5105" y="3546"/>
                  </a:cubicBezTo>
                  <a:cubicBezTo>
                    <a:pt x="4909" y="3546"/>
                    <a:pt x="4909" y="3546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224"/>
                    <a:pt x="4909" y="3224"/>
                    <a:pt x="4909" y="3224"/>
                  </a:cubicBezTo>
                  <a:cubicBezTo>
                    <a:pt x="4909" y="3224"/>
                    <a:pt x="4516" y="3439"/>
                    <a:pt x="4516" y="3224"/>
                  </a:cubicBezTo>
                  <a:cubicBezTo>
                    <a:pt x="4516" y="3439"/>
                    <a:pt x="4516" y="3439"/>
                    <a:pt x="4516" y="3439"/>
                  </a:cubicBezTo>
                  <a:cubicBezTo>
                    <a:pt x="4516" y="3439"/>
                    <a:pt x="4320" y="3439"/>
                    <a:pt x="4320" y="3224"/>
                  </a:cubicBezTo>
                  <a:cubicBezTo>
                    <a:pt x="4516" y="3009"/>
                    <a:pt x="4516" y="3009"/>
                    <a:pt x="4516" y="3009"/>
                  </a:cubicBezTo>
                  <a:cubicBezTo>
                    <a:pt x="4909" y="3009"/>
                    <a:pt x="4516" y="3009"/>
                    <a:pt x="4516" y="3009"/>
                  </a:cubicBezTo>
                  <a:cubicBezTo>
                    <a:pt x="4516" y="3224"/>
                    <a:pt x="4516" y="3224"/>
                    <a:pt x="4516" y="3224"/>
                  </a:cubicBezTo>
                  <a:cubicBezTo>
                    <a:pt x="4516" y="3224"/>
                    <a:pt x="4320" y="3224"/>
                    <a:pt x="4320" y="3009"/>
                  </a:cubicBezTo>
                  <a:cubicBezTo>
                    <a:pt x="4320" y="3009"/>
                    <a:pt x="4320" y="2794"/>
                    <a:pt x="4516" y="3009"/>
                  </a:cubicBezTo>
                  <a:cubicBezTo>
                    <a:pt x="4516" y="2794"/>
                    <a:pt x="4320" y="2794"/>
                    <a:pt x="4320" y="3009"/>
                  </a:cubicBezTo>
                  <a:cubicBezTo>
                    <a:pt x="4320" y="2794"/>
                    <a:pt x="4320" y="2794"/>
                    <a:pt x="4516" y="2794"/>
                  </a:cubicBezTo>
                  <a:cubicBezTo>
                    <a:pt x="4320" y="2794"/>
                    <a:pt x="4124" y="2794"/>
                    <a:pt x="4124" y="2794"/>
                  </a:cubicBezTo>
                  <a:cubicBezTo>
                    <a:pt x="3535" y="2794"/>
                    <a:pt x="3535" y="2794"/>
                    <a:pt x="3535" y="2794"/>
                  </a:cubicBezTo>
                  <a:cubicBezTo>
                    <a:pt x="3535" y="2794"/>
                    <a:pt x="3535" y="2794"/>
                    <a:pt x="3535" y="2794"/>
                  </a:cubicBezTo>
                  <a:cubicBezTo>
                    <a:pt x="3535" y="3009"/>
                    <a:pt x="3535" y="2794"/>
                    <a:pt x="3338" y="3009"/>
                  </a:cubicBezTo>
                  <a:cubicBezTo>
                    <a:pt x="3338" y="2794"/>
                    <a:pt x="3338" y="2794"/>
                    <a:pt x="3338" y="2794"/>
                  </a:cubicBezTo>
                  <a:cubicBezTo>
                    <a:pt x="3535" y="2794"/>
                    <a:pt x="3535" y="2687"/>
                    <a:pt x="4124" y="2579"/>
                  </a:cubicBezTo>
                  <a:cubicBezTo>
                    <a:pt x="4124" y="2364"/>
                    <a:pt x="3338" y="2687"/>
                    <a:pt x="3535" y="2579"/>
                  </a:cubicBezTo>
                  <a:cubicBezTo>
                    <a:pt x="3535" y="2364"/>
                    <a:pt x="3535" y="2364"/>
                    <a:pt x="3535" y="2364"/>
                  </a:cubicBezTo>
                  <a:cubicBezTo>
                    <a:pt x="3535" y="2364"/>
                    <a:pt x="4124" y="2364"/>
                    <a:pt x="4124" y="2257"/>
                  </a:cubicBezTo>
                  <a:cubicBezTo>
                    <a:pt x="3535" y="2364"/>
                    <a:pt x="3338" y="2257"/>
                    <a:pt x="3338" y="2364"/>
                  </a:cubicBezTo>
                  <a:cubicBezTo>
                    <a:pt x="3338" y="2364"/>
                    <a:pt x="3535" y="2364"/>
                    <a:pt x="3535" y="2579"/>
                  </a:cubicBezTo>
                  <a:cubicBezTo>
                    <a:pt x="3338" y="2579"/>
                    <a:pt x="3338" y="2579"/>
                    <a:pt x="2945" y="2579"/>
                  </a:cubicBezTo>
                  <a:cubicBezTo>
                    <a:pt x="2945" y="2364"/>
                    <a:pt x="2945" y="2364"/>
                    <a:pt x="3338" y="2364"/>
                  </a:cubicBezTo>
                  <a:cubicBezTo>
                    <a:pt x="3338" y="2257"/>
                    <a:pt x="3338" y="2364"/>
                    <a:pt x="3338" y="2364"/>
                  </a:cubicBezTo>
                  <a:cubicBezTo>
                    <a:pt x="3338" y="2257"/>
                    <a:pt x="2945" y="2257"/>
                    <a:pt x="3338" y="2257"/>
                  </a:cubicBezTo>
                  <a:cubicBezTo>
                    <a:pt x="3535" y="2257"/>
                    <a:pt x="3535" y="2257"/>
                    <a:pt x="3535" y="2257"/>
                  </a:cubicBezTo>
                  <a:cubicBezTo>
                    <a:pt x="3535" y="2149"/>
                    <a:pt x="3535" y="2149"/>
                    <a:pt x="3535" y="2149"/>
                  </a:cubicBezTo>
                  <a:cubicBezTo>
                    <a:pt x="3535" y="2149"/>
                    <a:pt x="3535" y="2149"/>
                    <a:pt x="3535" y="2149"/>
                  </a:cubicBezTo>
                  <a:cubicBezTo>
                    <a:pt x="3338" y="2149"/>
                    <a:pt x="3535" y="2149"/>
                    <a:pt x="3535" y="2042"/>
                  </a:cubicBezTo>
                  <a:cubicBezTo>
                    <a:pt x="3338" y="2042"/>
                    <a:pt x="3338" y="2042"/>
                    <a:pt x="3338" y="2042"/>
                  </a:cubicBezTo>
                  <a:cubicBezTo>
                    <a:pt x="3338" y="2149"/>
                    <a:pt x="3535" y="2149"/>
                    <a:pt x="3338" y="2257"/>
                  </a:cubicBezTo>
                  <a:cubicBezTo>
                    <a:pt x="3338" y="2149"/>
                    <a:pt x="3338" y="2149"/>
                    <a:pt x="2945" y="2042"/>
                  </a:cubicBezTo>
                  <a:cubicBezTo>
                    <a:pt x="2945" y="2149"/>
                    <a:pt x="2945" y="2149"/>
                    <a:pt x="2945" y="2149"/>
                  </a:cubicBezTo>
                  <a:cubicBezTo>
                    <a:pt x="2945" y="2149"/>
                    <a:pt x="2749" y="2149"/>
                    <a:pt x="2749" y="2042"/>
                  </a:cubicBezTo>
                  <a:cubicBezTo>
                    <a:pt x="2945" y="2042"/>
                    <a:pt x="2945" y="2042"/>
                    <a:pt x="2945" y="2042"/>
                  </a:cubicBezTo>
                  <a:cubicBezTo>
                    <a:pt x="2945" y="1827"/>
                    <a:pt x="2945" y="1827"/>
                    <a:pt x="2945" y="1612"/>
                  </a:cubicBezTo>
                  <a:cubicBezTo>
                    <a:pt x="2749" y="1827"/>
                    <a:pt x="2749" y="1612"/>
                    <a:pt x="2749" y="1612"/>
                  </a:cubicBezTo>
                  <a:cubicBezTo>
                    <a:pt x="2749" y="1612"/>
                    <a:pt x="2945" y="1827"/>
                    <a:pt x="2749" y="2042"/>
                  </a:cubicBezTo>
                  <a:cubicBezTo>
                    <a:pt x="2553" y="2042"/>
                    <a:pt x="2945" y="2042"/>
                    <a:pt x="2749" y="2149"/>
                  </a:cubicBezTo>
                  <a:cubicBezTo>
                    <a:pt x="2749" y="2149"/>
                    <a:pt x="2553" y="2149"/>
                    <a:pt x="2160" y="2149"/>
                  </a:cubicBezTo>
                  <a:cubicBezTo>
                    <a:pt x="2160" y="2149"/>
                    <a:pt x="2160" y="2149"/>
                    <a:pt x="2160" y="2149"/>
                  </a:cubicBezTo>
                  <a:cubicBezTo>
                    <a:pt x="2553" y="2042"/>
                    <a:pt x="2553" y="2149"/>
                    <a:pt x="2553" y="2042"/>
                  </a:cubicBezTo>
                  <a:cubicBezTo>
                    <a:pt x="2553" y="2042"/>
                    <a:pt x="2553" y="1827"/>
                    <a:pt x="2553" y="1612"/>
                  </a:cubicBezTo>
                  <a:cubicBezTo>
                    <a:pt x="2553" y="1612"/>
                    <a:pt x="2160" y="1827"/>
                    <a:pt x="2553" y="1827"/>
                  </a:cubicBezTo>
                  <a:cubicBezTo>
                    <a:pt x="2160" y="1612"/>
                    <a:pt x="2160" y="1612"/>
                    <a:pt x="1964" y="1397"/>
                  </a:cubicBezTo>
                  <a:cubicBezTo>
                    <a:pt x="2160" y="1397"/>
                    <a:pt x="1964" y="1290"/>
                    <a:pt x="2160" y="1290"/>
                  </a:cubicBezTo>
                  <a:cubicBezTo>
                    <a:pt x="2553" y="1290"/>
                    <a:pt x="2553" y="1290"/>
                    <a:pt x="2553" y="1290"/>
                  </a:cubicBezTo>
                  <a:cubicBezTo>
                    <a:pt x="2553" y="1290"/>
                    <a:pt x="2553" y="1290"/>
                    <a:pt x="2553" y="1290"/>
                  </a:cubicBezTo>
                  <a:cubicBezTo>
                    <a:pt x="2553" y="1290"/>
                    <a:pt x="2160" y="1290"/>
                    <a:pt x="2160" y="1182"/>
                  </a:cubicBezTo>
                  <a:cubicBezTo>
                    <a:pt x="2160" y="1290"/>
                    <a:pt x="1964" y="1290"/>
                    <a:pt x="1964" y="1397"/>
                  </a:cubicBezTo>
                  <a:cubicBezTo>
                    <a:pt x="1964" y="1290"/>
                    <a:pt x="1767" y="1397"/>
                    <a:pt x="1767" y="1290"/>
                  </a:cubicBezTo>
                  <a:cubicBezTo>
                    <a:pt x="1767" y="1290"/>
                    <a:pt x="1767" y="1182"/>
                    <a:pt x="1767" y="967"/>
                  </a:cubicBezTo>
                  <a:cubicBezTo>
                    <a:pt x="1571" y="967"/>
                    <a:pt x="1571" y="860"/>
                    <a:pt x="1571" y="752"/>
                  </a:cubicBezTo>
                  <a:cubicBezTo>
                    <a:pt x="982" y="752"/>
                    <a:pt x="982" y="860"/>
                    <a:pt x="785" y="752"/>
                  </a:cubicBezTo>
                  <a:cubicBezTo>
                    <a:pt x="982" y="752"/>
                    <a:pt x="982" y="752"/>
                    <a:pt x="982" y="752"/>
                  </a:cubicBezTo>
                  <a:cubicBezTo>
                    <a:pt x="982" y="752"/>
                    <a:pt x="982" y="752"/>
                    <a:pt x="982" y="752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393" y="645"/>
                    <a:pt x="393" y="645"/>
                    <a:pt x="393" y="645"/>
                  </a:cubicBezTo>
                  <a:cubicBezTo>
                    <a:pt x="196" y="645"/>
                    <a:pt x="393" y="430"/>
                    <a:pt x="393" y="430"/>
                  </a:cubicBezTo>
                  <a:cubicBezTo>
                    <a:pt x="393" y="430"/>
                    <a:pt x="393" y="430"/>
                    <a:pt x="393" y="430"/>
                  </a:cubicBezTo>
                  <a:cubicBezTo>
                    <a:pt x="393" y="215"/>
                    <a:pt x="393" y="215"/>
                    <a:pt x="196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15"/>
                    <a:pt x="0" y="215"/>
                    <a:pt x="196" y="215"/>
                  </a:cubicBezTo>
                  <a:cubicBezTo>
                    <a:pt x="196" y="215"/>
                    <a:pt x="196" y="215"/>
                    <a:pt x="196" y="430"/>
                  </a:cubicBezTo>
                  <a:cubicBezTo>
                    <a:pt x="196" y="215"/>
                    <a:pt x="196" y="215"/>
                    <a:pt x="196" y="215"/>
                  </a:cubicBezTo>
                  <a:cubicBezTo>
                    <a:pt x="0" y="215"/>
                    <a:pt x="196" y="430"/>
                    <a:pt x="0" y="43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30"/>
                    <a:pt x="0" y="430"/>
                    <a:pt x="0" y="645"/>
                  </a:cubicBezTo>
                  <a:cubicBezTo>
                    <a:pt x="0" y="430"/>
                    <a:pt x="196" y="645"/>
                    <a:pt x="196" y="430"/>
                  </a:cubicBezTo>
                  <a:cubicBezTo>
                    <a:pt x="0" y="645"/>
                    <a:pt x="0" y="645"/>
                    <a:pt x="196" y="752"/>
                  </a:cubicBezTo>
                  <a:cubicBezTo>
                    <a:pt x="196" y="860"/>
                    <a:pt x="196" y="860"/>
                    <a:pt x="196" y="860"/>
                  </a:cubicBezTo>
                  <a:cubicBezTo>
                    <a:pt x="393" y="860"/>
                    <a:pt x="393" y="752"/>
                    <a:pt x="393" y="752"/>
                  </a:cubicBezTo>
                  <a:cubicBezTo>
                    <a:pt x="393" y="752"/>
                    <a:pt x="393" y="752"/>
                    <a:pt x="785" y="752"/>
                  </a:cubicBezTo>
                  <a:cubicBezTo>
                    <a:pt x="393" y="860"/>
                    <a:pt x="393" y="860"/>
                    <a:pt x="393" y="967"/>
                  </a:cubicBezTo>
                  <a:cubicBezTo>
                    <a:pt x="393" y="967"/>
                    <a:pt x="393" y="967"/>
                    <a:pt x="393" y="967"/>
                  </a:cubicBezTo>
                  <a:cubicBezTo>
                    <a:pt x="393" y="967"/>
                    <a:pt x="393" y="967"/>
                    <a:pt x="393" y="1182"/>
                  </a:cubicBezTo>
                  <a:cubicBezTo>
                    <a:pt x="785" y="1290"/>
                    <a:pt x="785" y="1397"/>
                    <a:pt x="982" y="1397"/>
                  </a:cubicBezTo>
                  <a:cubicBezTo>
                    <a:pt x="982" y="1397"/>
                    <a:pt x="982" y="1397"/>
                    <a:pt x="982" y="1397"/>
                  </a:cubicBezTo>
                  <a:cubicBezTo>
                    <a:pt x="785" y="1612"/>
                    <a:pt x="982" y="1612"/>
                    <a:pt x="982" y="1827"/>
                  </a:cubicBezTo>
                  <a:cubicBezTo>
                    <a:pt x="1571" y="2042"/>
                    <a:pt x="1571" y="2149"/>
                    <a:pt x="1767" y="2149"/>
                  </a:cubicBezTo>
                  <a:cubicBezTo>
                    <a:pt x="1767" y="2364"/>
                    <a:pt x="1964" y="2579"/>
                    <a:pt x="2160" y="2794"/>
                  </a:cubicBezTo>
                  <a:cubicBezTo>
                    <a:pt x="2160" y="2687"/>
                    <a:pt x="2160" y="2687"/>
                    <a:pt x="2160" y="2687"/>
                  </a:cubicBezTo>
                  <a:cubicBezTo>
                    <a:pt x="2160" y="2794"/>
                    <a:pt x="2553" y="2687"/>
                    <a:pt x="2553" y="2794"/>
                  </a:cubicBezTo>
                  <a:cubicBezTo>
                    <a:pt x="2160" y="2794"/>
                    <a:pt x="2160" y="2794"/>
                    <a:pt x="2160" y="3009"/>
                  </a:cubicBezTo>
                  <a:cubicBezTo>
                    <a:pt x="2553" y="3009"/>
                    <a:pt x="2553" y="3224"/>
                    <a:pt x="2553" y="3439"/>
                  </a:cubicBezTo>
                  <a:cubicBezTo>
                    <a:pt x="2553" y="3439"/>
                    <a:pt x="2553" y="3439"/>
                    <a:pt x="2553" y="3439"/>
                  </a:cubicBezTo>
                  <a:cubicBezTo>
                    <a:pt x="2553" y="3546"/>
                    <a:pt x="2749" y="3546"/>
                    <a:pt x="2945" y="3654"/>
                  </a:cubicBezTo>
                  <a:cubicBezTo>
                    <a:pt x="2945" y="3654"/>
                    <a:pt x="2945" y="3654"/>
                    <a:pt x="2945" y="3654"/>
                  </a:cubicBezTo>
                  <a:cubicBezTo>
                    <a:pt x="2945" y="3761"/>
                    <a:pt x="2945" y="3761"/>
                    <a:pt x="2945" y="3976"/>
                  </a:cubicBezTo>
                  <a:cubicBezTo>
                    <a:pt x="2945" y="4084"/>
                    <a:pt x="3338" y="4084"/>
                    <a:pt x="3338" y="4191"/>
                  </a:cubicBezTo>
                  <a:cubicBezTo>
                    <a:pt x="3338" y="4621"/>
                    <a:pt x="4124" y="4836"/>
                    <a:pt x="4124" y="5051"/>
                  </a:cubicBezTo>
                  <a:cubicBezTo>
                    <a:pt x="4320" y="5051"/>
                    <a:pt x="4320" y="5051"/>
                    <a:pt x="4320" y="5051"/>
                  </a:cubicBezTo>
                  <a:cubicBezTo>
                    <a:pt x="4320" y="5373"/>
                    <a:pt x="4909" y="5588"/>
                    <a:pt x="4909" y="5910"/>
                  </a:cubicBezTo>
                  <a:cubicBezTo>
                    <a:pt x="5105" y="5803"/>
                    <a:pt x="5105" y="5803"/>
                    <a:pt x="5105" y="5803"/>
                  </a:cubicBezTo>
                  <a:cubicBezTo>
                    <a:pt x="5105" y="5803"/>
                    <a:pt x="5105" y="5910"/>
                    <a:pt x="5105" y="6233"/>
                  </a:cubicBezTo>
                  <a:cubicBezTo>
                    <a:pt x="5105" y="6233"/>
                    <a:pt x="5105" y="6340"/>
                    <a:pt x="5302" y="6340"/>
                  </a:cubicBezTo>
                  <a:cubicBezTo>
                    <a:pt x="5302" y="6448"/>
                    <a:pt x="5302" y="6448"/>
                    <a:pt x="5302" y="6448"/>
                  </a:cubicBezTo>
                  <a:cubicBezTo>
                    <a:pt x="5498" y="6555"/>
                    <a:pt x="5498" y="6555"/>
                    <a:pt x="5498" y="6770"/>
                  </a:cubicBezTo>
                  <a:cubicBezTo>
                    <a:pt x="5498" y="6770"/>
                    <a:pt x="5498" y="6770"/>
                    <a:pt x="5498" y="6770"/>
                  </a:cubicBezTo>
                  <a:cubicBezTo>
                    <a:pt x="5498" y="6770"/>
                    <a:pt x="5498" y="6770"/>
                    <a:pt x="5891" y="6770"/>
                  </a:cubicBezTo>
                  <a:cubicBezTo>
                    <a:pt x="5891" y="6770"/>
                    <a:pt x="5891" y="6878"/>
                    <a:pt x="5498" y="6878"/>
                  </a:cubicBezTo>
                  <a:cubicBezTo>
                    <a:pt x="5891" y="6985"/>
                    <a:pt x="5891" y="7307"/>
                    <a:pt x="6087" y="7307"/>
                  </a:cubicBezTo>
                  <a:cubicBezTo>
                    <a:pt x="6087" y="7307"/>
                    <a:pt x="6087" y="7307"/>
                    <a:pt x="6087" y="7630"/>
                  </a:cubicBezTo>
                  <a:cubicBezTo>
                    <a:pt x="6087" y="7630"/>
                    <a:pt x="6676" y="7737"/>
                    <a:pt x="6676" y="7845"/>
                  </a:cubicBezTo>
                  <a:cubicBezTo>
                    <a:pt x="6873" y="7845"/>
                    <a:pt x="6873" y="7737"/>
                    <a:pt x="6873" y="7845"/>
                  </a:cubicBezTo>
                  <a:cubicBezTo>
                    <a:pt x="6873" y="7845"/>
                    <a:pt x="6873" y="7845"/>
                    <a:pt x="6873" y="7845"/>
                  </a:cubicBezTo>
                  <a:cubicBezTo>
                    <a:pt x="6873" y="8167"/>
                    <a:pt x="7462" y="8275"/>
                    <a:pt x="7462" y="8382"/>
                  </a:cubicBezTo>
                  <a:cubicBezTo>
                    <a:pt x="7658" y="9027"/>
                    <a:pt x="7855" y="9242"/>
                    <a:pt x="8247" y="9564"/>
                  </a:cubicBezTo>
                  <a:cubicBezTo>
                    <a:pt x="8444" y="9564"/>
                    <a:pt x="8444" y="9564"/>
                    <a:pt x="8444" y="9564"/>
                  </a:cubicBezTo>
                  <a:cubicBezTo>
                    <a:pt x="8247" y="9672"/>
                    <a:pt x="8640" y="9672"/>
                    <a:pt x="8444" y="9779"/>
                  </a:cubicBezTo>
                  <a:cubicBezTo>
                    <a:pt x="8640" y="9779"/>
                    <a:pt x="8640" y="9994"/>
                    <a:pt x="8640" y="9779"/>
                  </a:cubicBezTo>
                  <a:cubicBezTo>
                    <a:pt x="8640" y="9994"/>
                    <a:pt x="9425" y="10101"/>
                    <a:pt x="9229" y="10424"/>
                  </a:cubicBezTo>
                  <a:cubicBezTo>
                    <a:pt x="9229" y="10424"/>
                    <a:pt x="9229" y="10424"/>
                    <a:pt x="9229" y="10101"/>
                  </a:cubicBezTo>
                  <a:cubicBezTo>
                    <a:pt x="9425" y="10424"/>
                    <a:pt x="9425" y="10531"/>
                    <a:pt x="9622" y="10639"/>
                  </a:cubicBezTo>
                  <a:cubicBezTo>
                    <a:pt x="9622" y="10531"/>
                    <a:pt x="9622" y="10531"/>
                    <a:pt x="9622" y="10531"/>
                  </a:cubicBezTo>
                  <a:cubicBezTo>
                    <a:pt x="10015" y="10531"/>
                    <a:pt x="9622" y="10746"/>
                    <a:pt x="10015" y="10639"/>
                  </a:cubicBezTo>
                  <a:cubicBezTo>
                    <a:pt x="10015" y="10639"/>
                    <a:pt x="9622" y="10746"/>
                    <a:pt x="9622" y="10639"/>
                  </a:cubicBezTo>
                  <a:cubicBezTo>
                    <a:pt x="10211" y="10961"/>
                    <a:pt x="10211" y="11176"/>
                    <a:pt x="10407" y="11821"/>
                  </a:cubicBezTo>
                  <a:cubicBezTo>
                    <a:pt x="10996" y="11928"/>
                    <a:pt x="10996" y="11499"/>
                    <a:pt x="10996" y="11821"/>
                  </a:cubicBezTo>
                  <a:cubicBezTo>
                    <a:pt x="10996" y="11821"/>
                    <a:pt x="10800" y="11821"/>
                    <a:pt x="10996" y="11821"/>
                  </a:cubicBezTo>
                  <a:cubicBezTo>
                    <a:pt x="10996" y="11928"/>
                    <a:pt x="11193" y="11821"/>
                    <a:pt x="11193" y="11928"/>
                  </a:cubicBezTo>
                  <a:cubicBezTo>
                    <a:pt x="10996" y="11928"/>
                    <a:pt x="11193" y="11928"/>
                    <a:pt x="10996" y="12036"/>
                  </a:cubicBezTo>
                  <a:cubicBezTo>
                    <a:pt x="11193" y="12036"/>
                    <a:pt x="11782" y="12036"/>
                    <a:pt x="11782" y="12143"/>
                  </a:cubicBezTo>
                  <a:cubicBezTo>
                    <a:pt x="11782" y="12143"/>
                    <a:pt x="11782" y="12143"/>
                    <a:pt x="11782" y="12143"/>
                  </a:cubicBezTo>
                  <a:cubicBezTo>
                    <a:pt x="11193" y="12358"/>
                    <a:pt x="11782" y="12466"/>
                    <a:pt x="11782" y="12573"/>
                  </a:cubicBezTo>
                  <a:cubicBezTo>
                    <a:pt x="12371" y="13325"/>
                    <a:pt x="12764" y="13970"/>
                    <a:pt x="13353" y="14722"/>
                  </a:cubicBezTo>
                  <a:cubicBezTo>
                    <a:pt x="14335" y="15260"/>
                    <a:pt x="14531" y="16119"/>
                    <a:pt x="15316" y="16657"/>
                  </a:cubicBezTo>
                  <a:cubicBezTo>
                    <a:pt x="15905" y="16657"/>
                    <a:pt x="15905" y="16657"/>
                    <a:pt x="15905" y="16979"/>
                  </a:cubicBezTo>
                  <a:cubicBezTo>
                    <a:pt x="15905" y="16764"/>
                    <a:pt x="15905" y="16764"/>
                    <a:pt x="15905" y="16764"/>
                  </a:cubicBezTo>
                  <a:cubicBezTo>
                    <a:pt x="15905" y="16979"/>
                    <a:pt x="16102" y="16979"/>
                    <a:pt x="15905" y="17087"/>
                  </a:cubicBezTo>
                  <a:cubicBezTo>
                    <a:pt x="16102" y="17194"/>
                    <a:pt x="16298" y="17624"/>
                    <a:pt x="16887" y="17731"/>
                  </a:cubicBezTo>
                  <a:cubicBezTo>
                    <a:pt x="16887" y="17731"/>
                    <a:pt x="16887" y="17731"/>
                    <a:pt x="16887" y="17731"/>
                  </a:cubicBezTo>
                  <a:cubicBezTo>
                    <a:pt x="16887" y="17946"/>
                    <a:pt x="16887" y="17946"/>
                    <a:pt x="16887" y="17946"/>
                  </a:cubicBezTo>
                  <a:cubicBezTo>
                    <a:pt x="16887" y="17731"/>
                    <a:pt x="16887" y="17731"/>
                    <a:pt x="16887" y="17731"/>
                  </a:cubicBezTo>
                  <a:cubicBezTo>
                    <a:pt x="16887" y="17946"/>
                    <a:pt x="16887" y="17946"/>
                    <a:pt x="16887" y="17946"/>
                  </a:cubicBezTo>
                  <a:cubicBezTo>
                    <a:pt x="17084" y="18484"/>
                    <a:pt x="18262" y="19128"/>
                    <a:pt x="18655" y="19773"/>
                  </a:cubicBezTo>
                  <a:cubicBezTo>
                    <a:pt x="19047" y="19881"/>
                    <a:pt x="19047" y="19988"/>
                    <a:pt x="19440" y="20203"/>
                  </a:cubicBezTo>
                  <a:cubicBezTo>
                    <a:pt x="20029" y="20740"/>
                    <a:pt x="20815" y="20955"/>
                    <a:pt x="21011" y="21600"/>
                  </a:cubicBezTo>
                  <a:cubicBezTo>
                    <a:pt x="21011" y="21600"/>
                    <a:pt x="21207" y="21278"/>
                    <a:pt x="21207" y="21170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5" name="شكل حر 152"/>
            <p:cNvSpPr/>
            <p:nvPr/>
          </p:nvSpPr>
          <p:spPr>
            <a:xfrm flipH="1">
              <a:off x="453629" y="2382633"/>
              <a:ext cx="102611" cy="429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72" y="0"/>
                  </a:moveTo>
                  <a:cubicBezTo>
                    <a:pt x="14688" y="10697"/>
                    <a:pt x="14688" y="10697"/>
                    <a:pt x="14688" y="10697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3456" y="21600"/>
                    <a:pt x="3456" y="21600"/>
                    <a:pt x="3456" y="21600"/>
                  </a:cubicBezTo>
                  <a:cubicBezTo>
                    <a:pt x="9504" y="15653"/>
                    <a:pt x="9504" y="15653"/>
                    <a:pt x="9504" y="15653"/>
                  </a:cubicBezTo>
                  <a:cubicBezTo>
                    <a:pt x="0" y="4935"/>
                    <a:pt x="0" y="4935"/>
                    <a:pt x="0" y="4935"/>
                  </a:cubicBezTo>
                  <a:cubicBezTo>
                    <a:pt x="6912" y="0"/>
                    <a:pt x="6912" y="0"/>
                    <a:pt x="6912" y="0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19872" y="0"/>
                    <a:pt x="19872" y="0"/>
                    <a:pt x="19872" y="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549" name="مجموعة 69"/>
          <p:cNvGrpSpPr/>
          <p:nvPr/>
        </p:nvGrpSpPr>
        <p:grpSpPr>
          <a:xfrm>
            <a:off x="4422008" y="5473951"/>
            <a:ext cx="1778656" cy="4833099"/>
            <a:chOff x="0" y="0"/>
            <a:chExt cx="1778655" cy="4833098"/>
          </a:xfrm>
        </p:grpSpPr>
        <p:sp>
          <p:nvSpPr>
            <p:cNvPr id="467" name="شكل حر 70"/>
            <p:cNvSpPr/>
            <p:nvPr/>
          </p:nvSpPr>
          <p:spPr>
            <a:xfrm flipH="1">
              <a:off x="662961" y="322792"/>
              <a:ext cx="36425" cy="169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4" y="0"/>
                  </a:moveTo>
                  <a:lnTo>
                    <a:pt x="0" y="21600"/>
                  </a:lnTo>
                  <a:lnTo>
                    <a:pt x="17876" y="21600"/>
                  </a:lnTo>
                  <a:lnTo>
                    <a:pt x="21600" y="0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8" name="شكل حر 71"/>
            <p:cNvSpPr/>
            <p:nvPr/>
          </p:nvSpPr>
          <p:spPr>
            <a:xfrm flipH="1">
              <a:off x="730847" y="1230882"/>
              <a:ext cx="179310" cy="31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606"/>
                    <a:pt x="87" y="0"/>
                  </a:cubicBezTo>
                  <a:cubicBezTo>
                    <a:pt x="20099" y="6171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69" name="شكل حر 72"/>
            <p:cNvSpPr/>
            <p:nvPr/>
          </p:nvSpPr>
          <p:spPr>
            <a:xfrm flipH="1">
              <a:off x="469592" y="967122"/>
              <a:ext cx="179110" cy="31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0" name="شكل حر 73"/>
            <p:cNvSpPr/>
            <p:nvPr/>
          </p:nvSpPr>
          <p:spPr>
            <a:xfrm flipH="1">
              <a:off x="730847" y="1598891"/>
              <a:ext cx="179310" cy="317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333"/>
                    <a:pt x="87" y="0"/>
                  </a:cubicBezTo>
                  <a:cubicBezTo>
                    <a:pt x="20099" y="6258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1" name="شكل حر 74"/>
            <p:cNvSpPr/>
            <p:nvPr/>
          </p:nvSpPr>
          <p:spPr>
            <a:xfrm flipH="1">
              <a:off x="469592" y="1337642"/>
              <a:ext cx="179110" cy="31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264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2" name="شكل حر 75"/>
            <p:cNvSpPr/>
            <p:nvPr/>
          </p:nvSpPr>
          <p:spPr>
            <a:xfrm flipH="1">
              <a:off x="469592" y="1753379"/>
              <a:ext cx="179110" cy="31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333"/>
                    <a:pt x="19074" y="0"/>
                  </a:cubicBezTo>
                  <a:cubicBezTo>
                    <a:pt x="-1255" y="6258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3" name="شكل حر 76"/>
            <p:cNvSpPr/>
            <p:nvPr/>
          </p:nvSpPr>
          <p:spPr>
            <a:xfrm flipH="1">
              <a:off x="730847" y="815145"/>
              <a:ext cx="179310" cy="317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535"/>
                    <a:pt x="87" y="0"/>
                  </a:cubicBezTo>
                  <a:cubicBezTo>
                    <a:pt x="20099" y="6460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4" name="شكل حر 77"/>
            <p:cNvSpPr/>
            <p:nvPr/>
          </p:nvSpPr>
          <p:spPr>
            <a:xfrm flipH="1">
              <a:off x="469592" y="553897"/>
              <a:ext cx="179110" cy="31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5" name="شكل حر 78"/>
            <p:cNvSpPr/>
            <p:nvPr/>
          </p:nvSpPr>
          <p:spPr>
            <a:xfrm flipH="1">
              <a:off x="730847" y="418248"/>
              <a:ext cx="179310" cy="31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468"/>
                    <a:pt x="87" y="0"/>
                  </a:cubicBezTo>
                  <a:cubicBezTo>
                    <a:pt x="20099" y="6317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6" name="شكل حر 79"/>
            <p:cNvSpPr/>
            <p:nvPr/>
          </p:nvSpPr>
          <p:spPr>
            <a:xfrm flipH="1">
              <a:off x="730847" y="46472"/>
              <a:ext cx="179310" cy="31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19146" y="21600"/>
                  </a:moveTo>
                  <a:cubicBezTo>
                    <a:pt x="19146" y="21600"/>
                    <a:pt x="-1501" y="14468"/>
                    <a:pt x="87" y="0"/>
                  </a:cubicBezTo>
                  <a:cubicBezTo>
                    <a:pt x="20099" y="6317"/>
                    <a:pt x="19146" y="21600"/>
                    <a:pt x="191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7" name="شكل حر 80"/>
            <p:cNvSpPr/>
            <p:nvPr/>
          </p:nvSpPr>
          <p:spPr>
            <a:xfrm flipH="1">
              <a:off x="469592" y="157000"/>
              <a:ext cx="179110" cy="31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21600" fill="norm" stroke="1" extrusionOk="0">
                  <a:moveTo>
                    <a:pt x="16" y="21600"/>
                  </a:moveTo>
                  <a:cubicBezTo>
                    <a:pt x="16" y="21600"/>
                    <a:pt x="20345" y="14468"/>
                    <a:pt x="19074" y="0"/>
                  </a:cubicBezTo>
                  <a:cubicBezTo>
                    <a:pt x="-1255" y="6317"/>
                    <a:pt x="16" y="21600"/>
                    <a:pt x="1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8" name="شكل حر 81"/>
            <p:cNvSpPr/>
            <p:nvPr/>
          </p:nvSpPr>
          <p:spPr>
            <a:xfrm flipH="1">
              <a:off x="1464291" y="314000"/>
              <a:ext cx="26377" cy="1317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" y="0"/>
                  </a:moveTo>
                  <a:lnTo>
                    <a:pt x="0" y="21600"/>
                  </a:lnTo>
                  <a:lnTo>
                    <a:pt x="19543" y="21600"/>
                  </a:lnTo>
                  <a:lnTo>
                    <a:pt x="21600" y="0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79" name="شكل حر 82"/>
            <p:cNvSpPr/>
            <p:nvPr/>
          </p:nvSpPr>
          <p:spPr>
            <a:xfrm flipH="1">
              <a:off x="1514189" y="1019874"/>
              <a:ext cx="141043" cy="24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488"/>
                    <a:pt x="91" y="0"/>
                  </a:cubicBezTo>
                  <a:cubicBezTo>
                    <a:pt x="20061" y="6322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0" name="شكل حر 83"/>
            <p:cNvSpPr/>
            <p:nvPr/>
          </p:nvSpPr>
          <p:spPr>
            <a:xfrm flipH="1">
              <a:off x="1312042" y="815145"/>
              <a:ext cx="137163" cy="24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313"/>
                    <a:pt x="19123" y="0"/>
                  </a:cubicBezTo>
                  <a:cubicBezTo>
                    <a:pt x="-1231" y="650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1" name="شكل حر 84"/>
            <p:cNvSpPr/>
            <p:nvPr/>
          </p:nvSpPr>
          <p:spPr>
            <a:xfrm flipH="1">
              <a:off x="1514189" y="1307498"/>
              <a:ext cx="141043" cy="24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24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2" name="شكل حر 85"/>
            <p:cNvSpPr/>
            <p:nvPr/>
          </p:nvSpPr>
          <p:spPr>
            <a:xfrm flipH="1">
              <a:off x="1312042" y="1102770"/>
              <a:ext cx="137163" cy="24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488"/>
                    <a:pt x="19123" y="0"/>
                  </a:cubicBezTo>
                  <a:cubicBezTo>
                    <a:pt x="-1231" y="6322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3" name="شكل حر 86"/>
            <p:cNvSpPr/>
            <p:nvPr/>
          </p:nvSpPr>
          <p:spPr>
            <a:xfrm flipH="1">
              <a:off x="1312042" y="1426819"/>
              <a:ext cx="137163" cy="2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313"/>
                    <a:pt x="19123" y="0"/>
                  </a:cubicBezTo>
                  <a:cubicBezTo>
                    <a:pt x="-1231" y="624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4" name="شكل حر 87"/>
            <p:cNvSpPr/>
            <p:nvPr/>
          </p:nvSpPr>
          <p:spPr>
            <a:xfrm flipH="1">
              <a:off x="1514189" y="699593"/>
              <a:ext cx="141043" cy="24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5" name="شكل حر 88"/>
            <p:cNvSpPr/>
            <p:nvPr/>
          </p:nvSpPr>
          <p:spPr>
            <a:xfrm flipH="1">
              <a:off x="1312042" y="494865"/>
              <a:ext cx="137163" cy="2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573"/>
                    <a:pt x="19123" y="0"/>
                  </a:cubicBezTo>
                  <a:cubicBezTo>
                    <a:pt x="-1231" y="6246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6" name="شكل حر 89"/>
            <p:cNvSpPr/>
            <p:nvPr/>
          </p:nvSpPr>
          <p:spPr>
            <a:xfrm flipH="1">
              <a:off x="1514189" y="388104"/>
              <a:ext cx="141043" cy="24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31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7" name="شكل حر 90"/>
            <p:cNvSpPr/>
            <p:nvPr/>
          </p:nvSpPr>
          <p:spPr>
            <a:xfrm flipH="1">
              <a:off x="1514189" y="100480"/>
              <a:ext cx="141043" cy="2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19246" y="21600"/>
                  </a:moveTo>
                  <a:cubicBezTo>
                    <a:pt x="19246" y="21600"/>
                    <a:pt x="-1539" y="14573"/>
                    <a:pt x="91" y="0"/>
                  </a:cubicBezTo>
                  <a:cubicBezTo>
                    <a:pt x="20061" y="6506"/>
                    <a:pt x="19246" y="21600"/>
                    <a:pt x="19246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8" name="شكل حر 91"/>
            <p:cNvSpPr/>
            <p:nvPr/>
          </p:nvSpPr>
          <p:spPr>
            <a:xfrm flipH="1">
              <a:off x="1312042" y="187144"/>
              <a:ext cx="137163" cy="242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21600" fill="norm" stroke="1" extrusionOk="0">
                  <a:moveTo>
                    <a:pt x="15" y="21600"/>
                  </a:moveTo>
                  <a:cubicBezTo>
                    <a:pt x="15" y="21600"/>
                    <a:pt x="20369" y="14488"/>
                    <a:pt x="19123" y="0"/>
                  </a:cubicBezTo>
                  <a:cubicBezTo>
                    <a:pt x="-1231" y="6322"/>
                    <a:pt x="15" y="21600"/>
                    <a:pt x="15" y="21600"/>
                  </a:cubicBezTo>
                  <a:close/>
                </a:path>
              </a:pathLst>
            </a:custGeom>
            <a:solidFill>
              <a:srgbClr val="C7CC6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9" name="شكل حر 92"/>
            <p:cNvSpPr/>
            <p:nvPr/>
          </p:nvSpPr>
          <p:spPr>
            <a:xfrm flipH="1">
              <a:off x="1466627" y="1037458"/>
              <a:ext cx="312029" cy="155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6" h="21600" fill="norm" stroke="1" extrusionOk="0">
                  <a:moveTo>
                    <a:pt x="9287" y="20037"/>
                  </a:moveTo>
                  <a:cubicBezTo>
                    <a:pt x="9287" y="17650"/>
                    <a:pt x="9287" y="17650"/>
                    <a:pt x="9287" y="17650"/>
                  </a:cubicBezTo>
                  <a:cubicBezTo>
                    <a:pt x="7551" y="17445"/>
                    <a:pt x="-549" y="16251"/>
                    <a:pt x="30" y="14112"/>
                  </a:cubicBezTo>
                  <a:cubicBezTo>
                    <a:pt x="6587" y="14770"/>
                    <a:pt x="8708" y="16005"/>
                    <a:pt x="9287" y="16869"/>
                  </a:cubicBezTo>
                  <a:cubicBezTo>
                    <a:pt x="9287" y="13783"/>
                    <a:pt x="9287" y="13783"/>
                    <a:pt x="9287" y="13783"/>
                  </a:cubicBezTo>
                  <a:cubicBezTo>
                    <a:pt x="7551" y="13536"/>
                    <a:pt x="-549" y="12384"/>
                    <a:pt x="30" y="10245"/>
                  </a:cubicBezTo>
                  <a:cubicBezTo>
                    <a:pt x="6394" y="10903"/>
                    <a:pt x="8515" y="12096"/>
                    <a:pt x="9094" y="12919"/>
                  </a:cubicBezTo>
                  <a:cubicBezTo>
                    <a:pt x="9094" y="8805"/>
                    <a:pt x="9094" y="8805"/>
                    <a:pt x="9094" y="8805"/>
                  </a:cubicBezTo>
                  <a:cubicBezTo>
                    <a:pt x="6587" y="8475"/>
                    <a:pt x="222" y="7323"/>
                    <a:pt x="801" y="5390"/>
                  </a:cubicBezTo>
                  <a:cubicBezTo>
                    <a:pt x="5815" y="5925"/>
                    <a:pt x="7937" y="6747"/>
                    <a:pt x="9094" y="7529"/>
                  </a:cubicBezTo>
                  <a:cubicBezTo>
                    <a:pt x="9094" y="4814"/>
                    <a:pt x="9094" y="4814"/>
                    <a:pt x="9094" y="4814"/>
                  </a:cubicBezTo>
                  <a:cubicBezTo>
                    <a:pt x="6780" y="4485"/>
                    <a:pt x="-163" y="3333"/>
                    <a:pt x="415" y="1358"/>
                  </a:cubicBezTo>
                  <a:cubicBezTo>
                    <a:pt x="5815" y="1893"/>
                    <a:pt x="8130" y="2880"/>
                    <a:pt x="9094" y="3621"/>
                  </a:cubicBezTo>
                  <a:cubicBezTo>
                    <a:pt x="9094" y="2304"/>
                    <a:pt x="9094" y="2304"/>
                    <a:pt x="9094" y="2304"/>
                  </a:cubicBezTo>
                  <a:cubicBezTo>
                    <a:pt x="10637" y="2304"/>
                    <a:pt x="10637" y="2304"/>
                    <a:pt x="10637" y="2304"/>
                  </a:cubicBezTo>
                  <a:cubicBezTo>
                    <a:pt x="11794" y="1522"/>
                    <a:pt x="14108" y="535"/>
                    <a:pt x="19315" y="0"/>
                  </a:cubicBezTo>
                  <a:cubicBezTo>
                    <a:pt x="19894" y="1934"/>
                    <a:pt x="13337" y="3086"/>
                    <a:pt x="10830" y="3456"/>
                  </a:cubicBezTo>
                  <a:cubicBezTo>
                    <a:pt x="10830" y="6665"/>
                    <a:pt x="10830" y="6665"/>
                    <a:pt x="10830" y="6665"/>
                  </a:cubicBezTo>
                  <a:cubicBezTo>
                    <a:pt x="11601" y="5842"/>
                    <a:pt x="13530" y="4485"/>
                    <a:pt x="19894" y="3826"/>
                  </a:cubicBezTo>
                  <a:cubicBezTo>
                    <a:pt x="20665" y="6007"/>
                    <a:pt x="12565" y="7159"/>
                    <a:pt x="10830" y="7365"/>
                  </a:cubicBezTo>
                  <a:cubicBezTo>
                    <a:pt x="10830" y="10862"/>
                    <a:pt x="10830" y="10862"/>
                    <a:pt x="10830" y="10862"/>
                  </a:cubicBezTo>
                  <a:cubicBezTo>
                    <a:pt x="11987" y="10080"/>
                    <a:pt x="14108" y="8969"/>
                    <a:pt x="19701" y="8393"/>
                  </a:cubicBezTo>
                  <a:cubicBezTo>
                    <a:pt x="20280" y="10409"/>
                    <a:pt x="13144" y="11602"/>
                    <a:pt x="10830" y="11931"/>
                  </a:cubicBezTo>
                  <a:cubicBezTo>
                    <a:pt x="10830" y="15264"/>
                    <a:pt x="10830" y="15264"/>
                    <a:pt x="10830" y="15264"/>
                  </a:cubicBezTo>
                  <a:cubicBezTo>
                    <a:pt x="11987" y="14441"/>
                    <a:pt x="14301" y="13454"/>
                    <a:pt x="19701" y="12878"/>
                  </a:cubicBezTo>
                  <a:cubicBezTo>
                    <a:pt x="20280" y="14853"/>
                    <a:pt x="13337" y="16005"/>
                    <a:pt x="10830" y="16334"/>
                  </a:cubicBezTo>
                  <a:cubicBezTo>
                    <a:pt x="11022" y="20242"/>
                    <a:pt x="11022" y="20242"/>
                    <a:pt x="11022" y="20242"/>
                  </a:cubicBezTo>
                  <a:cubicBezTo>
                    <a:pt x="11408" y="19502"/>
                    <a:pt x="12951" y="17856"/>
                    <a:pt x="20280" y="17074"/>
                  </a:cubicBezTo>
                  <a:cubicBezTo>
                    <a:pt x="21051" y="19378"/>
                    <a:pt x="11987" y="20530"/>
                    <a:pt x="11022" y="20654"/>
                  </a:cubicBezTo>
                  <a:cubicBezTo>
                    <a:pt x="11022" y="21600"/>
                    <a:pt x="11022" y="21600"/>
                    <a:pt x="11022" y="21600"/>
                  </a:cubicBezTo>
                  <a:cubicBezTo>
                    <a:pt x="9287" y="21600"/>
                    <a:pt x="9287" y="21600"/>
                    <a:pt x="9287" y="21600"/>
                  </a:cubicBezTo>
                  <a:cubicBezTo>
                    <a:pt x="9287" y="21312"/>
                    <a:pt x="9287" y="21312"/>
                    <a:pt x="9287" y="21312"/>
                  </a:cubicBezTo>
                  <a:cubicBezTo>
                    <a:pt x="6780" y="20983"/>
                    <a:pt x="222" y="19831"/>
                    <a:pt x="801" y="17856"/>
                  </a:cubicBezTo>
                  <a:cubicBezTo>
                    <a:pt x="6008" y="18391"/>
                    <a:pt x="8130" y="19296"/>
                    <a:pt x="9287" y="20037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0" name="شكل حر 94"/>
            <p:cNvSpPr/>
            <p:nvPr/>
          </p:nvSpPr>
          <p:spPr>
            <a:xfrm flipH="1">
              <a:off x="1202663" y="3376135"/>
              <a:ext cx="396568" cy="703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1600" fill="norm" stroke="1" extrusionOk="0">
                  <a:moveTo>
                    <a:pt x="18985" y="21600"/>
                  </a:moveTo>
                  <a:cubicBezTo>
                    <a:pt x="18985" y="21600"/>
                    <a:pt x="-1478" y="14491"/>
                    <a:pt x="85" y="0"/>
                  </a:cubicBezTo>
                  <a:cubicBezTo>
                    <a:pt x="20122" y="6289"/>
                    <a:pt x="18985" y="21600"/>
                    <a:pt x="1898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1" name="شكل حر 95"/>
            <p:cNvSpPr/>
            <p:nvPr/>
          </p:nvSpPr>
          <p:spPr>
            <a:xfrm flipH="1">
              <a:off x="1152802" y="3461543"/>
              <a:ext cx="383082" cy="6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fill="norm" stroke="1" extrusionOk="0">
                  <a:moveTo>
                    <a:pt x="20930" y="21404"/>
                  </a:moveTo>
                  <a:cubicBezTo>
                    <a:pt x="20428" y="21305"/>
                    <a:pt x="20428" y="20913"/>
                    <a:pt x="20093" y="20618"/>
                  </a:cubicBezTo>
                  <a:cubicBezTo>
                    <a:pt x="19926" y="20618"/>
                    <a:pt x="20093" y="20618"/>
                    <a:pt x="20093" y="20520"/>
                  </a:cubicBezTo>
                  <a:cubicBezTo>
                    <a:pt x="19423" y="20324"/>
                    <a:pt x="19256" y="19833"/>
                    <a:pt x="19088" y="19440"/>
                  </a:cubicBezTo>
                  <a:cubicBezTo>
                    <a:pt x="19088" y="19440"/>
                    <a:pt x="19088" y="19440"/>
                    <a:pt x="19088" y="19440"/>
                  </a:cubicBezTo>
                  <a:cubicBezTo>
                    <a:pt x="19088" y="19342"/>
                    <a:pt x="18921" y="19342"/>
                    <a:pt x="18753" y="19342"/>
                  </a:cubicBezTo>
                  <a:cubicBezTo>
                    <a:pt x="18921" y="19342"/>
                    <a:pt x="18921" y="19342"/>
                    <a:pt x="18921" y="19342"/>
                  </a:cubicBezTo>
                  <a:cubicBezTo>
                    <a:pt x="18753" y="19342"/>
                    <a:pt x="18753" y="19244"/>
                    <a:pt x="18586" y="19244"/>
                  </a:cubicBezTo>
                  <a:cubicBezTo>
                    <a:pt x="18586" y="19047"/>
                    <a:pt x="18753" y="19047"/>
                    <a:pt x="18753" y="19047"/>
                  </a:cubicBezTo>
                  <a:cubicBezTo>
                    <a:pt x="18586" y="18949"/>
                    <a:pt x="18586" y="18949"/>
                    <a:pt x="18586" y="18949"/>
                  </a:cubicBezTo>
                  <a:cubicBezTo>
                    <a:pt x="18251" y="18949"/>
                    <a:pt x="18419" y="18753"/>
                    <a:pt x="18084" y="18655"/>
                  </a:cubicBezTo>
                  <a:cubicBezTo>
                    <a:pt x="18084" y="18655"/>
                    <a:pt x="18084" y="18655"/>
                    <a:pt x="18084" y="18655"/>
                  </a:cubicBezTo>
                  <a:cubicBezTo>
                    <a:pt x="17749" y="18458"/>
                    <a:pt x="17581" y="18065"/>
                    <a:pt x="17247" y="17967"/>
                  </a:cubicBezTo>
                  <a:cubicBezTo>
                    <a:pt x="17247" y="17869"/>
                    <a:pt x="17247" y="17869"/>
                    <a:pt x="17247" y="17869"/>
                  </a:cubicBezTo>
                  <a:cubicBezTo>
                    <a:pt x="17247" y="17869"/>
                    <a:pt x="17079" y="17869"/>
                    <a:pt x="17079" y="17771"/>
                  </a:cubicBezTo>
                  <a:cubicBezTo>
                    <a:pt x="17079" y="17673"/>
                    <a:pt x="16912" y="17673"/>
                    <a:pt x="16912" y="17575"/>
                  </a:cubicBezTo>
                  <a:cubicBezTo>
                    <a:pt x="16912" y="17575"/>
                    <a:pt x="16912" y="17575"/>
                    <a:pt x="16912" y="17575"/>
                  </a:cubicBezTo>
                  <a:cubicBezTo>
                    <a:pt x="16744" y="17575"/>
                    <a:pt x="16912" y="17476"/>
                    <a:pt x="16744" y="17476"/>
                  </a:cubicBezTo>
                  <a:cubicBezTo>
                    <a:pt x="16744" y="17280"/>
                    <a:pt x="16744" y="17280"/>
                    <a:pt x="16744" y="17280"/>
                  </a:cubicBezTo>
                  <a:cubicBezTo>
                    <a:pt x="16409" y="17280"/>
                    <a:pt x="16744" y="17280"/>
                    <a:pt x="16744" y="17182"/>
                  </a:cubicBezTo>
                  <a:cubicBezTo>
                    <a:pt x="16409" y="17280"/>
                    <a:pt x="16409" y="17280"/>
                    <a:pt x="16409" y="17280"/>
                  </a:cubicBezTo>
                  <a:cubicBezTo>
                    <a:pt x="16409" y="17182"/>
                    <a:pt x="16409" y="17182"/>
                    <a:pt x="16409" y="17084"/>
                  </a:cubicBezTo>
                  <a:cubicBezTo>
                    <a:pt x="16409" y="17084"/>
                    <a:pt x="16409" y="17084"/>
                    <a:pt x="16409" y="17084"/>
                  </a:cubicBezTo>
                  <a:cubicBezTo>
                    <a:pt x="16242" y="16985"/>
                    <a:pt x="16242" y="16887"/>
                    <a:pt x="16074" y="16985"/>
                  </a:cubicBezTo>
                  <a:cubicBezTo>
                    <a:pt x="16242" y="16887"/>
                    <a:pt x="16242" y="17084"/>
                    <a:pt x="16409" y="16985"/>
                  </a:cubicBezTo>
                  <a:cubicBezTo>
                    <a:pt x="15907" y="16691"/>
                    <a:pt x="15740" y="16298"/>
                    <a:pt x="15405" y="16004"/>
                  </a:cubicBezTo>
                  <a:cubicBezTo>
                    <a:pt x="15405" y="15905"/>
                    <a:pt x="15405" y="15905"/>
                    <a:pt x="15405" y="15905"/>
                  </a:cubicBezTo>
                  <a:cubicBezTo>
                    <a:pt x="15237" y="15807"/>
                    <a:pt x="15237" y="15807"/>
                    <a:pt x="15237" y="15807"/>
                  </a:cubicBezTo>
                  <a:cubicBezTo>
                    <a:pt x="15237" y="15611"/>
                    <a:pt x="15237" y="15611"/>
                    <a:pt x="15237" y="15611"/>
                  </a:cubicBezTo>
                  <a:cubicBezTo>
                    <a:pt x="15237" y="15513"/>
                    <a:pt x="15070" y="15611"/>
                    <a:pt x="14735" y="15513"/>
                  </a:cubicBezTo>
                  <a:cubicBezTo>
                    <a:pt x="15070" y="15513"/>
                    <a:pt x="15070" y="15513"/>
                    <a:pt x="15070" y="15513"/>
                  </a:cubicBezTo>
                  <a:cubicBezTo>
                    <a:pt x="14735" y="15415"/>
                    <a:pt x="14735" y="15316"/>
                    <a:pt x="14735" y="15316"/>
                  </a:cubicBezTo>
                  <a:cubicBezTo>
                    <a:pt x="14735" y="15316"/>
                    <a:pt x="14735" y="15316"/>
                    <a:pt x="14735" y="15316"/>
                  </a:cubicBezTo>
                  <a:cubicBezTo>
                    <a:pt x="14735" y="15316"/>
                    <a:pt x="14735" y="15218"/>
                    <a:pt x="14567" y="15218"/>
                  </a:cubicBezTo>
                  <a:cubicBezTo>
                    <a:pt x="14735" y="15218"/>
                    <a:pt x="14735" y="15218"/>
                    <a:pt x="14735" y="15218"/>
                  </a:cubicBezTo>
                  <a:cubicBezTo>
                    <a:pt x="14735" y="15120"/>
                    <a:pt x="14567" y="15218"/>
                    <a:pt x="14567" y="15120"/>
                  </a:cubicBezTo>
                  <a:cubicBezTo>
                    <a:pt x="14567" y="15120"/>
                    <a:pt x="14567" y="15120"/>
                    <a:pt x="14567" y="15120"/>
                  </a:cubicBezTo>
                  <a:cubicBezTo>
                    <a:pt x="14400" y="15022"/>
                    <a:pt x="14233" y="14924"/>
                    <a:pt x="14233" y="14727"/>
                  </a:cubicBezTo>
                  <a:cubicBezTo>
                    <a:pt x="14233" y="14727"/>
                    <a:pt x="14233" y="14727"/>
                    <a:pt x="14233" y="14727"/>
                  </a:cubicBezTo>
                  <a:cubicBezTo>
                    <a:pt x="14065" y="14629"/>
                    <a:pt x="14065" y="14629"/>
                    <a:pt x="13898" y="14531"/>
                  </a:cubicBezTo>
                  <a:cubicBezTo>
                    <a:pt x="13898" y="14433"/>
                    <a:pt x="14065" y="14531"/>
                    <a:pt x="13898" y="14433"/>
                  </a:cubicBezTo>
                  <a:cubicBezTo>
                    <a:pt x="13730" y="14433"/>
                    <a:pt x="13730" y="14236"/>
                    <a:pt x="13730" y="14335"/>
                  </a:cubicBezTo>
                  <a:cubicBezTo>
                    <a:pt x="13730" y="14236"/>
                    <a:pt x="13563" y="14138"/>
                    <a:pt x="13563" y="14040"/>
                  </a:cubicBezTo>
                  <a:cubicBezTo>
                    <a:pt x="13563" y="14040"/>
                    <a:pt x="13563" y="13942"/>
                    <a:pt x="13730" y="14040"/>
                  </a:cubicBezTo>
                  <a:cubicBezTo>
                    <a:pt x="13730" y="13942"/>
                    <a:pt x="13730" y="13942"/>
                    <a:pt x="13730" y="13942"/>
                  </a:cubicBezTo>
                  <a:cubicBezTo>
                    <a:pt x="13730" y="13942"/>
                    <a:pt x="13730" y="14040"/>
                    <a:pt x="13730" y="13942"/>
                  </a:cubicBezTo>
                  <a:cubicBezTo>
                    <a:pt x="13730" y="13942"/>
                    <a:pt x="13563" y="13844"/>
                    <a:pt x="13563" y="13844"/>
                  </a:cubicBezTo>
                  <a:cubicBezTo>
                    <a:pt x="13228" y="13745"/>
                    <a:pt x="13060" y="13745"/>
                    <a:pt x="13060" y="13647"/>
                  </a:cubicBezTo>
                  <a:cubicBezTo>
                    <a:pt x="13060" y="13647"/>
                    <a:pt x="13060" y="13549"/>
                    <a:pt x="13228" y="13549"/>
                  </a:cubicBezTo>
                  <a:cubicBezTo>
                    <a:pt x="12726" y="13549"/>
                    <a:pt x="12726" y="13549"/>
                    <a:pt x="12726" y="13549"/>
                  </a:cubicBezTo>
                  <a:cubicBezTo>
                    <a:pt x="12726" y="13451"/>
                    <a:pt x="12893" y="13451"/>
                    <a:pt x="12726" y="13451"/>
                  </a:cubicBezTo>
                  <a:cubicBezTo>
                    <a:pt x="12726" y="13451"/>
                    <a:pt x="12726" y="13451"/>
                    <a:pt x="12558" y="13451"/>
                  </a:cubicBezTo>
                  <a:cubicBezTo>
                    <a:pt x="12726" y="13451"/>
                    <a:pt x="12558" y="13255"/>
                    <a:pt x="12558" y="13255"/>
                  </a:cubicBezTo>
                  <a:cubicBezTo>
                    <a:pt x="12726" y="13255"/>
                    <a:pt x="12726" y="13255"/>
                    <a:pt x="12726" y="13255"/>
                  </a:cubicBezTo>
                  <a:cubicBezTo>
                    <a:pt x="12558" y="13255"/>
                    <a:pt x="12558" y="13255"/>
                    <a:pt x="12558" y="13255"/>
                  </a:cubicBezTo>
                  <a:cubicBezTo>
                    <a:pt x="12558" y="13058"/>
                    <a:pt x="12558" y="13058"/>
                    <a:pt x="12558" y="13058"/>
                  </a:cubicBezTo>
                  <a:cubicBezTo>
                    <a:pt x="12558" y="13058"/>
                    <a:pt x="12558" y="12960"/>
                    <a:pt x="12391" y="13058"/>
                  </a:cubicBezTo>
                  <a:cubicBezTo>
                    <a:pt x="12558" y="13058"/>
                    <a:pt x="12558" y="13058"/>
                    <a:pt x="12558" y="13058"/>
                  </a:cubicBezTo>
                  <a:cubicBezTo>
                    <a:pt x="12391" y="13058"/>
                    <a:pt x="12391" y="12960"/>
                    <a:pt x="12223" y="12960"/>
                  </a:cubicBezTo>
                  <a:cubicBezTo>
                    <a:pt x="12391" y="12960"/>
                    <a:pt x="12391" y="12960"/>
                    <a:pt x="12391" y="12960"/>
                  </a:cubicBezTo>
                  <a:cubicBezTo>
                    <a:pt x="12223" y="12862"/>
                    <a:pt x="12056" y="12764"/>
                    <a:pt x="11721" y="12665"/>
                  </a:cubicBezTo>
                  <a:cubicBezTo>
                    <a:pt x="11721" y="12764"/>
                    <a:pt x="12056" y="12665"/>
                    <a:pt x="12056" y="12764"/>
                  </a:cubicBezTo>
                  <a:cubicBezTo>
                    <a:pt x="12056" y="12665"/>
                    <a:pt x="11553" y="12567"/>
                    <a:pt x="11553" y="12469"/>
                  </a:cubicBezTo>
                  <a:cubicBezTo>
                    <a:pt x="11386" y="12469"/>
                    <a:pt x="11386" y="12469"/>
                    <a:pt x="11386" y="12469"/>
                  </a:cubicBezTo>
                  <a:cubicBezTo>
                    <a:pt x="11386" y="12469"/>
                    <a:pt x="11553" y="12371"/>
                    <a:pt x="11386" y="12371"/>
                  </a:cubicBezTo>
                  <a:cubicBezTo>
                    <a:pt x="11553" y="12371"/>
                    <a:pt x="11386" y="12371"/>
                    <a:pt x="11386" y="12175"/>
                  </a:cubicBezTo>
                  <a:cubicBezTo>
                    <a:pt x="11386" y="12175"/>
                    <a:pt x="11386" y="12175"/>
                    <a:pt x="11386" y="12175"/>
                  </a:cubicBezTo>
                  <a:cubicBezTo>
                    <a:pt x="11386" y="12175"/>
                    <a:pt x="11051" y="11978"/>
                    <a:pt x="11051" y="11880"/>
                  </a:cubicBezTo>
                  <a:cubicBezTo>
                    <a:pt x="11051" y="11880"/>
                    <a:pt x="10884" y="11880"/>
                    <a:pt x="10884" y="11782"/>
                  </a:cubicBezTo>
                  <a:cubicBezTo>
                    <a:pt x="10884" y="11782"/>
                    <a:pt x="10884" y="11782"/>
                    <a:pt x="10884" y="11782"/>
                  </a:cubicBezTo>
                  <a:cubicBezTo>
                    <a:pt x="10884" y="11684"/>
                    <a:pt x="10884" y="11684"/>
                    <a:pt x="10884" y="11684"/>
                  </a:cubicBezTo>
                  <a:cubicBezTo>
                    <a:pt x="10716" y="11684"/>
                    <a:pt x="11219" y="11880"/>
                    <a:pt x="11051" y="11880"/>
                  </a:cubicBezTo>
                  <a:cubicBezTo>
                    <a:pt x="11051" y="11782"/>
                    <a:pt x="10716" y="11782"/>
                    <a:pt x="10884" y="11782"/>
                  </a:cubicBezTo>
                  <a:cubicBezTo>
                    <a:pt x="10884" y="11684"/>
                    <a:pt x="10716" y="11684"/>
                    <a:pt x="10716" y="11585"/>
                  </a:cubicBezTo>
                  <a:cubicBezTo>
                    <a:pt x="10716" y="11585"/>
                    <a:pt x="10884" y="11585"/>
                    <a:pt x="10884" y="11487"/>
                  </a:cubicBezTo>
                  <a:cubicBezTo>
                    <a:pt x="10716" y="11487"/>
                    <a:pt x="10716" y="11487"/>
                    <a:pt x="10716" y="11487"/>
                  </a:cubicBezTo>
                  <a:cubicBezTo>
                    <a:pt x="10549" y="11291"/>
                    <a:pt x="10549" y="11291"/>
                    <a:pt x="10549" y="11291"/>
                  </a:cubicBezTo>
                  <a:cubicBezTo>
                    <a:pt x="10549" y="11487"/>
                    <a:pt x="10549" y="11291"/>
                    <a:pt x="10549" y="11291"/>
                  </a:cubicBezTo>
                  <a:cubicBezTo>
                    <a:pt x="10381" y="11291"/>
                    <a:pt x="10381" y="11291"/>
                    <a:pt x="10381" y="11291"/>
                  </a:cubicBezTo>
                  <a:cubicBezTo>
                    <a:pt x="10549" y="11193"/>
                    <a:pt x="10549" y="11193"/>
                    <a:pt x="10549" y="11193"/>
                  </a:cubicBezTo>
                  <a:cubicBezTo>
                    <a:pt x="10381" y="11193"/>
                    <a:pt x="10381" y="11193"/>
                    <a:pt x="10381" y="11193"/>
                  </a:cubicBezTo>
                  <a:cubicBezTo>
                    <a:pt x="10381" y="11193"/>
                    <a:pt x="10381" y="11193"/>
                    <a:pt x="10381" y="11193"/>
                  </a:cubicBezTo>
                  <a:cubicBezTo>
                    <a:pt x="10214" y="11193"/>
                    <a:pt x="10214" y="11095"/>
                    <a:pt x="10047" y="11095"/>
                  </a:cubicBezTo>
                  <a:cubicBezTo>
                    <a:pt x="10047" y="10996"/>
                    <a:pt x="9879" y="10898"/>
                    <a:pt x="10047" y="10800"/>
                  </a:cubicBezTo>
                  <a:cubicBezTo>
                    <a:pt x="9879" y="10702"/>
                    <a:pt x="9712" y="10702"/>
                    <a:pt x="9712" y="10604"/>
                  </a:cubicBezTo>
                  <a:cubicBezTo>
                    <a:pt x="9712" y="10604"/>
                    <a:pt x="9712" y="10702"/>
                    <a:pt x="9879" y="10604"/>
                  </a:cubicBezTo>
                  <a:cubicBezTo>
                    <a:pt x="9712" y="10604"/>
                    <a:pt x="9712" y="10604"/>
                    <a:pt x="9712" y="10604"/>
                  </a:cubicBezTo>
                  <a:cubicBezTo>
                    <a:pt x="9712" y="10407"/>
                    <a:pt x="9712" y="10407"/>
                    <a:pt x="9712" y="10407"/>
                  </a:cubicBezTo>
                  <a:cubicBezTo>
                    <a:pt x="9544" y="10309"/>
                    <a:pt x="9544" y="10407"/>
                    <a:pt x="9544" y="10407"/>
                  </a:cubicBezTo>
                  <a:cubicBezTo>
                    <a:pt x="9544" y="10309"/>
                    <a:pt x="9209" y="10211"/>
                    <a:pt x="9209" y="10113"/>
                  </a:cubicBezTo>
                  <a:cubicBezTo>
                    <a:pt x="9377" y="10113"/>
                    <a:pt x="9377" y="10211"/>
                    <a:pt x="9377" y="10113"/>
                  </a:cubicBezTo>
                  <a:cubicBezTo>
                    <a:pt x="9544" y="10015"/>
                    <a:pt x="9209" y="10015"/>
                    <a:pt x="9209" y="9916"/>
                  </a:cubicBezTo>
                  <a:cubicBezTo>
                    <a:pt x="9209" y="10015"/>
                    <a:pt x="9209" y="10015"/>
                    <a:pt x="9209" y="10015"/>
                  </a:cubicBezTo>
                  <a:cubicBezTo>
                    <a:pt x="9209" y="9916"/>
                    <a:pt x="9042" y="9916"/>
                    <a:pt x="9209" y="9916"/>
                  </a:cubicBezTo>
                  <a:cubicBezTo>
                    <a:pt x="9042" y="9916"/>
                    <a:pt x="9209" y="9818"/>
                    <a:pt x="9042" y="9916"/>
                  </a:cubicBezTo>
                  <a:cubicBezTo>
                    <a:pt x="9042" y="9720"/>
                    <a:pt x="8372" y="9425"/>
                    <a:pt x="8540" y="9327"/>
                  </a:cubicBezTo>
                  <a:cubicBezTo>
                    <a:pt x="8540" y="9327"/>
                    <a:pt x="8540" y="9229"/>
                    <a:pt x="8372" y="9229"/>
                  </a:cubicBezTo>
                  <a:cubicBezTo>
                    <a:pt x="8372" y="9327"/>
                    <a:pt x="8540" y="9327"/>
                    <a:pt x="8540" y="9327"/>
                  </a:cubicBezTo>
                  <a:cubicBezTo>
                    <a:pt x="8372" y="9327"/>
                    <a:pt x="8372" y="9327"/>
                    <a:pt x="8372" y="9327"/>
                  </a:cubicBezTo>
                  <a:cubicBezTo>
                    <a:pt x="8372" y="9229"/>
                    <a:pt x="8372" y="9229"/>
                    <a:pt x="8540" y="9229"/>
                  </a:cubicBezTo>
                  <a:cubicBezTo>
                    <a:pt x="8540" y="9229"/>
                    <a:pt x="8205" y="9229"/>
                    <a:pt x="8205" y="9131"/>
                  </a:cubicBezTo>
                  <a:cubicBezTo>
                    <a:pt x="8205" y="9131"/>
                    <a:pt x="8205" y="9131"/>
                    <a:pt x="8205" y="9033"/>
                  </a:cubicBezTo>
                  <a:cubicBezTo>
                    <a:pt x="8037" y="9033"/>
                    <a:pt x="8037" y="9033"/>
                    <a:pt x="8037" y="9033"/>
                  </a:cubicBezTo>
                  <a:cubicBezTo>
                    <a:pt x="8037" y="8935"/>
                    <a:pt x="8037" y="8935"/>
                    <a:pt x="8205" y="8935"/>
                  </a:cubicBezTo>
                  <a:cubicBezTo>
                    <a:pt x="8037" y="8836"/>
                    <a:pt x="8037" y="8836"/>
                    <a:pt x="8037" y="8836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836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8037" y="8640"/>
                    <a:pt x="8037" y="8640"/>
                    <a:pt x="8037" y="8640"/>
                  </a:cubicBezTo>
                  <a:cubicBezTo>
                    <a:pt x="7870" y="8640"/>
                    <a:pt x="7870" y="8640"/>
                    <a:pt x="7870" y="8640"/>
                  </a:cubicBezTo>
                  <a:cubicBezTo>
                    <a:pt x="7870" y="8542"/>
                    <a:pt x="7870" y="8542"/>
                    <a:pt x="7870" y="8542"/>
                  </a:cubicBezTo>
                  <a:cubicBezTo>
                    <a:pt x="7702" y="8542"/>
                    <a:pt x="7702" y="8542"/>
                    <a:pt x="7702" y="8542"/>
                  </a:cubicBezTo>
                  <a:cubicBezTo>
                    <a:pt x="7702" y="8542"/>
                    <a:pt x="7535" y="8444"/>
                    <a:pt x="7702" y="8444"/>
                  </a:cubicBezTo>
                  <a:cubicBezTo>
                    <a:pt x="7702" y="8542"/>
                    <a:pt x="7702" y="8542"/>
                    <a:pt x="7702" y="8542"/>
                  </a:cubicBezTo>
                  <a:cubicBezTo>
                    <a:pt x="7702" y="8444"/>
                    <a:pt x="7870" y="8444"/>
                    <a:pt x="7702" y="8444"/>
                  </a:cubicBezTo>
                  <a:cubicBezTo>
                    <a:pt x="7702" y="8345"/>
                    <a:pt x="7535" y="8444"/>
                    <a:pt x="7535" y="8345"/>
                  </a:cubicBezTo>
                  <a:cubicBezTo>
                    <a:pt x="7702" y="8345"/>
                    <a:pt x="7702" y="8345"/>
                    <a:pt x="7702" y="8345"/>
                  </a:cubicBezTo>
                  <a:cubicBezTo>
                    <a:pt x="7702" y="8345"/>
                    <a:pt x="7702" y="8345"/>
                    <a:pt x="7702" y="8345"/>
                  </a:cubicBezTo>
                  <a:cubicBezTo>
                    <a:pt x="7535" y="8345"/>
                    <a:pt x="7535" y="8345"/>
                    <a:pt x="7535" y="8345"/>
                  </a:cubicBezTo>
                  <a:cubicBezTo>
                    <a:pt x="7535" y="8345"/>
                    <a:pt x="7535" y="8345"/>
                    <a:pt x="7535" y="8345"/>
                  </a:cubicBezTo>
                  <a:cubicBezTo>
                    <a:pt x="7535" y="8345"/>
                    <a:pt x="7535" y="8247"/>
                    <a:pt x="7367" y="8247"/>
                  </a:cubicBezTo>
                  <a:cubicBezTo>
                    <a:pt x="7367" y="8149"/>
                    <a:pt x="7367" y="8149"/>
                    <a:pt x="7367" y="8051"/>
                  </a:cubicBezTo>
                  <a:cubicBezTo>
                    <a:pt x="7367" y="8051"/>
                    <a:pt x="7367" y="8051"/>
                    <a:pt x="7367" y="8051"/>
                  </a:cubicBezTo>
                  <a:cubicBezTo>
                    <a:pt x="7200" y="7953"/>
                    <a:pt x="7200" y="7953"/>
                    <a:pt x="7200" y="7953"/>
                  </a:cubicBezTo>
                  <a:cubicBezTo>
                    <a:pt x="7200" y="7953"/>
                    <a:pt x="7200" y="7953"/>
                    <a:pt x="7200" y="7953"/>
                  </a:cubicBezTo>
                  <a:cubicBezTo>
                    <a:pt x="7033" y="7855"/>
                    <a:pt x="7033" y="7855"/>
                    <a:pt x="7033" y="7855"/>
                  </a:cubicBezTo>
                  <a:cubicBezTo>
                    <a:pt x="7033" y="7756"/>
                    <a:pt x="7200" y="7756"/>
                    <a:pt x="7033" y="7658"/>
                  </a:cubicBezTo>
                  <a:cubicBezTo>
                    <a:pt x="6865" y="7658"/>
                    <a:pt x="6865" y="7658"/>
                    <a:pt x="6865" y="7658"/>
                  </a:cubicBezTo>
                  <a:cubicBezTo>
                    <a:pt x="6865" y="7560"/>
                    <a:pt x="6530" y="7462"/>
                    <a:pt x="6530" y="7364"/>
                  </a:cubicBezTo>
                  <a:cubicBezTo>
                    <a:pt x="6530" y="7364"/>
                    <a:pt x="6530" y="7364"/>
                    <a:pt x="6530" y="7364"/>
                  </a:cubicBezTo>
                  <a:cubicBezTo>
                    <a:pt x="6363" y="7265"/>
                    <a:pt x="6028" y="6971"/>
                    <a:pt x="6028" y="6873"/>
                  </a:cubicBezTo>
                  <a:cubicBezTo>
                    <a:pt x="6195" y="6873"/>
                    <a:pt x="6195" y="6775"/>
                    <a:pt x="6195" y="6775"/>
                  </a:cubicBezTo>
                  <a:cubicBezTo>
                    <a:pt x="6028" y="6775"/>
                    <a:pt x="6195" y="6676"/>
                    <a:pt x="6028" y="6775"/>
                  </a:cubicBezTo>
                  <a:cubicBezTo>
                    <a:pt x="6028" y="6775"/>
                    <a:pt x="6028" y="6775"/>
                    <a:pt x="6028" y="6873"/>
                  </a:cubicBezTo>
                  <a:cubicBezTo>
                    <a:pt x="5860" y="6775"/>
                    <a:pt x="5860" y="6578"/>
                    <a:pt x="5860" y="6578"/>
                  </a:cubicBezTo>
                  <a:cubicBezTo>
                    <a:pt x="5860" y="6578"/>
                    <a:pt x="5860" y="6578"/>
                    <a:pt x="5860" y="6578"/>
                  </a:cubicBezTo>
                  <a:cubicBezTo>
                    <a:pt x="5860" y="6578"/>
                    <a:pt x="5860" y="6480"/>
                    <a:pt x="5693" y="6480"/>
                  </a:cubicBezTo>
                  <a:cubicBezTo>
                    <a:pt x="5693" y="6480"/>
                    <a:pt x="5693" y="6480"/>
                    <a:pt x="5693" y="6480"/>
                  </a:cubicBezTo>
                  <a:cubicBezTo>
                    <a:pt x="5693" y="6480"/>
                    <a:pt x="5693" y="6480"/>
                    <a:pt x="5693" y="6480"/>
                  </a:cubicBezTo>
                  <a:cubicBezTo>
                    <a:pt x="5693" y="6382"/>
                    <a:pt x="5358" y="6480"/>
                    <a:pt x="5358" y="6382"/>
                  </a:cubicBezTo>
                  <a:cubicBezTo>
                    <a:pt x="5693" y="6382"/>
                    <a:pt x="5693" y="6382"/>
                    <a:pt x="5693" y="6382"/>
                  </a:cubicBezTo>
                  <a:cubicBezTo>
                    <a:pt x="5358" y="6284"/>
                    <a:pt x="5191" y="6284"/>
                    <a:pt x="5191" y="6087"/>
                  </a:cubicBezTo>
                  <a:cubicBezTo>
                    <a:pt x="5191" y="5989"/>
                    <a:pt x="5191" y="5989"/>
                    <a:pt x="5191" y="5989"/>
                  </a:cubicBezTo>
                  <a:cubicBezTo>
                    <a:pt x="5023" y="5989"/>
                    <a:pt x="5023" y="5989"/>
                    <a:pt x="5023" y="5989"/>
                  </a:cubicBezTo>
                  <a:cubicBezTo>
                    <a:pt x="5023" y="5891"/>
                    <a:pt x="5023" y="5891"/>
                    <a:pt x="5023" y="5891"/>
                  </a:cubicBezTo>
                  <a:cubicBezTo>
                    <a:pt x="4688" y="5793"/>
                    <a:pt x="4521" y="5498"/>
                    <a:pt x="4353" y="5204"/>
                  </a:cubicBezTo>
                  <a:cubicBezTo>
                    <a:pt x="4353" y="5204"/>
                    <a:pt x="4353" y="5204"/>
                    <a:pt x="4353" y="5204"/>
                  </a:cubicBezTo>
                  <a:cubicBezTo>
                    <a:pt x="4353" y="5204"/>
                    <a:pt x="4353" y="5204"/>
                    <a:pt x="4353" y="5204"/>
                  </a:cubicBezTo>
                  <a:cubicBezTo>
                    <a:pt x="4353" y="5204"/>
                    <a:pt x="4353" y="5105"/>
                    <a:pt x="4521" y="5204"/>
                  </a:cubicBezTo>
                  <a:cubicBezTo>
                    <a:pt x="4521" y="5105"/>
                    <a:pt x="4353" y="5105"/>
                    <a:pt x="4186" y="5007"/>
                  </a:cubicBezTo>
                  <a:cubicBezTo>
                    <a:pt x="4186" y="5105"/>
                    <a:pt x="4353" y="5105"/>
                    <a:pt x="4186" y="5105"/>
                  </a:cubicBezTo>
                  <a:cubicBezTo>
                    <a:pt x="4186" y="5105"/>
                    <a:pt x="4186" y="5007"/>
                    <a:pt x="3851" y="5007"/>
                  </a:cubicBezTo>
                  <a:cubicBezTo>
                    <a:pt x="3851" y="4909"/>
                    <a:pt x="4186" y="4909"/>
                    <a:pt x="4186" y="4909"/>
                  </a:cubicBezTo>
                  <a:cubicBezTo>
                    <a:pt x="3851" y="4909"/>
                    <a:pt x="3851" y="4909"/>
                    <a:pt x="3851" y="4909"/>
                  </a:cubicBezTo>
                  <a:cubicBezTo>
                    <a:pt x="4186" y="4811"/>
                    <a:pt x="4521" y="5007"/>
                    <a:pt x="4521" y="4811"/>
                  </a:cubicBezTo>
                  <a:cubicBezTo>
                    <a:pt x="4521" y="4811"/>
                    <a:pt x="4521" y="4811"/>
                    <a:pt x="4521" y="4811"/>
                  </a:cubicBezTo>
                  <a:cubicBezTo>
                    <a:pt x="4521" y="4713"/>
                    <a:pt x="4688" y="4909"/>
                    <a:pt x="4688" y="4811"/>
                  </a:cubicBezTo>
                  <a:cubicBezTo>
                    <a:pt x="4521" y="4713"/>
                    <a:pt x="4353" y="4713"/>
                    <a:pt x="4353" y="4811"/>
                  </a:cubicBezTo>
                  <a:cubicBezTo>
                    <a:pt x="4186" y="4713"/>
                    <a:pt x="3851" y="4811"/>
                    <a:pt x="3851" y="4713"/>
                  </a:cubicBezTo>
                  <a:cubicBezTo>
                    <a:pt x="3851" y="4713"/>
                    <a:pt x="3851" y="4811"/>
                    <a:pt x="4186" y="4811"/>
                  </a:cubicBezTo>
                  <a:cubicBezTo>
                    <a:pt x="4186" y="4713"/>
                    <a:pt x="3851" y="4713"/>
                    <a:pt x="3851" y="4615"/>
                  </a:cubicBezTo>
                  <a:cubicBezTo>
                    <a:pt x="3851" y="4713"/>
                    <a:pt x="3684" y="4713"/>
                    <a:pt x="3684" y="4615"/>
                  </a:cubicBezTo>
                  <a:cubicBezTo>
                    <a:pt x="3684" y="4615"/>
                    <a:pt x="3684" y="4615"/>
                    <a:pt x="3684" y="4615"/>
                  </a:cubicBezTo>
                  <a:cubicBezTo>
                    <a:pt x="3684" y="4615"/>
                    <a:pt x="3684" y="4615"/>
                    <a:pt x="3684" y="4615"/>
                  </a:cubicBezTo>
                  <a:cubicBezTo>
                    <a:pt x="3516" y="4615"/>
                    <a:pt x="3684" y="4615"/>
                    <a:pt x="3516" y="4615"/>
                  </a:cubicBezTo>
                  <a:cubicBezTo>
                    <a:pt x="3516" y="4418"/>
                    <a:pt x="3684" y="4615"/>
                    <a:pt x="3684" y="4418"/>
                  </a:cubicBezTo>
                  <a:cubicBezTo>
                    <a:pt x="3684" y="4418"/>
                    <a:pt x="3516" y="4320"/>
                    <a:pt x="3349" y="4418"/>
                  </a:cubicBezTo>
                  <a:cubicBezTo>
                    <a:pt x="3516" y="4320"/>
                    <a:pt x="3516" y="4320"/>
                    <a:pt x="3516" y="4320"/>
                  </a:cubicBezTo>
                  <a:cubicBezTo>
                    <a:pt x="3516" y="4320"/>
                    <a:pt x="3349" y="4320"/>
                    <a:pt x="3516" y="4222"/>
                  </a:cubicBezTo>
                  <a:cubicBezTo>
                    <a:pt x="3349" y="4222"/>
                    <a:pt x="3349" y="4222"/>
                    <a:pt x="3349" y="4222"/>
                  </a:cubicBezTo>
                  <a:cubicBezTo>
                    <a:pt x="3349" y="4222"/>
                    <a:pt x="3349" y="4222"/>
                    <a:pt x="3349" y="4124"/>
                  </a:cubicBezTo>
                  <a:cubicBezTo>
                    <a:pt x="3181" y="4025"/>
                    <a:pt x="3181" y="4025"/>
                    <a:pt x="3181" y="4025"/>
                  </a:cubicBezTo>
                  <a:cubicBezTo>
                    <a:pt x="3181" y="4025"/>
                    <a:pt x="3181" y="3927"/>
                    <a:pt x="3014" y="3927"/>
                  </a:cubicBezTo>
                  <a:cubicBezTo>
                    <a:pt x="3014" y="4025"/>
                    <a:pt x="3181" y="4025"/>
                    <a:pt x="3181" y="4124"/>
                  </a:cubicBezTo>
                  <a:cubicBezTo>
                    <a:pt x="3181" y="4025"/>
                    <a:pt x="3014" y="4025"/>
                    <a:pt x="3014" y="3927"/>
                  </a:cubicBezTo>
                  <a:cubicBezTo>
                    <a:pt x="3014" y="3927"/>
                    <a:pt x="3014" y="3927"/>
                    <a:pt x="3014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847" y="3927"/>
                    <a:pt x="2847" y="3927"/>
                    <a:pt x="2847" y="3927"/>
                  </a:cubicBezTo>
                  <a:cubicBezTo>
                    <a:pt x="2679" y="3927"/>
                    <a:pt x="3014" y="3927"/>
                    <a:pt x="2847" y="3829"/>
                  </a:cubicBezTo>
                  <a:cubicBezTo>
                    <a:pt x="3014" y="3829"/>
                    <a:pt x="3014" y="3829"/>
                    <a:pt x="3014" y="3829"/>
                  </a:cubicBezTo>
                  <a:cubicBezTo>
                    <a:pt x="3014" y="3829"/>
                    <a:pt x="3014" y="3829"/>
                    <a:pt x="2847" y="3731"/>
                  </a:cubicBezTo>
                  <a:cubicBezTo>
                    <a:pt x="2847" y="3731"/>
                    <a:pt x="2679" y="3731"/>
                    <a:pt x="2679" y="3829"/>
                  </a:cubicBezTo>
                  <a:cubicBezTo>
                    <a:pt x="2512" y="3731"/>
                    <a:pt x="2679" y="3731"/>
                    <a:pt x="2512" y="3731"/>
                  </a:cubicBezTo>
                  <a:cubicBezTo>
                    <a:pt x="2679" y="3731"/>
                    <a:pt x="2679" y="3731"/>
                    <a:pt x="2679" y="3731"/>
                  </a:cubicBezTo>
                  <a:cubicBezTo>
                    <a:pt x="2847" y="3731"/>
                    <a:pt x="2847" y="3535"/>
                    <a:pt x="2679" y="3535"/>
                  </a:cubicBezTo>
                  <a:cubicBezTo>
                    <a:pt x="2679" y="3436"/>
                    <a:pt x="2512" y="3436"/>
                    <a:pt x="2512" y="3535"/>
                  </a:cubicBezTo>
                  <a:cubicBezTo>
                    <a:pt x="2512" y="3436"/>
                    <a:pt x="2512" y="3436"/>
                    <a:pt x="2512" y="3436"/>
                  </a:cubicBezTo>
                  <a:cubicBezTo>
                    <a:pt x="2512" y="3338"/>
                    <a:pt x="2512" y="3436"/>
                    <a:pt x="2344" y="3436"/>
                  </a:cubicBezTo>
                  <a:cubicBezTo>
                    <a:pt x="2512" y="3338"/>
                    <a:pt x="2512" y="3240"/>
                    <a:pt x="2512" y="3240"/>
                  </a:cubicBezTo>
                  <a:cubicBezTo>
                    <a:pt x="2679" y="3240"/>
                    <a:pt x="2679" y="3240"/>
                    <a:pt x="2679" y="3240"/>
                  </a:cubicBezTo>
                  <a:cubicBezTo>
                    <a:pt x="2679" y="3240"/>
                    <a:pt x="2679" y="3240"/>
                    <a:pt x="2679" y="3240"/>
                  </a:cubicBezTo>
                  <a:cubicBezTo>
                    <a:pt x="2679" y="3240"/>
                    <a:pt x="2679" y="3240"/>
                    <a:pt x="2847" y="3240"/>
                  </a:cubicBezTo>
                  <a:cubicBezTo>
                    <a:pt x="2679" y="3142"/>
                    <a:pt x="2679" y="3142"/>
                    <a:pt x="2679" y="3142"/>
                  </a:cubicBezTo>
                  <a:cubicBezTo>
                    <a:pt x="2512" y="3240"/>
                    <a:pt x="2344" y="3142"/>
                    <a:pt x="2177" y="3240"/>
                  </a:cubicBezTo>
                  <a:cubicBezTo>
                    <a:pt x="2009" y="3142"/>
                    <a:pt x="2512" y="3044"/>
                    <a:pt x="2177" y="2945"/>
                  </a:cubicBezTo>
                  <a:cubicBezTo>
                    <a:pt x="2177" y="3044"/>
                    <a:pt x="2009" y="2945"/>
                    <a:pt x="2009" y="3044"/>
                  </a:cubicBezTo>
                  <a:cubicBezTo>
                    <a:pt x="2009" y="2945"/>
                    <a:pt x="1842" y="3044"/>
                    <a:pt x="1842" y="2945"/>
                  </a:cubicBezTo>
                  <a:cubicBezTo>
                    <a:pt x="2009" y="2945"/>
                    <a:pt x="2009" y="2847"/>
                    <a:pt x="2177" y="2847"/>
                  </a:cubicBezTo>
                  <a:cubicBezTo>
                    <a:pt x="2009" y="2847"/>
                    <a:pt x="2177" y="2945"/>
                    <a:pt x="2177" y="2945"/>
                  </a:cubicBezTo>
                  <a:cubicBezTo>
                    <a:pt x="2177" y="2945"/>
                    <a:pt x="2344" y="2945"/>
                    <a:pt x="2177" y="2847"/>
                  </a:cubicBezTo>
                  <a:cubicBezTo>
                    <a:pt x="2177" y="2651"/>
                    <a:pt x="2177" y="2651"/>
                    <a:pt x="2009" y="2651"/>
                  </a:cubicBezTo>
                  <a:cubicBezTo>
                    <a:pt x="2009" y="2847"/>
                    <a:pt x="2177" y="2847"/>
                    <a:pt x="2009" y="2847"/>
                  </a:cubicBezTo>
                  <a:cubicBezTo>
                    <a:pt x="1842" y="2651"/>
                    <a:pt x="2009" y="2553"/>
                    <a:pt x="1842" y="2651"/>
                  </a:cubicBezTo>
                  <a:cubicBezTo>
                    <a:pt x="1842" y="2651"/>
                    <a:pt x="1842" y="2847"/>
                    <a:pt x="1674" y="2847"/>
                  </a:cubicBezTo>
                  <a:cubicBezTo>
                    <a:pt x="1674" y="2651"/>
                    <a:pt x="1674" y="2651"/>
                    <a:pt x="1674" y="2651"/>
                  </a:cubicBezTo>
                  <a:cubicBezTo>
                    <a:pt x="1674" y="2651"/>
                    <a:pt x="1674" y="2651"/>
                    <a:pt x="1674" y="2651"/>
                  </a:cubicBezTo>
                  <a:cubicBezTo>
                    <a:pt x="1674" y="2553"/>
                    <a:pt x="1507" y="2651"/>
                    <a:pt x="1507" y="2553"/>
                  </a:cubicBezTo>
                  <a:cubicBezTo>
                    <a:pt x="1507" y="2553"/>
                    <a:pt x="1507" y="2553"/>
                    <a:pt x="1507" y="2553"/>
                  </a:cubicBezTo>
                  <a:cubicBezTo>
                    <a:pt x="1674" y="2553"/>
                    <a:pt x="1674" y="2651"/>
                    <a:pt x="1842" y="2553"/>
                  </a:cubicBezTo>
                  <a:cubicBezTo>
                    <a:pt x="1674" y="2553"/>
                    <a:pt x="1674" y="2553"/>
                    <a:pt x="1674" y="2553"/>
                  </a:cubicBezTo>
                  <a:cubicBezTo>
                    <a:pt x="1674" y="2553"/>
                    <a:pt x="1674" y="2553"/>
                    <a:pt x="1674" y="2553"/>
                  </a:cubicBezTo>
                  <a:cubicBezTo>
                    <a:pt x="1674" y="2553"/>
                    <a:pt x="1842" y="2455"/>
                    <a:pt x="1674" y="2356"/>
                  </a:cubicBezTo>
                  <a:cubicBezTo>
                    <a:pt x="1507" y="2356"/>
                    <a:pt x="1507" y="2356"/>
                    <a:pt x="1507" y="2455"/>
                  </a:cubicBezTo>
                  <a:cubicBezTo>
                    <a:pt x="1340" y="2356"/>
                    <a:pt x="1340" y="2258"/>
                    <a:pt x="1340" y="2258"/>
                  </a:cubicBezTo>
                  <a:cubicBezTo>
                    <a:pt x="1340" y="2258"/>
                    <a:pt x="1340" y="2160"/>
                    <a:pt x="1340" y="2160"/>
                  </a:cubicBezTo>
                  <a:cubicBezTo>
                    <a:pt x="1507" y="2356"/>
                    <a:pt x="1507" y="2356"/>
                    <a:pt x="1507" y="2356"/>
                  </a:cubicBezTo>
                  <a:cubicBezTo>
                    <a:pt x="1674" y="2258"/>
                    <a:pt x="1674" y="2455"/>
                    <a:pt x="1842" y="2455"/>
                  </a:cubicBezTo>
                  <a:cubicBezTo>
                    <a:pt x="1674" y="2356"/>
                    <a:pt x="1842" y="2258"/>
                    <a:pt x="2009" y="2258"/>
                  </a:cubicBezTo>
                  <a:cubicBezTo>
                    <a:pt x="2009" y="2258"/>
                    <a:pt x="1842" y="2258"/>
                    <a:pt x="1842" y="2160"/>
                  </a:cubicBezTo>
                  <a:cubicBezTo>
                    <a:pt x="1674" y="2258"/>
                    <a:pt x="1842" y="2258"/>
                    <a:pt x="1674" y="2258"/>
                  </a:cubicBezTo>
                  <a:cubicBezTo>
                    <a:pt x="1674" y="2160"/>
                    <a:pt x="1507" y="2062"/>
                    <a:pt x="1340" y="2062"/>
                  </a:cubicBezTo>
                  <a:cubicBezTo>
                    <a:pt x="1507" y="2062"/>
                    <a:pt x="1507" y="2062"/>
                    <a:pt x="1507" y="2062"/>
                  </a:cubicBezTo>
                  <a:cubicBezTo>
                    <a:pt x="1340" y="1964"/>
                    <a:pt x="1340" y="1865"/>
                    <a:pt x="1340" y="1669"/>
                  </a:cubicBezTo>
                  <a:cubicBezTo>
                    <a:pt x="1340" y="1865"/>
                    <a:pt x="1172" y="1571"/>
                    <a:pt x="1172" y="1669"/>
                  </a:cubicBezTo>
                  <a:cubicBezTo>
                    <a:pt x="1172" y="1767"/>
                    <a:pt x="1172" y="1865"/>
                    <a:pt x="1005" y="1865"/>
                  </a:cubicBezTo>
                  <a:cubicBezTo>
                    <a:pt x="1005" y="1767"/>
                    <a:pt x="1005" y="1767"/>
                    <a:pt x="1005" y="1767"/>
                  </a:cubicBezTo>
                  <a:cubicBezTo>
                    <a:pt x="1005" y="1767"/>
                    <a:pt x="1172" y="1669"/>
                    <a:pt x="1005" y="1669"/>
                  </a:cubicBezTo>
                  <a:cubicBezTo>
                    <a:pt x="1172" y="1767"/>
                    <a:pt x="1172" y="1669"/>
                    <a:pt x="1340" y="1571"/>
                  </a:cubicBezTo>
                  <a:cubicBezTo>
                    <a:pt x="1172" y="1571"/>
                    <a:pt x="1340" y="1571"/>
                    <a:pt x="1340" y="1473"/>
                  </a:cubicBezTo>
                  <a:cubicBezTo>
                    <a:pt x="1172" y="1473"/>
                    <a:pt x="1005" y="1375"/>
                    <a:pt x="670" y="1276"/>
                  </a:cubicBezTo>
                  <a:cubicBezTo>
                    <a:pt x="670" y="1178"/>
                    <a:pt x="502" y="1178"/>
                    <a:pt x="335" y="982"/>
                  </a:cubicBezTo>
                  <a:cubicBezTo>
                    <a:pt x="335" y="884"/>
                    <a:pt x="502" y="884"/>
                    <a:pt x="502" y="785"/>
                  </a:cubicBezTo>
                  <a:cubicBezTo>
                    <a:pt x="502" y="785"/>
                    <a:pt x="502" y="884"/>
                    <a:pt x="335" y="785"/>
                  </a:cubicBezTo>
                  <a:cubicBezTo>
                    <a:pt x="502" y="785"/>
                    <a:pt x="502" y="785"/>
                    <a:pt x="502" y="785"/>
                  </a:cubicBezTo>
                  <a:cubicBezTo>
                    <a:pt x="335" y="785"/>
                    <a:pt x="335" y="589"/>
                    <a:pt x="335" y="589"/>
                  </a:cubicBezTo>
                  <a:cubicBezTo>
                    <a:pt x="335" y="589"/>
                    <a:pt x="335" y="589"/>
                    <a:pt x="335" y="589"/>
                  </a:cubicBezTo>
                  <a:cubicBezTo>
                    <a:pt x="335" y="589"/>
                    <a:pt x="335" y="589"/>
                    <a:pt x="335" y="589"/>
                  </a:cubicBezTo>
                  <a:cubicBezTo>
                    <a:pt x="335" y="589"/>
                    <a:pt x="335" y="491"/>
                    <a:pt x="335" y="589"/>
                  </a:cubicBezTo>
                  <a:cubicBezTo>
                    <a:pt x="335" y="491"/>
                    <a:pt x="335" y="491"/>
                    <a:pt x="335" y="491"/>
                  </a:cubicBezTo>
                  <a:cubicBezTo>
                    <a:pt x="335" y="491"/>
                    <a:pt x="335" y="491"/>
                    <a:pt x="335" y="491"/>
                  </a:cubicBezTo>
                  <a:cubicBezTo>
                    <a:pt x="167" y="491"/>
                    <a:pt x="167" y="393"/>
                    <a:pt x="0" y="29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5" y="98"/>
                    <a:pt x="335" y="98"/>
                    <a:pt x="335" y="98"/>
                  </a:cubicBezTo>
                  <a:cubicBezTo>
                    <a:pt x="335" y="295"/>
                    <a:pt x="167" y="98"/>
                    <a:pt x="167" y="98"/>
                  </a:cubicBezTo>
                  <a:cubicBezTo>
                    <a:pt x="0" y="295"/>
                    <a:pt x="167" y="393"/>
                    <a:pt x="335" y="393"/>
                  </a:cubicBezTo>
                  <a:cubicBezTo>
                    <a:pt x="167" y="295"/>
                    <a:pt x="167" y="295"/>
                    <a:pt x="167" y="295"/>
                  </a:cubicBezTo>
                  <a:cubicBezTo>
                    <a:pt x="335" y="295"/>
                    <a:pt x="335" y="295"/>
                    <a:pt x="335" y="295"/>
                  </a:cubicBezTo>
                  <a:cubicBezTo>
                    <a:pt x="335" y="295"/>
                    <a:pt x="335" y="295"/>
                    <a:pt x="335" y="295"/>
                  </a:cubicBezTo>
                  <a:cubicBezTo>
                    <a:pt x="335" y="295"/>
                    <a:pt x="335" y="295"/>
                    <a:pt x="335" y="393"/>
                  </a:cubicBezTo>
                  <a:cubicBezTo>
                    <a:pt x="335" y="393"/>
                    <a:pt x="335" y="393"/>
                    <a:pt x="335" y="393"/>
                  </a:cubicBezTo>
                  <a:cubicBezTo>
                    <a:pt x="335" y="393"/>
                    <a:pt x="502" y="393"/>
                    <a:pt x="502" y="491"/>
                  </a:cubicBezTo>
                  <a:cubicBezTo>
                    <a:pt x="502" y="491"/>
                    <a:pt x="670" y="589"/>
                    <a:pt x="1005" y="687"/>
                  </a:cubicBezTo>
                  <a:cubicBezTo>
                    <a:pt x="670" y="687"/>
                    <a:pt x="502" y="589"/>
                    <a:pt x="502" y="589"/>
                  </a:cubicBezTo>
                  <a:cubicBezTo>
                    <a:pt x="502" y="687"/>
                    <a:pt x="502" y="687"/>
                    <a:pt x="502" y="687"/>
                  </a:cubicBezTo>
                  <a:cubicBezTo>
                    <a:pt x="670" y="687"/>
                    <a:pt x="1005" y="687"/>
                    <a:pt x="1005" y="785"/>
                  </a:cubicBezTo>
                  <a:cubicBezTo>
                    <a:pt x="1005" y="785"/>
                    <a:pt x="1005" y="785"/>
                    <a:pt x="1005" y="785"/>
                  </a:cubicBezTo>
                  <a:cubicBezTo>
                    <a:pt x="1005" y="884"/>
                    <a:pt x="1172" y="785"/>
                    <a:pt x="1172" y="884"/>
                  </a:cubicBezTo>
                  <a:cubicBezTo>
                    <a:pt x="1340" y="1178"/>
                    <a:pt x="1340" y="1178"/>
                    <a:pt x="1507" y="1276"/>
                  </a:cubicBezTo>
                  <a:cubicBezTo>
                    <a:pt x="1340" y="1375"/>
                    <a:pt x="1340" y="1375"/>
                    <a:pt x="1340" y="1375"/>
                  </a:cubicBezTo>
                  <a:cubicBezTo>
                    <a:pt x="1507" y="1375"/>
                    <a:pt x="1674" y="1571"/>
                    <a:pt x="1842" y="1571"/>
                  </a:cubicBezTo>
                  <a:cubicBezTo>
                    <a:pt x="1842" y="1767"/>
                    <a:pt x="2177" y="1865"/>
                    <a:pt x="2009" y="1964"/>
                  </a:cubicBezTo>
                  <a:cubicBezTo>
                    <a:pt x="2344" y="2160"/>
                    <a:pt x="2679" y="2356"/>
                    <a:pt x="2847" y="2553"/>
                  </a:cubicBezTo>
                  <a:cubicBezTo>
                    <a:pt x="2679" y="2553"/>
                    <a:pt x="2679" y="2553"/>
                    <a:pt x="2679" y="2553"/>
                  </a:cubicBezTo>
                  <a:cubicBezTo>
                    <a:pt x="2847" y="2553"/>
                    <a:pt x="2679" y="2651"/>
                    <a:pt x="2679" y="2651"/>
                  </a:cubicBezTo>
                  <a:cubicBezTo>
                    <a:pt x="2847" y="2553"/>
                    <a:pt x="2847" y="2651"/>
                    <a:pt x="3014" y="2651"/>
                  </a:cubicBezTo>
                  <a:cubicBezTo>
                    <a:pt x="3014" y="2945"/>
                    <a:pt x="3349" y="3044"/>
                    <a:pt x="3516" y="3142"/>
                  </a:cubicBezTo>
                  <a:cubicBezTo>
                    <a:pt x="3349" y="3142"/>
                    <a:pt x="3349" y="3142"/>
                    <a:pt x="3349" y="3142"/>
                  </a:cubicBezTo>
                  <a:cubicBezTo>
                    <a:pt x="3684" y="3240"/>
                    <a:pt x="3684" y="3240"/>
                    <a:pt x="3684" y="3436"/>
                  </a:cubicBezTo>
                  <a:cubicBezTo>
                    <a:pt x="3684" y="3436"/>
                    <a:pt x="3684" y="3436"/>
                    <a:pt x="3684" y="3535"/>
                  </a:cubicBezTo>
                  <a:cubicBezTo>
                    <a:pt x="3684" y="3535"/>
                    <a:pt x="3684" y="3535"/>
                    <a:pt x="3851" y="3731"/>
                  </a:cubicBezTo>
                  <a:cubicBezTo>
                    <a:pt x="4186" y="3829"/>
                    <a:pt x="4186" y="3927"/>
                    <a:pt x="4353" y="3927"/>
                  </a:cubicBezTo>
                  <a:cubicBezTo>
                    <a:pt x="4688" y="4222"/>
                    <a:pt x="4688" y="4615"/>
                    <a:pt x="5191" y="4713"/>
                  </a:cubicBezTo>
                  <a:cubicBezTo>
                    <a:pt x="5023" y="4811"/>
                    <a:pt x="5023" y="4811"/>
                    <a:pt x="5023" y="4811"/>
                  </a:cubicBezTo>
                  <a:cubicBezTo>
                    <a:pt x="5693" y="5007"/>
                    <a:pt x="5860" y="5400"/>
                    <a:pt x="6028" y="5596"/>
                  </a:cubicBezTo>
                  <a:cubicBezTo>
                    <a:pt x="5860" y="5695"/>
                    <a:pt x="5860" y="5695"/>
                    <a:pt x="5860" y="5695"/>
                  </a:cubicBezTo>
                  <a:cubicBezTo>
                    <a:pt x="5860" y="5695"/>
                    <a:pt x="6028" y="5793"/>
                    <a:pt x="6195" y="5793"/>
                  </a:cubicBezTo>
                  <a:cubicBezTo>
                    <a:pt x="6195" y="5891"/>
                    <a:pt x="6363" y="5891"/>
                    <a:pt x="6363" y="5891"/>
                  </a:cubicBezTo>
                  <a:cubicBezTo>
                    <a:pt x="6363" y="5989"/>
                    <a:pt x="6530" y="5989"/>
                    <a:pt x="6530" y="5989"/>
                  </a:cubicBezTo>
                  <a:cubicBezTo>
                    <a:pt x="6698" y="6284"/>
                    <a:pt x="6698" y="6382"/>
                    <a:pt x="6865" y="6480"/>
                  </a:cubicBezTo>
                  <a:cubicBezTo>
                    <a:pt x="6865" y="6480"/>
                    <a:pt x="6865" y="6480"/>
                    <a:pt x="6865" y="6480"/>
                  </a:cubicBezTo>
                  <a:cubicBezTo>
                    <a:pt x="6698" y="6480"/>
                    <a:pt x="6698" y="6480"/>
                    <a:pt x="6698" y="6480"/>
                  </a:cubicBezTo>
                  <a:cubicBezTo>
                    <a:pt x="6865" y="6578"/>
                    <a:pt x="6865" y="6578"/>
                    <a:pt x="7033" y="6578"/>
                  </a:cubicBezTo>
                  <a:cubicBezTo>
                    <a:pt x="7033" y="6676"/>
                    <a:pt x="7535" y="6873"/>
                    <a:pt x="7535" y="7167"/>
                  </a:cubicBezTo>
                  <a:cubicBezTo>
                    <a:pt x="7535" y="6971"/>
                    <a:pt x="7535" y="7167"/>
                    <a:pt x="7702" y="7167"/>
                  </a:cubicBezTo>
                  <a:cubicBezTo>
                    <a:pt x="7702" y="7265"/>
                    <a:pt x="7870" y="7364"/>
                    <a:pt x="8037" y="7462"/>
                  </a:cubicBezTo>
                  <a:cubicBezTo>
                    <a:pt x="7870" y="7462"/>
                    <a:pt x="7870" y="7462"/>
                    <a:pt x="7870" y="7462"/>
                  </a:cubicBezTo>
                  <a:cubicBezTo>
                    <a:pt x="8037" y="7560"/>
                    <a:pt x="8037" y="7462"/>
                    <a:pt x="8037" y="7462"/>
                  </a:cubicBezTo>
                  <a:cubicBezTo>
                    <a:pt x="8205" y="7658"/>
                    <a:pt x="8205" y="7953"/>
                    <a:pt x="8540" y="8149"/>
                  </a:cubicBezTo>
                  <a:cubicBezTo>
                    <a:pt x="9042" y="8542"/>
                    <a:pt x="9209" y="8935"/>
                    <a:pt x="9544" y="9229"/>
                  </a:cubicBezTo>
                  <a:cubicBezTo>
                    <a:pt x="9544" y="9229"/>
                    <a:pt x="9544" y="9229"/>
                    <a:pt x="9544" y="9229"/>
                  </a:cubicBezTo>
                  <a:cubicBezTo>
                    <a:pt x="9712" y="9229"/>
                    <a:pt x="9712" y="9425"/>
                    <a:pt x="9879" y="9425"/>
                  </a:cubicBezTo>
                  <a:cubicBezTo>
                    <a:pt x="9879" y="9524"/>
                    <a:pt x="10047" y="9720"/>
                    <a:pt x="9879" y="9720"/>
                  </a:cubicBezTo>
                  <a:cubicBezTo>
                    <a:pt x="10047" y="9720"/>
                    <a:pt x="10047" y="9916"/>
                    <a:pt x="10381" y="9916"/>
                  </a:cubicBezTo>
                  <a:cubicBezTo>
                    <a:pt x="10381" y="9916"/>
                    <a:pt x="10381" y="9916"/>
                    <a:pt x="10381" y="9916"/>
                  </a:cubicBezTo>
                  <a:cubicBezTo>
                    <a:pt x="10381" y="10113"/>
                    <a:pt x="10549" y="10211"/>
                    <a:pt x="10716" y="10309"/>
                  </a:cubicBezTo>
                  <a:cubicBezTo>
                    <a:pt x="10549" y="10309"/>
                    <a:pt x="10549" y="10309"/>
                    <a:pt x="10549" y="10309"/>
                  </a:cubicBezTo>
                  <a:cubicBezTo>
                    <a:pt x="10549" y="10407"/>
                    <a:pt x="10884" y="10407"/>
                    <a:pt x="10716" y="10604"/>
                  </a:cubicBezTo>
                  <a:cubicBezTo>
                    <a:pt x="10716" y="10604"/>
                    <a:pt x="10716" y="10604"/>
                    <a:pt x="10716" y="10407"/>
                  </a:cubicBezTo>
                  <a:cubicBezTo>
                    <a:pt x="11051" y="10800"/>
                    <a:pt x="11386" y="11095"/>
                    <a:pt x="11553" y="11291"/>
                  </a:cubicBezTo>
                  <a:cubicBezTo>
                    <a:pt x="11721" y="11684"/>
                    <a:pt x="11386" y="11487"/>
                    <a:pt x="11721" y="11585"/>
                  </a:cubicBezTo>
                  <a:cubicBezTo>
                    <a:pt x="11553" y="11684"/>
                    <a:pt x="11721" y="11585"/>
                    <a:pt x="11721" y="11585"/>
                  </a:cubicBezTo>
                  <a:cubicBezTo>
                    <a:pt x="12056" y="11684"/>
                    <a:pt x="11553" y="11782"/>
                    <a:pt x="11721" y="11782"/>
                  </a:cubicBezTo>
                  <a:cubicBezTo>
                    <a:pt x="12056" y="11782"/>
                    <a:pt x="12056" y="11880"/>
                    <a:pt x="12056" y="11782"/>
                  </a:cubicBezTo>
                  <a:cubicBezTo>
                    <a:pt x="12056" y="11978"/>
                    <a:pt x="12056" y="11978"/>
                    <a:pt x="12223" y="11978"/>
                  </a:cubicBezTo>
                  <a:cubicBezTo>
                    <a:pt x="12223" y="12076"/>
                    <a:pt x="12223" y="12076"/>
                    <a:pt x="12223" y="12076"/>
                  </a:cubicBezTo>
                  <a:cubicBezTo>
                    <a:pt x="12558" y="12076"/>
                    <a:pt x="12558" y="12371"/>
                    <a:pt x="12726" y="12469"/>
                  </a:cubicBezTo>
                  <a:cubicBezTo>
                    <a:pt x="13563" y="13058"/>
                    <a:pt x="14233" y="13647"/>
                    <a:pt x="14735" y="14335"/>
                  </a:cubicBezTo>
                  <a:cubicBezTo>
                    <a:pt x="15572" y="15120"/>
                    <a:pt x="16074" y="15611"/>
                    <a:pt x="16912" y="16396"/>
                  </a:cubicBezTo>
                  <a:cubicBezTo>
                    <a:pt x="16912" y="16691"/>
                    <a:pt x="16912" y="16691"/>
                    <a:pt x="17079" y="16789"/>
                  </a:cubicBezTo>
                  <a:cubicBezTo>
                    <a:pt x="17079" y="16789"/>
                    <a:pt x="17079" y="16691"/>
                    <a:pt x="17079" y="16789"/>
                  </a:cubicBezTo>
                  <a:cubicBezTo>
                    <a:pt x="17079" y="16691"/>
                    <a:pt x="17079" y="16887"/>
                    <a:pt x="17079" y="16887"/>
                  </a:cubicBezTo>
                  <a:cubicBezTo>
                    <a:pt x="17414" y="17084"/>
                    <a:pt x="17581" y="17280"/>
                    <a:pt x="17916" y="17575"/>
                  </a:cubicBezTo>
                  <a:cubicBezTo>
                    <a:pt x="17916" y="17575"/>
                    <a:pt x="17749" y="17575"/>
                    <a:pt x="17749" y="17673"/>
                  </a:cubicBezTo>
                  <a:cubicBezTo>
                    <a:pt x="17916" y="17673"/>
                    <a:pt x="17916" y="17673"/>
                    <a:pt x="17916" y="17673"/>
                  </a:cubicBezTo>
                  <a:cubicBezTo>
                    <a:pt x="17916" y="17673"/>
                    <a:pt x="17916" y="17673"/>
                    <a:pt x="17916" y="17673"/>
                  </a:cubicBezTo>
                  <a:cubicBezTo>
                    <a:pt x="17916" y="17673"/>
                    <a:pt x="18084" y="17771"/>
                    <a:pt x="18084" y="17673"/>
                  </a:cubicBezTo>
                  <a:cubicBezTo>
                    <a:pt x="18753" y="18360"/>
                    <a:pt x="19256" y="18949"/>
                    <a:pt x="19926" y="19636"/>
                  </a:cubicBezTo>
                  <a:cubicBezTo>
                    <a:pt x="19926" y="19735"/>
                    <a:pt x="20260" y="19931"/>
                    <a:pt x="20428" y="20127"/>
                  </a:cubicBezTo>
                  <a:cubicBezTo>
                    <a:pt x="20595" y="20716"/>
                    <a:pt x="20930" y="21207"/>
                    <a:pt x="21600" y="21502"/>
                  </a:cubicBezTo>
                  <a:cubicBezTo>
                    <a:pt x="21600" y="21502"/>
                    <a:pt x="21433" y="21600"/>
                    <a:pt x="20930" y="2140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2" name="شكل حر 96"/>
            <p:cNvSpPr/>
            <p:nvPr/>
          </p:nvSpPr>
          <p:spPr>
            <a:xfrm flipH="1">
              <a:off x="927265" y="186018"/>
              <a:ext cx="214956" cy="546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4" h="21157" fill="norm" stroke="1" extrusionOk="0">
                  <a:moveTo>
                    <a:pt x="10892" y="17"/>
                  </a:moveTo>
                  <a:cubicBezTo>
                    <a:pt x="8688" y="-443"/>
                    <a:pt x="-2553" y="8634"/>
                    <a:pt x="533" y="21157"/>
                  </a:cubicBezTo>
                  <a:cubicBezTo>
                    <a:pt x="4500" y="20583"/>
                    <a:pt x="14859" y="12885"/>
                    <a:pt x="14859" y="12885"/>
                  </a:cubicBezTo>
                  <a:cubicBezTo>
                    <a:pt x="14859" y="12885"/>
                    <a:pt x="19047" y="1625"/>
                    <a:pt x="10892" y="17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3" name="شكل حر 97"/>
            <p:cNvSpPr/>
            <p:nvPr/>
          </p:nvSpPr>
          <p:spPr>
            <a:xfrm flipH="1">
              <a:off x="924262" y="189656"/>
              <a:ext cx="124293" cy="465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4" h="21600" fill="norm" stroke="1" extrusionOk="0">
                  <a:moveTo>
                    <a:pt x="7776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96" y="18161"/>
                    <a:pt x="15552" y="15271"/>
                  </a:cubicBezTo>
                  <a:cubicBezTo>
                    <a:pt x="18576" y="12107"/>
                    <a:pt x="21600" y="1651"/>
                    <a:pt x="7776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4" name="شكل حر 98"/>
            <p:cNvSpPr/>
            <p:nvPr/>
          </p:nvSpPr>
          <p:spPr>
            <a:xfrm flipH="1">
              <a:off x="883172" y="1921849"/>
              <a:ext cx="233139" cy="614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0" h="21204" fill="norm" stroke="1" extrusionOk="0">
                  <a:moveTo>
                    <a:pt x="10863" y="13"/>
                  </a:moveTo>
                  <a:cubicBezTo>
                    <a:pt x="8845" y="-396"/>
                    <a:pt x="-2662" y="8613"/>
                    <a:pt x="568" y="21204"/>
                  </a:cubicBezTo>
                  <a:cubicBezTo>
                    <a:pt x="4202" y="20590"/>
                    <a:pt x="14901" y="12912"/>
                    <a:pt x="14901" y="12912"/>
                  </a:cubicBezTo>
                  <a:cubicBezTo>
                    <a:pt x="14901" y="12912"/>
                    <a:pt x="18938" y="1651"/>
                    <a:pt x="10863" y="13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5" name="شكل حر 99"/>
            <p:cNvSpPr/>
            <p:nvPr/>
          </p:nvSpPr>
          <p:spPr>
            <a:xfrm flipH="1">
              <a:off x="879706" y="1921684"/>
              <a:ext cx="133681" cy="52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76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00" y="18286"/>
                    <a:pt x="15200" y="15341"/>
                  </a:cubicBezTo>
                  <a:cubicBezTo>
                    <a:pt x="18400" y="12273"/>
                    <a:pt x="21600" y="1595"/>
                    <a:pt x="760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6" name="شكل حر 100"/>
            <p:cNvSpPr/>
            <p:nvPr/>
          </p:nvSpPr>
          <p:spPr>
            <a:xfrm flipH="1">
              <a:off x="904836" y="3500359"/>
              <a:ext cx="237373" cy="616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09" h="21301" fill="norm" stroke="1" extrusionOk="0">
                  <a:moveTo>
                    <a:pt x="11107" y="8"/>
                  </a:moveTo>
                  <a:cubicBezTo>
                    <a:pt x="8707" y="-299"/>
                    <a:pt x="-2493" y="8710"/>
                    <a:pt x="507" y="21301"/>
                  </a:cubicBezTo>
                  <a:cubicBezTo>
                    <a:pt x="4507" y="20584"/>
                    <a:pt x="14907" y="13009"/>
                    <a:pt x="14907" y="13009"/>
                  </a:cubicBezTo>
                  <a:cubicBezTo>
                    <a:pt x="14907" y="13009"/>
                    <a:pt x="19107" y="1748"/>
                    <a:pt x="11107" y="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7" name="شكل حر 101"/>
            <p:cNvSpPr/>
            <p:nvPr/>
          </p:nvSpPr>
          <p:spPr>
            <a:xfrm flipH="1">
              <a:off x="901526" y="3502991"/>
              <a:ext cx="135725" cy="52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5" h="21600" fill="norm" stroke="1" extrusionOk="0">
                  <a:moveTo>
                    <a:pt x="80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2000" y="18286"/>
                    <a:pt x="15600" y="15464"/>
                  </a:cubicBezTo>
                  <a:cubicBezTo>
                    <a:pt x="18800" y="12395"/>
                    <a:pt x="21600" y="1718"/>
                    <a:pt x="800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8" name="شكل حر 102"/>
            <p:cNvSpPr/>
            <p:nvPr/>
          </p:nvSpPr>
          <p:spPr>
            <a:xfrm flipH="1">
              <a:off x="1248430" y="1631434"/>
              <a:ext cx="233832" cy="614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70" h="21299" fill="norm" stroke="1" extrusionOk="0">
                  <a:moveTo>
                    <a:pt x="4807" y="8"/>
                  </a:moveTo>
                  <a:cubicBezTo>
                    <a:pt x="7007" y="-301"/>
                    <a:pt x="18407" y="8750"/>
                    <a:pt x="15207" y="21299"/>
                  </a:cubicBezTo>
                  <a:cubicBezTo>
                    <a:pt x="11407" y="20682"/>
                    <a:pt x="1207" y="12865"/>
                    <a:pt x="1207" y="12865"/>
                  </a:cubicBezTo>
                  <a:cubicBezTo>
                    <a:pt x="1207" y="12865"/>
                    <a:pt x="-3193" y="1756"/>
                    <a:pt x="4807" y="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9" name="شكل حر 103"/>
            <p:cNvSpPr/>
            <p:nvPr/>
          </p:nvSpPr>
          <p:spPr>
            <a:xfrm flipH="1">
              <a:off x="1355018" y="1634059"/>
              <a:ext cx="132106" cy="52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9" h="21600" fill="norm" stroke="1" extrusionOk="0">
                  <a:moveTo>
                    <a:pt x="10289" y="0"/>
                  </a:moveTo>
                  <a:cubicBezTo>
                    <a:pt x="17889" y="21600"/>
                    <a:pt x="17889" y="21600"/>
                    <a:pt x="17889" y="21600"/>
                  </a:cubicBezTo>
                  <a:cubicBezTo>
                    <a:pt x="17889" y="21600"/>
                    <a:pt x="6289" y="18305"/>
                    <a:pt x="3089" y="15132"/>
                  </a:cubicBezTo>
                  <a:cubicBezTo>
                    <a:pt x="-511" y="12203"/>
                    <a:pt x="-3711" y="1708"/>
                    <a:pt x="10289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0" name="شكل حر 104"/>
            <p:cNvSpPr/>
            <p:nvPr/>
          </p:nvSpPr>
          <p:spPr>
            <a:xfrm flipH="1">
              <a:off x="1191317" y="2557221"/>
              <a:ext cx="395567" cy="703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9" h="21600" fill="norm" stroke="1" extrusionOk="0">
                  <a:moveTo>
                    <a:pt x="19097" y="21600"/>
                  </a:moveTo>
                  <a:cubicBezTo>
                    <a:pt x="19097" y="21600"/>
                    <a:pt x="-1359" y="14400"/>
                    <a:pt x="71" y="0"/>
                  </a:cubicBezTo>
                  <a:cubicBezTo>
                    <a:pt x="20241" y="6289"/>
                    <a:pt x="19097" y="21600"/>
                    <a:pt x="1909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1" name="شكل حر 105"/>
            <p:cNvSpPr/>
            <p:nvPr/>
          </p:nvSpPr>
          <p:spPr>
            <a:xfrm flipH="1">
              <a:off x="752877" y="2043516"/>
              <a:ext cx="396895" cy="703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8" y="21600"/>
                  </a:moveTo>
                  <a:cubicBezTo>
                    <a:pt x="8" y="21600"/>
                    <a:pt x="20607" y="14491"/>
                    <a:pt x="19033" y="0"/>
                  </a:cubicBezTo>
                  <a:cubicBezTo>
                    <a:pt x="-993" y="6289"/>
                    <a:pt x="8" y="21600"/>
                    <a:pt x="8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2" name="شكل حر 106"/>
            <p:cNvSpPr/>
            <p:nvPr/>
          </p:nvSpPr>
          <p:spPr>
            <a:xfrm flipH="1">
              <a:off x="789203" y="2797117"/>
              <a:ext cx="392912" cy="70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0" h="21600" fill="norm" stroke="1" extrusionOk="0">
                  <a:moveTo>
                    <a:pt x="12" y="21600"/>
                  </a:moveTo>
                  <a:cubicBezTo>
                    <a:pt x="12" y="21600"/>
                    <a:pt x="20468" y="14430"/>
                    <a:pt x="18894" y="0"/>
                  </a:cubicBezTo>
                  <a:cubicBezTo>
                    <a:pt x="-1132" y="6353"/>
                    <a:pt x="12" y="21600"/>
                    <a:pt x="1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3" name="شكل حر 107"/>
            <p:cNvSpPr/>
            <p:nvPr/>
          </p:nvSpPr>
          <p:spPr>
            <a:xfrm flipH="1">
              <a:off x="783904" y="3592167"/>
              <a:ext cx="396028" cy="70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8" h="21600" fill="norm" stroke="1" extrusionOk="0">
                  <a:moveTo>
                    <a:pt x="9" y="21600"/>
                  </a:moveTo>
                  <a:cubicBezTo>
                    <a:pt x="9" y="21600"/>
                    <a:pt x="20594" y="14430"/>
                    <a:pt x="19289" y="0"/>
                  </a:cubicBezTo>
                  <a:cubicBezTo>
                    <a:pt x="-1006" y="6353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4" name="شكل حر 108"/>
            <p:cNvSpPr/>
            <p:nvPr/>
          </p:nvSpPr>
          <p:spPr>
            <a:xfrm flipH="1">
              <a:off x="1208585" y="1716955"/>
              <a:ext cx="396895" cy="69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19111" y="21600"/>
                  </a:moveTo>
                  <a:cubicBezTo>
                    <a:pt x="19111" y="21600"/>
                    <a:pt x="-1488" y="14431"/>
                    <a:pt x="86" y="0"/>
                  </a:cubicBezTo>
                  <a:cubicBezTo>
                    <a:pt x="20112" y="6250"/>
                    <a:pt x="19111" y="21600"/>
                    <a:pt x="19111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5" name="شكل حر 109"/>
            <p:cNvSpPr/>
            <p:nvPr/>
          </p:nvSpPr>
          <p:spPr>
            <a:xfrm flipH="1">
              <a:off x="732655" y="1132914"/>
              <a:ext cx="399912" cy="70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3" h="21600" fill="norm" stroke="1" extrusionOk="0">
                  <a:moveTo>
                    <a:pt x="5" y="21600"/>
                  </a:moveTo>
                  <a:cubicBezTo>
                    <a:pt x="5" y="21600"/>
                    <a:pt x="20741" y="14461"/>
                    <a:pt x="19301" y="0"/>
                  </a:cubicBezTo>
                  <a:cubicBezTo>
                    <a:pt x="-859" y="6315"/>
                    <a:pt x="5" y="21600"/>
                    <a:pt x="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6" name="شكل حر 110"/>
            <p:cNvSpPr/>
            <p:nvPr/>
          </p:nvSpPr>
          <p:spPr>
            <a:xfrm flipH="1">
              <a:off x="1208585" y="827705"/>
              <a:ext cx="396895" cy="70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9" h="21600" fill="norm" stroke="1" extrusionOk="0">
                  <a:moveTo>
                    <a:pt x="19111" y="21600"/>
                  </a:moveTo>
                  <a:cubicBezTo>
                    <a:pt x="19111" y="21600"/>
                    <a:pt x="-1488" y="14491"/>
                    <a:pt x="86" y="0"/>
                  </a:cubicBezTo>
                  <a:cubicBezTo>
                    <a:pt x="20112" y="6380"/>
                    <a:pt x="19111" y="21600"/>
                    <a:pt x="19111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7" name="شكل حر 111"/>
            <p:cNvSpPr/>
            <p:nvPr/>
          </p:nvSpPr>
          <p:spPr>
            <a:xfrm flipH="1">
              <a:off x="1229039" y="0"/>
              <a:ext cx="396568" cy="70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1600" fill="norm" stroke="1" extrusionOk="0">
                  <a:moveTo>
                    <a:pt x="18985" y="21600"/>
                  </a:moveTo>
                  <a:cubicBezTo>
                    <a:pt x="18985" y="21600"/>
                    <a:pt x="-1478" y="14521"/>
                    <a:pt x="85" y="0"/>
                  </a:cubicBezTo>
                  <a:cubicBezTo>
                    <a:pt x="20122" y="6353"/>
                    <a:pt x="18985" y="21600"/>
                    <a:pt x="18985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8" name="شكل حر 112"/>
            <p:cNvSpPr/>
            <p:nvPr/>
          </p:nvSpPr>
          <p:spPr>
            <a:xfrm flipH="1">
              <a:off x="812812" y="316512"/>
              <a:ext cx="357506" cy="6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3" h="21600" fill="norm" stroke="1" extrusionOk="0">
                  <a:moveTo>
                    <a:pt x="7" y="21600"/>
                  </a:moveTo>
                  <a:cubicBezTo>
                    <a:pt x="7" y="21600"/>
                    <a:pt x="20654" y="14570"/>
                    <a:pt x="19066" y="0"/>
                  </a:cubicBezTo>
                  <a:cubicBezTo>
                    <a:pt x="-946" y="6419"/>
                    <a:pt x="7" y="21600"/>
                    <a:pt x="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9" name="شكل حر 113"/>
            <p:cNvSpPr/>
            <p:nvPr/>
          </p:nvSpPr>
          <p:spPr>
            <a:xfrm flipH="1">
              <a:off x="767209" y="2043516"/>
              <a:ext cx="375154" cy="69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76" y="21229"/>
                  </a:moveTo>
                  <a:cubicBezTo>
                    <a:pt x="76" y="20951"/>
                    <a:pt x="756" y="20673"/>
                    <a:pt x="756" y="20395"/>
                  </a:cubicBezTo>
                  <a:cubicBezTo>
                    <a:pt x="756" y="20395"/>
                    <a:pt x="926" y="20395"/>
                    <a:pt x="926" y="20395"/>
                  </a:cubicBezTo>
                  <a:cubicBezTo>
                    <a:pt x="1097" y="19931"/>
                    <a:pt x="1437" y="19653"/>
                    <a:pt x="1947" y="19375"/>
                  </a:cubicBezTo>
                  <a:cubicBezTo>
                    <a:pt x="1947" y="19375"/>
                    <a:pt x="1947" y="19375"/>
                    <a:pt x="1947" y="19375"/>
                  </a:cubicBezTo>
                  <a:cubicBezTo>
                    <a:pt x="2117" y="19190"/>
                    <a:pt x="2117" y="19097"/>
                    <a:pt x="2117" y="19097"/>
                  </a:cubicBezTo>
                  <a:cubicBezTo>
                    <a:pt x="2117" y="19097"/>
                    <a:pt x="2117" y="19097"/>
                    <a:pt x="2457" y="19097"/>
                  </a:cubicBezTo>
                  <a:cubicBezTo>
                    <a:pt x="2117" y="19097"/>
                    <a:pt x="2457" y="19004"/>
                    <a:pt x="2457" y="19004"/>
                  </a:cubicBezTo>
                  <a:cubicBezTo>
                    <a:pt x="2457" y="18912"/>
                    <a:pt x="2457" y="19004"/>
                    <a:pt x="2457" y="18912"/>
                  </a:cubicBezTo>
                  <a:cubicBezTo>
                    <a:pt x="2457" y="18912"/>
                    <a:pt x="2457" y="18912"/>
                    <a:pt x="2457" y="18912"/>
                  </a:cubicBezTo>
                  <a:cubicBezTo>
                    <a:pt x="2457" y="18726"/>
                    <a:pt x="2797" y="18633"/>
                    <a:pt x="2797" y="18448"/>
                  </a:cubicBezTo>
                  <a:cubicBezTo>
                    <a:pt x="2797" y="18448"/>
                    <a:pt x="2797" y="18448"/>
                    <a:pt x="2797" y="18448"/>
                  </a:cubicBezTo>
                  <a:cubicBezTo>
                    <a:pt x="2967" y="18170"/>
                    <a:pt x="3308" y="17892"/>
                    <a:pt x="3478" y="17614"/>
                  </a:cubicBezTo>
                  <a:cubicBezTo>
                    <a:pt x="3478" y="17614"/>
                    <a:pt x="3478" y="17614"/>
                    <a:pt x="3648" y="17614"/>
                  </a:cubicBezTo>
                  <a:cubicBezTo>
                    <a:pt x="3478" y="17614"/>
                    <a:pt x="3648" y="17521"/>
                    <a:pt x="3648" y="17428"/>
                  </a:cubicBezTo>
                  <a:cubicBezTo>
                    <a:pt x="3818" y="17428"/>
                    <a:pt x="3648" y="17243"/>
                    <a:pt x="3818" y="17243"/>
                  </a:cubicBezTo>
                  <a:cubicBezTo>
                    <a:pt x="3818" y="17243"/>
                    <a:pt x="3818" y="17243"/>
                    <a:pt x="3818" y="17243"/>
                  </a:cubicBezTo>
                  <a:cubicBezTo>
                    <a:pt x="3818" y="17243"/>
                    <a:pt x="3988" y="17243"/>
                    <a:pt x="3818" y="17150"/>
                  </a:cubicBezTo>
                  <a:cubicBezTo>
                    <a:pt x="3988" y="17150"/>
                    <a:pt x="3988" y="17150"/>
                    <a:pt x="3988" y="17150"/>
                  </a:cubicBezTo>
                  <a:cubicBezTo>
                    <a:pt x="3988" y="17058"/>
                    <a:pt x="4158" y="17058"/>
                    <a:pt x="4158" y="16965"/>
                  </a:cubicBezTo>
                  <a:cubicBezTo>
                    <a:pt x="4158" y="16965"/>
                    <a:pt x="4158" y="16965"/>
                    <a:pt x="4158" y="16965"/>
                  </a:cubicBezTo>
                  <a:cubicBezTo>
                    <a:pt x="4158" y="16965"/>
                    <a:pt x="4328" y="16965"/>
                    <a:pt x="4328" y="16779"/>
                  </a:cubicBezTo>
                  <a:cubicBezTo>
                    <a:pt x="4328" y="16779"/>
                    <a:pt x="4328" y="16779"/>
                    <a:pt x="4328" y="16779"/>
                  </a:cubicBezTo>
                  <a:cubicBezTo>
                    <a:pt x="4328" y="16687"/>
                    <a:pt x="4498" y="16594"/>
                    <a:pt x="4328" y="16594"/>
                  </a:cubicBezTo>
                  <a:cubicBezTo>
                    <a:pt x="4498" y="16594"/>
                    <a:pt x="4328" y="16687"/>
                    <a:pt x="4498" y="16687"/>
                  </a:cubicBezTo>
                  <a:cubicBezTo>
                    <a:pt x="4838" y="16409"/>
                    <a:pt x="5008" y="16038"/>
                    <a:pt x="5519" y="15667"/>
                  </a:cubicBezTo>
                  <a:cubicBezTo>
                    <a:pt x="5689" y="15667"/>
                    <a:pt x="5689" y="15667"/>
                    <a:pt x="5689" y="15667"/>
                  </a:cubicBezTo>
                  <a:cubicBezTo>
                    <a:pt x="5689" y="15574"/>
                    <a:pt x="5859" y="15482"/>
                    <a:pt x="5859" y="15482"/>
                  </a:cubicBezTo>
                  <a:cubicBezTo>
                    <a:pt x="5689" y="15482"/>
                    <a:pt x="5859" y="15482"/>
                    <a:pt x="5859" y="15482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5859" y="15296"/>
                    <a:pt x="5859" y="15296"/>
                    <a:pt x="6029" y="15111"/>
                  </a:cubicBezTo>
                  <a:cubicBezTo>
                    <a:pt x="6029" y="15111"/>
                    <a:pt x="6029" y="15111"/>
                    <a:pt x="6029" y="15111"/>
                  </a:cubicBezTo>
                  <a:cubicBezTo>
                    <a:pt x="6029" y="15018"/>
                    <a:pt x="6199" y="15018"/>
                    <a:pt x="6199" y="14925"/>
                  </a:cubicBezTo>
                  <a:cubicBezTo>
                    <a:pt x="6199" y="14925"/>
                    <a:pt x="6199" y="14925"/>
                    <a:pt x="6199" y="14925"/>
                  </a:cubicBezTo>
                  <a:cubicBezTo>
                    <a:pt x="6369" y="14833"/>
                    <a:pt x="6199" y="14925"/>
                    <a:pt x="6199" y="14833"/>
                  </a:cubicBezTo>
                  <a:cubicBezTo>
                    <a:pt x="6369" y="14833"/>
                    <a:pt x="6369" y="14833"/>
                    <a:pt x="6369" y="14833"/>
                  </a:cubicBezTo>
                  <a:cubicBezTo>
                    <a:pt x="6369" y="14740"/>
                    <a:pt x="6539" y="14647"/>
                    <a:pt x="6539" y="14555"/>
                  </a:cubicBezTo>
                  <a:cubicBezTo>
                    <a:pt x="6539" y="14555"/>
                    <a:pt x="6539" y="14555"/>
                    <a:pt x="6539" y="14555"/>
                  </a:cubicBezTo>
                  <a:cubicBezTo>
                    <a:pt x="6709" y="14462"/>
                    <a:pt x="6709" y="14276"/>
                    <a:pt x="7049" y="14184"/>
                  </a:cubicBezTo>
                  <a:cubicBezTo>
                    <a:pt x="7049" y="14184"/>
                    <a:pt x="7049" y="14276"/>
                    <a:pt x="7049" y="14184"/>
                  </a:cubicBezTo>
                  <a:cubicBezTo>
                    <a:pt x="7049" y="14184"/>
                    <a:pt x="7219" y="14091"/>
                    <a:pt x="7049" y="14091"/>
                  </a:cubicBezTo>
                  <a:cubicBezTo>
                    <a:pt x="7049" y="13998"/>
                    <a:pt x="7219" y="13906"/>
                    <a:pt x="7219" y="13813"/>
                  </a:cubicBezTo>
                  <a:cubicBezTo>
                    <a:pt x="7219" y="13813"/>
                    <a:pt x="7560" y="13813"/>
                    <a:pt x="7389" y="13906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906"/>
                    <a:pt x="7560" y="13906"/>
                    <a:pt x="7560" y="13906"/>
                  </a:cubicBezTo>
                  <a:cubicBezTo>
                    <a:pt x="7730" y="13720"/>
                    <a:pt x="7730" y="13720"/>
                    <a:pt x="7730" y="13720"/>
                  </a:cubicBezTo>
                  <a:cubicBezTo>
                    <a:pt x="7730" y="13627"/>
                    <a:pt x="7560" y="13535"/>
                    <a:pt x="7730" y="13442"/>
                  </a:cubicBezTo>
                  <a:cubicBezTo>
                    <a:pt x="7900" y="13442"/>
                    <a:pt x="7900" y="13442"/>
                    <a:pt x="7900" y="13442"/>
                  </a:cubicBezTo>
                  <a:cubicBezTo>
                    <a:pt x="7730" y="13257"/>
                    <a:pt x="7730" y="13257"/>
                    <a:pt x="7730" y="13257"/>
                  </a:cubicBezTo>
                  <a:cubicBezTo>
                    <a:pt x="7730" y="13164"/>
                    <a:pt x="7900" y="13257"/>
                    <a:pt x="7900" y="13164"/>
                  </a:cubicBezTo>
                  <a:cubicBezTo>
                    <a:pt x="7900" y="13164"/>
                    <a:pt x="7900" y="13164"/>
                    <a:pt x="7900" y="13164"/>
                  </a:cubicBezTo>
                  <a:cubicBezTo>
                    <a:pt x="7900" y="13164"/>
                    <a:pt x="7900" y="12979"/>
                    <a:pt x="8070" y="12979"/>
                  </a:cubicBezTo>
                  <a:cubicBezTo>
                    <a:pt x="8240" y="12979"/>
                    <a:pt x="8070" y="13071"/>
                    <a:pt x="8240" y="13071"/>
                  </a:cubicBezTo>
                  <a:cubicBezTo>
                    <a:pt x="8240" y="12979"/>
                    <a:pt x="8240" y="12979"/>
                    <a:pt x="8240" y="12886"/>
                  </a:cubicBezTo>
                  <a:cubicBezTo>
                    <a:pt x="8240" y="12886"/>
                    <a:pt x="8240" y="12886"/>
                    <a:pt x="8240" y="12886"/>
                  </a:cubicBezTo>
                  <a:cubicBezTo>
                    <a:pt x="8240" y="12886"/>
                    <a:pt x="8240" y="12700"/>
                    <a:pt x="8240" y="12886"/>
                  </a:cubicBezTo>
                  <a:cubicBezTo>
                    <a:pt x="8240" y="12886"/>
                    <a:pt x="8240" y="12886"/>
                    <a:pt x="8240" y="12886"/>
                  </a:cubicBezTo>
                  <a:cubicBezTo>
                    <a:pt x="8240" y="12886"/>
                    <a:pt x="8240" y="12700"/>
                    <a:pt x="8240" y="12608"/>
                  </a:cubicBezTo>
                  <a:cubicBezTo>
                    <a:pt x="8240" y="12608"/>
                    <a:pt x="8240" y="12608"/>
                    <a:pt x="8240" y="12700"/>
                  </a:cubicBezTo>
                  <a:cubicBezTo>
                    <a:pt x="8240" y="12515"/>
                    <a:pt x="8240" y="12422"/>
                    <a:pt x="8580" y="12330"/>
                  </a:cubicBezTo>
                  <a:cubicBezTo>
                    <a:pt x="8240" y="12330"/>
                    <a:pt x="8580" y="12422"/>
                    <a:pt x="8580" y="12422"/>
                  </a:cubicBezTo>
                  <a:cubicBezTo>
                    <a:pt x="8750" y="12330"/>
                    <a:pt x="8750" y="12237"/>
                    <a:pt x="8920" y="12144"/>
                  </a:cubicBezTo>
                  <a:cubicBezTo>
                    <a:pt x="8920" y="12144"/>
                    <a:pt x="8750" y="12144"/>
                    <a:pt x="8920" y="12144"/>
                  </a:cubicBezTo>
                  <a:cubicBezTo>
                    <a:pt x="8920" y="12052"/>
                    <a:pt x="8920" y="12052"/>
                    <a:pt x="8920" y="12052"/>
                  </a:cubicBezTo>
                  <a:cubicBezTo>
                    <a:pt x="9090" y="12052"/>
                    <a:pt x="9090" y="11866"/>
                    <a:pt x="9090" y="11866"/>
                  </a:cubicBezTo>
                  <a:cubicBezTo>
                    <a:pt x="9090" y="11773"/>
                    <a:pt x="9090" y="11866"/>
                    <a:pt x="9090" y="11866"/>
                  </a:cubicBezTo>
                  <a:cubicBezTo>
                    <a:pt x="9090" y="11773"/>
                    <a:pt x="9260" y="11681"/>
                    <a:pt x="9430" y="11495"/>
                  </a:cubicBezTo>
                  <a:cubicBezTo>
                    <a:pt x="9430" y="11403"/>
                    <a:pt x="9430" y="11403"/>
                    <a:pt x="9430" y="11403"/>
                  </a:cubicBezTo>
                  <a:cubicBezTo>
                    <a:pt x="9430" y="11403"/>
                    <a:pt x="9430" y="11403"/>
                    <a:pt x="9430" y="11403"/>
                  </a:cubicBezTo>
                  <a:cubicBezTo>
                    <a:pt x="9430" y="11403"/>
                    <a:pt x="9430" y="11310"/>
                    <a:pt x="9430" y="11310"/>
                  </a:cubicBezTo>
                  <a:cubicBezTo>
                    <a:pt x="9430" y="11217"/>
                    <a:pt x="9430" y="11588"/>
                    <a:pt x="9430" y="11495"/>
                  </a:cubicBezTo>
                  <a:cubicBezTo>
                    <a:pt x="9430" y="11495"/>
                    <a:pt x="9430" y="11310"/>
                    <a:pt x="9430" y="11403"/>
                  </a:cubicBezTo>
                  <a:cubicBezTo>
                    <a:pt x="9430" y="11310"/>
                    <a:pt x="9430" y="11217"/>
                    <a:pt x="9600" y="11217"/>
                  </a:cubicBezTo>
                  <a:cubicBezTo>
                    <a:pt x="9600" y="11217"/>
                    <a:pt x="9600" y="11310"/>
                    <a:pt x="9771" y="11217"/>
                  </a:cubicBezTo>
                  <a:cubicBezTo>
                    <a:pt x="9771" y="11124"/>
                    <a:pt x="9771" y="11217"/>
                    <a:pt x="9771" y="11124"/>
                  </a:cubicBezTo>
                  <a:cubicBezTo>
                    <a:pt x="9771" y="11032"/>
                    <a:pt x="9771" y="11032"/>
                    <a:pt x="9771" y="11032"/>
                  </a:cubicBezTo>
                  <a:cubicBezTo>
                    <a:pt x="9600" y="11032"/>
                    <a:pt x="9771" y="11032"/>
                    <a:pt x="9771" y="11032"/>
                  </a:cubicBezTo>
                  <a:cubicBezTo>
                    <a:pt x="9771" y="11032"/>
                    <a:pt x="9771" y="10846"/>
                    <a:pt x="10111" y="10939"/>
                  </a:cubicBezTo>
                  <a:cubicBezTo>
                    <a:pt x="10281" y="10939"/>
                    <a:pt x="10281" y="10939"/>
                    <a:pt x="10281" y="10939"/>
                  </a:cubicBezTo>
                  <a:cubicBezTo>
                    <a:pt x="10111" y="10846"/>
                    <a:pt x="10111" y="10846"/>
                    <a:pt x="10111" y="10846"/>
                  </a:cubicBezTo>
                  <a:cubicBezTo>
                    <a:pt x="10111" y="10846"/>
                    <a:pt x="10111" y="10846"/>
                    <a:pt x="10281" y="10846"/>
                  </a:cubicBezTo>
                  <a:cubicBezTo>
                    <a:pt x="10111" y="10754"/>
                    <a:pt x="10281" y="10754"/>
                    <a:pt x="10281" y="10661"/>
                  </a:cubicBezTo>
                  <a:cubicBezTo>
                    <a:pt x="10451" y="10568"/>
                    <a:pt x="10451" y="10476"/>
                    <a:pt x="10621" y="10476"/>
                  </a:cubicBezTo>
                  <a:cubicBezTo>
                    <a:pt x="10621" y="10383"/>
                    <a:pt x="10621" y="10383"/>
                    <a:pt x="10621" y="10197"/>
                  </a:cubicBezTo>
                  <a:cubicBezTo>
                    <a:pt x="10621" y="10383"/>
                    <a:pt x="10621" y="10383"/>
                    <a:pt x="10621" y="10383"/>
                  </a:cubicBezTo>
                  <a:cubicBezTo>
                    <a:pt x="10621" y="10197"/>
                    <a:pt x="10621" y="10197"/>
                    <a:pt x="10621" y="10197"/>
                  </a:cubicBezTo>
                  <a:cubicBezTo>
                    <a:pt x="10621" y="10197"/>
                    <a:pt x="10791" y="10105"/>
                    <a:pt x="10961" y="10105"/>
                  </a:cubicBezTo>
                  <a:cubicBezTo>
                    <a:pt x="10961" y="10012"/>
                    <a:pt x="10791" y="10012"/>
                    <a:pt x="10791" y="10012"/>
                  </a:cubicBezTo>
                  <a:cubicBezTo>
                    <a:pt x="10961" y="10012"/>
                    <a:pt x="10791" y="9827"/>
                    <a:pt x="11131" y="9827"/>
                  </a:cubicBezTo>
                  <a:cubicBezTo>
                    <a:pt x="11131" y="9827"/>
                    <a:pt x="10961" y="9827"/>
                    <a:pt x="11131" y="9827"/>
                  </a:cubicBezTo>
                  <a:cubicBezTo>
                    <a:pt x="11301" y="9827"/>
                    <a:pt x="11131" y="9734"/>
                    <a:pt x="11301" y="9734"/>
                  </a:cubicBezTo>
                  <a:cubicBezTo>
                    <a:pt x="11131" y="9734"/>
                    <a:pt x="11131" y="9734"/>
                    <a:pt x="11131" y="9734"/>
                  </a:cubicBezTo>
                  <a:cubicBezTo>
                    <a:pt x="11301" y="9641"/>
                    <a:pt x="11131" y="9548"/>
                    <a:pt x="11301" y="9548"/>
                  </a:cubicBezTo>
                  <a:cubicBezTo>
                    <a:pt x="11301" y="9548"/>
                    <a:pt x="11471" y="9363"/>
                    <a:pt x="11301" y="9363"/>
                  </a:cubicBezTo>
                  <a:cubicBezTo>
                    <a:pt x="11641" y="9270"/>
                    <a:pt x="11641" y="9085"/>
                    <a:pt x="11982" y="9085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812" y="8992"/>
                    <a:pt x="11982" y="9085"/>
                    <a:pt x="11982" y="9085"/>
                  </a:cubicBezTo>
                  <a:cubicBezTo>
                    <a:pt x="11982" y="8992"/>
                    <a:pt x="11812" y="8992"/>
                    <a:pt x="11812" y="8992"/>
                  </a:cubicBezTo>
                  <a:cubicBezTo>
                    <a:pt x="11982" y="8992"/>
                    <a:pt x="11982" y="8900"/>
                    <a:pt x="11982" y="8992"/>
                  </a:cubicBezTo>
                  <a:cubicBezTo>
                    <a:pt x="12152" y="8900"/>
                    <a:pt x="11982" y="8807"/>
                    <a:pt x="12152" y="8714"/>
                  </a:cubicBezTo>
                  <a:cubicBezTo>
                    <a:pt x="12152" y="8714"/>
                    <a:pt x="12152" y="8714"/>
                    <a:pt x="12152" y="8714"/>
                  </a:cubicBezTo>
                  <a:cubicBezTo>
                    <a:pt x="12152" y="8529"/>
                    <a:pt x="12152" y="8529"/>
                    <a:pt x="12152" y="8529"/>
                  </a:cubicBezTo>
                  <a:cubicBezTo>
                    <a:pt x="12322" y="8529"/>
                    <a:pt x="12322" y="8529"/>
                    <a:pt x="12492" y="8529"/>
                  </a:cubicBezTo>
                  <a:cubicBezTo>
                    <a:pt x="12492" y="8529"/>
                    <a:pt x="12492" y="8529"/>
                    <a:pt x="12492" y="8436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492" y="8436"/>
                    <a:pt x="12662" y="8436"/>
                    <a:pt x="12662" y="8343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662" y="8436"/>
                    <a:pt x="12662" y="8343"/>
                    <a:pt x="1283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492" y="8343"/>
                    <a:pt x="12662" y="8343"/>
                    <a:pt x="12662" y="8251"/>
                  </a:cubicBezTo>
                  <a:cubicBezTo>
                    <a:pt x="12662" y="8343"/>
                    <a:pt x="12662" y="8251"/>
                    <a:pt x="12832" y="8158"/>
                  </a:cubicBezTo>
                  <a:cubicBezTo>
                    <a:pt x="12832" y="8158"/>
                    <a:pt x="12662" y="8158"/>
                    <a:pt x="12832" y="8065"/>
                  </a:cubicBezTo>
                  <a:cubicBezTo>
                    <a:pt x="12832" y="8158"/>
                    <a:pt x="12832" y="8065"/>
                    <a:pt x="12832" y="8065"/>
                  </a:cubicBezTo>
                  <a:cubicBezTo>
                    <a:pt x="12832" y="8065"/>
                    <a:pt x="12832" y="8065"/>
                    <a:pt x="12832" y="8158"/>
                  </a:cubicBezTo>
                  <a:cubicBezTo>
                    <a:pt x="12832" y="8158"/>
                    <a:pt x="12832" y="8158"/>
                    <a:pt x="12832" y="8065"/>
                  </a:cubicBezTo>
                  <a:cubicBezTo>
                    <a:pt x="12832" y="8065"/>
                    <a:pt x="12832" y="8065"/>
                    <a:pt x="12832" y="7973"/>
                  </a:cubicBezTo>
                  <a:cubicBezTo>
                    <a:pt x="12832" y="8065"/>
                    <a:pt x="12832" y="8065"/>
                    <a:pt x="12832" y="8065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973"/>
                    <a:pt x="12832" y="7973"/>
                    <a:pt x="12832" y="7973"/>
                  </a:cubicBezTo>
                  <a:cubicBezTo>
                    <a:pt x="12832" y="7880"/>
                    <a:pt x="13172" y="7880"/>
                    <a:pt x="12832" y="7787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342" y="7694"/>
                    <a:pt x="13342" y="7602"/>
                    <a:pt x="13342" y="7602"/>
                  </a:cubicBezTo>
                  <a:cubicBezTo>
                    <a:pt x="13342" y="7602"/>
                    <a:pt x="13342" y="7602"/>
                    <a:pt x="13342" y="7602"/>
                  </a:cubicBezTo>
                  <a:cubicBezTo>
                    <a:pt x="13342" y="7509"/>
                    <a:pt x="13342" y="7509"/>
                    <a:pt x="13342" y="7416"/>
                  </a:cubicBezTo>
                  <a:cubicBezTo>
                    <a:pt x="13512" y="7416"/>
                    <a:pt x="13682" y="7509"/>
                    <a:pt x="13682" y="7416"/>
                  </a:cubicBezTo>
                  <a:cubicBezTo>
                    <a:pt x="13682" y="7324"/>
                    <a:pt x="13682" y="7324"/>
                    <a:pt x="13512" y="7324"/>
                  </a:cubicBezTo>
                  <a:cubicBezTo>
                    <a:pt x="13682" y="7324"/>
                    <a:pt x="13682" y="7138"/>
                    <a:pt x="14023" y="7045"/>
                  </a:cubicBezTo>
                  <a:cubicBezTo>
                    <a:pt x="14023" y="7045"/>
                    <a:pt x="13852" y="7045"/>
                    <a:pt x="13852" y="6860"/>
                  </a:cubicBezTo>
                  <a:cubicBezTo>
                    <a:pt x="14023" y="6767"/>
                    <a:pt x="14023" y="6582"/>
                    <a:pt x="14363" y="6582"/>
                  </a:cubicBezTo>
                  <a:cubicBezTo>
                    <a:pt x="14363" y="6582"/>
                    <a:pt x="14363" y="6582"/>
                    <a:pt x="14363" y="6582"/>
                  </a:cubicBezTo>
                  <a:cubicBezTo>
                    <a:pt x="14363" y="6489"/>
                    <a:pt x="14533" y="6582"/>
                    <a:pt x="14363" y="6489"/>
                  </a:cubicBezTo>
                  <a:cubicBezTo>
                    <a:pt x="14363" y="6489"/>
                    <a:pt x="14363" y="6489"/>
                    <a:pt x="14193" y="6489"/>
                  </a:cubicBezTo>
                  <a:cubicBezTo>
                    <a:pt x="14363" y="6397"/>
                    <a:pt x="14533" y="6211"/>
                    <a:pt x="14533" y="6211"/>
                  </a:cubicBezTo>
                  <a:cubicBezTo>
                    <a:pt x="14533" y="6211"/>
                    <a:pt x="14533" y="6211"/>
                    <a:pt x="14533" y="6211"/>
                  </a:cubicBezTo>
                  <a:cubicBezTo>
                    <a:pt x="14873" y="6211"/>
                    <a:pt x="14873" y="6026"/>
                    <a:pt x="14873" y="6026"/>
                  </a:cubicBezTo>
                  <a:cubicBezTo>
                    <a:pt x="14873" y="6026"/>
                    <a:pt x="14873" y="6026"/>
                    <a:pt x="14873" y="6026"/>
                  </a:cubicBezTo>
                  <a:cubicBezTo>
                    <a:pt x="15043" y="6026"/>
                    <a:pt x="15043" y="6026"/>
                    <a:pt x="15043" y="6026"/>
                  </a:cubicBezTo>
                  <a:cubicBezTo>
                    <a:pt x="15043" y="6026"/>
                    <a:pt x="14873" y="6026"/>
                    <a:pt x="15043" y="5933"/>
                  </a:cubicBezTo>
                  <a:cubicBezTo>
                    <a:pt x="15043" y="5933"/>
                    <a:pt x="15043" y="5933"/>
                    <a:pt x="15043" y="5933"/>
                  </a:cubicBezTo>
                  <a:cubicBezTo>
                    <a:pt x="15043" y="5840"/>
                    <a:pt x="15043" y="5748"/>
                    <a:pt x="15213" y="5748"/>
                  </a:cubicBezTo>
                  <a:cubicBezTo>
                    <a:pt x="15213" y="5748"/>
                    <a:pt x="15213" y="5748"/>
                    <a:pt x="15213" y="5748"/>
                  </a:cubicBezTo>
                  <a:cubicBezTo>
                    <a:pt x="15213" y="5655"/>
                    <a:pt x="15213" y="5655"/>
                    <a:pt x="15213" y="5655"/>
                  </a:cubicBezTo>
                  <a:cubicBezTo>
                    <a:pt x="15213" y="5562"/>
                    <a:pt x="15383" y="5470"/>
                    <a:pt x="15383" y="5470"/>
                  </a:cubicBezTo>
                  <a:cubicBezTo>
                    <a:pt x="15383" y="5284"/>
                    <a:pt x="15723" y="5006"/>
                    <a:pt x="15893" y="4821"/>
                  </a:cubicBezTo>
                  <a:cubicBezTo>
                    <a:pt x="15893" y="4821"/>
                    <a:pt x="15893" y="4821"/>
                    <a:pt x="15893" y="4821"/>
                  </a:cubicBezTo>
                  <a:cubicBezTo>
                    <a:pt x="16063" y="4821"/>
                    <a:pt x="15893" y="4821"/>
                    <a:pt x="15893" y="4821"/>
                  </a:cubicBezTo>
                  <a:cubicBezTo>
                    <a:pt x="15893" y="4821"/>
                    <a:pt x="16063" y="4821"/>
                    <a:pt x="16063" y="4821"/>
                  </a:cubicBezTo>
                  <a:cubicBezTo>
                    <a:pt x="16234" y="4821"/>
                    <a:pt x="16063" y="4728"/>
                    <a:pt x="16063" y="4728"/>
                  </a:cubicBezTo>
                  <a:cubicBezTo>
                    <a:pt x="16063" y="4635"/>
                    <a:pt x="16063" y="4728"/>
                    <a:pt x="16063" y="4728"/>
                  </a:cubicBezTo>
                  <a:cubicBezTo>
                    <a:pt x="16063" y="4728"/>
                    <a:pt x="16234" y="4635"/>
                    <a:pt x="16063" y="4450"/>
                  </a:cubicBezTo>
                  <a:cubicBezTo>
                    <a:pt x="16234" y="4450"/>
                    <a:pt x="16234" y="4635"/>
                    <a:pt x="16234" y="4635"/>
                  </a:cubicBezTo>
                  <a:cubicBezTo>
                    <a:pt x="16234" y="4450"/>
                    <a:pt x="16234" y="4450"/>
                    <a:pt x="16234" y="4450"/>
                  </a:cubicBezTo>
                  <a:cubicBezTo>
                    <a:pt x="16404" y="4450"/>
                    <a:pt x="16404" y="4728"/>
                    <a:pt x="16574" y="4728"/>
                  </a:cubicBezTo>
                  <a:cubicBezTo>
                    <a:pt x="16574" y="4728"/>
                    <a:pt x="16574" y="4728"/>
                    <a:pt x="16574" y="4728"/>
                  </a:cubicBezTo>
                  <a:cubicBezTo>
                    <a:pt x="16744" y="4728"/>
                    <a:pt x="16574" y="4821"/>
                    <a:pt x="16744" y="4728"/>
                  </a:cubicBezTo>
                  <a:cubicBezTo>
                    <a:pt x="16744" y="4728"/>
                    <a:pt x="16744" y="4635"/>
                    <a:pt x="16574" y="4635"/>
                  </a:cubicBezTo>
                  <a:cubicBezTo>
                    <a:pt x="16574" y="4450"/>
                    <a:pt x="16404" y="4450"/>
                    <a:pt x="16574" y="4264"/>
                  </a:cubicBezTo>
                  <a:cubicBezTo>
                    <a:pt x="16574" y="4264"/>
                    <a:pt x="16404" y="4357"/>
                    <a:pt x="16574" y="4450"/>
                  </a:cubicBezTo>
                  <a:cubicBezTo>
                    <a:pt x="16744" y="4357"/>
                    <a:pt x="16574" y="4264"/>
                    <a:pt x="16744" y="4264"/>
                  </a:cubicBezTo>
                  <a:cubicBezTo>
                    <a:pt x="16574" y="4264"/>
                    <a:pt x="16574" y="4172"/>
                    <a:pt x="16574" y="4172"/>
                  </a:cubicBezTo>
                  <a:cubicBezTo>
                    <a:pt x="16574" y="4172"/>
                    <a:pt x="16574" y="4264"/>
                    <a:pt x="16744" y="4172"/>
                  </a:cubicBezTo>
                  <a:cubicBezTo>
                    <a:pt x="16574" y="4172"/>
                    <a:pt x="16744" y="4172"/>
                    <a:pt x="16574" y="4172"/>
                  </a:cubicBezTo>
                  <a:cubicBezTo>
                    <a:pt x="16404" y="4079"/>
                    <a:pt x="16744" y="4079"/>
                    <a:pt x="16574" y="4079"/>
                  </a:cubicBezTo>
                  <a:cubicBezTo>
                    <a:pt x="16744" y="4079"/>
                    <a:pt x="16744" y="4172"/>
                    <a:pt x="16914" y="4172"/>
                  </a:cubicBezTo>
                  <a:cubicBezTo>
                    <a:pt x="16744" y="4079"/>
                    <a:pt x="16914" y="3986"/>
                    <a:pt x="16744" y="3986"/>
                  </a:cubicBezTo>
                  <a:cubicBezTo>
                    <a:pt x="16744" y="3986"/>
                    <a:pt x="16744" y="3986"/>
                    <a:pt x="16914" y="3986"/>
                  </a:cubicBezTo>
                  <a:cubicBezTo>
                    <a:pt x="16914" y="3986"/>
                    <a:pt x="16744" y="3894"/>
                    <a:pt x="17084" y="3894"/>
                  </a:cubicBezTo>
                  <a:cubicBezTo>
                    <a:pt x="16914" y="3801"/>
                    <a:pt x="16914" y="3801"/>
                    <a:pt x="16914" y="3801"/>
                  </a:cubicBezTo>
                  <a:cubicBezTo>
                    <a:pt x="17084" y="3801"/>
                    <a:pt x="17084" y="3801"/>
                    <a:pt x="17084" y="3801"/>
                  </a:cubicBezTo>
                  <a:cubicBezTo>
                    <a:pt x="17084" y="3801"/>
                    <a:pt x="17084" y="3523"/>
                    <a:pt x="17254" y="3615"/>
                  </a:cubicBezTo>
                  <a:cubicBezTo>
                    <a:pt x="17254" y="3615"/>
                    <a:pt x="17424" y="3523"/>
                    <a:pt x="17254" y="3523"/>
                  </a:cubicBezTo>
                  <a:cubicBezTo>
                    <a:pt x="17084" y="3523"/>
                    <a:pt x="17254" y="3615"/>
                    <a:pt x="17084" y="3615"/>
                  </a:cubicBezTo>
                  <a:cubicBezTo>
                    <a:pt x="17254" y="3523"/>
                    <a:pt x="17084" y="3523"/>
                    <a:pt x="17084" y="3523"/>
                  </a:cubicBezTo>
                  <a:cubicBezTo>
                    <a:pt x="17254" y="3523"/>
                    <a:pt x="17254" y="3523"/>
                    <a:pt x="17254" y="3523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337"/>
                    <a:pt x="17424" y="3430"/>
                    <a:pt x="17424" y="3337"/>
                  </a:cubicBezTo>
                  <a:cubicBezTo>
                    <a:pt x="17424" y="3430"/>
                    <a:pt x="17424" y="3430"/>
                    <a:pt x="17424" y="3430"/>
                  </a:cubicBezTo>
                  <a:cubicBezTo>
                    <a:pt x="17424" y="3430"/>
                    <a:pt x="17424" y="3430"/>
                    <a:pt x="17424" y="3337"/>
                  </a:cubicBezTo>
                  <a:cubicBezTo>
                    <a:pt x="17424" y="3245"/>
                    <a:pt x="17424" y="3245"/>
                    <a:pt x="17424" y="3245"/>
                  </a:cubicBezTo>
                  <a:cubicBezTo>
                    <a:pt x="17424" y="3152"/>
                    <a:pt x="17424" y="3245"/>
                    <a:pt x="17424" y="3152"/>
                  </a:cubicBezTo>
                  <a:cubicBezTo>
                    <a:pt x="17424" y="3245"/>
                    <a:pt x="17424" y="3245"/>
                    <a:pt x="17424" y="3245"/>
                  </a:cubicBezTo>
                  <a:cubicBezTo>
                    <a:pt x="17424" y="3245"/>
                    <a:pt x="17764" y="3245"/>
                    <a:pt x="17764" y="3152"/>
                  </a:cubicBezTo>
                  <a:cubicBezTo>
                    <a:pt x="17764" y="3152"/>
                    <a:pt x="17764" y="3059"/>
                    <a:pt x="17424" y="3059"/>
                  </a:cubicBezTo>
                  <a:cubicBezTo>
                    <a:pt x="17764" y="3059"/>
                    <a:pt x="17764" y="3059"/>
                    <a:pt x="17764" y="3059"/>
                  </a:cubicBezTo>
                  <a:cubicBezTo>
                    <a:pt x="17764" y="2967"/>
                    <a:pt x="17424" y="3059"/>
                    <a:pt x="17764" y="2967"/>
                  </a:cubicBezTo>
                  <a:cubicBezTo>
                    <a:pt x="17764" y="2967"/>
                    <a:pt x="17934" y="2967"/>
                    <a:pt x="18104" y="2967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3059"/>
                    <a:pt x="18275" y="2967"/>
                    <a:pt x="18275" y="3059"/>
                  </a:cubicBezTo>
                  <a:cubicBezTo>
                    <a:pt x="18445" y="2967"/>
                    <a:pt x="18445" y="2967"/>
                    <a:pt x="18445" y="2967"/>
                  </a:cubicBezTo>
                  <a:cubicBezTo>
                    <a:pt x="18104" y="2967"/>
                    <a:pt x="18275" y="2781"/>
                    <a:pt x="18104" y="2688"/>
                  </a:cubicBezTo>
                  <a:cubicBezTo>
                    <a:pt x="18104" y="2596"/>
                    <a:pt x="18445" y="2781"/>
                    <a:pt x="18445" y="2596"/>
                  </a:cubicBezTo>
                  <a:cubicBezTo>
                    <a:pt x="18275" y="2596"/>
                    <a:pt x="18275" y="2503"/>
                    <a:pt x="18275" y="2596"/>
                  </a:cubicBezTo>
                  <a:cubicBezTo>
                    <a:pt x="18275" y="2503"/>
                    <a:pt x="18104" y="2503"/>
                    <a:pt x="18275" y="2410"/>
                  </a:cubicBezTo>
                  <a:cubicBezTo>
                    <a:pt x="18275" y="2503"/>
                    <a:pt x="18445" y="2410"/>
                    <a:pt x="18445" y="2503"/>
                  </a:cubicBezTo>
                  <a:cubicBezTo>
                    <a:pt x="18445" y="2503"/>
                    <a:pt x="18445" y="2503"/>
                    <a:pt x="18445" y="2596"/>
                  </a:cubicBezTo>
                  <a:cubicBezTo>
                    <a:pt x="18445" y="2596"/>
                    <a:pt x="18615" y="2596"/>
                    <a:pt x="18615" y="2503"/>
                  </a:cubicBezTo>
                  <a:cubicBezTo>
                    <a:pt x="18615" y="2503"/>
                    <a:pt x="18615" y="2410"/>
                    <a:pt x="18615" y="2410"/>
                  </a:cubicBezTo>
                  <a:cubicBezTo>
                    <a:pt x="18615" y="2410"/>
                    <a:pt x="18615" y="2503"/>
                    <a:pt x="18445" y="2410"/>
                  </a:cubicBezTo>
                  <a:cubicBezTo>
                    <a:pt x="18615" y="2318"/>
                    <a:pt x="18615" y="2318"/>
                    <a:pt x="1861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615" y="2225"/>
                    <a:pt x="18445" y="2318"/>
                    <a:pt x="18445" y="2225"/>
                  </a:cubicBezTo>
                  <a:cubicBezTo>
                    <a:pt x="18615" y="2132"/>
                    <a:pt x="18615" y="2132"/>
                    <a:pt x="18615" y="2132"/>
                  </a:cubicBezTo>
                  <a:cubicBezTo>
                    <a:pt x="18615" y="2225"/>
                    <a:pt x="18445" y="2318"/>
                    <a:pt x="18615" y="2318"/>
                  </a:cubicBezTo>
                  <a:cubicBezTo>
                    <a:pt x="18615" y="2318"/>
                    <a:pt x="18615" y="2225"/>
                    <a:pt x="18615" y="2225"/>
                  </a:cubicBezTo>
                  <a:cubicBezTo>
                    <a:pt x="18615" y="2225"/>
                    <a:pt x="18615" y="2225"/>
                    <a:pt x="18615" y="2225"/>
                  </a:cubicBezTo>
                  <a:cubicBezTo>
                    <a:pt x="18615" y="2225"/>
                    <a:pt x="18955" y="2225"/>
                    <a:pt x="18785" y="2132"/>
                  </a:cubicBezTo>
                  <a:cubicBezTo>
                    <a:pt x="18785" y="1947"/>
                    <a:pt x="18785" y="2132"/>
                    <a:pt x="18785" y="1947"/>
                  </a:cubicBezTo>
                  <a:cubicBezTo>
                    <a:pt x="18785" y="1854"/>
                    <a:pt x="18785" y="1854"/>
                    <a:pt x="18785" y="1761"/>
                  </a:cubicBezTo>
                  <a:cubicBezTo>
                    <a:pt x="18955" y="1761"/>
                    <a:pt x="18955" y="1669"/>
                    <a:pt x="18955" y="1761"/>
                  </a:cubicBezTo>
                  <a:cubicBezTo>
                    <a:pt x="18785" y="1947"/>
                    <a:pt x="18785" y="1947"/>
                    <a:pt x="18785" y="1947"/>
                  </a:cubicBezTo>
                  <a:cubicBezTo>
                    <a:pt x="19125" y="1947"/>
                    <a:pt x="18785" y="2132"/>
                    <a:pt x="18955" y="2225"/>
                  </a:cubicBezTo>
                  <a:cubicBezTo>
                    <a:pt x="18955" y="2132"/>
                    <a:pt x="19125" y="2225"/>
                    <a:pt x="19125" y="2225"/>
                  </a:cubicBezTo>
                  <a:cubicBezTo>
                    <a:pt x="19465" y="2132"/>
                    <a:pt x="19465" y="2132"/>
                    <a:pt x="19465" y="2132"/>
                  </a:cubicBezTo>
                  <a:cubicBezTo>
                    <a:pt x="19125" y="2132"/>
                    <a:pt x="19125" y="2132"/>
                    <a:pt x="18955" y="2132"/>
                  </a:cubicBezTo>
                  <a:cubicBezTo>
                    <a:pt x="19125" y="1947"/>
                    <a:pt x="19125" y="1761"/>
                    <a:pt x="19125" y="1761"/>
                  </a:cubicBezTo>
                  <a:cubicBezTo>
                    <a:pt x="19465" y="1669"/>
                    <a:pt x="19465" y="1761"/>
                    <a:pt x="19465" y="1761"/>
                  </a:cubicBezTo>
                  <a:cubicBezTo>
                    <a:pt x="19465" y="1669"/>
                    <a:pt x="19635" y="1669"/>
                    <a:pt x="19805" y="1576"/>
                  </a:cubicBezTo>
                  <a:cubicBezTo>
                    <a:pt x="19635" y="1576"/>
                    <a:pt x="19805" y="1391"/>
                    <a:pt x="19805" y="1391"/>
                  </a:cubicBezTo>
                  <a:cubicBezTo>
                    <a:pt x="19635" y="1483"/>
                    <a:pt x="19465" y="1483"/>
                    <a:pt x="19465" y="1483"/>
                  </a:cubicBezTo>
                  <a:cubicBezTo>
                    <a:pt x="19465" y="1391"/>
                    <a:pt x="19465" y="1483"/>
                    <a:pt x="19635" y="1483"/>
                  </a:cubicBezTo>
                  <a:cubicBezTo>
                    <a:pt x="19465" y="1391"/>
                    <a:pt x="19805" y="1391"/>
                    <a:pt x="19635" y="1298"/>
                  </a:cubicBezTo>
                  <a:cubicBezTo>
                    <a:pt x="19635" y="1483"/>
                    <a:pt x="19805" y="1391"/>
                    <a:pt x="19805" y="1483"/>
                  </a:cubicBezTo>
                  <a:cubicBezTo>
                    <a:pt x="19805" y="1391"/>
                    <a:pt x="19805" y="1483"/>
                    <a:pt x="19975" y="1391"/>
                  </a:cubicBezTo>
                  <a:cubicBezTo>
                    <a:pt x="19975" y="1298"/>
                    <a:pt x="19975" y="1112"/>
                    <a:pt x="19975" y="1112"/>
                  </a:cubicBezTo>
                  <a:cubicBezTo>
                    <a:pt x="20315" y="1020"/>
                    <a:pt x="20315" y="834"/>
                    <a:pt x="20315" y="742"/>
                  </a:cubicBezTo>
                  <a:cubicBezTo>
                    <a:pt x="20486" y="742"/>
                    <a:pt x="20656" y="834"/>
                    <a:pt x="20656" y="742"/>
                  </a:cubicBezTo>
                  <a:cubicBezTo>
                    <a:pt x="20656" y="742"/>
                    <a:pt x="20486" y="742"/>
                    <a:pt x="20656" y="742"/>
                  </a:cubicBezTo>
                  <a:cubicBezTo>
                    <a:pt x="20656" y="742"/>
                    <a:pt x="20656" y="742"/>
                    <a:pt x="20656" y="742"/>
                  </a:cubicBezTo>
                  <a:cubicBezTo>
                    <a:pt x="20656" y="649"/>
                    <a:pt x="20996" y="556"/>
                    <a:pt x="20826" y="464"/>
                  </a:cubicBezTo>
                  <a:cubicBezTo>
                    <a:pt x="20826" y="556"/>
                    <a:pt x="20826" y="556"/>
                    <a:pt x="20826" y="556"/>
                  </a:cubicBezTo>
                  <a:cubicBezTo>
                    <a:pt x="20826" y="556"/>
                    <a:pt x="20826" y="556"/>
                    <a:pt x="20826" y="464"/>
                  </a:cubicBezTo>
                  <a:cubicBezTo>
                    <a:pt x="20996" y="556"/>
                    <a:pt x="20996" y="464"/>
                    <a:pt x="20996" y="556"/>
                  </a:cubicBezTo>
                  <a:cubicBezTo>
                    <a:pt x="21166" y="556"/>
                    <a:pt x="21166" y="464"/>
                    <a:pt x="21166" y="371"/>
                  </a:cubicBezTo>
                  <a:cubicBezTo>
                    <a:pt x="20996" y="371"/>
                    <a:pt x="20996" y="371"/>
                    <a:pt x="20996" y="371"/>
                  </a:cubicBezTo>
                  <a:cubicBezTo>
                    <a:pt x="20996" y="278"/>
                    <a:pt x="21166" y="185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336" y="0"/>
                    <a:pt x="21336" y="0"/>
                    <a:pt x="21336" y="0"/>
                  </a:cubicBezTo>
                  <a:cubicBezTo>
                    <a:pt x="21506" y="93"/>
                    <a:pt x="21506" y="0"/>
                    <a:pt x="21506" y="0"/>
                  </a:cubicBezTo>
                  <a:cubicBezTo>
                    <a:pt x="21506" y="185"/>
                    <a:pt x="21506" y="185"/>
                    <a:pt x="21506" y="185"/>
                  </a:cubicBezTo>
                  <a:cubicBezTo>
                    <a:pt x="21506" y="278"/>
                    <a:pt x="21506" y="93"/>
                    <a:pt x="21336" y="93"/>
                  </a:cubicBezTo>
                  <a:cubicBezTo>
                    <a:pt x="21336" y="93"/>
                    <a:pt x="21166" y="278"/>
                    <a:pt x="21336" y="278"/>
                  </a:cubicBezTo>
                  <a:cubicBezTo>
                    <a:pt x="21336" y="278"/>
                    <a:pt x="21336" y="278"/>
                    <a:pt x="21336" y="185"/>
                  </a:cubicBezTo>
                  <a:cubicBezTo>
                    <a:pt x="21506" y="185"/>
                    <a:pt x="21336" y="278"/>
                    <a:pt x="21506" y="278"/>
                  </a:cubicBezTo>
                  <a:cubicBezTo>
                    <a:pt x="21506" y="278"/>
                    <a:pt x="21506" y="278"/>
                    <a:pt x="21506" y="278"/>
                  </a:cubicBezTo>
                  <a:cubicBezTo>
                    <a:pt x="21506" y="371"/>
                    <a:pt x="21506" y="371"/>
                    <a:pt x="21336" y="464"/>
                  </a:cubicBezTo>
                  <a:cubicBezTo>
                    <a:pt x="21336" y="371"/>
                    <a:pt x="21336" y="464"/>
                    <a:pt x="21336" y="371"/>
                  </a:cubicBezTo>
                  <a:cubicBezTo>
                    <a:pt x="21336" y="464"/>
                    <a:pt x="21336" y="464"/>
                    <a:pt x="21336" y="556"/>
                  </a:cubicBezTo>
                  <a:cubicBezTo>
                    <a:pt x="21166" y="556"/>
                    <a:pt x="21166" y="742"/>
                    <a:pt x="20996" y="834"/>
                  </a:cubicBezTo>
                  <a:cubicBezTo>
                    <a:pt x="20996" y="742"/>
                    <a:pt x="20996" y="649"/>
                    <a:pt x="20996" y="649"/>
                  </a:cubicBezTo>
                  <a:cubicBezTo>
                    <a:pt x="20826" y="649"/>
                    <a:pt x="20996" y="649"/>
                    <a:pt x="20826" y="742"/>
                  </a:cubicBezTo>
                  <a:cubicBezTo>
                    <a:pt x="20826" y="742"/>
                    <a:pt x="20996" y="834"/>
                    <a:pt x="20996" y="927"/>
                  </a:cubicBezTo>
                  <a:cubicBezTo>
                    <a:pt x="20826" y="927"/>
                    <a:pt x="20826" y="927"/>
                    <a:pt x="20826" y="927"/>
                  </a:cubicBezTo>
                  <a:cubicBezTo>
                    <a:pt x="20826" y="927"/>
                    <a:pt x="20996" y="1020"/>
                    <a:pt x="20826" y="1112"/>
                  </a:cubicBezTo>
                  <a:cubicBezTo>
                    <a:pt x="20656" y="1112"/>
                    <a:pt x="20486" y="1391"/>
                    <a:pt x="20315" y="1483"/>
                  </a:cubicBezTo>
                  <a:cubicBezTo>
                    <a:pt x="20315" y="1483"/>
                    <a:pt x="20315" y="1483"/>
                    <a:pt x="20315" y="1483"/>
                  </a:cubicBezTo>
                  <a:cubicBezTo>
                    <a:pt x="20315" y="1576"/>
                    <a:pt x="20145" y="1669"/>
                    <a:pt x="20145" y="1669"/>
                  </a:cubicBezTo>
                  <a:cubicBezTo>
                    <a:pt x="19975" y="1761"/>
                    <a:pt x="19975" y="2132"/>
                    <a:pt x="19805" y="2132"/>
                  </a:cubicBezTo>
                  <a:cubicBezTo>
                    <a:pt x="19635" y="2318"/>
                    <a:pt x="19465" y="2503"/>
                    <a:pt x="19125" y="2781"/>
                  </a:cubicBezTo>
                  <a:cubicBezTo>
                    <a:pt x="18955" y="2688"/>
                    <a:pt x="18955" y="2688"/>
                    <a:pt x="18955" y="2688"/>
                  </a:cubicBezTo>
                  <a:cubicBezTo>
                    <a:pt x="18955" y="2781"/>
                    <a:pt x="18955" y="2688"/>
                    <a:pt x="18785" y="2781"/>
                  </a:cubicBezTo>
                  <a:cubicBezTo>
                    <a:pt x="18955" y="2688"/>
                    <a:pt x="18955" y="2967"/>
                    <a:pt x="18955" y="2967"/>
                  </a:cubicBezTo>
                  <a:cubicBezTo>
                    <a:pt x="18785" y="2967"/>
                    <a:pt x="18615" y="3152"/>
                    <a:pt x="18615" y="3245"/>
                  </a:cubicBezTo>
                  <a:cubicBezTo>
                    <a:pt x="18615" y="3245"/>
                    <a:pt x="18615" y="3245"/>
                    <a:pt x="18615" y="3245"/>
                  </a:cubicBezTo>
                  <a:cubicBezTo>
                    <a:pt x="18615" y="3430"/>
                    <a:pt x="18615" y="3523"/>
                    <a:pt x="18445" y="3523"/>
                  </a:cubicBezTo>
                  <a:cubicBezTo>
                    <a:pt x="18275" y="3523"/>
                    <a:pt x="18275" y="3523"/>
                    <a:pt x="18275" y="3523"/>
                  </a:cubicBezTo>
                  <a:cubicBezTo>
                    <a:pt x="18275" y="3801"/>
                    <a:pt x="18275" y="3801"/>
                    <a:pt x="18275" y="3894"/>
                  </a:cubicBezTo>
                  <a:cubicBezTo>
                    <a:pt x="18104" y="3986"/>
                    <a:pt x="17934" y="4079"/>
                    <a:pt x="17764" y="4172"/>
                  </a:cubicBezTo>
                  <a:cubicBezTo>
                    <a:pt x="17764" y="4357"/>
                    <a:pt x="17254" y="4728"/>
                    <a:pt x="17084" y="5006"/>
                  </a:cubicBezTo>
                  <a:cubicBezTo>
                    <a:pt x="17084" y="4913"/>
                    <a:pt x="17084" y="4913"/>
                    <a:pt x="17084" y="4913"/>
                  </a:cubicBezTo>
                  <a:cubicBezTo>
                    <a:pt x="16914" y="5284"/>
                    <a:pt x="16404" y="5562"/>
                    <a:pt x="16234" y="5840"/>
                  </a:cubicBezTo>
                  <a:cubicBezTo>
                    <a:pt x="16063" y="5748"/>
                    <a:pt x="16063" y="5748"/>
                    <a:pt x="16063" y="5748"/>
                  </a:cubicBezTo>
                  <a:cubicBezTo>
                    <a:pt x="16063" y="5840"/>
                    <a:pt x="16063" y="5933"/>
                    <a:pt x="16063" y="5933"/>
                  </a:cubicBezTo>
                  <a:cubicBezTo>
                    <a:pt x="16063" y="6026"/>
                    <a:pt x="16063" y="6211"/>
                    <a:pt x="15893" y="6211"/>
                  </a:cubicBezTo>
                  <a:cubicBezTo>
                    <a:pt x="15723" y="6304"/>
                    <a:pt x="15893" y="6304"/>
                    <a:pt x="15723" y="6397"/>
                  </a:cubicBezTo>
                  <a:cubicBezTo>
                    <a:pt x="15553" y="6489"/>
                    <a:pt x="15553" y="6582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675"/>
                    <a:pt x="15213" y="6767"/>
                    <a:pt x="15383" y="6767"/>
                  </a:cubicBezTo>
                  <a:cubicBezTo>
                    <a:pt x="15213" y="6860"/>
                    <a:pt x="15213" y="7231"/>
                    <a:pt x="14873" y="7324"/>
                  </a:cubicBezTo>
                  <a:cubicBezTo>
                    <a:pt x="14873" y="7324"/>
                    <a:pt x="14873" y="7324"/>
                    <a:pt x="14873" y="7324"/>
                  </a:cubicBezTo>
                  <a:cubicBezTo>
                    <a:pt x="14873" y="7509"/>
                    <a:pt x="14363" y="7602"/>
                    <a:pt x="14363" y="7694"/>
                  </a:cubicBezTo>
                  <a:cubicBezTo>
                    <a:pt x="14363" y="7694"/>
                    <a:pt x="14363" y="7694"/>
                    <a:pt x="14193" y="7694"/>
                  </a:cubicBezTo>
                  <a:cubicBezTo>
                    <a:pt x="14193" y="7787"/>
                    <a:pt x="14363" y="7694"/>
                    <a:pt x="14363" y="7787"/>
                  </a:cubicBezTo>
                  <a:cubicBezTo>
                    <a:pt x="14193" y="8065"/>
                    <a:pt x="13852" y="8158"/>
                    <a:pt x="13682" y="8436"/>
                  </a:cubicBezTo>
                  <a:cubicBezTo>
                    <a:pt x="13512" y="8807"/>
                    <a:pt x="12832" y="9085"/>
                    <a:pt x="12662" y="9363"/>
                  </a:cubicBezTo>
                  <a:cubicBezTo>
                    <a:pt x="12662" y="9363"/>
                    <a:pt x="12662" y="9363"/>
                    <a:pt x="12662" y="9363"/>
                  </a:cubicBezTo>
                  <a:cubicBezTo>
                    <a:pt x="12662" y="9641"/>
                    <a:pt x="12322" y="9641"/>
                    <a:pt x="12322" y="9827"/>
                  </a:cubicBezTo>
                  <a:cubicBezTo>
                    <a:pt x="12322" y="9827"/>
                    <a:pt x="12322" y="9827"/>
                    <a:pt x="12152" y="9827"/>
                  </a:cubicBezTo>
                  <a:cubicBezTo>
                    <a:pt x="12152" y="9919"/>
                    <a:pt x="11812" y="10012"/>
                    <a:pt x="11812" y="10197"/>
                  </a:cubicBezTo>
                  <a:cubicBezTo>
                    <a:pt x="11812" y="10197"/>
                    <a:pt x="11812" y="10197"/>
                    <a:pt x="11812" y="10197"/>
                  </a:cubicBezTo>
                  <a:cubicBezTo>
                    <a:pt x="11641" y="10383"/>
                    <a:pt x="11641" y="10383"/>
                    <a:pt x="11471" y="10568"/>
                  </a:cubicBezTo>
                  <a:cubicBezTo>
                    <a:pt x="11471" y="10476"/>
                    <a:pt x="11471" y="10476"/>
                    <a:pt x="11471" y="10476"/>
                  </a:cubicBezTo>
                  <a:cubicBezTo>
                    <a:pt x="11301" y="10476"/>
                    <a:pt x="11471" y="10661"/>
                    <a:pt x="11301" y="10661"/>
                  </a:cubicBezTo>
                  <a:cubicBezTo>
                    <a:pt x="11301" y="10661"/>
                    <a:pt x="11301" y="10661"/>
                    <a:pt x="11301" y="10661"/>
                  </a:cubicBezTo>
                  <a:cubicBezTo>
                    <a:pt x="10961" y="10939"/>
                    <a:pt x="10791" y="11310"/>
                    <a:pt x="10621" y="11588"/>
                  </a:cubicBezTo>
                  <a:cubicBezTo>
                    <a:pt x="10281" y="11681"/>
                    <a:pt x="10281" y="11495"/>
                    <a:pt x="10281" y="11681"/>
                  </a:cubicBezTo>
                  <a:cubicBezTo>
                    <a:pt x="10281" y="11681"/>
                    <a:pt x="10281" y="11681"/>
                    <a:pt x="10281" y="11681"/>
                  </a:cubicBezTo>
                  <a:cubicBezTo>
                    <a:pt x="10281" y="11773"/>
                    <a:pt x="9771" y="11773"/>
                    <a:pt x="9771" y="11773"/>
                  </a:cubicBezTo>
                  <a:cubicBezTo>
                    <a:pt x="10111" y="11866"/>
                    <a:pt x="10111" y="11866"/>
                    <a:pt x="10111" y="11866"/>
                  </a:cubicBezTo>
                  <a:cubicBezTo>
                    <a:pt x="9771" y="12052"/>
                    <a:pt x="9600" y="12052"/>
                    <a:pt x="9600" y="12237"/>
                  </a:cubicBezTo>
                  <a:cubicBezTo>
                    <a:pt x="9430" y="12237"/>
                    <a:pt x="9430" y="12237"/>
                    <a:pt x="9430" y="12237"/>
                  </a:cubicBezTo>
                  <a:cubicBezTo>
                    <a:pt x="9600" y="12330"/>
                    <a:pt x="9430" y="12422"/>
                    <a:pt x="9430" y="12608"/>
                  </a:cubicBezTo>
                  <a:cubicBezTo>
                    <a:pt x="8920" y="13257"/>
                    <a:pt x="8240" y="13998"/>
                    <a:pt x="7560" y="14647"/>
                  </a:cubicBezTo>
                  <a:cubicBezTo>
                    <a:pt x="7049" y="15389"/>
                    <a:pt x="6199" y="15945"/>
                    <a:pt x="5519" y="16594"/>
                  </a:cubicBezTo>
                  <a:cubicBezTo>
                    <a:pt x="5178" y="16687"/>
                    <a:pt x="5178" y="16687"/>
                    <a:pt x="5008" y="16965"/>
                  </a:cubicBezTo>
                  <a:cubicBezTo>
                    <a:pt x="5008" y="16965"/>
                    <a:pt x="5008" y="16965"/>
                    <a:pt x="5008" y="16965"/>
                  </a:cubicBezTo>
                  <a:cubicBezTo>
                    <a:pt x="5008" y="16965"/>
                    <a:pt x="4838" y="17058"/>
                    <a:pt x="4838" y="17150"/>
                  </a:cubicBezTo>
                  <a:cubicBezTo>
                    <a:pt x="4838" y="17243"/>
                    <a:pt x="4668" y="17521"/>
                    <a:pt x="4328" y="17892"/>
                  </a:cubicBezTo>
                  <a:cubicBezTo>
                    <a:pt x="4328" y="17799"/>
                    <a:pt x="4328" y="17799"/>
                    <a:pt x="4158" y="17799"/>
                  </a:cubicBezTo>
                  <a:cubicBezTo>
                    <a:pt x="4328" y="17892"/>
                    <a:pt x="4328" y="17892"/>
                    <a:pt x="4328" y="17892"/>
                  </a:cubicBezTo>
                  <a:cubicBezTo>
                    <a:pt x="4158" y="17892"/>
                    <a:pt x="4158" y="17892"/>
                    <a:pt x="4158" y="17892"/>
                  </a:cubicBezTo>
                  <a:cubicBezTo>
                    <a:pt x="4158" y="17892"/>
                    <a:pt x="4158" y="17892"/>
                    <a:pt x="4328" y="17892"/>
                  </a:cubicBezTo>
                  <a:cubicBezTo>
                    <a:pt x="3648" y="18541"/>
                    <a:pt x="2797" y="19097"/>
                    <a:pt x="2117" y="19746"/>
                  </a:cubicBezTo>
                  <a:cubicBezTo>
                    <a:pt x="1947" y="19839"/>
                    <a:pt x="1777" y="20117"/>
                    <a:pt x="1607" y="20395"/>
                  </a:cubicBezTo>
                  <a:cubicBezTo>
                    <a:pt x="1097" y="20673"/>
                    <a:pt x="416" y="21136"/>
                    <a:pt x="76" y="21600"/>
                  </a:cubicBezTo>
                  <a:cubicBezTo>
                    <a:pt x="76" y="21600"/>
                    <a:pt x="-94" y="21507"/>
                    <a:pt x="76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0" name="شكل حر 114"/>
            <p:cNvSpPr/>
            <p:nvPr/>
          </p:nvSpPr>
          <p:spPr>
            <a:xfrm flipH="1">
              <a:off x="745857" y="1156778"/>
              <a:ext cx="375153" cy="69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76" y="21229"/>
                  </a:moveTo>
                  <a:cubicBezTo>
                    <a:pt x="76" y="20951"/>
                    <a:pt x="586" y="20673"/>
                    <a:pt x="586" y="20302"/>
                  </a:cubicBezTo>
                  <a:cubicBezTo>
                    <a:pt x="756" y="20302"/>
                    <a:pt x="756" y="20302"/>
                    <a:pt x="756" y="20302"/>
                  </a:cubicBezTo>
                  <a:cubicBezTo>
                    <a:pt x="926" y="19931"/>
                    <a:pt x="1607" y="19561"/>
                    <a:pt x="1947" y="19282"/>
                  </a:cubicBezTo>
                  <a:cubicBezTo>
                    <a:pt x="1947" y="19282"/>
                    <a:pt x="1947" y="19282"/>
                    <a:pt x="1947" y="19282"/>
                  </a:cubicBezTo>
                  <a:cubicBezTo>
                    <a:pt x="2117" y="19282"/>
                    <a:pt x="2117" y="19097"/>
                    <a:pt x="2117" y="19097"/>
                  </a:cubicBezTo>
                  <a:cubicBezTo>
                    <a:pt x="2117" y="19097"/>
                    <a:pt x="2117" y="19097"/>
                    <a:pt x="2287" y="19097"/>
                  </a:cubicBezTo>
                  <a:cubicBezTo>
                    <a:pt x="2117" y="19097"/>
                    <a:pt x="2287" y="19097"/>
                    <a:pt x="2287" y="19004"/>
                  </a:cubicBezTo>
                  <a:cubicBezTo>
                    <a:pt x="2457" y="19004"/>
                    <a:pt x="2457" y="19004"/>
                    <a:pt x="2457" y="19004"/>
                  </a:cubicBezTo>
                  <a:cubicBezTo>
                    <a:pt x="2457" y="18819"/>
                    <a:pt x="2457" y="18819"/>
                    <a:pt x="2457" y="18819"/>
                  </a:cubicBezTo>
                  <a:cubicBezTo>
                    <a:pt x="2287" y="18633"/>
                    <a:pt x="2797" y="18541"/>
                    <a:pt x="2797" y="18448"/>
                  </a:cubicBezTo>
                  <a:cubicBezTo>
                    <a:pt x="2797" y="18448"/>
                    <a:pt x="2797" y="18448"/>
                    <a:pt x="2797" y="18448"/>
                  </a:cubicBezTo>
                  <a:cubicBezTo>
                    <a:pt x="2967" y="18170"/>
                    <a:pt x="3308" y="17799"/>
                    <a:pt x="3478" y="17614"/>
                  </a:cubicBezTo>
                  <a:cubicBezTo>
                    <a:pt x="3478" y="17614"/>
                    <a:pt x="3478" y="17706"/>
                    <a:pt x="3648" y="17706"/>
                  </a:cubicBezTo>
                  <a:cubicBezTo>
                    <a:pt x="3478" y="17614"/>
                    <a:pt x="3648" y="17521"/>
                    <a:pt x="3648" y="17428"/>
                  </a:cubicBezTo>
                  <a:cubicBezTo>
                    <a:pt x="3818" y="17428"/>
                    <a:pt x="3648" y="17336"/>
                    <a:pt x="3818" y="17150"/>
                  </a:cubicBezTo>
                  <a:cubicBezTo>
                    <a:pt x="3818" y="17150"/>
                    <a:pt x="3818" y="17150"/>
                    <a:pt x="3818" y="17150"/>
                  </a:cubicBezTo>
                  <a:cubicBezTo>
                    <a:pt x="3818" y="17150"/>
                    <a:pt x="3818" y="17150"/>
                    <a:pt x="3818" y="17058"/>
                  </a:cubicBezTo>
                  <a:cubicBezTo>
                    <a:pt x="3818" y="17058"/>
                    <a:pt x="3818" y="17058"/>
                    <a:pt x="3818" y="17058"/>
                  </a:cubicBezTo>
                  <a:cubicBezTo>
                    <a:pt x="3818" y="16965"/>
                    <a:pt x="4158" y="17058"/>
                    <a:pt x="4158" y="16965"/>
                  </a:cubicBezTo>
                  <a:cubicBezTo>
                    <a:pt x="4158" y="16965"/>
                    <a:pt x="4158" y="16965"/>
                    <a:pt x="4158" y="16965"/>
                  </a:cubicBezTo>
                  <a:cubicBezTo>
                    <a:pt x="4158" y="16872"/>
                    <a:pt x="4328" y="16872"/>
                    <a:pt x="4328" y="16779"/>
                  </a:cubicBezTo>
                  <a:cubicBezTo>
                    <a:pt x="4328" y="16779"/>
                    <a:pt x="4328" y="16779"/>
                    <a:pt x="4328" y="16779"/>
                  </a:cubicBezTo>
                  <a:cubicBezTo>
                    <a:pt x="4328" y="16687"/>
                    <a:pt x="4498" y="16687"/>
                    <a:pt x="4328" y="16594"/>
                  </a:cubicBezTo>
                  <a:cubicBezTo>
                    <a:pt x="4498" y="16594"/>
                    <a:pt x="4328" y="16779"/>
                    <a:pt x="4498" y="16687"/>
                  </a:cubicBezTo>
                  <a:cubicBezTo>
                    <a:pt x="4838" y="16316"/>
                    <a:pt x="5008" y="15945"/>
                    <a:pt x="5349" y="15760"/>
                  </a:cubicBezTo>
                  <a:cubicBezTo>
                    <a:pt x="5349" y="15667"/>
                    <a:pt x="5689" y="15667"/>
                    <a:pt x="5689" y="15667"/>
                  </a:cubicBezTo>
                  <a:cubicBezTo>
                    <a:pt x="5689" y="15667"/>
                    <a:pt x="5859" y="15482"/>
                    <a:pt x="5859" y="15389"/>
                  </a:cubicBezTo>
                  <a:cubicBezTo>
                    <a:pt x="5859" y="15389"/>
                    <a:pt x="5859" y="15389"/>
                    <a:pt x="5859" y="15389"/>
                  </a:cubicBezTo>
                  <a:cubicBezTo>
                    <a:pt x="6029" y="15296"/>
                    <a:pt x="5859" y="15296"/>
                    <a:pt x="6029" y="15296"/>
                  </a:cubicBezTo>
                  <a:cubicBezTo>
                    <a:pt x="6029" y="15296"/>
                    <a:pt x="6029" y="15296"/>
                    <a:pt x="6029" y="15296"/>
                  </a:cubicBezTo>
                  <a:cubicBezTo>
                    <a:pt x="6029" y="15296"/>
                    <a:pt x="6029" y="15203"/>
                    <a:pt x="6199" y="15111"/>
                  </a:cubicBezTo>
                  <a:cubicBezTo>
                    <a:pt x="6199" y="15203"/>
                    <a:pt x="6199" y="15203"/>
                    <a:pt x="6199" y="15203"/>
                  </a:cubicBezTo>
                  <a:cubicBezTo>
                    <a:pt x="6199" y="15111"/>
                    <a:pt x="6199" y="15018"/>
                    <a:pt x="6199" y="14925"/>
                  </a:cubicBezTo>
                  <a:cubicBezTo>
                    <a:pt x="6199" y="15018"/>
                    <a:pt x="6199" y="15018"/>
                    <a:pt x="6199" y="15018"/>
                  </a:cubicBezTo>
                  <a:cubicBezTo>
                    <a:pt x="6369" y="14925"/>
                    <a:pt x="6199" y="14925"/>
                    <a:pt x="6199" y="14833"/>
                  </a:cubicBezTo>
                  <a:cubicBezTo>
                    <a:pt x="6199" y="14833"/>
                    <a:pt x="6369" y="14833"/>
                    <a:pt x="6369" y="14925"/>
                  </a:cubicBezTo>
                  <a:cubicBezTo>
                    <a:pt x="6369" y="14647"/>
                    <a:pt x="6539" y="14647"/>
                    <a:pt x="6539" y="14555"/>
                  </a:cubicBezTo>
                  <a:cubicBezTo>
                    <a:pt x="6539" y="14555"/>
                    <a:pt x="6539" y="14555"/>
                    <a:pt x="6539" y="14555"/>
                  </a:cubicBezTo>
                  <a:cubicBezTo>
                    <a:pt x="6709" y="14462"/>
                    <a:pt x="6709" y="14369"/>
                    <a:pt x="6879" y="14276"/>
                  </a:cubicBezTo>
                  <a:cubicBezTo>
                    <a:pt x="6879" y="14184"/>
                    <a:pt x="7049" y="14276"/>
                    <a:pt x="7049" y="14184"/>
                  </a:cubicBezTo>
                  <a:cubicBezTo>
                    <a:pt x="6879" y="14184"/>
                    <a:pt x="7389" y="13998"/>
                    <a:pt x="7049" y="13998"/>
                  </a:cubicBezTo>
                  <a:cubicBezTo>
                    <a:pt x="7049" y="13998"/>
                    <a:pt x="7389" y="13813"/>
                    <a:pt x="7389" y="13720"/>
                  </a:cubicBezTo>
                  <a:cubicBezTo>
                    <a:pt x="7389" y="13813"/>
                    <a:pt x="7560" y="13720"/>
                    <a:pt x="7389" y="13813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813"/>
                    <a:pt x="7560" y="13813"/>
                    <a:pt x="7560" y="13813"/>
                  </a:cubicBezTo>
                  <a:cubicBezTo>
                    <a:pt x="7560" y="13813"/>
                    <a:pt x="7730" y="13720"/>
                    <a:pt x="7730" y="13627"/>
                  </a:cubicBezTo>
                  <a:cubicBezTo>
                    <a:pt x="7730" y="13535"/>
                    <a:pt x="7560" y="13442"/>
                    <a:pt x="7730" y="13349"/>
                  </a:cubicBezTo>
                  <a:cubicBezTo>
                    <a:pt x="7730" y="13442"/>
                    <a:pt x="7900" y="13349"/>
                    <a:pt x="7900" y="13442"/>
                  </a:cubicBezTo>
                  <a:cubicBezTo>
                    <a:pt x="7730" y="13257"/>
                    <a:pt x="7730" y="13257"/>
                    <a:pt x="7730" y="13257"/>
                  </a:cubicBezTo>
                  <a:cubicBezTo>
                    <a:pt x="7900" y="13257"/>
                    <a:pt x="7900" y="13257"/>
                    <a:pt x="7900" y="13257"/>
                  </a:cubicBezTo>
                  <a:cubicBezTo>
                    <a:pt x="7900" y="13164"/>
                    <a:pt x="7900" y="13164"/>
                    <a:pt x="7900" y="13164"/>
                  </a:cubicBezTo>
                  <a:cubicBezTo>
                    <a:pt x="7900" y="13164"/>
                    <a:pt x="7900" y="12886"/>
                    <a:pt x="8070" y="12979"/>
                  </a:cubicBezTo>
                  <a:cubicBezTo>
                    <a:pt x="8240" y="12979"/>
                    <a:pt x="8070" y="12979"/>
                    <a:pt x="8240" y="12979"/>
                  </a:cubicBezTo>
                  <a:cubicBezTo>
                    <a:pt x="8240" y="12886"/>
                    <a:pt x="8240" y="12886"/>
                    <a:pt x="8240" y="12793"/>
                  </a:cubicBezTo>
                  <a:cubicBezTo>
                    <a:pt x="8240" y="12793"/>
                    <a:pt x="8240" y="12793"/>
                    <a:pt x="8240" y="12793"/>
                  </a:cubicBezTo>
                  <a:cubicBezTo>
                    <a:pt x="8410" y="12793"/>
                    <a:pt x="8410" y="12700"/>
                    <a:pt x="8240" y="12700"/>
                  </a:cubicBezTo>
                  <a:cubicBezTo>
                    <a:pt x="8240" y="12700"/>
                    <a:pt x="8410" y="12700"/>
                    <a:pt x="8240" y="12793"/>
                  </a:cubicBezTo>
                  <a:cubicBezTo>
                    <a:pt x="8240" y="12700"/>
                    <a:pt x="8240" y="12700"/>
                    <a:pt x="8410" y="12608"/>
                  </a:cubicBezTo>
                  <a:cubicBezTo>
                    <a:pt x="8410" y="12700"/>
                    <a:pt x="8410" y="12700"/>
                    <a:pt x="8410" y="12700"/>
                  </a:cubicBezTo>
                  <a:cubicBezTo>
                    <a:pt x="8410" y="12608"/>
                    <a:pt x="8410" y="12515"/>
                    <a:pt x="8580" y="12330"/>
                  </a:cubicBezTo>
                  <a:cubicBezTo>
                    <a:pt x="8410" y="12330"/>
                    <a:pt x="8580" y="12422"/>
                    <a:pt x="8580" y="12422"/>
                  </a:cubicBezTo>
                  <a:cubicBezTo>
                    <a:pt x="8750" y="12330"/>
                    <a:pt x="8750" y="12144"/>
                    <a:pt x="8920" y="12052"/>
                  </a:cubicBezTo>
                  <a:cubicBezTo>
                    <a:pt x="8920" y="12052"/>
                    <a:pt x="8750" y="12052"/>
                    <a:pt x="8920" y="12052"/>
                  </a:cubicBezTo>
                  <a:cubicBezTo>
                    <a:pt x="8920" y="11959"/>
                    <a:pt x="8920" y="12052"/>
                    <a:pt x="9090" y="11959"/>
                  </a:cubicBezTo>
                  <a:cubicBezTo>
                    <a:pt x="9090" y="11959"/>
                    <a:pt x="9090" y="11959"/>
                    <a:pt x="9090" y="11866"/>
                  </a:cubicBezTo>
                  <a:cubicBezTo>
                    <a:pt x="9090" y="11866"/>
                    <a:pt x="9090" y="11866"/>
                    <a:pt x="9090" y="11959"/>
                  </a:cubicBezTo>
                  <a:cubicBezTo>
                    <a:pt x="9090" y="11866"/>
                    <a:pt x="9260" y="11588"/>
                    <a:pt x="9430" y="11495"/>
                  </a:cubicBezTo>
                  <a:cubicBezTo>
                    <a:pt x="9430" y="11495"/>
                    <a:pt x="9430" y="11495"/>
                    <a:pt x="9430" y="11310"/>
                  </a:cubicBezTo>
                  <a:cubicBezTo>
                    <a:pt x="9600" y="11495"/>
                    <a:pt x="9600" y="11495"/>
                    <a:pt x="9600" y="11495"/>
                  </a:cubicBezTo>
                  <a:cubicBezTo>
                    <a:pt x="9600" y="11310"/>
                    <a:pt x="9600" y="11217"/>
                    <a:pt x="9600" y="11310"/>
                  </a:cubicBezTo>
                  <a:cubicBezTo>
                    <a:pt x="9600" y="11217"/>
                    <a:pt x="9430" y="11588"/>
                    <a:pt x="9600" y="11495"/>
                  </a:cubicBezTo>
                  <a:cubicBezTo>
                    <a:pt x="9600" y="11310"/>
                    <a:pt x="9600" y="11310"/>
                    <a:pt x="9600" y="11310"/>
                  </a:cubicBezTo>
                  <a:cubicBezTo>
                    <a:pt x="9600" y="11310"/>
                    <a:pt x="9600" y="11217"/>
                    <a:pt x="9600" y="11124"/>
                  </a:cubicBezTo>
                  <a:cubicBezTo>
                    <a:pt x="9600" y="11124"/>
                    <a:pt x="9600" y="11217"/>
                    <a:pt x="9771" y="11217"/>
                  </a:cubicBezTo>
                  <a:cubicBezTo>
                    <a:pt x="9771" y="11124"/>
                    <a:pt x="9771" y="11124"/>
                    <a:pt x="9771" y="11032"/>
                  </a:cubicBezTo>
                  <a:cubicBezTo>
                    <a:pt x="9771" y="11032"/>
                    <a:pt x="9771" y="11032"/>
                    <a:pt x="9771" y="11032"/>
                  </a:cubicBezTo>
                  <a:cubicBezTo>
                    <a:pt x="9771" y="10939"/>
                    <a:pt x="9771" y="10939"/>
                    <a:pt x="9771" y="10939"/>
                  </a:cubicBezTo>
                  <a:cubicBezTo>
                    <a:pt x="9771" y="10939"/>
                    <a:pt x="9771" y="10846"/>
                    <a:pt x="9941" y="10846"/>
                  </a:cubicBezTo>
                  <a:cubicBezTo>
                    <a:pt x="10281" y="10939"/>
                    <a:pt x="10281" y="10939"/>
                    <a:pt x="10281" y="10939"/>
                  </a:cubicBezTo>
                  <a:cubicBezTo>
                    <a:pt x="10281" y="10846"/>
                    <a:pt x="9941" y="10846"/>
                    <a:pt x="9941" y="10846"/>
                  </a:cubicBezTo>
                  <a:cubicBezTo>
                    <a:pt x="9941" y="10846"/>
                    <a:pt x="9941" y="10846"/>
                    <a:pt x="10281" y="10846"/>
                  </a:cubicBezTo>
                  <a:cubicBezTo>
                    <a:pt x="9941" y="10754"/>
                    <a:pt x="10281" y="10754"/>
                    <a:pt x="10281" y="10661"/>
                  </a:cubicBezTo>
                  <a:cubicBezTo>
                    <a:pt x="10451" y="10661"/>
                    <a:pt x="10451" y="10383"/>
                    <a:pt x="10621" y="10383"/>
                  </a:cubicBezTo>
                  <a:cubicBezTo>
                    <a:pt x="10621" y="10290"/>
                    <a:pt x="10621" y="10197"/>
                    <a:pt x="10621" y="10197"/>
                  </a:cubicBezTo>
                  <a:cubicBezTo>
                    <a:pt x="10621" y="10197"/>
                    <a:pt x="10621" y="10197"/>
                    <a:pt x="10791" y="10197"/>
                  </a:cubicBezTo>
                  <a:cubicBezTo>
                    <a:pt x="10791" y="10197"/>
                    <a:pt x="10791" y="10197"/>
                    <a:pt x="10791" y="10197"/>
                  </a:cubicBezTo>
                  <a:cubicBezTo>
                    <a:pt x="10791" y="10197"/>
                    <a:pt x="10791" y="10197"/>
                    <a:pt x="10961" y="10105"/>
                  </a:cubicBezTo>
                  <a:cubicBezTo>
                    <a:pt x="10961" y="10012"/>
                    <a:pt x="10791" y="10012"/>
                    <a:pt x="10791" y="10012"/>
                  </a:cubicBezTo>
                  <a:cubicBezTo>
                    <a:pt x="10961" y="10012"/>
                    <a:pt x="10791" y="9827"/>
                    <a:pt x="11131" y="9827"/>
                  </a:cubicBezTo>
                  <a:cubicBezTo>
                    <a:pt x="11131" y="9827"/>
                    <a:pt x="11131" y="9919"/>
                    <a:pt x="11131" y="9827"/>
                  </a:cubicBezTo>
                  <a:cubicBezTo>
                    <a:pt x="11301" y="9827"/>
                    <a:pt x="11131" y="9734"/>
                    <a:pt x="11301" y="9548"/>
                  </a:cubicBezTo>
                  <a:cubicBezTo>
                    <a:pt x="11131" y="9548"/>
                    <a:pt x="11131" y="9548"/>
                    <a:pt x="11131" y="9548"/>
                  </a:cubicBezTo>
                  <a:cubicBezTo>
                    <a:pt x="11301" y="9548"/>
                    <a:pt x="11131" y="9456"/>
                    <a:pt x="11301" y="9548"/>
                  </a:cubicBezTo>
                  <a:cubicBezTo>
                    <a:pt x="11301" y="9456"/>
                    <a:pt x="11471" y="9456"/>
                    <a:pt x="11301" y="9456"/>
                  </a:cubicBezTo>
                  <a:cubicBezTo>
                    <a:pt x="11812" y="9270"/>
                    <a:pt x="11812" y="9085"/>
                    <a:pt x="11982" y="8992"/>
                  </a:cubicBezTo>
                  <a:cubicBezTo>
                    <a:pt x="11982" y="8900"/>
                    <a:pt x="11982" y="8900"/>
                    <a:pt x="11982" y="8900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982" y="8992"/>
                    <a:pt x="11982" y="8992"/>
                    <a:pt x="11982" y="8992"/>
                  </a:cubicBezTo>
                  <a:cubicBezTo>
                    <a:pt x="11982" y="8900"/>
                    <a:pt x="11982" y="8900"/>
                    <a:pt x="11982" y="8992"/>
                  </a:cubicBezTo>
                  <a:cubicBezTo>
                    <a:pt x="12322" y="8900"/>
                    <a:pt x="11982" y="8807"/>
                    <a:pt x="12152" y="8714"/>
                  </a:cubicBezTo>
                  <a:cubicBezTo>
                    <a:pt x="12152" y="8714"/>
                    <a:pt x="12152" y="8714"/>
                    <a:pt x="12322" y="8621"/>
                  </a:cubicBezTo>
                  <a:cubicBezTo>
                    <a:pt x="12152" y="8529"/>
                    <a:pt x="12152" y="8529"/>
                    <a:pt x="12152" y="8529"/>
                  </a:cubicBezTo>
                  <a:cubicBezTo>
                    <a:pt x="12322" y="8436"/>
                    <a:pt x="12322" y="8529"/>
                    <a:pt x="12492" y="8529"/>
                  </a:cubicBezTo>
                  <a:cubicBezTo>
                    <a:pt x="12492" y="8436"/>
                    <a:pt x="12492" y="8436"/>
                    <a:pt x="12492" y="8436"/>
                  </a:cubicBezTo>
                  <a:cubicBezTo>
                    <a:pt x="12662" y="8436"/>
                    <a:pt x="12662" y="8436"/>
                    <a:pt x="12662" y="8436"/>
                  </a:cubicBezTo>
                  <a:cubicBezTo>
                    <a:pt x="12492" y="8436"/>
                    <a:pt x="12662" y="8343"/>
                    <a:pt x="1266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662" y="8343"/>
                    <a:pt x="12832" y="8343"/>
                    <a:pt x="12832" y="8343"/>
                  </a:cubicBezTo>
                  <a:cubicBezTo>
                    <a:pt x="12662" y="8343"/>
                    <a:pt x="12662" y="8343"/>
                    <a:pt x="12662" y="8343"/>
                  </a:cubicBezTo>
                  <a:cubicBezTo>
                    <a:pt x="12492" y="8343"/>
                    <a:pt x="12662" y="8343"/>
                    <a:pt x="12662" y="8343"/>
                  </a:cubicBezTo>
                  <a:cubicBezTo>
                    <a:pt x="12662" y="8343"/>
                    <a:pt x="12662" y="8251"/>
                    <a:pt x="12832" y="8251"/>
                  </a:cubicBezTo>
                  <a:cubicBezTo>
                    <a:pt x="12832" y="8158"/>
                    <a:pt x="12832" y="8158"/>
                    <a:pt x="12832" y="8158"/>
                  </a:cubicBezTo>
                  <a:cubicBezTo>
                    <a:pt x="12832" y="8158"/>
                    <a:pt x="12832" y="7973"/>
                    <a:pt x="12832" y="8158"/>
                  </a:cubicBezTo>
                  <a:cubicBezTo>
                    <a:pt x="12832" y="8158"/>
                    <a:pt x="12832" y="8158"/>
                    <a:pt x="12832" y="8158"/>
                  </a:cubicBezTo>
                  <a:cubicBezTo>
                    <a:pt x="13002" y="8158"/>
                    <a:pt x="13002" y="8158"/>
                    <a:pt x="13002" y="8158"/>
                  </a:cubicBezTo>
                  <a:cubicBezTo>
                    <a:pt x="13002" y="7973"/>
                    <a:pt x="12832" y="7973"/>
                    <a:pt x="12832" y="7880"/>
                  </a:cubicBezTo>
                  <a:cubicBezTo>
                    <a:pt x="12832" y="7973"/>
                    <a:pt x="13002" y="7973"/>
                    <a:pt x="13002" y="7973"/>
                  </a:cubicBezTo>
                  <a:cubicBezTo>
                    <a:pt x="13002" y="7973"/>
                    <a:pt x="13002" y="7973"/>
                    <a:pt x="13002" y="7973"/>
                  </a:cubicBezTo>
                  <a:cubicBezTo>
                    <a:pt x="13002" y="7880"/>
                    <a:pt x="13002" y="7880"/>
                    <a:pt x="13002" y="7880"/>
                  </a:cubicBezTo>
                  <a:cubicBezTo>
                    <a:pt x="13002" y="7880"/>
                    <a:pt x="13002" y="7880"/>
                    <a:pt x="13002" y="7880"/>
                  </a:cubicBezTo>
                  <a:cubicBezTo>
                    <a:pt x="13002" y="7880"/>
                    <a:pt x="13172" y="7787"/>
                    <a:pt x="13002" y="7694"/>
                  </a:cubicBezTo>
                  <a:cubicBezTo>
                    <a:pt x="13002" y="7694"/>
                    <a:pt x="13172" y="7694"/>
                    <a:pt x="13172" y="7694"/>
                  </a:cubicBezTo>
                  <a:cubicBezTo>
                    <a:pt x="13172" y="7694"/>
                    <a:pt x="13172" y="7694"/>
                    <a:pt x="13172" y="7694"/>
                  </a:cubicBezTo>
                  <a:cubicBezTo>
                    <a:pt x="13342" y="7694"/>
                    <a:pt x="13342" y="7694"/>
                    <a:pt x="13342" y="7602"/>
                  </a:cubicBezTo>
                  <a:cubicBezTo>
                    <a:pt x="13342" y="7602"/>
                    <a:pt x="13342" y="7602"/>
                    <a:pt x="13342" y="7602"/>
                  </a:cubicBezTo>
                  <a:cubicBezTo>
                    <a:pt x="13342" y="7602"/>
                    <a:pt x="13512" y="7509"/>
                    <a:pt x="13342" y="7509"/>
                  </a:cubicBezTo>
                  <a:cubicBezTo>
                    <a:pt x="13512" y="7416"/>
                    <a:pt x="13682" y="7509"/>
                    <a:pt x="13682" y="7416"/>
                  </a:cubicBezTo>
                  <a:cubicBezTo>
                    <a:pt x="13682" y="7416"/>
                    <a:pt x="13682" y="7324"/>
                    <a:pt x="13512" y="7324"/>
                  </a:cubicBezTo>
                  <a:cubicBezTo>
                    <a:pt x="13682" y="7231"/>
                    <a:pt x="13682" y="7045"/>
                    <a:pt x="14023" y="6953"/>
                  </a:cubicBezTo>
                  <a:cubicBezTo>
                    <a:pt x="14023" y="6953"/>
                    <a:pt x="13852" y="6953"/>
                    <a:pt x="14023" y="6953"/>
                  </a:cubicBezTo>
                  <a:cubicBezTo>
                    <a:pt x="14193" y="6767"/>
                    <a:pt x="14193" y="6582"/>
                    <a:pt x="14363" y="6489"/>
                  </a:cubicBezTo>
                  <a:cubicBezTo>
                    <a:pt x="14363" y="6582"/>
                    <a:pt x="14363" y="6489"/>
                    <a:pt x="14363" y="6489"/>
                  </a:cubicBezTo>
                  <a:cubicBezTo>
                    <a:pt x="14703" y="6489"/>
                    <a:pt x="14703" y="6489"/>
                    <a:pt x="14703" y="6489"/>
                  </a:cubicBezTo>
                  <a:cubicBezTo>
                    <a:pt x="14363" y="6397"/>
                    <a:pt x="14363" y="6397"/>
                    <a:pt x="14193" y="6489"/>
                  </a:cubicBezTo>
                  <a:cubicBezTo>
                    <a:pt x="14363" y="6304"/>
                    <a:pt x="14703" y="6211"/>
                    <a:pt x="14703" y="6211"/>
                  </a:cubicBezTo>
                  <a:cubicBezTo>
                    <a:pt x="14703" y="6118"/>
                    <a:pt x="14703" y="6118"/>
                    <a:pt x="14703" y="6118"/>
                  </a:cubicBezTo>
                  <a:cubicBezTo>
                    <a:pt x="14873" y="6211"/>
                    <a:pt x="14873" y="6118"/>
                    <a:pt x="14873" y="6026"/>
                  </a:cubicBezTo>
                  <a:cubicBezTo>
                    <a:pt x="14873" y="6026"/>
                    <a:pt x="14873" y="6026"/>
                    <a:pt x="14873" y="6026"/>
                  </a:cubicBezTo>
                  <a:cubicBezTo>
                    <a:pt x="15043" y="6026"/>
                    <a:pt x="15043" y="6026"/>
                    <a:pt x="15043" y="6026"/>
                  </a:cubicBezTo>
                  <a:cubicBezTo>
                    <a:pt x="15043" y="5933"/>
                    <a:pt x="14873" y="5933"/>
                    <a:pt x="15043" y="5933"/>
                  </a:cubicBezTo>
                  <a:cubicBezTo>
                    <a:pt x="15043" y="5933"/>
                    <a:pt x="15043" y="5933"/>
                    <a:pt x="15043" y="5933"/>
                  </a:cubicBezTo>
                  <a:cubicBezTo>
                    <a:pt x="15043" y="5840"/>
                    <a:pt x="15043" y="5748"/>
                    <a:pt x="15213" y="5748"/>
                  </a:cubicBezTo>
                  <a:cubicBezTo>
                    <a:pt x="15383" y="5748"/>
                    <a:pt x="15383" y="5748"/>
                    <a:pt x="15383" y="5748"/>
                  </a:cubicBezTo>
                  <a:cubicBezTo>
                    <a:pt x="15383" y="5748"/>
                    <a:pt x="15383" y="5655"/>
                    <a:pt x="15213" y="5655"/>
                  </a:cubicBezTo>
                  <a:cubicBezTo>
                    <a:pt x="15383" y="5655"/>
                    <a:pt x="15383" y="5470"/>
                    <a:pt x="15383" y="5470"/>
                  </a:cubicBezTo>
                  <a:cubicBezTo>
                    <a:pt x="15383" y="5191"/>
                    <a:pt x="15723" y="5006"/>
                    <a:pt x="15893" y="4821"/>
                  </a:cubicBezTo>
                  <a:cubicBezTo>
                    <a:pt x="15893" y="4821"/>
                    <a:pt x="15893" y="4821"/>
                    <a:pt x="15893" y="4821"/>
                  </a:cubicBezTo>
                  <a:cubicBezTo>
                    <a:pt x="16063" y="4821"/>
                    <a:pt x="15893" y="4821"/>
                    <a:pt x="15893" y="4821"/>
                  </a:cubicBezTo>
                  <a:cubicBezTo>
                    <a:pt x="15893" y="4821"/>
                    <a:pt x="16063" y="4728"/>
                    <a:pt x="16063" y="4821"/>
                  </a:cubicBezTo>
                  <a:cubicBezTo>
                    <a:pt x="16404" y="4728"/>
                    <a:pt x="16063" y="4728"/>
                    <a:pt x="16404" y="4542"/>
                  </a:cubicBezTo>
                  <a:cubicBezTo>
                    <a:pt x="16063" y="4542"/>
                    <a:pt x="16404" y="4728"/>
                    <a:pt x="16063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404" y="4542"/>
                    <a:pt x="16404" y="4542"/>
                    <a:pt x="16404" y="4542"/>
                  </a:cubicBezTo>
                  <a:cubicBezTo>
                    <a:pt x="16574" y="4450"/>
                    <a:pt x="16574" y="4728"/>
                    <a:pt x="16574" y="4728"/>
                  </a:cubicBezTo>
                  <a:cubicBezTo>
                    <a:pt x="16574" y="4542"/>
                    <a:pt x="16574" y="4542"/>
                    <a:pt x="16574" y="4542"/>
                  </a:cubicBezTo>
                  <a:cubicBezTo>
                    <a:pt x="16744" y="4542"/>
                    <a:pt x="16574" y="4821"/>
                    <a:pt x="16744" y="4728"/>
                  </a:cubicBezTo>
                  <a:cubicBezTo>
                    <a:pt x="16744" y="4542"/>
                    <a:pt x="16744" y="4542"/>
                    <a:pt x="16574" y="4542"/>
                  </a:cubicBezTo>
                  <a:cubicBezTo>
                    <a:pt x="16574" y="4450"/>
                    <a:pt x="16574" y="4450"/>
                    <a:pt x="16574" y="4357"/>
                  </a:cubicBezTo>
                  <a:cubicBezTo>
                    <a:pt x="16574" y="4357"/>
                    <a:pt x="16574" y="4450"/>
                    <a:pt x="16574" y="4450"/>
                  </a:cubicBezTo>
                  <a:cubicBezTo>
                    <a:pt x="16744" y="4450"/>
                    <a:pt x="16574" y="4357"/>
                    <a:pt x="16744" y="4264"/>
                  </a:cubicBezTo>
                  <a:cubicBezTo>
                    <a:pt x="16574" y="4357"/>
                    <a:pt x="16574" y="4264"/>
                    <a:pt x="16574" y="4172"/>
                  </a:cubicBezTo>
                  <a:cubicBezTo>
                    <a:pt x="16574" y="4172"/>
                    <a:pt x="16574" y="4264"/>
                    <a:pt x="16744" y="4172"/>
                  </a:cubicBezTo>
                  <a:cubicBezTo>
                    <a:pt x="16574" y="4172"/>
                    <a:pt x="16744" y="4079"/>
                    <a:pt x="16574" y="4172"/>
                  </a:cubicBezTo>
                  <a:cubicBezTo>
                    <a:pt x="16574" y="4079"/>
                    <a:pt x="16744" y="4079"/>
                    <a:pt x="16574" y="3986"/>
                  </a:cubicBezTo>
                  <a:cubicBezTo>
                    <a:pt x="16744" y="3986"/>
                    <a:pt x="16744" y="4172"/>
                    <a:pt x="16914" y="4079"/>
                  </a:cubicBezTo>
                  <a:cubicBezTo>
                    <a:pt x="16744" y="4079"/>
                    <a:pt x="16914" y="3894"/>
                    <a:pt x="16744" y="3894"/>
                  </a:cubicBezTo>
                  <a:cubicBezTo>
                    <a:pt x="16744" y="3894"/>
                    <a:pt x="16914" y="3894"/>
                    <a:pt x="16914" y="3986"/>
                  </a:cubicBezTo>
                  <a:cubicBezTo>
                    <a:pt x="16914" y="3894"/>
                    <a:pt x="16744" y="3801"/>
                    <a:pt x="17084" y="3801"/>
                  </a:cubicBezTo>
                  <a:cubicBezTo>
                    <a:pt x="16914" y="3801"/>
                    <a:pt x="16914" y="3801"/>
                    <a:pt x="16914" y="3801"/>
                  </a:cubicBezTo>
                  <a:cubicBezTo>
                    <a:pt x="17084" y="3801"/>
                    <a:pt x="17084" y="3801"/>
                    <a:pt x="17084" y="3801"/>
                  </a:cubicBezTo>
                  <a:cubicBezTo>
                    <a:pt x="17084" y="3708"/>
                    <a:pt x="17084" y="3615"/>
                    <a:pt x="17254" y="3615"/>
                  </a:cubicBezTo>
                  <a:cubicBezTo>
                    <a:pt x="17254" y="3615"/>
                    <a:pt x="17424" y="3523"/>
                    <a:pt x="17254" y="3523"/>
                  </a:cubicBezTo>
                  <a:cubicBezTo>
                    <a:pt x="17084" y="3615"/>
                    <a:pt x="17254" y="3615"/>
                    <a:pt x="17084" y="3615"/>
                  </a:cubicBezTo>
                  <a:cubicBezTo>
                    <a:pt x="17254" y="3615"/>
                    <a:pt x="17084" y="3523"/>
                    <a:pt x="17084" y="3430"/>
                  </a:cubicBezTo>
                  <a:cubicBezTo>
                    <a:pt x="17254" y="3523"/>
                    <a:pt x="17254" y="3523"/>
                    <a:pt x="17254" y="3523"/>
                  </a:cubicBezTo>
                  <a:cubicBezTo>
                    <a:pt x="17254" y="3430"/>
                    <a:pt x="17254" y="3430"/>
                    <a:pt x="17254" y="3337"/>
                  </a:cubicBezTo>
                  <a:cubicBezTo>
                    <a:pt x="17254" y="3430"/>
                    <a:pt x="17254" y="3430"/>
                    <a:pt x="17254" y="3430"/>
                  </a:cubicBezTo>
                  <a:cubicBezTo>
                    <a:pt x="17254" y="3337"/>
                    <a:pt x="17254" y="3337"/>
                    <a:pt x="17254" y="3337"/>
                  </a:cubicBezTo>
                  <a:cubicBezTo>
                    <a:pt x="17254" y="3245"/>
                    <a:pt x="17424" y="3337"/>
                    <a:pt x="17424" y="3245"/>
                  </a:cubicBezTo>
                  <a:cubicBezTo>
                    <a:pt x="17424" y="3337"/>
                    <a:pt x="17424" y="3337"/>
                    <a:pt x="17424" y="3337"/>
                  </a:cubicBezTo>
                  <a:cubicBezTo>
                    <a:pt x="17594" y="3337"/>
                    <a:pt x="17594" y="3337"/>
                    <a:pt x="17594" y="3337"/>
                  </a:cubicBezTo>
                  <a:cubicBezTo>
                    <a:pt x="17594" y="3245"/>
                    <a:pt x="17424" y="3245"/>
                    <a:pt x="17424" y="3245"/>
                  </a:cubicBezTo>
                  <a:cubicBezTo>
                    <a:pt x="17424" y="3245"/>
                    <a:pt x="17594" y="3245"/>
                    <a:pt x="17424" y="3245"/>
                  </a:cubicBezTo>
                  <a:cubicBezTo>
                    <a:pt x="17594" y="3245"/>
                    <a:pt x="17594" y="3245"/>
                    <a:pt x="17594" y="3245"/>
                  </a:cubicBezTo>
                  <a:cubicBezTo>
                    <a:pt x="17594" y="3245"/>
                    <a:pt x="17764" y="3245"/>
                    <a:pt x="17764" y="3245"/>
                  </a:cubicBezTo>
                  <a:cubicBezTo>
                    <a:pt x="17764" y="3152"/>
                    <a:pt x="17764" y="2967"/>
                    <a:pt x="17594" y="3152"/>
                  </a:cubicBezTo>
                  <a:cubicBezTo>
                    <a:pt x="17594" y="2967"/>
                    <a:pt x="17764" y="2967"/>
                    <a:pt x="17764" y="3152"/>
                  </a:cubicBezTo>
                  <a:cubicBezTo>
                    <a:pt x="17764" y="2967"/>
                    <a:pt x="17594" y="2967"/>
                    <a:pt x="17764" y="2967"/>
                  </a:cubicBezTo>
                  <a:cubicBezTo>
                    <a:pt x="17764" y="2967"/>
                    <a:pt x="17934" y="2874"/>
                    <a:pt x="18104" y="2874"/>
                  </a:cubicBezTo>
                  <a:cubicBezTo>
                    <a:pt x="18104" y="2967"/>
                    <a:pt x="18104" y="2967"/>
                    <a:pt x="18104" y="2967"/>
                  </a:cubicBezTo>
                  <a:cubicBezTo>
                    <a:pt x="18104" y="2874"/>
                    <a:pt x="18104" y="2874"/>
                    <a:pt x="18104" y="2874"/>
                  </a:cubicBezTo>
                  <a:cubicBezTo>
                    <a:pt x="18275" y="2967"/>
                    <a:pt x="18275" y="2874"/>
                    <a:pt x="18275" y="2967"/>
                  </a:cubicBezTo>
                  <a:cubicBezTo>
                    <a:pt x="18445" y="2967"/>
                    <a:pt x="18445" y="2874"/>
                    <a:pt x="18445" y="2874"/>
                  </a:cubicBezTo>
                  <a:cubicBezTo>
                    <a:pt x="18104" y="2874"/>
                    <a:pt x="18275" y="2688"/>
                    <a:pt x="18104" y="2688"/>
                  </a:cubicBezTo>
                  <a:cubicBezTo>
                    <a:pt x="18104" y="2596"/>
                    <a:pt x="18445" y="2688"/>
                    <a:pt x="18445" y="2596"/>
                  </a:cubicBezTo>
                  <a:cubicBezTo>
                    <a:pt x="18275" y="2596"/>
                    <a:pt x="18275" y="2503"/>
                    <a:pt x="18275" y="2596"/>
                  </a:cubicBezTo>
                  <a:cubicBezTo>
                    <a:pt x="18275" y="2503"/>
                    <a:pt x="18104" y="2503"/>
                    <a:pt x="18275" y="2410"/>
                  </a:cubicBezTo>
                  <a:cubicBezTo>
                    <a:pt x="18275" y="2503"/>
                    <a:pt x="18445" y="2410"/>
                    <a:pt x="18445" y="2503"/>
                  </a:cubicBezTo>
                  <a:cubicBezTo>
                    <a:pt x="18445" y="2596"/>
                    <a:pt x="18445" y="2596"/>
                    <a:pt x="18445" y="2596"/>
                  </a:cubicBezTo>
                  <a:cubicBezTo>
                    <a:pt x="18445" y="2596"/>
                    <a:pt x="18615" y="2596"/>
                    <a:pt x="18615" y="2596"/>
                  </a:cubicBezTo>
                  <a:cubicBezTo>
                    <a:pt x="18615" y="2503"/>
                    <a:pt x="18785" y="2503"/>
                    <a:pt x="18615" y="2503"/>
                  </a:cubicBezTo>
                  <a:cubicBezTo>
                    <a:pt x="18615" y="2410"/>
                    <a:pt x="18615" y="2503"/>
                    <a:pt x="18445" y="2503"/>
                  </a:cubicBezTo>
                  <a:cubicBezTo>
                    <a:pt x="18615" y="2410"/>
                    <a:pt x="18785" y="2410"/>
                    <a:pt x="18615" y="2318"/>
                  </a:cubicBezTo>
                  <a:cubicBezTo>
                    <a:pt x="18615" y="2410"/>
                    <a:pt x="18445" y="2318"/>
                    <a:pt x="18445" y="2318"/>
                  </a:cubicBezTo>
                  <a:cubicBezTo>
                    <a:pt x="18445" y="2225"/>
                    <a:pt x="18445" y="2225"/>
                    <a:pt x="18445" y="2225"/>
                  </a:cubicBezTo>
                  <a:cubicBezTo>
                    <a:pt x="18445" y="2318"/>
                    <a:pt x="18445" y="2318"/>
                    <a:pt x="18445" y="2318"/>
                  </a:cubicBezTo>
                  <a:cubicBezTo>
                    <a:pt x="18615" y="2225"/>
                    <a:pt x="18445" y="2225"/>
                    <a:pt x="18445" y="2039"/>
                  </a:cubicBezTo>
                  <a:cubicBezTo>
                    <a:pt x="18615" y="2039"/>
                    <a:pt x="18615" y="2039"/>
                    <a:pt x="18615" y="2039"/>
                  </a:cubicBezTo>
                  <a:cubicBezTo>
                    <a:pt x="18785" y="2039"/>
                    <a:pt x="18445" y="2225"/>
                    <a:pt x="18615" y="2318"/>
                  </a:cubicBezTo>
                  <a:cubicBezTo>
                    <a:pt x="18785" y="2225"/>
                    <a:pt x="18615" y="2039"/>
                    <a:pt x="18785" y="2039"/>
                  </a:cubicBezTo>
                  <a:cubicBezTo>
                    <a:pt x="18785" y="2039"/>
                    <a:pt x="18785" y="2039"/>
                    <a:pt x="18785" y="2225"/>
                  </a:cubicBezTo>
                  <a:cubicBezTo>
                    <a:pt x="18785" y="2039"/>
                    <a:pt x="18955" y="2225"/>
                    <a:pt x="18785" y="1947"/>
                  </a:cubicBezTo>
                  <a:cubicBezTo>
                    <a:pt x="18785" y="1947"/>
                    <a:pt x="18785" y="1947"/>
                    <a:pt x="18785" y="1947"/>
                  </a:cubicBezTo>
                  <a:cubicBezTo>
                    <a:pt x="18785" y="1947"/>
                    <a:pt x="18785" y="1854"/>
                    <a:pt x="18785" y="1761"/>
                  </a:cubicBezTo>
                  <a:cubicBezTo>
                    <a:pt x="18955" y="1854"/>
                    <a:pt x="18955" y="1669"/>
                    <a:pt x="19295" y="1761"/>
                  </a:cubicBezTo>
                  <a:cubicBezTo>
                    <a:pt x="18955" y="1761"/>
                    <a:pt x="18785" y="1947"/>
                    <a:pt x="18785" y="1947"/>
                  </a:cubicBezTo>
                  <a:cubicBezTo>
                    <a:pt x="19295" y="1947"/>
                    <a:pt x="18785" y="2039"/>
                    <a:pt x="18955" y="2039"/>
                  </a:cubicBezTo>
                  <a:cubicBezTo>
                    <a:pt x="18955" y="1947"/>
                    <a:pt x="19295" y="2039"/>
                    <a:pt x="19465" y="2039"/>
                  </a:cubicBezTo>
                  <a:cubicBezTo>
                    <a:pt x="19465" y="2039"/>
                    <a:pt x="19465" y="2039"/>
                    <a:pt x="19465" y="1947"/>
                  </a:cubicBezTo>
                  <a:cubicBezTo>
                    <a:pt x="19295" y="1947"/>
                    <a:pt x="19295" y="1947"/>
                    <a:pt x="18955" y="1947"/>
                  </a:cubicBezTo>
                  <a:cubicBezTo>
                    <a:pt x="19295" y="1947"/>
                    <a:pt x="19295" y="1854"/>
                    <a:pt x="19295" y="1761"/>
                  </a:cubicBezTo>
                  <a:cubicBezTo>
                    <a:pt x="19465" y="1761"/>
                    <a:pt x="19465" y="1761"/>
                    <a:pt x="19465" y="1854"/>
                  </a:cubicBezTo>
                  <a:cubicBezTo>
                    <a:pt x="19465" y="1669"/>
                    <a:pt x="19635" y="1576"/>
                    <a:pt x="19805" y="1483"/>
                  </a:cubicBezTo>
                  <a:cubicBezTo>
                    <a:pt x="19635" y="1483"/>
                    <a:pt x="19975" y="1391"/>
                    <a:pt x="19805" y="1391"/>
                  </a:cubicBezTo>
                  <a:cubicBezTo>
                    <a:pt x="19635" y="1391"/>
                    <a:pt x="19465" y="1391"/>
                    <a:pt x="19465" y="1391"/>
                  </a:cubicBezTo>
                  <a:cubicBezTo>
                    <a:pt x="19465" y="1391"/>
                    <a:pt x="19465" y="1391"/>
                    <a:pt x="19635" y="1391"/>
                  </a:cubicBezTo>
                  <a:cubicBezTo>
                    <a:pt x="19465" y="1298"/>
                    <a:pt x="19805" y="1391"/>
                    <a:pt x="19635" y="1298"/>
                  </a:cubicBezTo>
                  <a:cubicBezTo>
                    <a:pt x="19635" y="1391"/>
                    <a:pt x="19805" y="1391"/>
                    <a:pt x="19975" y="1391"/>
                  </a:cubicBezTo>
                  <a:cubicBezTo>
                    <a:pt x="19975" y="1298"/>
                    <a:pt x="19975" y="1391"/>
                    <a:pt x="19975" y="1391"/>
                  </a:cubicBezTo>
                  <a:cubicBezTo>
                    <a:pt x="19975" y="1298"/>
                    <a:pt x="19975" y="1205"/>
                    <a:pt x="19975" y="1112"/>
                  </a:cubicBezTo>
                  <a:cubicBezTo>
                    <a:pt x="20315" y="1020"/>
                    <a:pt x="20315" y="834"/>
                    <a:pt x="20486" y="742"/>
                  </a:cubicBezTo>
                  <a:cubicBezTo>
                    <a:pt x="20486" y="742"/>
                    <a:pt x="20826" y="742"/>
                    <a:pt x="20826" y="742"/>
                  </a:cubicBezTo>
                  <a:cubicBezTo>
                    <a:pt x="20826" y="742"/>
                    <a:pt x="20486" y="742"/>
                    <a:pt x="20826" y="742"/>
                  </a:cubicBezTo>
                  <a:cubicBezTo>
                    <a:pt x="20826" y="742"/>
                    <a:pt x="20826" y="742"/>
                    <a:pt x="20826" y="742"/>
                  </a:cubicBezTo>
                  <a:cubicBezTo>
                    <a:pt x="20826" y="742"/>
                    <a:pt x="21166" y="649"/>
                    <a:pt x="20996" y="556"/>
                  </a:cubicBezTo>
                  <a:cubicBezTo>
                    <a:pt x="20996" y="556"/>
                    <a:pt x="20996" y="556"/>
                    <a:pt x="20996" y="556"/>
                  </a:cubicBezTo>
                  <a:cubicBezTo>
                    <a:pt x="20996" y="556"/>
                    <a:pt x="20996" y="556"/>
                    <a:pt x="20996" y="556"/>
                  </a:cubicBezTo>
                  <a:cubicBezTo>
                    <a:pt x="21166" y="556"/>
                    <a:pt x="21166" y="556"/>
                    <a:pt x="21166" y="556"/>
                  </a:cubicBezTo>
                  <a:cubicBezTo>
                    <a:pt x="21166" y="556"/>
                    <a:pt x="21166" y="371"/>
                    <a:pt x="21166" y="278"/>
                  </a:cubicBezTo>
                  <a:cubicBezTo>
                    <a:pt x="21166" y="278"/>
                    <a:pt x="21166" y="278"/>
                    <a:pt x="21166" y="278"/>
                  </a:cubicBezTo>
                  <a:cubicBezTo>
                    <a:pt x="21166" y="185"/>
                    <a:pt x="21166" y="185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336" y="93"/>
                    <a:pt x="21336" y="93"/>
                    <a:pt x="21336" y="93"/>
                  </a:cubicBezTo>
                  <a:cubicBezTo>
                    <a:pt x="21506" y="93"/>
                    <a:pt x="21506" y="93"/>
                    <a:pt x="21506" y="0"/>
                  </a:cubicBezTo>
                  <a:cubicBezTo>
                    <a:pt x="21506" y="185"/>
                    <a:pt x="21506" y="185"/>
                    <a:pt x="21506" y="185"/>
                  </a:cubicBezTo>
                  <a:cubicBezTo>
                    <a:pt x="21506" y="185"/>
                    <a:pt x="21506" y="93"/>
                    <a:pt x="21336" y="93"/>
                  </a:cubicBezTo>
                  <a:cubicBezTo>
                    <a:pt x="21336" y="185"/>
                    <a:pt x="21336" y="185"/>
                    <a:pt x="21336" y="185"/>
                  </a:cubicBezTo>
                  <a:cubicBezTo>
                    <a:pt x="21336" y="185"/>
                    <a:pt x="21336" y="185"/>
                    <a:pt x="21336" y="185"/>
                  </a:cubicBezTo>
                  <a:cubicBezTo>
                    <a:pt x="21506" y="185"/>
                    <a:pt x="21336" y="185"/>
                    <a:pt x="21506" y="278"/>
                  </a:cubicBezTo>
                  <a:cubicBezTo>
                    <a:pt x="21506" y="278"/>
                    <a:pt x="21506" y="278"/>
                    <a:pt x="21506" y="185"/>
                  </a:cubicBezTo>
                  <a:cubicBezTo>
                    <a:pt x="21506" y="278"/>
                    <a:pt x="21506" y="278"/>
                    <a:pt x="21336" y="371"/>
                  </a:cubicBezTo>
                  <a:cubicBezTo>
                    <a:pt x="21336" y="278"/>
                    <a:pt x="21336" y="371"/>
                    <a:pt x="21336" y="371"/>
                  </a:cubicBezTo>
                  <a:cubicBezTo>
                    <a:pt x="21336" y="371"/>
                    <a:pt x="21336" y="556"/>
                    <a:pt x="21336" y="649"/>
                  </a:cubicBezTo>
                  <a:cubicBezTo>
                    <a:pt x="21166" y="649"/>
                    <a:pt x="21166" y="742"/>
                    <a:pt x="21166" y="742"/>
                  </a:cubicBezTo>
                  <a:cubicBezTo>
                    <a:pt x="21166" y="742"/>
                    <a:pt x="21166" y="742"/>
                    <a:pt x="21166" y="649"/>
                  </a:cubicBezTo>
                  <a:cubicBezTo>
                    <a:pt x="20996" y="742"/>
                    <a:pt x="21166" y="742"/>
                    <a:pt x="20996" y="742"/>
                  </a:cubicBezTo>
                  <a:cubicBezTo>
                    <a:pt x="20996" y="742"/>
                    <a:pt x="21166" y="742"/>
                    <a:pt x="21166" y="834"/>
                  </a:cubicBezTo>
                  <a:cubicBezTo>
                    <a:pt x="20996" y="834"/>
                    <a:pt x="20996" y="834"/>
                    <a:pt x="20996" y="834"/>
                  </a:cubicBezTo>
                  <a:cubicBezTo>
                    <a:pt x="20996" y="927"/>
                    <a:pt x="21166" y="927"/>
                    <a:pt x="20996" y="1020"/>
                  </a:cubicBezTo>
                  <a:cubicBezTo>
                    <a:pt x="20826" y="1112"/>
                    <a:pt x="20486" y="1298"/>
                    <a:pt x="20315" y="1391"/>
                  </a:cubicBezTo>
                  <a:cubicBezTo>
                    <a:pt x="20315" y="1391"/>
                    <a:pt x="20315" y="1391"/>
                    <a:pt x="20315" y="1391"/>
                  </a:cubicBezTo>
                  <a:cubicBezTo>
                    <a:pt x="20315" y="1483"/>
                    <a:pt x="20145" y="1576"/>
                    <a:pt x="20145" y="1669"/>
                  </a:cubicBezTo>
                  <a:cubicBezTo>
                    <a:pt x="19975" y="1854"/>
                    <a:pt x="19975" y="1947"/>
                    <a:pt x="19805" y="1947"/>
                  </a:cubicBezTo>
                  <a:cubicBezTo>
                    <a:pt x="19635" y="2318"/>
                    <a:pt x="19465" y="2596"/>
                    <a:pt x="19295" y="2688"/>
                  </a:cubicBezTo>
                  <a:cubicBezTo>
                    <a:pt x="18955" y="2596"/>
                    <a:pt x="18955" y="2596"/>
                    <a:pt x="18955" y="2596"/>
                  </a:cubicBezTo>
                  <a:cubicBezTo>
                    <a:pt x="18955" y="2688"/>
                    <a:pt x="18955" y="2688"/>
                    <a:pt x="18955" y="2688"/>
                  </a:cubicBezTo>
                  <a:cubicBezTo>
                    <a:pt x="18955" y="2688"/>
                    <a:pt x="18955" y="2781"/>
                    <a:pt x="18955" y="2874"/>
                  </a:cubicBezTo>
                  <a:cubicBezTo>
                    <a:pt x="18785" y="2967"/>
                    <a:pt x="18785" y="3245"/>
                    <a:pt x="18785" y="3245"/>
                  </a:cubicBezTo>
                  <a:cubicBezTo>
                    <a:pt x="18785" y="3245"/>
                    <a:pt x="18785" y="3245"/>
                    <a:pt x="18785" y="3245"/>
                  </a:cubicBezTo>
                  <a:cubicBezTo>
                    <a:pt x="18785" y="3337"/>
                    <a:pt x="18615" y="3430"/>
                    <a:pt x="18445" y="3523"/>
                  </a:cubicBezTo>
                  <a:cubicBezTo>
                    <a:pt x="18275" y="3523"/>
                    <a:pt x="18275" y="3523"/>
                    <a:pt x="18275" y="3615"/>
                  </a:cubicBezTo>
                  <a:cubicBezTo>
                    <a:pt x="18275" y="3708"/>
                    <a:pt x="18275" y="3708"/>
                    <a:pt x="18275" y="3894"/>
                  </a:cubicBezTo>
                  <a:cubicBezTo>
                    <a:pt x="18104" y="3894"/>
                    <a:pt x="17934" y="4079"/>
                    <a:pt x="17934" y="4079"/>
                  </a:cubicBezTo>
                  <a:cubicBezTo>
                    <a:pt x="17764" y="4450"/>
                    <a:pt x="17254" y="4728"/>
                    <a:pt x="17084" y="5006"/>
                  </a:cubicBezTo>
                  <a:cubicBezTo>
                    <a:pt x="17084" y="5006"/>
                    <a:pt x="17084" y="5006"/>
                    <a:pt x="17084" y="5006"/>
                  </a:cubicBezTo>
                  <a:cubicBezTo>
                    <a:pt x="16914" y="5284"/>
                    <a:pt x="16574" y="5655"/>
                    <a:pt x="16404" y="5840"/>
                  </a:cubicBezTo>
                  <a:cubicBezTo>
                    <a:pt x="16063" y="5748"/>
                    <a:pt x="16063" y="5748"/>
                    <a:pt x="16063" y="5748"/>
                  </a:cubicBezTo>
                  <a:cubicBezTo>
                    <a:pt x="16063" y="5933"/>
                    <a:pt x="16063" y="5933"/>
                    <a:pt x="16063" y="5933"/>
                  </a:cubicBezTo>
                  <a:cubicBezTo>
                    <a:pt x="16063" y="6026"/>
                    <a:pt x="16063" y="6118"/>
                    <a:pt x="15893" y="6118"/>
                  </a:cubicBezTo>
                  <a:cubicBezTo>
                    <a:pt x="15723" y="6211"/>
                    <a:pt x="15893" y="6211"/>
                    <a:pt x="15723" y="6304"/>
                  </a:cubicBezTo>
                  <a:cubicBezTo>
                    <a:pt x="15553" y="6489"/>
                    <a:pt x="15553" y="6489"/>
                    <a:pt x="15383" y="6675"/>
                  </a:cubicBezTo>
                  <a:cubicBezTo>
                    <a:pt x="15383" y="6675"/>
                    <a:pt x="15383" y="6675"/>
                    <a:pt x="15383" y="6675"/>
                  </a:cubicBezTo>
                  <a:cubicBezTo>
                    <a:pt x="15383" y="6582"/>
                    <a:pt x="15383" y="6582"/>
                    <a:pt x="15383" y="6582"/>
                  </a:cubicBezTo>
                  <a:cubicBezTo>
                    <a:pt x="15383" y="6675"/>
                    <a:pt x="15213" y="6767"/>
                    <a:pt x="15383" y="6767"/>
                  </a:cubicBezTo>
                  <a:cubicBezTo>
                    <a:pt x="15213" y="6953"/>
                    <a:pt x="15213" y="7231"/>
                    <a:pt x="14873" y="7324"/>
                  </a:cubicBezTo>
                  <a:cubicBezTo>
                    <a:pt x="15043" y="7324"/>
                    <a:pt x="14873" y="7324"/>
                    <a:pt x="14873" y="7416"/>
                  </a:cubicBezTo>
                  <a:cubicBezTo>
                    <a:pt x="14873" y="7509"/>
                    <a:pt x="14363" y="7602"/>
                    <a:pt x="14363" y="7694"/>
                  </a:cubicBezTo>
                  <a:cubicBezTo>
                    <a:pt x="14363" y="7694"/>
                    <a:pt x="14363" y="7694"/>
                    <a:pt x="14193" y="7694"/>
                  </a:cubicBezTo>
                  <a:cubicBezTo>
                    <a:pt x="14363" y="7694"/>
                    <a:pt x="14363" y="7694"/>
                    <a:pt x="14363" y="7694"/>
                  </a:cubicBezTo>
                  <a:cubicBezTo>
                    <a:pt x="14193" y="7973"/>
                    <a:pt x="13852" y="8251"/>
                    <a:pt x="13682" y="8343"/>
                  </a:cubicBezTo>
                  <a:cubicBezTo>
                    <a:pt x="13512" y="8714"/>
                    <a:pt x="13002" y="9085"/>
                    <a:pt x="12662" y="9456"/>
                  </a:cubicBezTo>
                  <a:cubicBezTo>
                    <a:pt x="12662" y="9363"/>
                    <a:pt x="12662" y="9363"/>
                    <a:pt x="12662" y="9363"/>
                  </a:cubicBezTo>
                  <a:cubicBezTo>
                    <a:pt x="12662" y="9548"/>
                    <a:pt x="12322" y="9548"/>
                    <a:pt x="12322" y="9734"/>
                  </a:cubicBezTo>
                  <a:cubicBezTo>
                    <a:pt x="12322" y="9827"/>
                    <a:pt x="12322" y="9919"/>
                    <a:pt x="12152" y="9827"/>
                  </a:cubicBezTo>
                  <a:cubicBezTo>
                    <a:pt x="12152" y="9919"/>
                    <a:pt x="11982" y="10105"/>
                    <a:pt x="11982" y="10197"/>
                  </a:cubicBezTo>
                  <a:cubicBezTo>
                    <a:pt x="11982" y="10197"/>
                    <a:pt x="11982" y="10197"/>
                    <a:pt x="11982" y="10197"/>
                  </a:cubicBezTo>
                  <a:cubicBezTo>
                    <a:pt x="11812" y="10197"/>
                    <a:pt x="11812" y="10383"/>
                    <a:pt x="11471" y="10476"/>
                  </a:cubicBezTo>
                  <a:cubicBezTo>
                    <a:pt x="11471" y="10383"/>
                    <a:pt x="11471" y="10383"/>
                    <a:pt x="11471" y="10383"/>
                  </a:cubicBezTo>
                  <a:cubicBezTo>
                    <a:pt x="11301" y="10476"/>
                    <a:pt x="11471" y="10661"/>
                    <a:pt x="11301" y="10661"/>
                  </a:cubicBezTo>
                  <a:cubicBezTo>
                    <a:pt x="11301" y="10661"/>
                    <a:pt x="11301" y="10661"/>
                    <a:pt x="11301" y="10661"/>
                  </a:cubicBezTo>
                  <a:cubicBezTo>
                    <a:pt x="10961" y="10846"/>
                    <a:pt x="10791" y="11217"/>
                    <a:pt x="10621" y="11588"/>
                  </a:cubicBezTo>
                  <a:cubicBezTo>
                    <a:pt x="10281" y="11773"/>
                    <a:pt x="10281" y="11495"/>
                    <a:pt x="10281" y="11681"/>
                  </a:cubicBezTo>
                  <a:cubicBezTo>
                    <a:pt x="10281" y="11681"/>
                    <a:pt x="10281" y="11773"/>
                    <a:pt x="10281" y="11681"/>
                  </a:cubicBezTo>
                  <a:cubicBezTo>
                    <a:pt x="10281" y="11773"/>
                    <a:pt x="9771" y="11773"/>
                    <a:pt x="9771" y="11866"/>
                  </a:cubicBezTo>
                  <a:cubicBezTo>
                    <a:pt x="9941" y="11866"/>
                    <a:pt x="9941" y="11866"/>
                    <a:pt x="9941" y="11959"/>
                  </a:cubicBezTo>
                  <a:cubicBezTo>
                    <a:pt x="9771" y="12052"/>
                    <a:pt x="9600" y="12052"/>
                    <a:pt x="9600" y="12144"/>
                  </a:cubicBezTo>
                  <a:cubicBezTo>
                    <a:pt x="9600" y="12144"/>
                    <a:pt x="9600" y="12144"/>
                    <a:pt x="9600" y="12144"/>
                  </a:cubicBezTo>
                  <a:cubicBezTo>
                    <a:pt x="9600" y="12330"/>
                    <a:pt x="9430" y="12422"/>
                    <a:pt x="9600" y="12608"/>
                  </a:cubicBezTo>
                  <a:cubicBezTo>
                    <a:pt x="8920" y="13349"/>
                    <a:pt x="8240" y="13998"/>
                    <a:pt x="7560" y="14647"/>
                  </a:cubicBezTo>
                  <a:cubicBezTo>
                    <a:pt x="6879" y="15296"/>
                    <a:pt x="6199" y="15945"/>
                    <a:pt x="5349" y="16594"/>
                  </a:cubicBezTo>
                  <a:cubicBezTo>
                    <a:pt x="5178" y="16687"/>
                    <a:pt x="5178" y="16687"/>
                    <a:pt x="5008" y="16872"/>
                  </a:cubicBezTo>
                  <a:cubicBezTo>
                    <a:pt x="5008" y="16872"/>
                    <a:pt x="5008" y="16872"/>
                    <a:pt x="5008" y="16872"/>
                  </a:cubicBezTo>
                  <a:cubicBezTo>
                    <a:pt x="5008" y="16965"/>
                    <a:pt x="5008" y="16965"/>
                    <a:pt x="5008" y="17058"/>
                  </a:cubicBezTo>
                  <a:cubicBezTo>
                    <a:pt x="4838" y="17336"/>
                    <a:pt x="4668" y="17521"/>
                    <a:pt x="4328" y="17799"/>
                  </a:cubicBezTo>
                  <a:cubicBezTo>
                    <a:pt x="4328" y="17799"/>
                    <a:pt x="4328" y="17706"/>
                    <a:pt x="4158" y="17799"/>
                  </a:cubicBezTo>
                  <a:cubicBezTo>
                    <a:pt x="4328" y="17799"/>
                    <a:pt x="4328" y="17799"/>
                    <a:pt x="4328" y="17799"/>
                  </a:cubicBezTo>
                  <a:cubicBezTo>
                    <a:pt x="4158" y="17799"/>
                    <a:pt x="4158" y="17799"/>
                    <a:pt x="4158" y="17799"/>
                  </a:cubicBezTo>
                  <a:cubicBezTo>
                    <a:pt x="4158" y="17799"/>
                    <a:pt x="4158" y="17892"/>
                    <a:pt x="4328" y="17799"/>
                  </a:cubicBezTo>
                  <a:cubicBezTo>
                    <a:pt x="3648" y="18541"/>
                    <a:pt x="2797" y="19097"/>
                    <a:pt x="2117" y="19653"/>
                  </a:cubicBezTo>
                  <a:cubicBezTo>
                    <a:pt x="1947" y="19931"/>
                    <a:pt x="1777" y="20117"/>
                    <a:pt x="1607" y="20302"/>
                  </a:cubicBezTo>
                  <a:cubicBezTo>
                    <a:pt x="926" y="20766"/>
                    <a:pt x="416" y="21044"/>
                    <a:pt x="76" y="21600"/>
                  </a:cubicBezTo>
                  <a:cubicBezTo>
                    <a:pt x="76" y="21600"/>
                    <a:pt x="-94" y="21415"/>
                    <a:pt x="76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1" name="شكل حر 115"/>
            <p:cNvSpPr/>
            <p:nvPr/>
          </p:nvSpPr>
          <p:spPr>
            <a:xfrm flipH="1">
              <a:off x="826241" y="326560"/>
              <a:ext cx="336219" cy="619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84" y="21187"/>
                  </a:moveTo>
                  <a:cubicBezTo>
                    <a:pt x="84" y="20877"/>
                    <a:pt x="653" y="20670"/>
                    <a:pt x="653" y="20256"/>
                  </a:cubicBezTo>
                  <a:cubicBezTo>
                    <a:pt x="653" y="20153"/>
                    <a:pt x="653" y="20256"/>
                    <a:pt x="1032" y="20153"/>
                  </a:cubicBezTo>
                  <a:cubicBezTo>
                    <a:pt x="1032" y="19946"/>
                    <a:pt x="1600" y="19533"/>
                    <a:pt x="1979" y="19223"/>
                  </a:cubicBezTo>
                  <a:cubicBezTo>
                    <a:pt x="1979" y="19223"/>
                    <a:pt x="1979" y="19223"/>
                    <a:pt x="1979" y="19223"/>
                  </a:cubicBezTo>
                  <a:cubicBezTo>
                    <a:pt x="1979" y="19223"/>
                    <a:pt x="1979" y="19120"/>
                    <a:pt x="2169" y="19016"/>
                  </a:cubicBezTo>
                  <a:cubicBezTo>
                    <a:pt x="2169" y="19120"/>
                    <a:pt x="2169" y="19120"/>
                    <a:pt x="2169" y="19120"/>
                  </a:cubicBezTo>
                  <a:cubicBezTo>
                    <a:pt x="2169" y="19016"/>
                    <a:pt x="2169" y="18913"/>
                    <a:pt x="2169" y="18913"/>
                  </a:cubicBezTo>
                  <a:cubicBezTo>
                    <a:pt x="2358" y="18913"/>
                    <a:pt x="2358" y="18913"/>
                    <a:pt x="2358" y="18913"/>
                  </a:cubicBezTo>
                  <a:cubicBezTo>
                    <a:pt x="2358" y="18810"/>
                    <a:pt x="2358" y="18810"/>
                    <a:pt x="2358" y="18810"/>
                  </a:cubicBezTo>
                  <a:cubicBezTo>
                    <a:pt x="2169" y="18603"/>
                    <a:pt x="2927" y="18500"/>
                    <a:pt x="2927" y="18396"/>
                  </a:cubicBezTo>
                  <a:cubicBezTo>
                    <a:pt x="2927" y="18396"/>
                    <a:pt x="2927" y="18396"/>
                    <a:pt x="2927" y="18396"/>
                  </a:cubicBezTo>
                  <a:cubicBezTo>
                    <a:pt x="2927" y="18086"/>
                    <a:pt x="3116" y="17879"/>
                    <a:pt x="3306" y="17673"/>
                  </a:cubicBezTo>
                  <a:cubicBezTo>
                    <a:pt x="3495" y="17673"/>
                    <a:pt x="3495" y="17673"/>
                    <a:pt x="3495" y="17673"/>
                  </a:cubicBezTo>
                  <a:cubicBezTo>
                    <a:pt x="3495" y="17673"/>
                    <a:pt x="3495" y="17466"/>
                    <a:pt x="3495" y="17363"/>
                  </a:cubicBezTo>
                  <a:cubicBezTo>
                    <a:pt x="3684" y="17363"/>
                    <a:pt x="3495" y="17156"/>
                    <a:pt x="3684" y="17156"/>
                  </a:cubicBezTo>
                  <a:cubicBezTo>
                    <a:pt x="3684" y="17156"/>
                    <a:pt x="3684" y="17156"/>
                    <a:pt x="3684" y="17156"/>
                  </a:cubicBezTo>
                  <a:cubicBezTo>
                    <a:pt x="3684" y="17156"/>
                    <a:pt x="3874" y="17156"/>
                    <a:pt x="3874" y="17053"/>
                  </a:cubicBezTo>
                  <a:cubicBezTo>
                    <a:pt x="3874" y="17053"/>
                    <a:pt x="3874" y="17053"/>
                    <a:pt x="3874" y="17053"/>
                  </a:cubicBezTo>
                  <a:cubicBezTo>
                    <a:pt x="3874" y="16949"/>
                    <a:pt x="4063" y="17053"/>
                    <a:pt x="4063" y="16949"/>
                  </a:cubicBezTo>
                  <a:cubicBezTo>
                    <a:pt x="4063" y="16949"/>
                    <a:pt x="4063" y="16949"/>
                    <a:pt x="4063" y="16949"/>
                  </a:cubicBezTo>
                  <a:cubicBezTo>
                    <a:pt x="4063" y="16846"/>
                    <a:pt x="4253" y="16846"/>
                    <a:pt x="4253" y="16846"/>
                  </a:cubicBezTo>
                  <a:cubicBezTo>
                    <a:pt x="4253" y="16846"/>
                    <a:pt x="4253" y="16846"/>
                    <a:pt x="4253" y="16846"/>
                  </a:cubicBezTo>
                  <a:cubicBezTo>
                    <a:pt x="4253" y="16536"/>
                    <a:pt x="4442" y="16536"/>
                    <a:pt x="4253" y="16536"/>
                  </a:cubicBezTo>
                  <a:cubicBezTo>
                    <a:pt x="4442" y="16536"/>
                    <a:pt x="4253" y="16743"/>
                    <a:pt x="4442" y="16743"/>
                  </a:cubicBezTo>
                  <a:cubicBezTo>
                    <a:pt x="4632" y="16329"/>
                    <a:pt x="5011" y="16019"/>
                    <a:pt x="5390" y="15606"/>
                  </a:cubicBezTo>
                  <a:cubicBezTo>
                    <a:pt x="5579" y="15606"/>
                    <a:pt x="5579" y="15606"/>
                    <a:pt x="5579" y="15606"/>
                  </a:cubicBezTo>
                  <a:cubicBezTo>
                    <a:pt x="5579" y="15502"/>
                    <a:pt x="5579" y="15502"/>
                    <a:pt x="5579" y="15399"/>
                  </a:cubicBezTo>
                  <a:cubicBezTo>
                    <a:pt x="5579" y="15399"/>
                    <a:pt x="5579" y="15399"/>
                    <a:pt x="5579" y="15399"/>
                  </a:cubicBezTo>
                  <a:cubicBezTo>
                    <a:pt x="5769" y="15296"/>
                    <a:pt x="5579" y="15296"/>
                    <a:pt x="5769" y="15192"/>
                  </a:cubicBezTo>
                  <a:cubicBezTo>
                    <a:pt x="5769" y="15296"/>
                    <a:pt x="5769" y="15296"/>
                    <a:pt x="5769" y="15296"/>
                  </a:cubicBezTo>
                  <a:cubicBezTo>
                    <a:pt x="5769" y="15192"/>
                    <a:pt x="5769" y="15089"/>
                    <a:pt x="6148" y="15089"/>
                  </a:cubicBezTo>
                  <a:cubicBezTo>
                    <a:pt x="6148" y="15089"/>
                    <a:pt x="6148" y="15089"/>
                    <a:pt x="6148" y="15089"/>
                  </a:cubicBezTo>
                  <a:cubicBezTo>
                    <a:pt x="6148" y="15089"/>
                    <a:pt x="6337" y="15089"/>
                    <a:pt x="6337" y="14986"/>
                  </a:cubicBezTo>
                  <a:cubicBezTo>
                    <a:pt x="6337" y="14986"/>
                    <a:pt x="6337" y="14986"/>
                    <a:pt x="6337" y="14986"/>
                  </a:cubicBezTo>
                  <a:cubicBezTo>
                    <a:pt x="6527" y="14882"/>
                    <a:pt x="6148" y="14882"/>
                    <a:pt x="6337" y="14882"/>
                  </a:cubicBezTo>
                  <a:cubicBezTo>
                    <a:pt x="6337" y="14882"/>
                    <a:pt x="6337" y="14882"/>
                    <a:pt x="6337" y="14882"/>
                  </a:cubicBezTo>
                  <a:cubicBezTo>
                    <a:pt x="6337" y="14676"/>
                    <a:pt x="6527" y="14572"/>
                    <a:pt x="6527" y="14469"/>
                  </a:cubicBezTo>
                  <a:cubicBezTo>
                    <a:pt x="6716" y="14469"/>
                    <a:pt x="6716" y="14469"/>
                    <a:pt x="6716" y="14469"/>
                  </a:cubicBezTo>
                  <a:cubicBezTo>
                    <a:pt x="6716" y="14469"/>
                    <a:pt x="6906" y="14366"/>
                    <a:pt x="6906" y="14262"/>
                  </a:cubicBezTo>
                  <a:cubicBezTo>
                    <a:pt x="6906" y="14159"/>
                    <a:pt x="6906" y="14262"/>
                    <a:pt x="6906" y="14159"/>
                  </a:cubicBezTo>
                  <a:cubicBezTo>
                    <a:pt x="6906" y="14159"/>
                    <a:pt x="7095" y="14056"/>
                    <a:pt x="6906" y="14056"/>
                  </a:cubicBezTo>
                  <a:cubicBezTo>
                    <a:pt x="6906" y="13952"/>
                    <a:pt x="7095" y="13745"/>
                    <a:pt x="7095" y="13745"/>
                  </a:cubicBezTo>
                  <a:cubicBezTo>
                    <a:pt x="7095" y="13745"/>
                    <a:pt x="7474" y="13745"/>
                    <a:pt x="7284" y="13745"/>
                  </a:cubicBezTo>
                  <a:cubicBezTo>
                    <a:pt x="7474" y="13745"/>
                    <a:pt x="7474" y="13745"/>
                    <a:pt x="7474" y="13745"/>
                  </a:cubicBezTo>
                  <a:cubicBezTo>
                    <a:pt x="7474" y="13745"/>
                    <a:pt x="7474" y="13745"/>
                    <a:pt x="7474" y="13745"/>
                  </a:cubicBezTo>
                  <a:cubicBezTo>
                    <a:pt x="7474" y="13745"/>
                    <a:pt x="7474" y="13745"/>
                    <a:pt x="7853" y="13642"/>
                  </a:cubicBezTo>
                  <a:cubicBezTo>
                    <a:pt x="7853" y="13539"/>
                    <a:pt x="7474" y="13435"/>
                    <a:pt x="7853" y="13332"/>
                  </a:cubicBezTo>
                  <a:cubicBezTo>
                    <a:pt x="7853" y="13435"/>
                    <a:pt x="8042" y="13332"/>
                    <a:pt x="8042" y="13435"/>
                  </a:cubicBezTo>
                  <a:cubicBezTo>
                    <a:pt x="7853" y="13229"/>
                    <a:pt x="7853" y="13229"/>
                    <a:pt x="7853" y="13229"/>
                  </a:cubicBezTo>
                  <a:cubicBezTo>
                    <a:pt x="7853" y="13125"/>
                    <a:pt x="8042" y="13229"/>
                    <a:pt x="8042" y="13125"/>
                  </a:cubicBezTo>
                  <a:cubicBezTo>
                    <a:pt x="7853" y="13125"/>
                    <a:pt x="7853" y="13125"/>
                    <a:pt x="7853" y="13125"/>
                  </a:cubicBezTo>
                  <a:cubicBezTo>
                    <a:pt x="7853" y="13022"/>
                    <a:pt x="8042" y="13022"/>
                    <a:pt x="8042" y="13022"/>
                  </a:cubicBezTo>
                  <a:cubicBezTo>
                    <a:pt x="8042" y="13022"/>
                    <a:pt x="8042" y="13022"/>
                    <a:pt x="8042" y="13022"/>
                  </a:cubicBezTo>
                  <a:cubicBezTo>
                    <a:pt x="8042" y="13022"/>
                    <a:pt x="8042" y="13022"/>
                    <a:pt x="8232" y="12815"/>
                  </a:cubicBezTo>
                  <a:cubicBezTo>
                    <a:pt x="8232" y="12815"/>
                    <a:pt x="8232" y="12815"/>
                    <a:pt x="8232" y="12815"/>
                  </a:cubicBezTo>
                  <a:cubicBezTo>
                    <a:pt x="8232" y="12815"/>
                    <a:pt x="8232" y="12712"/>
                    <a:pt x="8042" y="12712"/>
                  </a:cubicBezTo>
                  <a:cubicBezTo>
                    <a:pt x="8042" y="12712"/>
                    <a:pt x="8232" y="12712"/>
                    <a:pt x="8042" y="12815"/>
                  </a:cubicBezTo>
                  <a:cubicBezTo>
                    <a:pt x="8042" y="12712"/>
                    <a:pt x="8042" y="12609"/>
                    <a:pt x="8232" y="12609"/>
                  </a:cubicBezTo>
                  <a:cubicBezTo>
                    <a:pt x="8232" y="12609"/>
                    <a:pt x="8232" y="12609"/>
                    <a:pt x="8232" y="12609"/>
                  </a:cubicBezTo>
                  <a:cubicBezTo>
                    <a:pt x="8232" y="12505"/>
                    <a:pt x="8232" y="12402"/>
                    <a:pt x="8421" y="12299"/>
                  </a:cubicBezTo>
                  <a:cubicBezTo>
                    <a:pt x="8232" y="12299"/>
                    <a:pt x="8421" y="12299"/>
                    <a:pt x="8421" y="12402"/>
                  </a:cubicBezTo>
                  <a:cubicBezTo>
                    <a:pt x="8611" y="12299"/>
                    <a:pt x="8611" y="12195"/>
                    <a:pt x="8800" y="12092"/>
                  </a:cubicBezTo>
                  <a:cubicBezTo>
                    <a:pt x="8611" y="12092"/>
                    <a:pt x="8611" y="12092"/>
                    <a:pt x="8611" y="12092"/>
                  </a:cubicBezTo>
                  <a:cubicBezTo>
                    <a:pt x="8800" y="11885"/>
                    <a:pt x="8800" y="12092"/>
                    <a:pt x="8800" y="11885"/>
                  </a:cubicBezTo>
                  <a:cubicBezTo>
                    <a:pt x="8990" y="11885"/>
                    <a:pt x="8990" y="11885"/>
                    <a:pt x="8990" y="11782"/>
                  </a:cubicBezTo>
                  <a:cubicBezTo>
                    <a:pt x="8990" y="11782"/>
                    <a:pt x="8990" y="11782"/>
                    <a:pt x="8990" y="11782"/>
                  </a:cubicBezTo>
                  <a:cubicBezTo>
                    <a:pt x="8990" y="11782"/>
                    <a:pt x="9179" y="11575"/>
                    <a:pt x="9369" y="11472"/>
                  </a:cubicBezTo>
                  <a:cubicBezTo>
                    <a:pt x="9179" y="11472"/>
                    <a:pt x="9179" y="11368"/>
                    <a:pt x="9369" y="11368"/>
                  </a:cubicBezTo>
                  <a:cubicBezTo>
                    <a:pt x="9369" y="11368"/>
                    <a:pt x="9369" y="11368"/>
                    <a:pt x="9369" y="11368"/>
                  </a:cubicBezTo>
                  <a:cubicBezTo>
                    <a:pt x="9369" y="11368"/>
                    <a:pt x="9369" y="11265"/>
                    <a:pt x="9558" y="11265"/>
                  </a:cubicBezTo>
                  <a:cubicBezTo>
                    <a:pt x="9558" y="11162"/>
                    <a:pt x="9369" y="11575"/>
                    <a:pt x="9369" y="11472"/>
                  </a:cubicBezTo>
                  <a:cubicBezTo>
                    <a:pt x="9558" y="11472"/>
                    <a:pt x="9369" y="11265"/>
                    <a:pt x="9558" y="11368"/>
                  </a:cubicBezTo>
                  <a:cubicBezTo>
                    <a:pt x="9558" y="11265"/>
                    <a:pt x="9558" y="11162"/>
                    <a:pt x="9558" y="11162"/>
                  </a:cubicBezTo>
                  <a:cubicBezTo>
                    <a:pt x="9558" y="11162"/>
                    <a:pt x="9748" y="11265"/>
                    <a:pt x="9748" y="11162"/>
                  </a:cubicBezTo>
                  <a:cubicBezTo>
                    <a:pt x="9748" y="11058"/>
                    <a:pt x="9748" y="11162"/>
                    <a:pt x="9748" y="11058"/>
                  </a:cubicBezTo>
                  <a:cubicBezTo>
                    <a:pt x="9748" y="11058"/>
                    <a:pt x="9748" y="11058"/>
                    <a:pt x="9748" y="11058"/>
                  </a:cubicBezTo>
                  <a:cubicBezTo>
                    <a:pt x="9748" y="10955"/>
                    <a:pt x="9937" y="10955"/>
                    <a:pt x="9748" y="10955"/>
                  </a:cubicBezTo>
                  <a:cubicBezTo>
                    <a:pt x="9748" y="10955"/>
                    <a:pt x="9748" y="10852"/>
                    <a:pt x="9937" y="10852"/>
                  </a:cubicBezTo>
                  <a:cubicBezTo>
                    <a:pt x="10127" y="10955"/>
                    <a:pt x="10127" y="10955"/>
                    <a:pt x="10127" y="10955"/>
                  </a:cubicBezTo>
                  <a:cubicBezTo>
                    <a:pt x="10127" y="10852"/>
                    <a:pt x="9937" y="10852"/>
                    <a:pt x="9937" y="10748"/>
                  </a:cubicBezTo>
                  <a:cubicBezTo>
                    <a:pt x="10127" y="10748"/>
                    <a:pt x="10127" y="10748"/>
                    <a:pt x="10127" y="10748"/>
                  </a:cubicBezTo>
                  <a:cubicBezTo>
                    <a:pt x="9937" y="10748"/>
                    <a:pt x="10127" y="10645"/>
                    <a:pt x="10127" y="10645"/>
                  </a:cubicBezTo>
                  <a:cubicBezTo>
                    <a:pt x="10127" y="10542"/>
                    <a:pt x="10316" y="10438"/>
                    <a:pt x="10506" y="10438"/>
                  </a:cubicBezTo>
                  <a:cubicBezTo>
                    <a:pt x="10506" y="10335"/>
                    <a:pt x="10506" y="10232"/>
                    <a:pt x="10506" y="10232"/>
                  </a:cubicBezTo>
                  <a:cubicBezTo>
                    <a:pt x="10506" y="10232"/>
                    <a:pt x="10506" y="10232"/>
                    <a:pt x="10506" y="10232"/>
                  </a:cubicBezTo>
                  <a:cubicBezTo>
                    <a:pt x="10695" y="10232"/>
                    <a:pt x="10695" y="10232"/>
                    <a:pt x="10695" y="10232"/>
                  </a:cubicBezTo>
                  <a:cubicBezTo>
                    <a:pt x="10695" y="10232"/>
                    <a:pt x="10695" y="10232"/>
                    <a:pt x="10695" y="10025"/>
                  </a:cubicBezTo>
                  <a:cubicBezTo>
                    <a:pt x="10695" y="10025"/>
                    <a:pt x="10695" y="9922"/>
                    <a:pt x="10695" y="9922"/>
                  </a:cubicBezTo>
                  <a:cubicBezTo>
                    <a:pt x="11074" y="9922"/>
                    <a:pt x="10695" y="9715"/>
                    <a:pt x="11074" y="9715"/>
                  </a:cubicBezTo>
                  <a:cubicBezTo>
                    <a:pt x="11074" y="9818"/>
                    <a:pt x="11074" y="9818"/>
                    <a:pt x="11074" y="9818"/>
                  </a:cubicBezTo>
                  <a:cubicBezTo>
                    <a:pt x="11453" y="9818"/>
                    <a:pt x="11074" y="9611"/>
                    <a:pt x="11263" y="9611"/>
                  </a:cubicBezTo>
                  <a:cubicBezTo>
                    <a:pt x="11074" y="9611"/>
                    <a:pt x="11074" y="9611"/>
                    <a:pt x="11074" y="9611"/>
                  </a:cubicBezTo>
                  <a:cubicBezTo>
                    <a:pt x="11263" y="9611"/>
                    <a:pt x="11263" y="9508"/>
                    <a:pt x="11263" y="9508"/>
                  </a:cubicBezTo>
                  <a:cubicBezTo>
                    <a:pt x="11263" y="9508"/>
                    <a:pt x="11453" y="9508"/>
                    <a:pt x="11263" y="9405"/>
                  </a:cubicBezTo>
                  <a:cubicBezTo>
                    <a:pt x="11642" y="9301"/>
                    <a:pt x="11642" y="8991"/>
                    <a:pt x="11832" y="8991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1832" y="8888"/>
                    <a:pt x="11832" y="8888"/>
                    <a:pt x="11832" y="8888"/>
                  </a:cubicBezTo>
                  <a:cubicBezTo>
                    <a:pt x="12021" y="8888"/>
                    <a:pt x="11832" y="8785"/>
                    <a:pt x="12021" y="8681"/>
                  </a:cubicBezTo>
                  <a:cubicBezTo>
                    <a:pt x="12021" y="8681"/>
                    <a:pt x="12021" y="8681"/>
                    <a:pt x="12021" y="8681"/>
                  </a:cubicBezTo>
                  <a:cubicBezTo>
                    <a:pt x="12021" y="8578"/>
                    <a:pt x="12021" y="8578"/>
                    <a:pt x="12021" y="8578"/>
                  </a:cubicBezTo>
                  <a:cubicBezTo>
                    <a:pt x="12211" y="8475"/>
                    <a:pt x="12211" y="8578"/>
                    <a:pt x="12400" y="8578"/>
                  </a:cubicBezTo>
                  <a:cubicBezTo>
                    <a:pt x="12400" y="8475"/>
                    <a:pt x="12400" y="8475"/>
                    <a:pt x="12400" y="8475"/>
                  </a:cubicBezTo>
                  <a:cubicBezTo>
                    <a:pt x="12779" y="8475"/>
                    <a:pt x="12779" y="8475"/>
                    <a:pt x="12779" y="8475"/>
                  </a:cubicBezTo>
                  <a:cubicBezTo>
                    <a:pt x="12400" y="8475"/>
                    <a:pt x="12779" y="8371"/>
                    <a:pt x="12779" y="8371"/>
                  </a:cubicBezTo>
                  <a:cubicBezTo>
                    <a:pt x="12779" y="8371"/>
                    <a:pt x="12779" y="8371"/>
                    <a:pt x="12779" y="8371"/>
                  </a:cubicBezTo>
                  <a:cubicBezTo>
                    <a:pt x="12779" y="8371"/>
                    <a:pt x="12779" y="8371"/>
                    <a:pt x="12779" y="8268"/>
                  </a:cubicBezTo>
                  <a:cubicBezTo>
                    <a:pt x="12400" y="8371"/>
                    <a:pt x="12400" y="8371"/>
                    <a:pt x="12400" y="8371"/>
                  </a:cubicBezTo>
                  <a:cubicBezTo>
                    <a:pt x="12400" y="8268"/>
                    <a:pt x="12400" y="8268"/>
                    <a:pt x="12400" y="8268"/>
                  </a:cubicBezTo>
                  <a:cubicBezTo>
                    <a:pt x="12779" y="8268"/>
                    <a:pt x="12779" y="8165"/>
                    <a:pt x="12779" y="8165"/>
                  </a:cubicBezTo>
                  <a:cubicBezTo>
                    <a:pt x="12779" y="8061"/>
                    <a:pt x="12779" y="8061"/>
                    <a:pt x="12779" y="8061"/>
                  </a:cubicBezTo>
                  <a:cubicBezTo>
                    <a:pt x="12779" y="8061"/>
                    <a:pt x="12779" y="7958"/>
                    <a:pt x="12969" y="8061"/>
                  </a:cubicBezTo>
                  <a:cubicBezTo>
                    <a:pt x="12969" y="8061"/>
                    <a:pt x="12779" y="8061"/>
                    <a:pt x="12779" y="8165"/>
                  </a:cubicBezTo>
                  <a:cubicBezTo>
                    <a:pt x="12969" y="8061"/>
                    <a:pt x="12969" y="8165"/>
                    <a:pt x="12969" y="8061"/>
                  </a:cubicBezTo>
                  <a:cubicBezTo>
                    <a:pt x="12969" y="7958"/>
                    <a:pt x="12779" y="7958"/>
                    <a:pt x="12969" y="7958"/>
                  </a:cubicBezTo>
                  <a:cubicBezTo>
                    <a:pt x="12969" y="7958"/>
                    <a:pt x="12969" y="7958"/>
                    <a:pt x="12969" y="8061"/>
                  </a:cubicBezTo>
                  <a:cubicBezTo>
                    <a:pt x="13158" y="7958"/>
                    <a:pt x="13158" y="7958"/>
                    <a:pt x="13158" y="7958"/>
                  </a:cubicBezTo>
                  <a:cubicBezTo>
                    <a:pt x="12969" y="7958"/>
                    <a:pt x="12969" y="7958"/>
                    <a:pt x="12969" y="7958"/>
                  </a:cubicBezTo>
                  <a:cubicBezTo>
                    <a:pt x="12969" y="7958"/>
                    <a:pt x="12969" y="7958"/>
                    <a:pt x="12969" y="7958"/>
                  </a:cubicBezTo>
                  <a:cubicBezTo>
                    <a:pt x="12969" y="7855"/>
                    <a:pt x="13158" y="7855"/>
                    <a:pt x="12969" y="7751"/>
                  </a:cubicBezTo>
                  <a:cubicBezTo>
                    <a:pt x="13158" y="7751"/>
                    <a:pt x="13158" y="7751"/>
                    <a:pt x="13158" y="7648"/>
                  </a:cubicBezTo>
                  <a:cubicBezTo>
                    <a:pt x="13158" y="7648"/>
                    <a:pt x="13158" y="7648"/>
                    <a:pt x="13158" y="7648"/>
                  </a:cubicBezTo>
                  <a:cubicBezTo>
                    <a:pt x="13158" y="7648"/>
                    <a:pt x="13158" y="7544"/>
                    <a:pt x="13158" y="7544"/>
                  </a:cubicBezTo>
                  <a:cubicBezTo>
                    <a:pt x="13158" y="7544"/>
                    <a:pt x="13158" y="7544"/>
                    <a:pt x="13158" y="7544"/>
                  </a:cubicBezTo>
                  <a:cubicBezTo>
                    <a:pt x="13158" y="7544"/>
                    <a:pt x="13158" y="7544"/>
                    <a:pt x="13158" y="7544"/>
                  </a:cubicBezTo>
                  <a:cubicBezTo>
                    <a:pt x="13348" y="7441"/>
                    <a:pt x="13537" y="7544"/>
                    <a:pt x="13537" y="7441"/>
                  </a:cubicBezTo>
                  <a:cubicBezTo>
                    <a:pt x="13537" y="7441"/>
                    <a:pt x="13537" y="7234"/>
                    <a:pt x="13348" y="7234"/>
                  </a:cubicBezTo>
                  <a:cubicBezTo>
                    <a:pt x="13537" y="7131"/>
                    <a:pt x="13537" y="7028"/>
                    <a:pt x="13727" y="6924"/>
                  </a:cubicBezTo>
                  <a:cubicBezTo>
                    <a:pt x="13727" y="6924"/>
                    <a:pt x="13727" y="6924"/>
                    <a:pt x="13727" y="6821"/>
                  </a:cubicBezTo>
                  <a:cubicBezTo>
                    <a:pt x="13916" y="6821"/>
                    <a:pt x="13916" y="6614"/>
                    <a:pt x="14295" y="6511"/>
                  </a:cubicBezTo>
                  <a:cubicBezTo>
                    <a:pt x="14295" y="6614"/>
                    <a:pt x="14295" y="6511"/>
                    <a:pt x="14484" y="6614"/>
                  </a:cubicBezTo>
                  <a:cubicBezTo>
                    <a:pt x="14484" y="6511"/>
                    <a:pt x="14484" y="6511"/>
                    <a:pt x="14484" y="6511"/>
                  </a:cubicBezTo>
                  <a:cubicBezTo>
                    <a:pt x="14295" y="6511"/>
                    <a:pt x="14295" y="6408"/>
                    <a:pt x="14295" y="6511"/>
                  </a:cubicBezTo>
                  <a:cubicBezTo>
                    <a:pt x="14295" y="6408"/>
                    <a:pt x="14484" y="6098"/>
                    <a:pt x="14484" y="6098"/>
                  </a:cubicBezTo>
                  <a:cubicBezTo>
                    <a:pt x="14484" y="6098"/>
                    <a:pt x="14484" y="6098"/>
                    <a:pt x="14484" y="6098"/>
                  </a:cubicBezTo>
                  <a:cubicBezTo>
                    <a:pt x="14674" y="6098"/>
                    <a:pt x="14674" y="6098"/>
                    <a:pt x="14674" y="6098"/>
                  </a:cubicBezTo>
                  <a:cubicBezTo>
                    <a:pt x="14674" y="5994"/>
                    <a:pt x="14674" y="5994"/>
                    <a:pt x="14674" y="5994"/>
                  </a:cubicBezTo>
                  <a:cubicBezTo>
                    <a:pt x="14863" y="5994"/>
                    <a:pt x="14863" y="5994"/>
                    <a:pt x="14863" y="5994"/>
                  </a:cubicBezTo>
                  <a:cubicBezTo>
                    <a:pt x="14863" y="5994"/>
                    <a:pt x="14674" y="5994"/>
                    <a:pt x="14674" y="5891"/>
                  </a:cubicBezTo>
                  <a:cubicBezTo>
                    <a:pt x="14863" y="5891"/>
                    <a:pt x="14863" y="5891"/>
                    <a:pt x="14863" y="5891"/>
                  </a:cubicBezTo>
                  <a:cubicBezTo>
                    <a:pt x="14863" y="5891"/>
                    <a:pt x="14863" y="5788"/>
                    <a:pt x="14863" y="5684"/>
                  </a:cubicBezTo>
                  <a:cubicBezTo>
                    <a:pt x="15053" y="5684"/>
                    <a:pt x="15053" y="5684"/>
                    <a:pt x="15053" y="5684"/>
                  </a:cubicBezTo>
                  <a:cubicBezTo>
                    <a:pt x="15053" y="5684"/>
                    <a:pt x="15053" y="5581"/>
                    <a:pt x="15053" y="5684"/>
                  </a:cubicBezTo>
                  <a:cubicBezTo>
                    <a:pt x="15242" y="5581"/>
                    <a:pt x="15242" y="5478"/>
                    <a:pt x="15432" y="5478"/>
                  </a:cubicBezTo>
                  <a:cubicBezTo>
                    <a:pt x="15432" y="5271"/>
                    <a:pt x="15621" y="4961"/>
                    <a:pt x="15621" y="4754"/>
                  </a:cubicBezTo>
                  <a:cubicBezTo>
                    <a:pt x="15621" y="4754"/>
                    <a:pt x="15621" y="4754"/>
                    <a:pt x="15621" y="4754"/>
                  </a:cubicBezTo>
                  <a:cubicBezTo>
                    <a:pt x="16000" y="4754"/>
                    <a:pt x="15621" y="4754"/>
                    <a:pt x="15621" y="4754"/>
                  </a:cubicBezTo>
                  <a:cubicBezTo>
                    <a:pt x="16000" y="4754"/>
                    <a:pt x="16000" y="4754"/>
                    <a:pt x="16000" y="4754"/>
                  </a:cubicBezTo>
                  <a:cubicBezTo>
                    <a:pt x="16190" y="4754"/>
                    <a:pt x="16000" y="4754"/>
                    <a:pt x="16190" y="4651"/>
                  </a:cubicBezTo>
                  <a:cubicBezTo>
                    <a:pt x="16000" y="4651"/>
                    <a:pt x="16190" y="4754"/>
                    <a:pt x="16000" y="4651"/>
                  </a:cubicBezTo>
                  <a:cubicBezTo>
                    <a:pt x="16000" y="4651"/>
                    <a:pt x="16190" y="4651"/>
                    <a:pt x="16190" y="4547"/>
                  </a:cubicBezTo>
                  <a:cubicBezTo>
                    <a:pt x="16190" y="4547"/>
                    <a:pt x="16190" y="4547"/>
                    <a:pt x="16190" y="4651"/>
                  </a:cubicBezTo>
                  <a:cubicBezTo>
                    <a:pt x="16190" y="4547"/>
                    <a:pt x="16190" y="4547"/>
                    <a:pt x="16190" y="4547"/>
                  </a:cubicBezTo>
                  <a:cubicBezTo>
                    <a:pt x="16379" y="4547"/>
                    <a:pt x="16379" y="4754"/>
                    <a:pt x="16569" y="4754"/>
                  </a:cubicBezTo>
                  <a:cubicBezTo>
                    <a:pt x="16569" y="4754"/>
                    <a:pt x="16569" y="4754"/>
                    <a:pt x="16569" y="4754"/>
                  </a:cubicBezTo>
                  <a:cubicBezTo>
                    <a:pt x="16758" y="4651"/>
                    <a:pt x="16569" y="4754"/>
                    <a:pt x="16758" y="4754"/>
                  </a:cubicBezTo>
                  <a:cubicBezTo>
                    <a:pt x="16758" y="4651"/>
                    <a:pt x="16758" y="4651"/>
                    <a:pt x="16569" y="4651"/>
                  </a:cubicBezTo>
                  <a:cubicBezTo>
                    <a:pt x="16569" y="4547"/>
                    <a:pt x="16379" y="4547"/>
                    <a:pt x="16379" y="4341"/>
                  </a:cubicBezTo>
                  <a:cubicBezTo>
                    <a:pt x="16569" y="4237"/>
                    <a:pt x="16379" y="4341"/>
                    <a:pt x="16569" y="4341"/>
                  </a:cubicBezTo>
                  <a:cubicBezTo>
                    <a:pt x="16569" y="4237"/>
                    <a:pt x="16569" y="4237"/>
                    <a:pt x="16569" y="4237"/>
                  </a:cubicBezTo>
                  <a:cubicBezTo>
                    <a:pt x="16569" y="4237"/>
                    <a:pt x="16569" y="4237"/>
                    <a:pt x="16569" y="4134"/>
                  </a:cubicBezTo>
                  <a:cubicBezTo>
                    <a:pt x="16569" y="4134"/>
                    <a:pt x="16569" y="4237"/>
                    <a:pt x="16569" y="4134"/>
                  </a:cubicBezTo>
                  <a:cubicBezTo>
                    <a:pt x="16569" y="4031"/>
                    <a:pt x="16569" y="4031"/>
                    <a:pt x="16569" y="4031"/>
                  </a:cubicBezTo>
                  <a:cubicBezTo>
                    <a:pt x="16379" y="4031"/>
                    <a:pt x="16569" y="4031"/>
                    <a:pt x="16569" y="4031"/>
                  </a:cubicBezTo>
                  <a:cubicBezTo>
                    <a:pt x="16758" y="4031"/>
                    <a:pt x="16758" y="4134"/>
                    <a:pt x="16758" y="4031"/>
                  </a:cubicBezTo>
                  <a:cubicBezTo>
                    <a:pt x="16758" y="4031"/>
                    <a:pt x="16758" y="3927"/>
                    <a:pt x="16569" y="3927"/>
                  </a:cubicBezTo>
                  <a:cubicBezTo>
                    <a:pt x="16758" y="3927"/>
                    <a:pt x="16758" y="3927"/>
                    <a:pt x="16758" y="4031"/>
                  </a:cubicBezTo>
                  <a:cubicBezTo>
                    <a:pt x="16758" y="4031"/>
                    <a:pt x="16758" y="3824"/>
                    <a:pt x="16758" y="3927"/>
                  </a:cubicBezTo>
                  <a:cubicBezTo>
                    <a:pt x="16758" y="3824"/>
                    <a:pt x="16758" y="3824"/>
                    <a:pt x="16758" y="3824"/>
                  </a:cubicBezTo>
                  <a:cubicBezTo>
                    <a:pt x="16758" y="3824"/>
                    <a:pt x="16758" y="3824"/>
                    <a:pt x="16948" y="3824"/>
                  </a:cubicBezTo>
                  <a:cubicBezTo>
                    <a:pt x="16948" y="3721"/>
                    <a:pt x="16948" y="3617"/>
                    <a:pt x="16948" y="3721"/>
                  </a:cubicBezTo>
                  <a:cubicBezTo>
                    <a:pt x="16948" y="3617"/>
                    <a:pt x="17137" y="3617"/>
                    <a:pt x="16948" y="3617"/>
                  </a:cubicBezTo>
                  <a:cubicBezTo>
                    <a:pt x="16948" y="3617"/>
                    <a:pt x="16948" y="3617"/>
                    <a:pt x="16758" y="3617"/>
                  </a:cubicBezTo>
                  <a:cubicBezTo>
                    <a:pt x="16948" y="3617"/>
                    <a:pt x="16948" y="3411"/>
                    <a:pt x="16948" y="3411"/>
                  </a:cubicBezTo>
                  <a:cubicBezTo>
                    <a:pt x="16948" y="3411"/>
                    <a:pt x="16948" y="3411"/>
                    <a:pt x="16948" y="3411"/>
                  </a:cubicBezTo>
                  <a:cubicBezTo>
                    <a:pt x="16948" y="3307"/>
                    <a:pt x="16948" y="3307"/>
                    <a:pt x="16948" y="3307"/>
                  </a:cubicBezTo>
                  <a:cubicBezTo>
                    <a:pt x="16948" y="3307"/>
                    <a:pt x="16948" y="3307"/>
                    <a:pt x="17137" y="3307"/>
                  </a:cubicBezTo>
                  <a:cubicBezTo>
                    <a:pt x="16948" y="3307"/>
                    <a:pt x="16948" y="3307"/>
                    <a:pt x="16948" y="3307"/>
                  </a:cubicBezTo>
                  <a:cubicBezTo>
                    <a:pt x="16948" y="3307"/>
                    <a:pt x="17137" y="3307"/>
                    <a:pt x="17137" y="3307"/>
                  </a:cubicBezTo>
                  <a:cubicBezTo>
                    <a:pt x="17327" y="3307"/>
                    <a:pt x="17327" y="3307"/>
                    <a:pt x="17327" y="3307"/>
                  </a:cubicBezTo>
                  <a:cubicBezTo>
                    <a:pt x="17327" y="3307"/>
                    <a:pt x="17327" y="3307"/>
                    <a:pt x="17327" y="3307"/>
                  </a:cubicBezTo>
                  <a:cubicBezTo>
                    <a:pt x="17137" y="3204"/>
                    <a:pt x="17137" y="3204"/>
                    <a:pt x="17137" y="3204"/>
                  </a:cubicBezTo>
                  <a:cubicBezTo>
                    <a:pt x="17137" y="3204"/>
                    <a:pt x="17327" y="3204"/>
                    <a:pt x="17327" y="3100"/>
                  </a:cubicBezTo>
                  <a:cubicBezTo>
                    <a:pt x="17327" y="3204"/>
                    <a:pt x="17327" y="3204"/>
                    <a:pt x="17327" y="3204"/>
                  </a:cubicBezTo>
                  <a:cubicBezTo>
                    <a:pt x="17327" y="3307"/>
                    <a:pt x="17706" y="3204"/>
                    <a:pt x="17706" y="3204"/>
                  </a:cubicBezTo>
                  <a:cubicBezTo>
                    <a:pt x="17706" y="3100"/>
                    <a:pt x="17706" y="2997"/>
                    <a:pt x="17327" y="3100"/>
                  </a:cubicBezTo>
                  <a:cubicBezTo>
                    <a:pt x="17327" y="3100"/>
                    <a:pt x="17706" y="2997"/>
                    <a:pt x="17706" y="3100"/>
                  </a:cubicBezTo>
                  <a:cubicBezTo>
                    <a:pt x="17706" y="2997"/>
                    <a:pt x="17706" y="2997"/>
                    <a:pt x="17706" y="2997"/>
                  </a:cubicBezTo>
                  <a:cubicBezTo>
                    <a:pt x="17706" y="2997"/>
                    <a:pt x="17895" y="2894"/>
                    <a:pt x="18084" y="2894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084" y="2997"/>
                    <a:pt x="18084" y="2997"/>
                    <a:pt x="18084" y="2997"/>
                  </a:cubicBezTo>
                  <a:cubicBezTo>
                    <a:pt x="18274" y="2997"/>
                    <a:pt x="18274" y="2997"/>
                    <a:pt x="18274" y="2894"/>
                  </a:cubicBezTo>
                  <a:cubicBezTo>
                    <a:pt x="18084" y="2894"/>
                    <a:pt x="18084" y="2687"/>
                    <a:pt x="18084" y="2687"/>
                  </a:cubicBezTo>
                  <a:cubicBezTo>
                    <a:pt x="18084" y="2687"/>
                    <a:pt x="18274" y="2790"/>
                    <a:pt x="18084" y="2687"/>
                  </a:cubicBezTo>
                  <a:cubicBezTo>
                    <a:pt x="18084" y="2687"/>
                    <a:pt x="18084" y="2480"/>
                    <a:pt x="18084" y="2687"/>
                  </a:cubicBezTo>
                  <a:cubicBezTo>
                    <a:pt x="18084" y="2480"/>
                    <a:pt x="18084" y="2480"/>
                    <a:pt x="18084" y="2377"/>
                  </a:cubicBezTo>
                  <a:cubicBezTo>
                    <a:pt x="18084" y="2480"/>
                    <a:pt x="18274" y="2377"/>
                    <a:pt x="18274" y="2480"/>
                  </a:cubicBezTo>
                  <a:cubicBezTo>
                    <a:pt x="18274" y="2687"/>
                    <a:pt x="18274" y="2687"/>
                    <a:pt x="18274" y="2687"/>
                  </a:cubicBezTo>
                  <a:cubicBezTo>
                    <a:pt x="18274" y="2687"/>
                    <a:pt x="18274" y="2687"/>
                    <a:pt x="18463" y="2687"/>
                  </a:cubicBezTo>
                  <a:cubicBezTo>
                    <a:pt x="18463" y="2480"/>
                    <a:pt x="18463" y="2480"/>
                    <a:pt x="18463" y="2377"/>
                  </a:cubicBezTo>
                  <a:cubicBezTo>
                    <a:pt x="18274" y="2377"/>
                    <a:pt x="18274" y="2480"/>
                    <a:pt x="18274" y="2377"/>
                  </a:cubicBezTo>
                  <a:cubicBezTo>
                    <a:pt x="18274" y="2377"/>
                    <a:pt x="18463" y="2377"/>
                    <a:pt x="18463" y="2274"/>
                  </a:cubicBezTo>
                  <a:cubicBezTo>
                    <a:pt x="18274" y="2377"/>
                    <a:pt x="18274" y="2274"/>
                    <a:pt x="18084" y="2274"/>
                  </a:cubicBezTo>
                  <a:cubicBezTo>
                    <a:pt x="18084" y="2170"/>
                    <a:pt x="18084" y="2170"/>
                    <a:pt x="18084" y="2170"/>
                  </a:cubicBezTo>
                  <a:cubicBezTo>
                    <a:pt x="18274" y="2274"/>
                    <a:pt x="18274" y="2274"/>
                    <a:pt x="18274" y="2274"/>
                  </a:cubicBezTo>
                  <a:cubicBezTo>
                    <a:pt x="18463" y="2170"/>
                    <a:pt x="18084" y="2170"/>
                    <a:pt x="18274" y="2067"/>
                  </a:cubicBezTo>
                  <a:cubicBezTo>
                    <a:pt x="18463" y="2067"/>
                    <a:pt x="18463" y="2067"/>
                    <a:pt x="18463" y="2067"/>
                  </a:cubicBezTo>
                  <a:cubicBezTo>
                    <a:pt x="18463" y="2170"/>
                    <a:pt x="18274" y="2170"/>
                    <a:pt x="18463" y="2274"/>
                  </a:cubicBezTo>
                  <a:cubicBezTo>
                    <a:pt x="18463" y="2170"/>
                    <a:pt x="18463" y="2170"/>
                    <a:pt x="18653" y="2067"/>
                  </a:cubicBezTo>
                  <a:cubicBezTo>
                    <a:pt x="18463" y="2170"/>
                    <a:pt x="18463" y="2170"/>
                    <a:pt x="18463" y="2170"/>
                  </a:cubicBezTo>
                  <a:cubicBezTo>
                    <a:pt x="18653" y="2067"/>
                    <a:pt x="18842" y="2170"/>
                    <a:pt x="18842" y="2067"/>
                  </a:cubicBezTo>
                  <a:cubicBezTo>
                    <a:pt x="18842" y="1964"/>
                    <a:pt x="18842" y="1964"/>
                    <a:pt x="18653" y="1964"/>
                  </a:cubicBezTo>
                  <a:cubicBezTo>
                    <a:pt x="18842" y="1964"/>
                    <a:pt x="18653" y="1964"/>
                    <a:pt x="18842" y="1860"/>
                  </a:cubicBezTo>
                  <a:cubicBezTo>
                    <a:pt x="18842" y="1860"/>
                    <a:pt x="18842" y="1757"/>
                    <a:pt x="19032" y="1860"/>
                  </a:cubicBezTo>
                  <a:cubicBezTo>
                    <a:pt x="18842" y="1860"/>
                    <a:pt x="18653" y="1964"/>
                    <a:pt x="18842" y="1964"/>
                  </a:cubicBezTo>
                  <a:cubicBezTo>
                    <a:pt x="19032" y="1964"/>
                    <a:pt x="18653" y="2067"/>
                    <a:pt x="18842" y="2170"/>
                  </a:cubicBezTo>
                  <a:cubicBezTo>
                    <a:pt x="18842" y="2067"/>
                    <a:pt x="19032" y="2067"/>
                    <a:pt x="19411" y="2067"/>
                  </a:cubicBezTo>
                  <a:cubicBezTo>
                    <a:pt x="19411" y="2067"/>
                    <a:pt x="19411" y="2067"/>
                    <a:pt x="19411" y="2067"/>
                  </a:cubicBezTo>
                  <a:cubicBezTo>
                    <a:pt x="19411" y="1964"/>
                    <a:pt x="19032" y="2067"/>
                    <a:pt x="19032" y="1964"/>
                  </a:cubicBezTo>
                  <a:cubicBezTo>
                    <a:pt x="19032" y="1964"/>
                    <a:pt x="19411" y="1860"/>
                    <a:pt x="19032" y="1860"/>
                  </a:cubicBezTo>
                  <a:cubicBezTo>
                    <a:pt x="19411" y="1860"/>
                    <a:pt x="19411" y="1860"/>
                    <a:pt x="19411" y="1860"/>
                  </a:cubicBezTo>
                  <a:cubicBezTo>
                    <a:pt x="19411" y="1757"/>
                    <a:pt x="19411" y="1550"/>
                    <a:pt x="19600" y="1447"/>
                  </a:cubicBezTo>
                  <a:cubicBezTo>
                    <a:pt x="19411" y="1447"/>
                    <a:pt x="19790" y="1344"/>
                    <a:pt x="19600" y="1344"/>
                  </a:cubicBezTo>
                  <a:cubicBezTo>
                    <a:pt x="19411" y="1344"/>
                    <a:pt x="19411" y="1344"/>
                    <a:pt x="19411" y="1344"/>
                  </a:cubicBezTo>
                  <a:cubicBezTo>
                    <a:pt x="19411" y="1344"/>
                    <a:pt x="19411" y="1344"/>
                    <a:pt x="19411" y="1344"/>
                  </a:cubicBezTo>
                  <a:cubicBezTo>
                    <a:pt x="19411" y="1240"/>
                    <a:pt x="19600" y="1344"/>
                    <a:pt x="19411" y="1240"/>
                  </a:cubicBezTo>
                  <a:cubicBezTo>
                    <a:pt x="19411" y="1344"/>
                    <a:pt x="19600" y="1344"/>
                    <a:pt x="19790" y="1344"/>
                  </a:cubicBezTo>
                  <a:cubicBezTo>
                    <a:pt x="19790" y="1240"/>
                    <a:pt x="19790" y="1447"/>
                    <a:pt x="19979" y="1344"/>
                  </a:cubicBezTo>
                  <a:cubicBezTo>
                    <a:pt x="19979" y="1240"/>
                    <a:pt x="19979" y="1240"/>
                    <a:pt x="19979" y="1137"/>
                  </a:cubicBezTo>
                  <a:cubicBezTo>
                    <a:pt x="20169" y="1033"/>
                    <a:pt x="20358" y="930"/>
                    <a:pt x="20358" y="827"/>
                  </a:cubicBezTo>
                  <a:cubicBezTo>
                    <a:pt x="20548" y="620"/>
                    <a:pt x="20548" y="827"/>
                    <a:pt x="20548" y="827"/>
                  </a:cubicBezTo>
                  <a:cubicBezTo>
                    <a:pt x="20548" y="620"/>
                    <a:pt x="20548" y="827"/>
                    <a:pt x="20548" y="620"/>
                  </a:cubicBezTo>
                  <a:cubicBezTo>
                    <a:pt x="20548" y="620"/>
                    <a:pt x="20548" y="620"/>
                    <a:pt x="20548" y="620"/>
                  </a:cubicBezTo>
                  <a:cubicBezTo>
                    <a:pt x="20548" y="620"/>
                    <a:pt x="20927" y="620"/>
                    <a:pt x="20548" y="517"/>
                  </a:cubicBezTo>
                  <a:cubicBezTo>
                    <a:pt x="20927" y="620"/>
                    <a:pt x="20927" y="620"/>
                    <a:pt x="20927" y="620"/>
                  </a:cubicBezTo>
                  <a:cubicBezTo>
                    <a:pt x="20927" y="517"/>
                    <a:pt x="20927" y="517"/>
                    <a:pt x="20927" y="517"/>
                  </a:cubicBezTo>
                  <a:cubicBezTo>
                    <a:pt x="20927" y="517"/>
                    <a:pt x="20927" y="517"/>
                    <a:pt x="20927" y="517"/>
                  </a:cubicBezTo>
                  <a:cubicBezTo>
                    <a:pt x="21116" y="517"/>
                    <a:pt x="21116" y="413"/>
                    <a:pt x="21116" y="413"/>
                  </a:cubicBezTo>
                  <a:cubicBezTo>
                    <a:pt x="21116" y="413"/>
                    <a:pt x="21116" y="413"/>
                    <a:pt x="21116" y="413"/>
                  </a:cubicBezTo>
                  <a:cubicBezTo>
                    <a:pt x="21116" y="310"/>
                    <a:pt x="21306" y="207"/>
                    <a:pt x="21306" y="103"/>
                  </a:cubicBezTo>
                  <a:cubicBezTo>
                    <a:pt x="21306" y="103"/>
                    <a:pt x="21306" y="103"/>
                    <a:pt x="21306" y="103"/>
                  </a:cubicBezTo>
                  <a:cubicBezTo>
                    <a:pt x="21306" y="103"/>
                    <a:pt x="21306" y="103"/>
                    <a:pt x="21306" y="103"/>
                  </a:cubicBezTo>
                  <a:cubicBezTo>
                    <a:pt x="21495" y="103"/>
                    <a:pt x="21495" y="103"/>
                    <a:pt x="21495" y="0"/>
                  </a:cubicBezTo>
                  <a:cubicBezTo>
                    <a:pt x="21495" y="207"/>
                    <a:pt x="21495" y="207"/>
                    <a:pt x="21495" y="207"/>
                  </a:cubicBezTo>
                  <a:cubicBezTo>
                    <a:pt x="21495" y="310"/>
                    <a:pt x="21495" y="207"/>
                    <a:pt x="21495" y="207"/>
                  </a:cubicBezTo>
                  <a:cubicBezTo>
                    <a:pt x="21306" y="207"/>
                    <a:pt x="21306" y="310"/>
                    <a:pt x="21306" y="310"/>
                  </a:cubicBezTo>
                  <a:cubicBezTo>
                    <a:pt x="21306" y="310"/>
                    <a:pt x="21306" y="310"/>
                    <a:pt x="21306" y="207"/>
                  </a:cubicBezTo>
                  <a:cubicBezTo>
                    <a:pt x="21495" y="207"/>
                    <a:pt x="21495" y="310"/>
                    <a:pt x="21495" y="310"/>
                  </a:cubicBezTo>
                  <a:cubicBezTo>
                    <a:pt x="21495" y="310"/>
                    <a:pt x="21495" y="310"/>
                    <a:pt x="21495" y="310"/>
                  </a:cubicBezTo>
                  <a:cubicBezTo>
                    <a:pt x="21495" y="413"/>
                    <a:pt x="21495" y="413"/>
                    <a:pt x="21495" y="413"/>
                  </a:cubicBezTo>
                  <a:cubicBezTo>
                    <a:pt x="21306" y="413"/>
                    <a:pt x="21306" y="413"/>
                    <a:pt x="21306" y="413"/>
                  </a:cubicBezTo>
                  <a:cubicBezTo>
                    <a:pt x="21495" y="517"/>
                    <a:pt x="21306" y="517"/>
                    <a:pt x="21306" y="620"/>
                  </a:cubicBezTo>
                  <a:cubicBezTo>
                    <a:pt x="21116" y="620"/>
                    <a:pt x="21306" y="620"/>
                    <a:pt x="21116" y="827"/>
                  </a:cubicBezTo>
                  <a:cubicBezTo>
                    <a:pt x="21116" y="827"/>
                    <a:pt x="20927" y="620"/>
                    <a:pt x="20927" y="620"/>
                  </a:cubicBezTo>
                  <a:cubicBezTo>
                    <a:pt x="20927" y="620"/>
                    <a:pt x="20927" y="620"/>
                    <a:pt x="20548" y="620"/>
                  </a:cubicBezTo>
                  <a:cubicBezTo>
                    <a:pt x="20927" y="827"/>
                    <a:pt x="20927" y="827"/>
                    <a:pt x="20927" y="930"/>
                  </a:cubicBezTo>
                  <a:cubicBezTo>
                    <a:pt x="20927" y="930"/>
                    <a:pt x="20927" y="930"/>
                    <a:pt x="20927" y="930"/>
                  </a:cubicBezTo>
                  <a:cubicBezTo>
                    <a:pt x="20927" y="1033"/>
                    <a:pt x="20927" y="1033"/>
                    <a:pt x="20927" y="1137"/>
                  </a:cubicBezTo>
                  <a:cubicBezTo>
                    <a:pt x="20548" y="1240"/>
                    <a:pt x="20548" y="1240"/>
                    <a:pt x="20358" y="1344"/>
                  </a:cubicBezTo>
                  <a:cubicBezTo>
                    <a:pt x="20358" y="1344"/>
                    <a:pt x="20358" y="1344"/>
                    <a:pt x="20358" y="1344"/>
                  </a:cubicBezTo>
                  <a:cubicBezTo>
                    <a:pt x="20358" y="1447"/>
                    <a:pt x="20169" y="1550"/>
                    <a:pt x="20169" y="1757"/>
                  </a:cubicBezTo>
                  <a:cubicBezTo>
                    <a:pt x="19979" y="1964"/>
                    <a:pt x="19979" y="2067"/>
                    <a:pt x="19790" y="2067"/>
                  </a:cubicBezTo>
                  <a:cubicBezTo>
                    <a:pt x="19600" y="2274"/>
                    <a:pt x="19411" y="2687"/>
                    <a:pt x="19032" y="2790"/>
                  </a:cubicBezTo>
                  <a:cubicBezTo>
                    <a:pt x="19032" y="2687"/>
                    <a:pt x="19032" y="2687"/>
                    <a:pt x="19032" y="2687"/>
                  </a:cubicBezTo>
                  <a:cubicBezTo>
                    <a:pt x="19032" y="2790"/>
                    <a:pt x="18842" y="2687"/>
                    <a:pt x="18842" y="2790"/>
                  </a:cubicBezTo>
                  <a:cubicBezTo>
                    <a:pt x="19032" y="2790"/>
                    <a:pt x="19032" y="2894"/>
                    <a:pt x="19032" y="2894"/>
                  </a:cubicBezTo>
                  <a:cubicBezTo>
                    <a:pt x="18842" y="2997"/>
                    <a:pt x="18653" y="3204"/>
                    <a:pt x="18653" y="3307"/>
                  </a:cubicBezTo>
                  <a:cubicBezTo>
                    <a:pt x="18653" y="3307"/>
                    <a:pt x="18653" y="3307"/>
                    <a:pt x="18653" y="3307"/>
                  </a:cubicBezTo>
                  <a:cubicBezTo>
                    <a:pt x="18653" y="3307"/>
                    <a:pt x="18463" y="3411"/>
                    <a:pt x="18274" y="3617"/>
                  </a:cubicBezTo>
                  <a:cubicBezTo>
                    <a:pt x="18274" y="3617"/>
                    <a:pt x="18084" y="3617"/>
                    <a:pt x="18084" y="3721"/>
                  </a:cubicBezTo>
                  <a:cubicBezTo>
                    <a:pt x="18084" y="3824"/>
                    <a:pt x="18084" y="3824"/>
                    <a:pt x="18084" y="3927"/>
                  </a:cubicBezTo>
                  <a:cubicBezTo>
                    <a:pt x="18084" y="4031"/>
                    <a:pt x="18084" y="4031"/>
                    <a:pt x="17895" y="4134"/>
                  </a:cubicBezTo>
                  <a:cubicBezTo>
                    <a:pt x="17895" y="4547"/>
                    <a:pt x="17137" y="4754"/>
                    <a:pt x="16948" y="4961"/>
                  </a:cubicBezTo>
                  <a:cubicBezTo>
                    <a:pt x="16948" y="4961"/>
                    <a:pt x="16948" y="4961"/>
                    <a:pt x="16948" y="4961"/>
                  </a:cubicBezTo>
                  <a:cubicBezTo>
                    <a:pt x="16758" y="5271"/>
                    <a:pt x="16569" y="5581"/>
                    <a:pt x="16379" y="5891"/>
                  </a:cubicBezTo>
                  <a:cubicBezTo>
                    <a:pt x="16190" y="5788"/>
                    <a:pt x="16190" y="5788"/>
                    <a:pt x="16190" y="5788"/>
                  </a:cubicBezTo>
                  <a:cubicBezTo>
                    <a:pt x="16000" y="5891"/>
                    <a:pt x="16000" y="5994"/>
                    <a:pt x="16190" y="5994"/>
                  </a:cubicBezTo>
                  <a:cubicBezTo>
                    <a:pt x="16190" y="6098"/>
                    <a:pt x="16190" y="6098"/>
                    <a:pt x="16000" y="6098"/>
                  </a:cubicBezTo>
                  <a:cubicBezTo>
                    <a:pt x="15621" y="6201"/>
                    <a:pt x="16000" y="6201"/>
                    <a:pt x="15621" y="6408"/>
                  </a:cubicBezTo>
                  <a:cubicBezTo>
                    <a:pt x="15621" y="6511"/>
                    <a:pt x="15621" y="6614"/>
                    <a:pt x="15432" y="6718"/>
                  </a:cubicBezTo>
                  <a:cubicBezTo>
                    <a:pt x="15621" y="6718"/>
                    <a:pt x="15621" y="6718"/>
                    <a:pt x="15621" y="6718"/>
                  </a:cubicBezTo>
                  <a:cubicBezTo>
                    <a:pt x="15432" y="6718"/>
                    <a:pt x="15432" y="6614"/>
                    <a:pt x="15432" y="6718"/>
                  </a:cubicBezTo>
                  <a:cubicBezTo>
                    <a:pt x="15432" y="6718"/>
                    <a:pt x="15242" y="6821"/>
                    <a:pt x="15432" y="6821"/>
                  </a:cubicBezTo>
                  <a:cubicBezTo>
                    <a:pt x="15053" y="6924"/>
                    <a:pt x="15053" y="7131"/>
                    <a:pt x="14863" y="7234"/>
                  </a:cubicBezTo>
                  <a:cubicBezTo>
                    <a:pt x="14863" y="7441"/>
                    <a:pt x="14863" y="7441"/>
                    <a:pt x="14863" y="7441"/>
                  </a:cubicBezTo>
                  <a:cubicBezTo>
                    <a:pt x="14674" y="7544"/>
                    <a:pt x="14484" y="7544"/>
                    <a:pt x="14484" y="7751"/>
                  </a:cubicBezTo>
                  <a:cubicBezTo>
                    <a:pt x="14484" y="7751"/>
                    <a:pt x="14484" y="7648"/>
                    <a:pt x="14295" y="7751"/>
                  </a:cubicBezTo>
                  <a:cubicBezTo>
                    <a:pt x="14484" y="7751"/>
                    <a:pt x="14484" y="7751"/>
                    <a:pt x="14484" y="7751"/>
                  </a:cubicBezTo>
                  <a:cubicBezTo>
                    <a:pt x="14295" y="8061"/>
                    <a:pt x="13916" y="8165"/>
                    <a:pt x="13727" y="8371"/>
                  </a:cubicBezTo>
                  <a:cubicBezTo>
                    <a:pt x="13348" y="8785"/>
                    <a:pt x="13158" y="8991"/>
                    <a:pt x="12779" y="9508"/>
                  </a:cubicBezTo>
                  <a:cubicBezTo>
                    <a:pt x="12779" y="9508"/>
                    <a:pt x="12779" y="9508"/>
                    <a:pt x="12779" y="9508"/>
                  </a:cubicBezTo>
                  <a:cubicBezTo>
                    <a:pt x="12779" y="9611"/>
                    <a:pt x="12211" y="9611"/>
                    <a:pt x="12400" y="9715"/>
                  </a:cubicBezTo>
                  <a:cubicBezTo>
                    <a:pt x="12211" y="9715"/>
                    <a:pt x="12211" y="9818"/>
                    <a:pt x="12211" y="9818"/>
                  </a:cubicBezTo>
                  <a:cubicBezTo>
                    <a:pt x="12211" y="9922"/>
                    <a:pt x="11832" y="10025"/>
                    <a:pt x="11832" y="10232"/>
                  </a:cubicBezTo>
                  <a:cubicBezTo>
                    <a:pt x="11832" y="10232"/>
                    <a:pt x="11832" y="10232"/>
                    <a:pt x="11832" y="10232"/>
                  </a:cubicBezTo>
                  <a:cubicBezTo>
                    <a:pt x="11832" y="10232"/>
                    <a:pt x="11832" y="10438"/>
                    <a:pt x="11642" y="10542"/>
                  </a:cubicBezTo>
                  <a:cubicBezTo>
                    <a:pt x="11642" y="10542"/>
                    <a:pt x="11642" y="10438"/>
                    <a:pt x="11453" y="10438"/>
                  </a:cubicBezTo>
                  <a:cubicBezTo>
                    <a:pt x="11453" y="10438"/>
                    <a:pt x="11642" y="10645"/>
                    <a:pt x="11453" y="10645"/>
                  </a:cubicBezTo>
                  <a:cubicBezTo>
                    <a:pt x="11263" y="10645"/>
                    <a:pt x="11453" y="10645"/>
                    <a:pt x="11453" y="10645"/>
                  </a:cubicBezTo>
                  <a:cubicBezTo>
                    <a:pt x="11074" y="10955"/>
                    <a:pt x="10695" y="11265"/>
                    <a:pt x="10506" y="11575"/>
                  </a:cubicBezTo>
                  <a:cubicBezTo>
                    <a:pt x="10316" y="11678"/>
                    <a:pt x="10316" y="11472"/>
                    <a:pt x="10127" y="11678"/>
                  </a:cubicBezTo>
                  <a:cubicBezTo>
                    <a:pt x="10127" y="11678"/>
                    <a:pt x="10316" y="11678"/>
                    <a:pt x="10127" y="11678"/>
                  </a:cubicBezTo>
                  <a:cubicBezTo>
                    <a:pt x="10127" y="11782"/>
                    <a:pt x="9937" y="11678"/>
                    <a:pt x="9937" y="11782"/>
                  </a:cubicBezTo>
                  <a:cubicBezTo>
                    <a:pt x="10127" y="11782"/>
                    <a:pt x="9937" y="11885"/>
                    <a:pt x="10127" y="11885"/>
                  </a:cubicBezTo>
                  <a:cubicBezTo>
                    <a:pt x="9748" y="12092"/>
                    <a:pt x="9748" y="12092"/>
                    <a:pt x="9748" y="12195"/>
                  </a:cubicBezTo>
                  <a:cubicBezTo>
                    <a:pt x="9558" y="12195"/>
                    <a:pt x="9558" y="12195"/>
                    <a:pt x="9558" y="12195"/>
                  </a:cubicBezTo>
                  <a:cubicBezTo>
                    <a:pt x="9748" y="12299"/>
                    <a:pt x="9369" y="12402"/>
                    <a:pt x="9558" y="12505"/>
                  </a:cubicBezTo>
                  <a:cubicBezTo>
                    <a:pt x="8800" y="13229"/>
                    <a:pt x="8232" y="13952"/>
                    <a:pt x="7474" y="14572"/>
                  </a:cubicBezTo>
                  <a:cubicBezTo>
                    <a:pt x="6906" y="15192"/>
                    <a:pt x="6337" y="15916"/>
                    <a:pt x="5579" y="16536"/>
                  </a:cubicBezTo>
                  <a:cubicBezTo>
                    <a:pt x="5200" y="16743"/>
                    <a:pt x="5200" y="16743"/>
                    <a:pt x="5200" y="16949"/>
                  </a:cubicBezTo>
                  <a:cubicBezTo>
                    <a:pt x="5200" y="16949"/>
                    <a:pt x="5200" y="16846"/>
                    <a:pt x="5011" y="16949"/>
                  </a:cubicBezTo>
                  <a:cubicBezTo>
                    <a:pt x="5200" y="16949"/>
                    <a:pt x="5011" y="17053"/>
                    <a:pt x="5011" y="17053"/>
                  </a:cubicBezTo>
                  <a:cubicBezTo>
                    <a:pt x="4821" y="17259"/>
                    <a:pt x="4632" y="17466"/>
                    <a:pt x="4253" y="17879"/>
                  </a:cubicBezTo>
                  <a:cubicBezTo>
                    <a:pt x="4442" y="17776"/>
                    <a:pt x="4253" y="17776"/>
                    <a:pt x="4253" y="17776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4253" y="17879"/>
                    <a:pt x="4253" y="17879"/>
                    <a:pt x="4253" y="17879"/>
                  </a:cubicBezTo>
                  <a:cubicBezTo>
                    <a:pt x="3684" y="18500"/>
                    <a:pt x="2927" y="19120"/>
                    <a:pt x="2169" y="19740"/>
                  </a:cubicBezTo>
                  <a:cubicBezTo>
                    <a:pt x="1979" y="19946"/>
                    <a:pt x="1790" y="20050"/>
                    <a:pt x="1790" y="20256"/>
                  </a:cubicBezTo>
                  <a:cubicBezTo>
                    <a:pt x="1221" y="20670"/>
                    <a:pt x="463" y="21083"/>
                    <a:pt x="84" y="21600"/>
                  </a:cubicBezTo>
                  <a:cubicBezTo>
                    <a:pt x="84" y="21600"/>
                    <a:pt x="-105" y="21393"/>
                    <a:pt x="84" y="2118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2" name="شكل حر 116"/>
            <p:cNvSpPr/>
            <p:nvPr/>
          </p:nvSpPr>
          <p:spPr>
            <a:xfrm flipH="1">
              <a:off x="1209322" y="46472"/>
              <a:ext cx="400666" cy="663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20960" y="21407"/>
                  </a:moveTo>
                  <a:cubicBezTo>
                    <a:pt x="20480" y="21214"/>
                    <a:pt x="20320" y="20732"/>
                    <a:pt x="19840" y="20539"/>
                  </a:cubicBezTo>
                  <a:cubicBezTo>
                    <a:pt x="19840" y="20539"/>
                    <a:pt x="20000" y="20539"/>
                    <a:pt x="20000" y="20539"/>
                  </a:cubicBezTo>
                  <a:cubicBezTo>
                    <a:pt x="19520" y="20250"/>
                    <a:pt x="19200" y="19864"/>
                    <a:pt x="19200" y="19286"/>
                  </a:cubicBezTo>
                  <a:cubicBezTo>
                    <a:pt x="19200" y="19286"/>
                    <a:pt x="19200" y="19286"/>
                    <a:pt x="19200" y="19286"/>
                  </a:cubicBezTo>
                  <a:cubicBezTo>
                    <a:pt x="18880" y="19286"/>
                    <a:pt x="18880" y="19286"/>
                    <a:pt x="18880" y="19286"/>
                  </a:cubicBezTo>
                  <a:cubicBezTo>
                    <a:pt x="18880" y="19189"/>
                    <a:pt x="18880" y="19286"/>
                    <a:pt x="19040" y="19189"/>
                  </a:cubicBezTo>
                  <a:cubicBezTo>
                    <a:pt x="18880" y="19189"/>
                    <a:pt x="18880" y="19093"/>
                    <a:pt x="18720" y="19093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240" y="18996"/>
                    <a:pt x="18240" y="18707"/>
                    <a:pt x="18080" y="18611"/>
                  </a:cubicBezTo>
                  <a:cubicBezTo>
                    <a:pt x="18080" y="18611"/>
                    <a:pt x="18080" y="18611"/>
                    <a:pt x="18080" y="18611"/>
                  </a:cubicBezTo>
                  <a:cubicBezTo>
                    <a:pt x="17920" y="18418"/>
                    <a:pt x="17600" y="18032"/>
                    <a:pt x="17280" y="17936"/>
                  </a:cubicBezTo>
                  <a:cubicBezTo>
                    <a:pt x="17280" y="17936"/>
                    <a:pt x="17440" y="17936"/>
                    <a:pt x="17440" y="17839"/>
                  </a:cubicBezTo>
                  <a:cubicBezTo>
                    <a:pt x="17280" y="17936"/>
                    <a:pt x="16960" y="17839"/>
                    <a:pt x="16960" y="17646"/>
                  </a:cubicBezTo>
                  <a:cubicBezTo>
                    <a:pt x="16960" y="17550"/>
                    <a:pt x="16960" y="17550"/>
                    <a:pt x="16800" y="17454"/>
                  </a:cubicBezTo>
                  <a:cubicBezTo>
                    <a:pt x="16960" y="17454"/>
                    <a:pt x="16960" y="17454"/>
                    <a:pt x="16960" y="17454"/>
                  </a:cubicBezTo>
                  <a:cubicBezTo>
                    <a:pt x="16800" y="17454"/>
                    <a:pt x="16800" y="17357"/>
                    <a:pt x="16640" y="17357"/>
                  </a:cubicBezTo>
                  <a:cubicBezTo>
                    <a:pt x="16800" y="17357"/>
                    <a:pt x="16800" y="17357"/>
                    <a:pt x="16800" y="17357"/>
                  </a:cubicBezTo>
                  <a:cubicBezTo>
                    <a:pt x="16640" y="17357"/>
                    <a:pt x="16640" y="17261"/>
                    <a:pt x="16640" y="17261"/>
                  </a:cubicBezTo>
                  <a:cubicBezTo>
                    <a:pt x="16640" y="17261"/>
                    <a:pt x="16640" y="17261"/>
                    <a:pt x="16640" y="17261"/>
                  </a:cubicBezTo>
                  <a:cubicBezTo>
                    <a:pt x="16480" y="17164"/>
                    <a:pt x="16480" y="17164"/>
                    <a:pt x="16480" y="17068"/>
                  </a:cubicBezTo>
                  <a:cubicBezTo>
                    <a:pt x="16480" y="17068"/>
                    <a:pt x="16480" y="17068"/>
                    <a:pt x="16480" y="17068"/>
                  </a:cubicBezTo>
                  <a:cubicBezTo>
                    <a:pt x="16320" y="16971"/>
                    <a:pt x="16320" y="16779"/>
                    <a:pt x="16320" y="16971"/>
                  </a:cubicBezTo>
                  <a:cubicBezTo>
                    <a:pt x="16320" y="16779"/>
                    <a:pt x="16320" y="17068"/>
                    <a:pt x="16480" y="16971"/>
                  </a:cubicBezTo>
                  <a:cubicBezTo>
                    <a:pt x="16000" y="16586"/>
                    <a:pt x="15680" y="16296"/>
                    <a:pt x="15360" y="15911"/>
                  </a:cubicBezTo>
                  <a:cubicBezTo>
                    <a:pt x="15360" y="15814"/>
                    <a:pt x="15360" y="15814"/>
                    <a:pt x="15360" y="15814"/>
                  </a:cubicBezTo>
                  <a:cubicBezTo>
                    <a:pt x="15360" y="15718"/>
                    <a:pt x="15200" y="15621"/>
                    <a:pt x="15040" y="15621"/>
                  </a:cubicBezTo>
                  <a:cubicBezTo>
                    <a:pt x="15200" y="15621"/>
                    <a:pt x="15200" y="15621"/>
                    <a:pt x="15200" y="15621"/>
                  </a:cubicBezTo>
                  <a:cubicBezTo>
                    <a:pt x="15040" y="15525"/>
                    <a:pt x="14880" y="15525"/>
                    <a:pt x="14880" y="15429"/>
                  </a:cubicBezTo>
                  <a:cubicBezTo>
                    <a:pt x="15040" y="15525"/>
                    <a:pt x="15040" y="15525"/>
                    <a:pt x="15040" y="15429"/>
                  </a:cubicBezTo>
                  <a:cubicBezTo>
                    <a:pt x="14880" y="15429"/>
                    <a:pt x="14880" y="15332"/>
                    <a:pt x="14880" y="15332"/>
                  </a:cubicBezTo>
                  <a:cubicBezTo>
                    <a:pt x="14880" y="15332"/>
                    <a:pt x="14880" y="15332"/>
                    <a:pt x="14880" y="15332"/>
                  </a:cubicBezTo>
                  <a:cubicBezTo>
                    <a:pt x="14880" y="15332"/>
                    <a:pt x="14880" y="15236"/>
                    <a:pt x="14720" y="15043"/>
                  </a:cubicBezTo>
                  <a:cubicBezTo>
                    <a:pt x="14880" y="15236"/>
                    <a:pt x="14880" y="15236"/>
                    <a:pt x="14880" y="15236"/>
                  </a:cubicBezTo>
                  <a:cubicBezTo>
                    <a:pt x="14720" y="14946"/>
                    <a:pt x="14720" y="15236"/>
                    <a:pt x="14560" y="15043"/>
                  </a:cubicBezTo>
                  <a:cubicBezTo>
                    <a:pt x="14720" y="15043"/>
                    <a:pt x="14720" y="15043"/>
                    <a:pt x="14720" y="14946"/>
                  </a:cubicBezTo>
                  <a:cubicBezTo>
                    <a:pt x="14560" y="14946"/>
                    <a:pt x="14400" y="14754"/>
                    <a:pt x="14080" y="14754"/>
                  </a:cubicBezTo>
                  <a:cubicBezTo>
                    <a:pt x="14080" y="14754"/>
                    <a:pt x="14080" y="14754"/>
                    <a:pt x="14080" y="14754"/>
                  </a:cubicBezTo>
                  <a:cubicBezTo>
                    <a:pt x="14080" y="14754"/>
                    <a:pt x="13920" y="14561"/>
                    <a:pt x="13760" y="14464"/>
                  </a:cubicBezTo>
                  <a:cubicBezTo>
                    <a:pt x="13760" y="14464"/>
                    <a:pt x="13920" y="14464"/>
                    <a:pt x="13920" y="14368"/>
                  </a:cubicBezTo>
                  <a:cubicBezTo>
                    <a:pt x="13760" y="14464"/>
                    <a:pt x="13760" y="14079"/>
                    <a:pt x="13760" y="14368"/>
                  </a:cubicBezTo>
                  <a:cubicBezTo>
                    <a:pt x="13600" y="14175"/>
                    <a:pt x="13600" y="14079"/>
                    <a:pt x="13440" y="13982"/>
                  </a:cubicBezTo>
                  <a:cubicBezTo>
                    <a:pt x="13600" y="14079"/>
                    <a:pt x="13600" y="13982"/>
                    <a:pt x="13600" y="13982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982"/>
                    <a:pt x="13760" y="13982"/>
                    <a:pt x="13760" y="13982"/>
                  </a:cubicBezTo>
                  <a:cubicBezTo>
                    <a:pt x="13760" y="13886"/>
                    <a:pt x="13600" y="13789"/>
                    <a:pt x="13600" y="13789"/>
                  </a:cubicBezTo>
                  <a:cubicBezTo>
                    <a:pt x="13440" y="13693"/>
                    <a:pt x="13280" y="13693"/>
                    <a:pt x="13120" y="13596"/>
                  </a:cubicBezTo>
                  <a:cubicBezTo>
                    <a:pt x="13280" y="13693"/>
                    <a:pt x="13280" y="13500"/>
                    <a:pt x="13280" y="13596"/>
                  </a:cubicBezTo>
                  <a:cubicBezTo>
                    <a:pt x="12960" y="13500"/>
                    <a:pt x="12960" y="13500"/>
                    <a:pt x="12960" y="13500"/>
                  </a:cubicBezTo>
                  <a:cubicBezTo>
                    <a:pt x="12640" y="13500"/>
                    <a:pt x="12960" y="13500"/>
                    <a:pt x="12960" y="13404"/>
                  </a:cubicBezTo>
                  <a:cubicBezTo>
                    <a:pt x="12640" y="13404"/>
                    <a:pt x="12640" y="13404"/>
                    <a:pt x="12640" y="13404"/>
                  </a:cubicBezTo>
                  <a:cubicBezTo>
                    <a:pt x="12640" y="13404"/>
                    <a:pt x="12640" y="13307"/>
                    <a:pt x="12640" y="13211"/>
                  </a:cubicBezTo>
                  <a:cubicBezTo>
                    <a:pt x="12640" y="13211"/>
                    <a:pt x="12640" y="13307"/>
                    <a:pt x="12640" y="13211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018"/>
                    <a:pt x="12480" y="12921"/>
                    <a:pt x="12480" y="13018"/>
                  </a:cubicBezTo>
                  <a:cubicBezTo>
                    <a:pt x="12480" y="13114"/>
                    <a:pt x="12480" y="13018"/>
                    <a:pt x="12480" y="13018"/>
                  </a:cubicBezTo>
                  <a:cubicBezTo>
                    <a:pt x="12320" y="13018"/>
                    <a:pt x="12320" y="13018"/>
                    <a:pt x="12160" y="12921"/>
                  </a:cubicBezTo>
                  <a:cubicBezTo>
                    <a:pt x="12320" y="12921"/>
                    <a:pt x="12320" y="12921"/>
                    <a:pt x="12320" y="12921"/>
                  </a:cubicBezTo>
                  <a:cubicBezTo>
                    <a:pt x="12160" y="12825"/>
                    <a:pt x="12000" y="12825"/>
                    <a:pt x="11840" y="12825"/>
                  </a:cubicBezTo>
                  <a:cubicBezTo>
                    <a:pt x="12000" y="12825"/>
                    <a:pt x="12000" y="12825"/>
                    <a:pt x="12000" y="12825"/>
                  </a:cubicBezTo>
                  <a:cubicBezTo>
                    <a:pt x="12000" y="12536"/>
                    <a:pt x="11680" y="12439"/>
                    <a:pt x="11680" y="12343"/>
                  </a:cubicBezTo>
                  <a:cubicBezTo>
                    <a:pt x="11680" y="12343"/>
                    <a:pt x="11680" y="12343"/>
                    <a:pt x="11680" y="12343"/>
                  </a:cubicBezTo>
                  <a:cubicBezTo>
                    <a:pt x="11680" y="12343"/>
                    <a:pt x="11680" y="12246"/>
                    <a:pt x="11680" y="12246"/>
                  </a:cubicBezTo>
                  <a:cubicBezTo>
                    <a:pt x="11680" y="12246"/>
                    <a:pt x="11680" y="12246"/>
                    <a:pt x="11680" y="12150"/>
                  </a:cubicBezTo>
                  <a:cubicBezTo>
                    <a:pt x="11360" y="12150"/>
                    <a:pt x="11680" y="12150"/>
                    <a:pt x="11680" y="12150"/>
                  </a:cubicBezTo>
                  <a:cubicBezTo>
                    <a:pt x="11360" y="12150"/>
                    <a:pt x="11040" y="12054"/>
                    <a:pt x="11040" y="11861"/>
                  </a:cubicBezTo>
                  <a:cubicBezTo>
                    <a:pt x="11040" y="11861"/>
                    <a:pt x="10880" y="11861"/>
                    <a:pt x="10880" y="11668"/>
                  </a:cubicBezTo>
                  <a:cubicBezTo>
                    <a:pt x="10880" y="11668"/>
                    <a:pt x="10880" y="11668"/>
                    <a:pt x="10880" y="11668"/>
                  </a:cubicBezTo>
                  <a:cubicBezTo>
                    <a:pt x="10880" y="11571"/>
                    <a:pt x="10880" y="11571"/>
                    <a:pt x="10880" y="11571"/>
                  </a:cubicBezTo>
                  <a:cubicBezTo>
                    <a:pt x="10720" y="11475"/>
                    <a:pt x="11200" y="11861"/>
                    <a:pt x="11040" y="11861"/>
                  </a:cubicBezTo>
                  <a:cubicBezTo>
                    <a:pt x="11040" y="11668"/>
                    <a:pt x="10720" y="11668"/>
                    <a:pt x="10880" y="11571"/>
                  </a:cubicBezTo>
                  <a:cubicBezTo>
                    <a:pt x="10880" y="11571"/>
                    <a:pt x="10720" y="11571"/>
                    <a:pt x="10720" y="11475"/>
                  </a:cubicBezTo>
                  <a:cubicBezTo>
                    <a:pt x="10720" y="11475"/>
                    <a:pt x="10880" y="11475"/>
                    <a:pt x="10880" y="11475"/>
                  </a:cubicBezTo>
                  <a:cubicBezTo>
                    <a:pt x="10720" y="11379"/>
                    <a:pt x="10720" y="11475"/>
                    <a:pt x="10720" y="11475"/>
                  </a:cubicBezTo>
                  <a:cubicBezTo>
                    <a:pt x="10560" y="11379"/>
                    <a:pt x="10560" y="11379"/>
                    <a:pt x="10560" y="11379"/>
                  </a:cubicBezTo>
                  <a:cubicBezTo>
                    <a:pt x="10560" y="11379"/>
                    <a:pt x="10560" y="11282"/>
                    <a:pt x="10560" y="11379"/>
                  </a:cubicBezTo>
                  <a:cubicBezTo>
                    <a:pt x="10560" y="11379"/>
                    <a:pt x="10400" y="11282"/>
                    <a:pt x="10560" y="11186"/>
                  </a:cubicBezTo>
                  <a:cubicBezTo>
                    <a:pt x="10560" y="11186"/>
                    <a:pt x="10560" y="11186"/>
                    <a:pt x="10560" y="11186"/>
                  </a:cubicBezTo>
                  <a:cubicBezTo>
                    <a:pt x="10560" y="11186"/>
                    <a:pt x="10560" y="11186"/>
                    <a:pt x="10400" y="11186"/>
                  </a:cubicBezTo>
                  <a:cubicBezTo>
                    <a:pt x="10560" y="11186"/>
                    <a:pt x="10560" y="11089"/>
                    <a:pt x="10560" y="11089"/>
                  </a:cubicBezTo>
                  <a:cubicBezTo>
                    <a:pt x="10400" y="11186"/>
                    <a:pt x="10400" y="10993"/>
                    <a:pt x="10240" y="10993"/>
                  </a:cubicBezTo>
                  <a:cubicBezTo>
                    <a:pt x="10240" y="10800"/>
                    <a:pt x="10080" y="10800"/>
                    <a:pt x="10080" y="10800"/>
                  </a:cubicBezTo>
                  <a:cubicBezTo>
                    <a:pt x="10080" y="10704"/>
                    <a:pt x="9760" y="10704"/>
                    <a:pt x="9760" y="10607"/>
                  </a:cubicBezTo>
                  <a:cubicBezTo>
                    <a:pt x="9760" y="10607"/>
                    <a:pt x="9760" y="10607"/>
                    <a:pt x="9760" y="10607"/>
                  </a:cubicBezTo>
                  <a:cubicBezTo>
                    <a:pt x="9760" y="10511"/>
                    <a:pt x="9760" y="10511"/>
                    <a:pt x="9760" y="10511"/>
                  </a:cubicBezTo>
                  <a:cubicBezTo>
                    <a:pt x="9760" y="10511"/>
                    <a:pt x="9760" y="10414"/>
                    <a:pt x="9760" y="10318"/>
                  </a:cubicBezTo>
                  <a:cubicBezTo>
                    <a:pt x="9600" y="10318"/>
                    <a:pt x="9600" y="10318"/>
                    <a:pt x="9440" y="10318"/>
                  </a:cubicBezTo>
                  <a:cubicBezTo>
                    <a:pt x="9600" y="10221"/>
                    <a:pt x="9440" y="10221"/>
                    <a:pt x="9440" y="10221"/>
                  </a:cubicBezTo>
                  <a:cubicBezTo>
                    <a:pt x="9440" y="10221"/>
                    <a:pt x="9440" y="10221"/>
                    <a:pt x="9440" y="10221"/>
                  </a:cubicBezTo>
                  <a:cubicBezTo>
                    <a:pt x="9600" y="10125"/>
                    <a:pt x="9440" y="10125"/>
                    <a:pt x="9440" y="9932"/>
                  </a:cubicBezTo>
                  <a:cubicBezTo>
                    <a:pt x="9280" y="9932"/>
                    <a:pt x="9280" y="9932"/>
                    <a:pt x="9280" y="9932"/>
                  </a:cubicBezTo>
                  <a:cubicBezTo>
                    <a:pt x="9120" y="9836"/>
                    <a:pt x="9120" y="9836"/>
                    <a:pt x="9120" y="9836"/>
                  </a:cubicBezTo>
                  <a:cubicBezTo>
                    <a:pt x="9120" y="9836"/>
                    <a:pt x="9120" y="9739"/>
                    <a:pt x="8960" y="9739"/>
                  </a:cubicBezTo>
                  <a:cubicBezTo>
                    <a:pt x="8960" y="9546"/>
                    <a:pt x="8640" y="9546"/>
                    <a:pt x="8800" y="9354"/>
                  </a:cubicBezTo>
                  <a:cubicBezTo>
                    <a:pt x="8640" y="9354"/>
                    <a:pt x="8640" y="9257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480" y="9257"/>
                    <a:pt x="8640" y="9257"/>
                  </a:cubicBezTo>
                  <a:cubicBezTo>
                    <a:pt x="8640" y="9064"/>
                    <a:pt x="8320" y="9257"/>
                    <a:pt x="8320" y="8968"/>
                  </a:cubicBezTo>
                  <a:cubicBezTo>
                    <a:pt x="8320" y="8968"/>
                    <a:pt x="8320" y="8968"/>
                    <a:pt x="8320" y="8968"/>
                  </a:cubicBezTo>
                  <a:cubicBezTo>
                    <a:pt x="8160" y="8871"/>
                    <a:pt x="8160" y="8871"/>
                    <a:pt x="8160" y="8871"/>
                  </a:cubicBezTo>
                  <a:cubicBezTo>
                    <a:pt x="8160" y="8871"/>
                    <a:pt x="8320" y="8871"/>
                    <a:pt x="8320" y="8871"/>
                  </a:cubicBezTo>
                  <a:cubicBezTo>
                    <a:pt x="8160" y="8775"/>
                    <a:pt x="8160" y="8775"/>
                    <a:pt x="8160" y="8775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775"/>
                    <a:pt x="8160" y="8679"/>
                    <a:pt x="800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000" y="8582"/>
                    <a:pt x="8000" y="8582"/>
                    <a:pt x="8000" y="8582"/>
                  </a:cubicBezTo>
                  <a:cubicBezTo>
                    <a:pt x="8000" y="8679"/>
                    <a:pt x="8000" y="8679"/>
                    <a:pt x="8000" y="8679"/>
                  </a:cubicBezTo>
                  <a:cubicBezTo>
                    <a:pt x="8000" y="8679"/>
                    <a:pt x="8000" y="8679"/>
                    <a:pt x="7840" y="8679"/>
                  </a:cubicBezTo>
                  <a:cubicBezTo>
                    <a:pt x="8000" y="8582"/>
                    <a:pt x="7840" y="8582"/>
                    <a:pt x="7840" y="8486"/>
                  </a:cubicBezTo>
                  <a:cubicBezTo>
                    <a:pt x="7680" y="8486"/>
                    <a:pt x="7680" y="8486"/>
                    <a:pt x="7680" y="8486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680" y="8389"/>
                    <a:pt x="7680" y="8486"/>
                    <a:pt x="7840" y="8486"/>
                  </a:cubicBezTo>
                  <a:cubicBezTo>
                    <a:pt x="7840" y="8389"/>
                    <a:pt x="7840" y="8389"/>
                    <a:pt x="7680" y="8389"/>
                  </a:cubicBezTo>
                  <a:cubicBezTo>
                    <a:pt x="7680" y="8389"/>
                    <a:pt x="7680" y="8389"/>
                    <a:pt x="7520" y="8293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293"/>
                    <a:pt x="7520" y="8293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196"/>
                    <a:pt x="7360" y="8196"/>
                  </a:cubicBezTo>
                  <a:cubicBezTo>
                    <a:pt x="7360" y="8100"/>
                    <a:pt x="7360" y="8100"/>
                    <a:pt x="7360" y="8004"/>
                  </a:cubicBezTo>
                  <a:cubicBezTo>
                    <a:pt x="7360" y="8004"/>
                    <a:pt x="7360" y="8004"/>
                    <a:pt x="7360" y="8004"/>
                  </a:cubicBezTo>
                  <a:cubicBezTo>
                    <a:pt x="7360" y="7907"/>
                    <a:pt x="7360" y="7907"/>
                    <a:pt x="7360" y="7907"/>
                  </a:cubicBezTo>
                  <a:cubicBezTo>
                    <a:pt x="7360" y="7907"/>
                    <a:pt x="7360" y="7907"/>
                    <a:pt x="7360" y="7907"/>
                  </a:cubicBezTo>
                  <a:cubicBezTo>
                    <a:pt x="7040" y="7811"/>
                    <a:pt x="7040" y="7811"/>
                    <a:pt x="7040" y="7811"/>
                  </a:cubicBezTo>
                  <a:cubicBezTo>
                    <a:pt x="7040" y="7714"/>
                    <a:pt x="7360" y="7714"/>
                    <a:pt x="7360" y="7618"/>
                  </a:cubicBezTo>
                  <a:cubicBezTo>
                    <a:pt x="7040" y="7618"/>
                    <a:pt x="6880" y="7618"/>
                    <a:pt x="6880" y="7618"/>
                  </a:cubicBezTo>
                  <a:cubicBezTo>
                    <a:pt x="6880" y="7618"/>
                    <a:pt x="6560" y="7425"/>
                    <a:pt x="6560" y="7329"/>
                  </a:cubicBezTo>
                  <a:cubicBezTo>
                    <a:pt x="6560" y="7329"/>
                    <a:pt x="6560" y="7329"/>
                    <a:pt x="6560" y="7232"/>
                  </a:cubicBezTo>
                  <a:cubicBezTo>
                    <a:pt x="6400" y="7136"/>
                    <a:pt x="6240" y="6943"/>
                    <a:pt x="6240" y="6846"/>
                  </a:cubicBezTo>
                  <a:cubicBezTo>
                    <a:pt x="6240" y="6943"/>
                    <a:pt x="6240" y="6846"/>
                    <a:pt x="6240" y="6846"/>
                  </a:cubicBezTo>
                  <a:cubicBezTo>
                    <a:pt x="6240" y="6846"/>
                    <a:pt x="6240" y="6750"/>
                    <a:pt x="6240" y="6750"/>
                  </a:cubicBezTo>
                  <a:cubicBezTo>
                    <a:pt x="6240" y="6846"/>
                    <a:pt x="6080" y="6846"/>
                    <a:pt x="6240" y="6846"/>
                  </a:cubicBezTo>
                  <a:cubicBezTo>
                    <a:pt x="6080" y="6846"/>
                    <a:pt x="5920" y="6557"/>
                    <a:pt x="5920" y="6461"/>
                  </a:cubicBezTo>
                  <a:cubicBezTo>
                    <a:pt x="5920" y="6557"/>
                    <a:pt x="5920" y="6461"/>
                    <a:pt x="5760" y="6461"/>
                  </a:cubicBezTo>
                  <a:cubicBezTo>
                    <a:pt x="5920" y="6461"/>
                    <a:pt x="5920" y="6364"/>
                    <a:pt x="5760" y="6364"/>
                  </a:cubicBezTo>
                  <a:cubicBezTo>
                    <a:pt x="5760" y="6364"/>
                    <a:pt x="5760" y="6364"/>
                    <a:pt x="5760" y="6364"/>
                  </a:cubicBezTo>
                  <a:cubicBezTo>
                    <a:pt x="5760" y="6268"/>
                    <a:pt x="5760" y="6268"/>
                    <a:pt x="5760" y="6268"/>
                  </a:cubicBezTo>
                  <a:cubicBezTo>
                    <a:pt x="5760" y="6268"/>
                    <a:pt x="5440" y="6364"/>
                    <a:pt x="5440" y="6268"/>
                  </a:cubicBezTo>
                  <a:cubicBezTo>
                    <a:pt x="5440" y="6268"/>
                    <a:pt x="5440" y="6268"/>
                    <a:pt x="5440" y="6268"/>
                  </a:cubicBezTo>
                  <a:cubicBezTo>
                    <a:pt x="5280" y="6171"/>
                    <a:pt x="5280" y="6171"/>
                    <a:pt x="5280" y="6171"/>
                  </a:cubicBezTo>
                  <a:cubicBezTo>
                    <a:pt x="5280" y="6075"/>
                    <a:pt x="5280" y="6075"/>
                    <a:pt x="5280" y="6075"/>
                  </a:cubicBezTo>
                  <a:cubicBezTo>
                    <a:pt x="5280" y="6075"/>
                    <a:pt x="5120" y="5979"/>
                    <a:pt x="5120" y="6075"/>
                  </a:cubicBezTo>
                  <a:cubicBezTo>
                    <a:pt x="5120" y="5979"/>
                    <a:pt x="5120" y="5882"/>
                    <a:pt x="5120" y="5786"/>
                  </a:cubicBezTo>
                  <a:cubicBezTo>
                    <a:pt x="4800" y="5689"/>
                    <a:pt x="4640" y="5400"/>
                    <a:pt x="4480" y="5207"/>
                  </a:cubicBezTo>
                  <a:cubicBezTo>
                    <a:pt x="4480" y="5207"/>
                    <a:pt x="4480" y="5207"/>
                    <a:pt x="4480" y="5207"/>
                  </a:cubicBezTo>
                  <a:cubicBezTo>
                    <a:pt x="4480" y="5111"/>
                    <a:pt x="4320" y="5207"/>
                    <a:pt x="4320" y="5207"/>
                  </a:cubicBezTo>
                  <a:cubicBezTo>
                    <a:pt x="4480" y="5207"/>
                    <a:pt x="4480" y="5111"/>
                    <a:pt x="4480" y="5111"/>
                  </a:cubicBezTo>
                  <a:cubicBezTo>
                    <a:pt x="4480" y="5014"/>
                    <a:pt x="4320" y="5014"/>
                    <a:pt x="4320" y="5014"/>
                  </a:cubicBezTo>
                  <a:cubicBezTo>
                    <a:pt x="4160" y="5014"/>
                    <a:pt x="4320" y="5014"/>
                    <a:pt x="4320" y="5014"/>
                  </a:cubicBezTo>
                  <a:cubicBezTo>
                    <a:pt x="4160" y="5014"/>
                    <a:pt x="4160" y="5014"/>
                    <a:pt x="4160" y="5014"/>
                  </a:cubicBezTo>
                  <a:cubicBezTo>
                    <a:pt x="4160" y="5014"/>
                    <a:pt x="4160" y="5014"/>
                    <a:pt x="4320" y="5014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725"/>
                    <a:pt x="4480" y="5014"/>
                    <a:pt x="4640" y="4821"/>
                  </a:cubicBezTo>
                  <a:cubicBezTo>
                    <a:pt x="4480" y="4725"/>
                    <a:pt x="4480" y="4725"/>
                    <a:pt x="4480" y="4725"/>
                  </a:cubicBezTo>
                  <a:cubicBezTo>
                    <a:pt x="4640" y="4725"/>
                    <a:pt x="4800" y="4821"/>
                    <a:pt x="4640" y="4725"/>
                  </a:cubicBezTo>
                  <a:cubicBezTo>
                    <a:pt x="4320" y="4725"/>
                    <a:pt x="4320" y="4725"/>
                    <a:pt x="4320" y="4725"/>
                  </a:cubicBezTo>
                  <a:cubicBezTo>
                    <a:pt x="4320" y="4629"/>
                    <a:pt x="4160" y="4821"/>
                    <a:pt x="4000" y="4629"/>
                  </a:cubicBezTo>
                  <a:cubicBezTo>
                    <a:pt x="4160" y="4725"/>
                    <a:pt x="4160" y="4725"/>
                    <a:pt x="4160" y="4725"/>
                  </a:cubicBezTo>
                  <a:cubicBezTo>
                    <a:pt x="4160" y="4629"/>
                    <a:pt x="4000" y="4629"/>
                    <a:pt x="4000" y="4532"/>
                  </a:cubicBezTo>
                  <a:cubicBezTo>
                    <a:pt x="4000" y="4629"/>
                    <a:pt x="3840" y="4629"/>
                    <a:pt x="3840" y="4629"/>
                  </a:cubicBezTo>
                  <a:cubicBezTo>
                    <a:pt x="3840" y="4532"/>
                    <a:pt x="4000" y="4629"/>
                    <a:pt x="3840" y="4532"/>
                  </a:cubicBezTo>
                  <a:cubicBezTo>
                    <a:pt x="3840" y="4532"/>
                    <a:pt x="3680" y="4436"/>
                    <a:pt x="3680" y="4532"/>
                  </a:cubicBezTo>
                  <a:cubicBezTo>
                    <a:pt x="3520" y="4532"/>
                    <a:pt x="3680" y="4436"/>
                    <a:pt x="3520" y="4436"/>
                  </a:cubicBezTo>
                  <a:cubicBezTo>
                    <a:pt x="3680" y="4339"/>
                    <a:pt x="3840" y="4436"/>
                    <a:pt x="3840" y="4339"/>
                  </a:cubicBezTo>
                  <a:cubicBezTo>
                    <a:pt x="3680" y="4339"/>
                    <a:pt x="3520" y="4339"/>
                    <a:pt x="3520" y="4339"/>
                  </a:cubicBezTo>
                  <a:cubicBezTo>
                    <a:pt x="3520" y="4339"/>
                    <a:pt x="3520" y="4339"/>
                    <a:pt x="3680" y="4339"/>
                  </a:cubicBezTo>
                  <a:cubicBezTo>
                    <a:pt x="3680" y="4339"/>
                    <a:pt x="3360" y="4339"/>
                    <a:pt x="3520" y="4243"/>
                  </a:cubicBezTo>
                  <a:cubicBezTo>
                    <a:pt x="3360" y="4243"/>
                    <a:pt x="3360" y="4243"/>
                    <a:pt x="3360" y="4243"/>
                  </a:cubicBezTo>
                  <a:cubicBezTo>
                    <a:pt x="3360" y="4243"/>
                    <a:pt x="3360" y="4243"/>
                    <a:pt x="3360" y="4146"/>
                  </a:cubicBezTo>
                  <a:cubicBezTo>
                    <a:pt x="3360" y="4146"/>
                    <a:pt x="3200" y="3954"/>
                    <a:pt x="3360" y="3954"/>
                  </a:cubicBezTo>
                  <a:cubicBezTo>
                    <a:pt x="3200" y="3857"/>
                    <a:pt x="3200" y="3857"/>
                    <a:pt x="3200" y="3857"/>
                  </a:cubicBezTo>
                  <a:cubicBezTo>
                    <a:pt x="3200" y="3954"/>
                    <a:pt x="3200" y="3954"/>
                    <a:pt x="3200" y="4146"/>
                  </a:cubicBezTo>
                  <a:cubicBezTo>
                    <a:pt x="3200" y="3954"/>
                    <a:pt x="3040" y="3954"/>
                    <a:pt x="3040" y="3954"/>
                  </a:cubicBezTo>
                  <a:cubicBezTo>
                    <a:pt x="3040" y="3857"/>
                    <a:pt x="3040" y="3857"/>
                    <a:pt x="3040" y="3857"/>
                  </a:cubicBezTo>
                  <a:cubicBezTo>
                    <a:pt x="3040" y="3857"/>
                    <a:pt x="3040" y="3857"/>
                    <a:pt x="3040" y="3857"/>
                  </a:cubicBezTo>
                  <a:cubicBezTo>
                    <a:pt x="3040" y="3857"/>
                    <a:pt x="3040" y="3857"/>
                    <a:pt x="304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272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664"/>
                  </a:cubicBezTo>
                  <a:cubicBezTo>
                    <a:pt x="3040" y="3761"/>
                    <a:pt x="2720" y="3761"/>
                    <a:pt x="2720" y="3761"/>
                  </a:cubicBezTo>
                  <a:cubicBezTo>
                    <a:pt x="2560" y="3664"/>
                    <a:pt x="2720" y="3664"/>
                    <a:pt x="2720" y="3664"/>
                  </a:cubicBezTo>
                  <a:cubicBezTo>
                    <a:pt x="3040" y="3664"/>
                    <a:pt x="3040" y="3664"/>
                    <a:pt x="3040" y="3664"/>
                  </a:cubicBezTo>
                  <a:cubicBezTo>
                    <a:pt x="3040" y="3568"/>
                    <a:pt x="3040" y="3568"/>
                    <a:pt x="3040" y="3568"/>
                  </a:cubicBezTo>
                  <a:cubicBezTo>
                    <a:pt x="2720" y="3471"/>
                    <a:pt x="2560" y="3471"/>
                    <a:pt x="2560" y="3568"/>
                  </a:cubicBezTo>
                  <a:cubicBezTo>
                    <a:pt x="2560" y="3568"/>
                    <a:pt x="2560" y="3471"/>
                    <a:pt x="2720" y="3471"/>
                  </a:cubicBezTo>
                  <a:cubicBezTo>
                    <a:pt x="2560" y="3375"/>
                    <a:pt x="2560" y="3471"/>
                    <a:pt x="2560" y="3471"/>
                  </a:cubicBezTo>
                  <a:cubicBezTo>
                    <a:pt x="2560" y="3279"/>
                    <a:pt x="2560" y="3279"/>
                    <a:pt x="256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3040" y="3279"/>
                    <a:pt x="2720" y="3086"/>
                    <a:pt x="3040" y="3086"/>
                  </a:cubicBezTo>
                  <a:cubicBezTo>
                    <a:pt x="2720" y="3086"/>
                    <a:pt x="2720" y="3086"/>
                    <a:pt x="2720" y="3086"/>
                  </a:cubicBezTo>
                  <a:cubicBezTo>
                    <a:pt x="2560" y="3279"/>
                    <a:pt x="2400" y="3086"/>
                    <a:pt x="2240" y="3086"/>
                  </a:cubicBezTo>
                  <a:cubicBezTo>
                    <a:pt x="2080" y="3086"/>
                    <a:pt x="2560" y="2989"/>
                    <a:pt x="2240" y="2893"/>
                  </a:cubicBezTo>
                  <a:cubicBezTo>
                    <a:pt x="2240" y="2989"/>
                    <a:pt x="2080" y="2893"/>
                    <a:pt x="2080" y="2989"/>
                  </a:cubicBezTo>
                  <a:cubicBezTo>
                    <a:pt x="2080" y="2893"/>
                    <a:pt x="1920" y="2989"/>
                    <a:pt x="1920" y="2893"/>
                  </a:cubicBezTo>
                  <a:cubicBezTo>
                    <a:pt x="2080" y="2893"/>
                    <a:pt x="2080" y="2796"/>
                    <a:pt x="2240" y="2796"/>
                  </a:cubicBezTo>
                  <a:cubicBezTo>
                    <a:pt x="2080" y="2796"/>
                    <a:pt x="2240" y="2893"/>
                    <a:pt x="2240" y="2893"/>
                  </a:cubicBezTo>
                  <a:cubicBezTo>
                    <a:pt x="2240" y="2893"/>
                    <a:pt x="2400" y="2893"/>
                    <a:pt x="2240" y="2796"/>
                  </a:cubicBezTo>
                  <a:cubicBezTo>
                    <a:pt x="2240" y="2700"/>
                    <a:pt x="2240" y="2700"/>
                    <a:pt x="2080" y="2700"/>
                  </a:cubicBezTo>
                  <a:cubicBezTo>
                    <a:pt x="2080" y="2700"/>
                    <a:pt x="2240" y="2796"/>
                    <a:pt x="2080" y="2796"/>
                  </a:cubicBezTo>
                  <a:cubicBezTo>
                    <a:pt x="1920" y="2700"/>
                    <a:pt x="2080" y="2604"/>
                    <a:pt x="1920" y="2700"/>
                  </a:cubicBezTo>
                  <a:cubicBezTo>
                    <a:pt x="1920" y="2700"/>
                    <a:pt x="1920" y="2796"/>
                    <a:pt x="1920" y="2796"/>
                  </a:cubicBezTo>
                  <a:cubicBezTo>
                    <a:pt x="1920" y="2700"/>
                    <a:pt x="1920" y="2700"/>
                    <a:pt x="1920" y="2700"/>
                  </a:cubicBezTo>
                  <a:cubicBezTo>
                    <a:pt x="1920" y="2700"/>
                    <a:pt x="1920" y="2700"/>
                    <a:pt x="1920" y="2700"/>
                  </a:cubicBezTo>
                  <a:cubicBezTo>
                    <a:pt x="1920" y="2604"/>
                    <a:pt x="1760" y="2700"/>
                    <a:pt x="1760" y="2604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920" y="2507"/>
                    <a:pt x="1920" y="2700"/>
                    <a:pt x="1920" y="2604"/>
                  </a:cubicBezTo>
                  <a:cubicBezTo>
                    <a:pt x="1920" y="2507"/>
                    <a:pt x="1920" y="2507"/>
                    <a:pt x="1920" y="2507"/>
                  </a:cubicBezTo>
                  <a:cubicBezTo>
                    <a:pt x="1920" y="2507"/>
                    <a:pt x="1920" y="2507"/>
                    <a:pt x="1920" y="2507"/>
                  </a:cubicBezTo>
                  <a:cubicBezTo>
                    <a:pt x="1920" y="2507"/>
                    <a:pt x="1920" y="2411"/>
                    <a:pt x="1920" y="2314"/>
                  </a:cubicBezTo>
                  <a:cubicBezTo>
                    <a:pt x="1760" y="2314"/>
                    <a:pt x="1760" y="2314"/>
                    <a:pt x="1760" y="2314"/>
                  </a:cubicBezTo>
                  <a:cubicBezTo>
                    <a:pt x="1600" y="2218"/>
                    <a:pt x="1600" y="2218"/>
                    <a:pt x="1280" y="2218"/>
                  </a:cubicBezTo>
                  <a:cubicBezTo>
                    <a:pt x="1600" y="2121"/>
                    <a:pt x="1280" y="2025"/>
                    <a:pt x="1600" y="2121"/>
                  </a:cubicBezTo>
                  <a:cubicBezTo>
                    <a:pt x="1280" y="2121"/>
                    <a:pt x="1600" y="2314"/>
                    <a:pt x="1760" y="2314"/>
                  </a:cubicBezTo>
                  <a:cubicBezTo>
                    <a:pt x="1920" y="2218"/>
                    <a:pt x="1920" y="2411"/>
                    <a:pt x="1920" y="2411"/>
                  </a:cubicBezTo>
                  <a:cubicBezTo>
                    <a:pt x="1920" y="2314"/>
                    <a:pt x="1920" y="2218"/>
                    <a:pt x="2080" y="2218"/>
                  </a:cubicBezTo>
                  <a:cubicBezTo>
                    <a:pt x="1920" y="2121"/>
                    <a:pt x="1920" y="2121"/>
                    <a:pt x="1920" y="2121"/>
                  </a:cubicBezTo>
                  <a:cubicBezTo>
                    <a:pt x="1920" y="2121"/>
                    <a:pt x="1920" y="2218"/>
                    <a:pt x="1920" y="2218"/>
                  </a:cubicBezTo>
                  <a:cubicBezTo>
                    <a:pt x="1920" y="2121"/>
                    <a:pt x="1760" y="2025"/>
                    <a:pt x="1600" y="2025"/>
                  </a:cubicBezTo>
                  <a:cubicBezTo>
                    <a:pt x="1600" y="1929"/>
                    <a:pt x="1760" y="1929"/>
                    <a:pt x="1760" y="2025"/>
                  </a:cubicBezTo>
                  <a:cubicBezTo>
                    <a:pt x="1600" y="1929"/>
                    <a:pt x="1280" y="1832"/>
                    <a:pt x="1280" y="1736"/>
                  </a:cubicBezTo>
                  <a:cubicBezTo>
                    <a:pt x="1120" y="1832"/>
                    <a:pt x="1120" y="1639"/>
                    <a:pt x="960" y="1736"/>
                  </a:cubicBezTo>
                  <a:cubicBezTo>
                    <a:pt x="1120" y="1832"/>
                    <a:pt x="960" y="1832"/>
                    <a:pt x="960" y="1832"/>
                  </a:cubicBezTo>
                  <a:cubicBezTo>
                    <a:pt x="960" y="1832"/>
                    <a:pt x="960" y="1832"/>
                    <a:pt x="960" y="1832"/>
                  </a:cubicBezTo>
                  <a:cubicBezTo>
                    <a:pt x="960" y="1832"/>
                    <a:pt x="1120" y="1736"/>
                    <a:pt x="960" y="1736"/>
                  </a:cubicBezTo>
                  <a:cubicBezTo>
                    <a:pt x="960" y="1832"/>
                    <a:pt x="1120" y="1639"/>
                    <a:pt x="1120" y="1639"/>
                  </a:cubicBezTo>
                  <a:cubicBezTo>
                    <a:pt x="1120" y="1446"/>
                    <a:pt x="1280" y="1639"/>
                    <a:pt x="1120" y="1446"/>
                  </a:cubicBezTo>
                  <a:cubicBezTo>
                    <a:pt x="1120" y="1350"/>
                    <a:pt x="960" y="1350"/>
                    <a:pt x="960" y="1254"/>
                  </a:cubicBezTo>
                  <a:cubicBezTo>
                    <a:pt x="960" y="1157"/>
                    <a:pt x="800" y="1061"/>
                    <a:pt x="640" y="964"/>
                  </a:cubicBezTo>
                  <a:cubicBezTo>
                    <a:pt x="640" y="868"/>
                    <a:pt x="800" y="868"/>
                    <a:pt x="800" y="868"/>
                  </a:cubicBezTo>
                  <a:cubicBezTo>
                    <a:pt x="640" y="771"/>
                    <a:pt x="640" y="964"/>
                    <a:pt x="640" y="868"/>
                  </a:cubicBezTo>
                  <a:cubicBezTo>
                    <a:pt x="640" y="868"/>
                    <a:pt x="640" y="868"/>
                    <a:pt x="640" y="868"/>
                  </a:cubicBezTo>
                  <a:cubicBezTo>
                    <a:pt x="640" y="771"/>
                    <a:pt x="640" y="482"/>
                    <a:pt x="320" y="675"/>
                  </a:cubicBezTo>
                  <a:cubicBezTo>
                    <a:pt x="480" y="675"/>
                    <a:pt x="480" y="675"/>
                    <a:pt x="480" y="675"/>
                  </a:cubicBezTo>
                  <a:cubicBezTo>
                    <a:pt x="480" y="482"/>
                    <a:pt x="480" y="482"/>
                    <a:pt x="480" y="482"/>
                  </a:cubicBezTo>
                  <a:cubicBezTo>
                    <a:pt x="480" y="482"/>
                    <a:pt x="480" y="482"/>
                    <a:pt x="640" y="482"/>
                  </a:cubicBezTo>
                  <a:cubicBezTo>
                    <a:pt x="640" y="482"/>
                    <a:pt x="480" y="482"/>
                    <a:pt x="320" y="386"/>
                  </a:cubicBezTo>
                  <a:cubicBezTo>
                    <a:pt x="320" y="482"/>
                    <a:pt x="320" y="482"/>
                    <a:pt x="320" y="482"/>
                  </a:cubicBezTo>
                  <a:cubicBezTo>
                    <a:pt x="160" y="386"/>
                    <a:pt x="160" y="289"/>
                    <a:pt x="0" y="193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60" y="96"/>
                    <a:pt x="160" y="0"/>
                    <a:pt x="0" y="0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320" y="193"/>
                    <a:pt x="160" y="96"/>
                    <a:pt x="160" y="193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9"/>
                    <a:pt x="320" y="289"/>
                    <a:pt x="320" y="193"/>
                  </a:cubicBezTo>
                  <a:cubicBezTo>
                    <a:pt x="320" y="193"/>
                    <a:pt x="320" y="193"/>
                    <a:pt x="480" y="289"/>
                  </a:cubicBezTo>
                  <a:cubicBezTo>
                    <a:pt x="480" y="193"/>
                    <a:pt x="480" y="193"/>
                    <a:pt x="480" y="193"/>
                  </a:cubicBezTo>
                  <a:cubicBezTo>
                    <a:pt x="480" y="193"/>
                    <a:pt x="480" y="289"/>
                    <a:pt x="640" y="289"/>
                  </a:cubicBezTo>
                  <a:cubicBezTo>
                    <a:pt x="480" y="289"/>
                    <a:pt x="640" y="386"/>
                    <a:pt x="480" y="386"/>
                  </a:cubicBezTo>
                  <a:cubicBezTo>
                    <a:pt x="640" y="289"/>
                    <a:pt x="640" y="386"/>
                    <a:pt x="800" y="482"/>
                  </a:cubicBezTo>
                  <a:cubicBezTo>
                    <a:pt x="640" y="482"/>
                    <a:pt x="960" y="482"/>
                    <a:pt x="960" y="675"/>
                  </a:cubicBezTo>
                  <a:cubicBezTo>
                    <a:pt x="960" y="675"/>
                    <a:pt x="800" y="675"/>
                    <a:pt x="640" y="482"/>
                  </a:cubicBezTo>
                  <a:cubicBezTo>
                    <a:pt x="640" y="675"/>
                    <a:pt x="800" y="675"/>
                    <a:pt x="800" y="771"/>
                  </a:cubicBezTo>
                  <a:cubicBezTo>
                    <a:pt x="800" y="771"/>
                    <a:pt x="960" y="771"/>
                    <a:pt x="960" y="771"/>
                  </a:cubicBezTo>
                  <a:cubicBezTo>
                    <a:pt x="960" y="771"/>
                    <a:pt x="960" y="771"/>
                    <a:pt x="960" y="771"/>
                  </a:cubicBezTo>
                  <a:cubicBezTo>
                    <a:pt x="960" y="868"/>
                    <a:pt x="1120" y="868"/>
                    <a:pt x="1120" y="964"/>
                  </a:cubicBezTo>
                  <a:cubicBezTo>
                    <a:pt x="1280" y="1061"/>
                    <a:pt x="1600" y="1157"/>
                    <a:pt x="1600" y="1254"/>
                  </a:cubicBezTo>
                  <a:cubicBezTo>
                    <a:pt x="1600" y="1254"/>
                    <a:pt x="1600" y="1254"/>
                    <a:pt x="1600" y="1254"/>
                  </a:cubicBezTo>
                  <a:cubicBezTo>
                    <a:pt x="1760" y="1254"/>
                    <a:pt x="1760" y="1446"/>
                    <a:pt x="1920" y="1639"/>
                  </a:cubicBezTo>
                  <a:cubicBezTo>
                    <a:pt x="1920" y="1736"/>
                    <a:pt x="2240" y="1832"/>
                    <a:pt x="2080" y="1929"/>
                  </a:cubicBezTo>
                  <a:cubicBezTo>
                    <a:pt x="2400" y="2121"/>
                    <a:pt x="2720" y="2314"/>
                    <a:pt x="3040" y="2604"/>
                  </a:cubicBezTo>
                  <a:cubicBezTo>
                    <a:pt x="2720" y="2604"/>
                    <a:pt x="2720" y="2604"/>
                    <a:pt x="2720" y="2604"/>
                  </a:cubicBezTo>
                  <a:cubicBezTo>
                    <a:pt x="3040" y="2604"/>
                    <a:pt x="2720" y="2700"/>
                    <a:pt x="2720" y="2700"/>
                  </a:cubicBezTo>
                  <a:cubicBezTo>
                    <a:pt x="3040" y="2604"/>
                    <a:pt x="3040" y="2700"/>
                    <a:pt x="3040" y="2700"/>
                  </a:cubicBezTo>
                  <a:cubicBezTo>
                    <a:pt x="3040" y="2893"/>
                    <a:pt x="3360" y="2989"/>
                    <a:pt x="3520" y="3086"/>
                  </a:cubicBezTo>
                  <a:cubicBezTo>
                    <a:pt x="3360" y="3086"/>
                    <a:pt x="3360" y="3086"/>
                    <a:pt x="3360" y="3086"/>
                  </a:cubicBezTo>
                  <a:cubicBezTo>
                    <a:pt x="3680" y="3086"/>
                    <a:pt x="3680" y="3279"/>
                    <a:pt x="3680" y="3471"/>
                  </a:cubicBezTo>
                  <a:cubicBezTo>
                    <a:pt x="3680" y="3471"/>
                    <a:pt x="3680" y="3471"/>
                    <a:pt x="3680" y="3568"/>
                  </a:cubicBezTo>
                  <a:cubicBezTo>
                    <a:pt x="3840" y="3568"/>
                    <a:pt x="4000" y="3664"/>
                    <a:pt x="4160" y="3664"/>
                  </a:cubicBezTo>
                  <a:cubicBezTo>
                    <a:pt x="4160" y="3761"/>
                    <a:pt x="4320" y="3761"/>
                    <a:pt x="4320" y="3857"/>
                  </a:cubicBezTo>
                  <a:cubicBezTo>
                    <a:pt x="4800" y="4243"/>
                    <a:pt x="4960" y="4436"/>
                    <a:pt x="5120" y="4725"/>
                  </a:cubicBezTo>
                  <a:cubicBezTo>
                    <a:pt x="5120" y="4725"/>
                    <a:pt x="5120" y="4725"/>
                    <a:pt x="5120" y="4725"/>
                  </a:cubicBezTo>
                  <a:cubicBezTo>
                    <a:pt x="5440" y="5014"/>
                    <a:pt x="5920" y="5400"/>
                    <a:pt x="6240" y="5593"/>
                  </a:cubicBezTo>
                  <a:cubicBezTo>
                    <a:pt x="6080" y="5593"/>
                    <a:pt x="6080" y="5593"/>
                    <a:pt x="6080" y="5593"/>
                  </a:cubicBezTo>
                  <a:cubicBezTo>
                    <a:pt x="6080" y="5689"/>
                    <a:pt x="6240" y="5786"/>
                    <a:pt x="6240" y="5689"/>
                  </a:cubicBezTo>
                  <a:cubicBezTo>
                    <a:pt x="6240" y="5786"/>
                    <a:pt x="6400" y="5882"/>
                    <a:pt x="6240" y="5979"/>
                  </a:cubicBezTo>
                  <a:cubicBezTo>
                    <a:pt x="6400" y="6075"/>
                    <a:pt x="6400" y="6075"/>
                    <a:pt x="6560" y="6075"/>
                  </a:cubicBezTo>
                  <a:cubicBezTo>
                    <a:pt x="6720" y="6268"/>
                    <a:pt x="6720" y="6268"/>
                    <a:pt x="6880" y="6364"/>
                  </a:cubicBezTo>
                  <a:cubicBezTo>
                    <a:pt x="6880" y="6364"/>
                    <a:pt x="6880" y="6364"/>
                    <a:pt x="6880" y="6364"/>
                  </a:cubicBezTo>
                  <a:cubicBezTo>
                    <a:pt x="6880" y="6268"/>
                    <a:pt x="6720" y="6364"/>
                    <a:pt x="6720" y="6364"/>
                  </a:cubicBezTo>
                  <a:cubicBezTo>
                    <a:pt x="6880" y="6364"/>
                    <a:pt x="6880" y="6557"/>
                    <a:pt x="7040" y="6461"/>
                  </a:cubicBezTo>
                  <a:cubicBezTo>
                    <a:pt x="7040" y="6750"/>
                    <a:pt x="7520" y="6943"/>
                    <a:pt x="7520" y="7039"/>
                  </a:cubicBezTo>
                  <a:cubicBezTo>
                    <a:pt x="7520" y="6943"/>
                    <a:pt x="7520" y="7039"/>
                    <a:pt x="7680" y="7039"/>
                  </a:cubicBezTo>
                  <a:cubicBezTo>
                    <a:pt x="7680" y="7136"/>
                    <a:pt x="7840" y="7329"/>
                    <a:pt x="8000" y="7425"/>
                  </a:cubicBezTo>
                  <a:cubicBezTo>
                    <a:pt x="7840" y="7425"/>
                    <a:pt x="7840" y="7425"/>
                    <a:pt x="7840" y="7425"/>
                  </a:cubicBezTo>
                  <a:cubicBezTo>
                    <a:pt x="8000" y="7618"/>
                    <a:pt x="8000" y="7425"/>
                    <a:pt x="8000" y="7425"/>
                  </a:cubicBezTo>
                  <a:cubicBezTo>
                    <a:pt x="8320" y="7618"/>
                    <a:pt x="8320" y="7907"/>
                    <a:pt x="8640" y="8100"/>
                  </a:cubicBezTo>
                  <a:cubicBezTo>
                    <a:pt x="8960" y="8486"/>
                    <a:pt x="9280" y="8871"/>
                    <a:pt x="9600" y="9064"/>
                  </a:cubicBezTo>
                  <a:cubicBezTo>
                    <a:pt x="9440" y="9064"/>
                    <a:pt x="9440" y="9064"/>
                    <a:pt x="9440" y="9064"/>
                  </a:cubicBezTo>
                  <a:cubicBezTo>
                    <a:pt x="9760" y="9257"/>
                    <a:pt x="9600" y="9546"/>
                    <a:pt x="10080" y="9546"/>
                  </a:cubicBezTo>
                  <a:cubicBezTo>
                    <a:pt x="10080" y="9546"/>
                    <a:pt x="10080" y="9546"/>
                    <a:pt x="10080" y="9546"/>
                  </a:cubicBezTo>
                  <a:cubicBezTo>
                    <a:pt x="10240" y="9643"/>
                    <a:pt x="10240" y="9836"/>
                    <a:pt x="10400" y="9932"/>
                  </a:cubicBezTo>
                  <a:cubicBezTo>
                    <a:pt x="10400" y="9932"/>
                    <a:pt x="10400" y="9932"/>
                    <a:pt x="10400" y="9932"/>
                  </a:cubicBezTo>
                  <a:cubicBezTo>
                    <a:pt x="10560" y="10125"/>
                    <a:pt x="10560" y="10221"/>
                    <a:pt x="10560" y="10318"/>
                  </a:cubicBezTo>
                  <a:cubicBezTo>
                    <a:pt x="10560" y="10318"/>
                    <a:pt x="10560" y="10318"/>
                    <a:pt x="10560" y="10318"/>
                  </a:cubicBezTo>
                  <a:cubicBezTo>
                    <a:pt x="10560" y="10318"/>
                    <a:pt x="10720" y="10318"/>
                    <a:pt x="10720" y="10414"/>
                  </a:cubicBezTo>
                  <a:cubicBezTo>
                    <a:pt x="10720" y="10511"/>
                    <a:pt x="10720" y="10414"/>
                    <a:pt x="10720" y="10414"/>
                  </a:cubicBezTo>
                  <a:cubicBezTo>
                    <a:pt x="11040" y="10704"/>
                    <a:pt x="11360" y="11089"/>
                    <a:pt x="11680" y="11379"/>
                  </a:cubicBezTo>
                  <a:cubicBezTo>
                    <a:pt x="11840" y="11475"/>
                    <a:pt x="11680" y="11475"/>
                    <a:pt x="11840" y="11475"/>
                  </a:cubicBezTo>
                  <a:cubicBezTo>
                    <a:pt x="11680" y="11571"/>
                    <a:pt x="11840" y="11475"/>
                    <a:pt x="11840" y="11475"/>
                  </a:cubicBezTo>
                  <a:cubicBezTo>
                    <a:pt x="12000" y="11571"/>
                    <a:pt x="11680" y="11668"/>
                    <a:pt x="11840" y="11668"/>
                  </a:cubicBezTo>
                  <a:cubicBezTo>
                    <a:pt x="12000" y="11668"/>
                    <a:pt x="12000" y="11668"/>
                    <a:pt x="12000" y="11668"/>
                  </a:cubicBezTo>
                  <a:cubicBezTo>
                    <a:pt x="12160" y="11957"/>
                    <a:pt x="12000" y="12054"/>
                    <a:pt x="12160" y="12054"/>
                  </a:cubicBezTo>
                  <a:cubicBezTo>
                    <a:pt x="12160" y="12054"/>
                    <a:pt x="12160" y="12054"/>
                    <a:pt x="12160" y="12054"/>
                  </a:cubicBezTo>
                  <a:cubicBezTo>
                    <a:pt x="12480" y="12150"/>
                    <a:pt x="12480" y="12246"/>
                    <a:pt x="12640" y="12343"/>
                  </a:cubicBezTo>
                  <a:cubicBezTo>
                    <a:pt x="13440" y="13018"/>
                    <a:pt x="14080" y="13693"/>
                    <a:pt x="14880" y="14368"/>
                  </a:cubicBezTo>
                  <a:cubicBezTo>
                    <a:pt x="15360" y="14946"/>
                    <a:pt x="16160" y="15621"/>
                    <a:pt x="16800" y="16393"/>
                  </a:cubicBezTo>
                  <a:cubicBezTo>
                    <a:pt x="16800" y="16586"/>
                    <a:pt x="16800" y="16586"/>
                    <a:pt x="16960" y="16682"/>
                  </a:cubicBezTo>
                  <a:cubicBezTo>
                    <a:pt x="16960" y="16682"/>
                    <a:pt x="16960" y="16682"/>
                    <a:pt x="16960" y="16682"/>
                  </a:cubicBezTo>
                  <a:cubicBezTo>
                    <a:pt x="16960" y="16682"/>
                    <a:pt x="16960" y="16779"/>
                    <a:pt x="17280" y="16779"/>
                  </a:cubicBezTo>
                  <a:cubicBezTo>
                    <a:pt x="17440" y="17068"/>
                    <a:pt x="17760" y="17357"/>
                    <a:pt x="17920" y="17550"/>
                  </a:cubicBezTo>
                  <a:cubicBezTo>
                    <a:pt x="17920" y="17454"/>
                    <a:pt x="17760" y="17454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8080" y="17646"/>
                    <a:pt x="18080" y="17646"/>
                    <a:pt x="18080" y="17550"/>
                  </a:cubicBezTo>
                  <a:cubicBezTo>
                    <a:pt x="18880" y="18225"/>
                    <a:pt x="19200" y="18900"/>
                    <a:pt x="19840" y="19575"/>
                  </a:cubicBezTo>
                  <a:cubicBezTo>
                    <a:pt x="19840" y="19768"/>
                    <a:pt x="20160" y="19864"/>
                    <a:pt x="20320" y="20057"/>
                  </a:cubicBezTo>
                  <a:cubicBezTo>
                    <a:pt x="20640" y="20539"/>
                    <a:pt x="20960" y="21118"/>
                    <a:pt x="21600" y="21504"/>
                  </a:cubicBezTo>
                  <a:cubicBezTo>
                    <a:pt x="21600" y="21504"/>
                    <a:pt x="21280" y="21600"/>
                    <a:pt x="20960" y="2140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3" name="شكل حر 117"/>
            <p:cNvSpPr/>
            <p:nvPr/>
          </p:nvSpPr>
          <p:spPr>
            <a:xfrm flipH="1">
              <a:off x="1191738" y="854081"/>
              <a:ext cx="400666" cy="66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20960" y="21407"/>
                  </a:moveTo>
                  <a:cubicBezTo>
                    <a:pt x="20480" y="21214"/>
                    <a:pt x="20320" y="20732"/>
                    <a:pt x="19840" y="20539"/>
                  </a:cubicBezTo>
                  <a:cubicBezTo>
                    <a:pt x="20000" y="20443"/>
                    <a:pt x="20000" y="20443"/>
                    <a:pt x="20000" y="20443"/>
                  </a:cubicBezTo>
                  <a:cubicBezTo>
                    <a:pt x="19680" y="20346"/>
                    <a:pt x="19360" y="19671"/>
                    <a:pt x="19040" y="19286"/>
                  </a:cubicBezTo>
                  <a:cubicBezTo>
                    <a:pt x="19040" y="19286"/>
                    <a:pt x="19040" y="19286"/>
                    <a:pt x="19040" y="19286"/>
                  </a:cubicBezTo>
                  <a:cubicBezTo>
                    <a:pt x="19040" y="19286"/>
                    <a:pt x="18880" y="19189"/>
                    <a:pt x="18880" y="19093"/>
                  </a:cubicBezTo>
                  <a:cubicBezTo>
                    <a:pt x="18880" y="19093"/>
                    <a:pt x="18880" y="19189"/>
                    <a:pt x="18880" y="19093"/>
                  </a:cubicBezTo>
                  <a:cubicBezTo>
                    <a:pt x="18880" y="19093"/>
                    <a:pt x="18880" y="18996"/>
                    <a:pt x="18720" y="18996"/>
                  </a:cubicBezTo>
                  <a:cubicBezTo>
                    <a:pt x="18880" y="18996"/>
                    <a:pt x="18880" y="18996"/>
                    <a:pt x="18880" y="18996"/>
                  </a:cubicBezTo>
                  <a:cubicBezTo>
                    <a:pt x="18720" y="18996"/>
                    <a:pt x="18720" y="18996"/>
                    <a:pt x="18720" y="18996"/>
                  </a:cubicBezTo>
                  <a:cubicBezTo>
                    <a:pt x="18400" y="18900"/>
                    <a:pt x="18400" y="18707"/>
                    <a:pt x="18240" y="18611"/>
                  </a:cubicBezTo>
                  <a:cubicBezTo>
                    <a:pt x="18240" y="18611"/>
                    <a:pt x="18240" y="18611"/>
                    <a:pt x="18240" y="18611"/>
                  </a:cubicBezTo>
                  <a:cubicBezTo>
                    <a:pt x="17920" y="18418"/>
                    <a:pt x="17600" y="18032"/>
                    <a:pt x="17280" y="17839"/>
                  </a:cubicBezTo>
                  <a:cubicBezTo>
                    <a:pt x="17280" y="17839"/>
                    <a:pt x="17440" y="17839"/>
                    <a:pt x="17440" y="17743"/>
                  </a:cubicBezTo>
                  <a:cubicBezTo>
                    <a:pt x="17280" y="17743"/>
                    <a:pt x="17280" y="17743"/>
                    <a:pt x="17120" y="17743"/>
                  </a:cubicBezTo>
                  <a:cubicBezTo>
                    <a:pt x="17120" y="17550"/>
                    <a:pt x="16960" y="17550"/>
                    <a:pt x="16800" y="17454"/>
                  </a:cubicBezTo>
                  <a:cubicBezTo>
                    <a:pt x="16960" y="17454"/>
                    <a:pt x="16960" y="17454"/>
                    <a:pt x="16960" y="17454"/>
                  </a:cubicBezTo>
                  <a:cubicBezTo>
                    <a:pt x="16800" y="17454"/>
                    <a:pt x="16800" y="17357"/>
                    <a:pt x="16640" y="17357"/>
                  </a:cubicBezTo>
                  <a:cubicBezTo>
                    <a:pt x="16800" y="17261"/>
                    <a:pt x="16800" y="17261"/>
                    <a:pt x="16800" y="17261"/>
                  </a:cubicBezTo>
                  <a:cubicBezTo>
                    <a:pt x="16640" y="17261"/>
                    <a:pt x="16640" y="17164"/>
                    <a:pt x="16640" y="17068"/>
                  </a:cubicBezTo>
                  <a:cubicBezTo>
                    <a:pt x="16640" y="17164"/>
                    <a:pt x="16640" y="17164"/>
                    <a:pt x="16640" y="17164"/>
                  </a:cubicBezTo>
                  <a:cubicBezTo>
                    <a:pt x="16640" y="17068"/>
                    <a:pt x="16640" y="17068"/>
                    <a:pt x="16640" y="17068"/>
                  </a:cubicBezTo>
                  <a:cubicBezTo>
                    <a:pt x="16640" y="17068"/>
                    <a:pt x="16640" y="17068"/>
                    <a:pt x="16640" y="17068"/>
                  </a:cubicBezTo>
                  <a:cubicBezTo>
                    <a:pt x="16320" y="16971"/>
                    <a:pt x="16320" y="16875"/>
                    <a:pt x="16320" y="16971"/>
                  </a:cubicBezTo>
                  <a:cubicBezTo>
                    <a:pt x="16320" y="16875"/>
                    <a:pt x="16320" y="17068"/>
                    <a:pt x="16640" y="16971"/>
                  </a:cubicBezTo>
                  <a:cubicBezTo>
                    <a:pt x="16000" y="16489"/>
                    <a:pt x="15680" y="16200"/>
                    <a:pt x="15520" y="15911"/>
                  </a:cubicBezTo>
                  <a:cubicBezTo>
                    <a:pt x="15520" y="15814"/>
                    <a:pt x="15520" y="15814"/>
                    <a:pt x="15520" y="15814"/>
                  </a:cubicBezTo>
                  <a:cubicBezTo>
                    <a:pt x="15520" y="15718"/>
                    <a:pt x="15360" y="15621"/>
                    <a:pt x="15200" y="15621"/>
                  </a:cubicBezTo>
                  <a:cubicBezTo>
                    <a:pt x="15360" y="15621"/>
                    <a:pt x="15360" y="15621"/>
                    <a:pt x="15360" y="15621"/>
                  </a:cubicBezTo>
                  <a:cubicBezTo>
                    <a:pt x="15200" y="15525"/>
                    <a:pt x="14880" y="15525"/>
                    <a:pt x="14880" y="15429"/>
                  </a:cubicBezTo>
                  <a:cubicBezTo>
                    <a:pt x="15200" y="15525"/>
                    <a:pt x="15200" y="15525"/>
                    <a:pt x="15200" y="15429"/>
                  </a:cubicBezTo>
                  <a:cubicBezTo>
                    <a:pt x="14880" y="15429"/>
                    <a:pt x="14880" y="15332"/>
                    <a:pt x="14720" y="15236"/>
                  </a:cubicBezTo>
                  <a:cubicBezTo>
                    <a:pt x="14720" y="15236"/>
                    <a:pt x="14880" y="15332"/>
                    <a:pt x="14880" y="15236"/>
                  </a:cubicBezTo>
                  <a:cubicBezTo>
                    <a:pt x="14720" y="15236"/>
                    <a:pt x="14720" y="15139"/>
                    <a:pt x="14560" y="15139"/>
                  </a:cubicBezTo>
                  <a:cubicBezTo>
                    <a:pt x="14720" y="15139"/>
                    <a:pt x="14720" y="15139"/>
                    <a:pt x="14720" y="15139"/>
                  </a:cubicBezTo>
                  <a:cubicBezTo>
                    <a:pt x="14720" y="14946"/>
                    <a:pt x="14560" y="15139"/>
                    <a:pt x="14560" y="14946"/>
                  </a:cubicBezTo>
                  <a:cubicBezTo>
                    <a:pt x="14560" y="15139"/>
                    <a:pt x="14560" y="14946"/>
                    <a:pt x="14560" y="14946"/>
                  </a:cubicBezTo>
                  <a:cubicBezTo>
                    <a:pt x="14560" y="14946"/>
                    <a:pt x="14400" y="14754"/>
                    <a:pt x="14240" y="14657"/>
                  </a:cubicBezTo>
                  <a:cubicBezTo>
                    <a:pt x="14240" y="14657"/>
                    <a:pt x="14240" y="14657"/>
                    <a:pt x="14240" y="14657"/>
                  </a:cubicBezTo>
                  <a:cubicBezTo>
                    <a:pt x="14240" y="14561"/>
                    <a:pt x="14080" y="14464"/>
                    <a:pt x="13920" y="14464"/>
                  </a:cubicBezTo>
                  <a:cubicBezTo>
                    <a:pt x="13920" y="14464"/>
                    <a:pt x="14080" y="14464"/>
                    <a:pt x="14080" y="14368"/>
                  </a:cubicBezTo>
                  <a:cubicBezTo>
                    <a:pt x="13920" y="14368"/>
                    <a:pt x="13760" y="14079"/>
                    <a:pt x="13760" y="14271"/>
                  </a:cubicBezTo>
                  <a:cubicBezTo>
                    <a:pt x="13440" y="14079"/>
                    <a:pt x="13440" y="13982"/>
                    <a:pt x="13440" y="13886"/>
                  </a:cubicBezTo>
                  <a:cubicBezTo>
                    <a:pt x="13440" y="13982"/>
                    <a:pt x="13440" y="13886"/>
                    <a:pt x="13440" y="13886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886"/>
                    <a:pt x="13760" y="13886"/>
                    <a:pt x="13760" y="13886"/>
                  </a:cubicBezTo>
                  <a:cubicBezTo>
                    <a:pt x="13760" y="13886"/>
                    <a:pt x="13440" y="13789"/>
                    <a:pt x="13440" y="13789"/>
                  </a:cubicBezTo>
                  <a:cubicBezTo>
                    <a:pt x="13440" y="13693"/>
                    <a:pt x="13280" y="13693"/>
                    <a:pt x="13120" y="13596"/>
                  </a:cubicBezTo>
                  <a:cubicBezTo>
                    <a:pt x="13280" y="13693"/>
                    <a:pt x="13280" y="13500"/>
                    <a:pt x="13280" y="13596"/>
                  </a:cubicBezTo>
                  <a:cubicBezTo>
                    <a:pt x="12960" y="13500"/>
                    <a:pt x="12960" y="13500"/>
                    <a:pt x="12960" y="13500"/>
                  </a:cubicBezTo>
                  <a:cubicBezTo>
                    <a:pt x="12800" y="13500"/>
                    <a:pt x="12960" y="13500"/>
                    <a:pt x="12960" y="13404"/>
                  </a:cubicBezTo>
                  <a:cubicBezTo>
                    <a:pt x="12800" y="13404"/>
                    <a:pt x="12800" y="13404"/>
                    <a:pt x="12800" y="13404"/>
                  </a:cubicBezTo>
                  <a:cubicBezTo>
                    <a:pt x="12800" y="13404"/>
                    <a:pt x="12640" y="13307"/>
                    <a:pt x="12640" y="13211"/>
                  </a:cubicBezTo>
                  <a:cubicBezTo>
                    <a:pt x="12800" y="13211"/>
                    <a:pt x="12800" y="13211"/>
                    <a:pt x="12800" y="13211"/>
                  </a:cubicBezTo>
                  <a:cubicBezTo>
                    <a:pt x="12800" y="13114"/>
                    <a:pt x="12640" y="13114"/>
                    <a:pt x="12640" y="13114"/>
                  </a:cubicBezTo>
                  <a:cubicBezTo>
                    <a:pt x="12640" y="13114"/>
                    <a:pt x="12640" y="13114"/>
                    <a:pt x="12640" y="13114"/>
                  </a:cubicBezTo>
                  <a:cubicBezTo>
                    <a:pt x="12640" y="13018"/>
                    <a:pt x="12480" y="12921"/>
                    <a:pt x="12480" y="13018"/>
                  </a:cubicBezTo>
                  <a:cubicBezTo>
                    <a:pt x="12480" y="13018"/>
                    <a:pt x="12480" y="13018"/>
                    <a:pt x="12480" y="13018"/>
                  </a:cubicBezTo>
                  <a:cubicBezTo>
                    <a:pt x="12480" y="13018"/>
                    <a:pt x="12480" y="13018"/>
                    <a:pt x="12480" y="12921"/>
                  </a:cubicBezTo>
                  <a:cubicBezTo>
                    <a:pt x="12480" y="12921"/>
                    <a:pt x="12480" y="12921"/>
                    <a:pt x="12480" y="12921"/>
                  </a:cubicBezTo>
                  <a:cubicBezTo>
                    <a:pt x="12160" y="12825"/>
                    <a:pt x="12000" y="12729"/>
                    <a:pt x="11840" y="12632"/>
                  </a:cubicBezTo>
                  <a:cubicBezTo>
                    <a:pt x="11840" y="12729"/>
                    <a:pt x="12000" y="12632"/>
                    <a:pt x="12000" y="12729"/>
                  </a:cubicBezTo>
                  <a:cubicBezTo>
                    <a:pt x="12000" y="12536"/>
                    <a:pt x="11680" y="12536"/>
                    <a:pt x="11680" y="12343"/>
                  </a:cubicBezTo>
                  <a:cubicBezTo>
                    <a:pt x="11680" y="12343"/>
                    <a:pt x="11680" y="12343"/>
                    <a:pt x="11680" y="12343"/>
                  </a:cubicBezTo>
                  <a:cubicBezTo>
                    <a:pt x="11520" y="12343"/>
                    <a:pt x="11680" y="12246"/>
                    <a:pt x="11520" y="12246"/>
                  </a:cubicBezTo>
                  <a:cubicBezTo>
                    <a:pt x="11680" y="12246"/>
                    <a:pt x="11520" y="12150"/>
                    <a:pt x="11520" y="12150"/>
                  </a:cubicBezTo>
                  <a:cubicBezTo>
                    <a:pt x="11360" y="12150"/>
                    <a:pt x="11520" y="12150"/>
                    <a:pt x="11520" y="12150"/>
                  </a:cubicBezTo>
                  <a:cubicBezTo>
                    <a:pt x="11360" y="12150"/>
                    <a:pt x="11200" y="11957"/>
                    <a:pt x="11200" y="11861"/>
                  </a:cubicBezTo>
                  <a:cubicBezTo>
                    <a:pt x="11200" y="11861"/>
                    <a:pt x="11040" y="11861"/>
                    <a:pt x="11040" y="11764"/>
                  </a:cubicBezTo>
                  <a:cubicBezTo>
                    <a:pt x="11040" y="11764"/>
                    <a:pt x="11040" y="11764"/>
                    <a:pt x="11040" y="11764"/>
                  </a:cubicBezTo>
                  <a:cubicBezTo>
                    <a:pt x="11040" y="11668"/>
                    <a:pt x="11040" y="11668"/>
                    <a:pt x="11040" y="11668"/>
                  </a:cubicBezTo>
                  <a:cubicBezTo>
                    <a:pt x="10720" y="11475"/>
                    <a:pt x="11360" y="11861"/>
                    <a:pt x="11200" y="11764"/>
                  </a:cubicBezTo>
                  <a:cubicBezTo>
                    <a:pt x="11200" y="11764"/>
                    <a:pt x="10720" y="11764"/>
                    <a:pt x="11040" y="11668"/>
                  </a:cubicBezTo>
                  <a:cubicBezTo>
                    <a:pt x="10720" y="11475"/>
                    <a:pt x="10720" y="11475"/>
                    <a:pt x="10720" y="11475"/>
                  </a:cubicBezTo>
                  <a:cubicBezTo>
                    <a:pt x="10720" y="11475"/>
                    <a:pt x="11040" y="11475"/>
                    <a:pt x="11040" y="11379"/>
                  </a:cubicBezTo>
                  <a:cubicBezTo>
                    <a:pt x="10720" y="11282"/>
                    <a:pt x="10720" y="11379"/>
                    <a:pt x="10720" y="11282"/>
                  </a:cubicBezTo>
                  <a:cubicBezTo>
                    <a:pt x="10560" y="11282"/>
                    <a:pt x="10560" y="11282"/>
                    <a:pt x="10560" y="11282"/>
                  </a:cubicBezTo>
                  <a:cubicBezTo>
                    <a:pt x="10560" y="11282"/>
                    <a:pt x="10560" y="11282"/>
                    <a:pt x="10400" y="11282"/>
                  </a:cubicBezTo>
                  <a:cubicBezTo>
                    <a:pt x="10560" y="11282"/>
                    <a:pt x="10240" y="11282"/>
                    <a:pt x="10400" y="11186"/>
                  </a:cubicBezTo>
                  <a:cubicBezTo>
                    <a:pt x="10560" y="11186"/>
                    <a:pt x="10560" y="11186"/>
                    <a:pt x="10560" y="11186"/>
                  </a:cubicBezTo>
                  <a:cubicBezTo>
                    <a:pt x="10400" y="11186"/>
                    <a:pt x="10400" y="11186"/>
                    <a:pt x="10400" y="11186"/>
                  </a:cubicBezTo>
                  <a:cubicBezTo>
                    <a:pt x="10400" y="11089"/>
                    <a:pt x="10400" y="11089"/>
                    <a:pt x="10400" y="11089"/>
                  </a:cubicBezTo>
                  <a:cubicBezTo>
                    <a:pt x="10240" y="11186"/>
                    <a:pt x="10240" y="10993"/>
                    <a:pt x="10240" y="10993"/>
                  </a:cubicBezTo>
                  <a:cubicBezTo>
                    <a:pt x="10240" y="10896"/>
                    <a:pt x="10080" y="10800"/>
                    <a:pt x="10080" y="10704"/>
                  </a:cubicBezTo>
                  <a:cubicBezTo>
                    <a:pt x="10080" y="10704"/>
                    <a:pt x="9920" y="10704"/>
                    <a:pt x="9920" y="10607"/>
                  </a:cubicBezTo>
                  <a:cubicBezTo>
                    <a:pt x="9920" y="10607"/>
                    <a:pt x="9920" y="10607"/>
                    <a:pt x="9920" y="10607"/>
                  </a:cubicBezTo>
                  <a:cubicBezTo>
                    <a:pt x="9920" y="10511"/>
                    <a:pt x="9920" y="10511"/>
                    <a:pt x="9920" y="10511"/>
                  </a:cubicBezTo>
                  <a:cubicBezTo>
                    <a:pt x="9920" y="10511"/>
                    <a:pt x="9920" y="10414"/>
                    <a:pt x="9920" y="10318"/>
                  </a:cubicBezTo>
                  <a:cubicBezTo>
                    <a:pt x="9760" y="10318"/>
                    <a:pt x="9760" y="10318"/>
                    <a:pt x="9600" y="10318"/>
                  </a:cubicBezTo>
                  <a:cubicBezTo>
                    <a:pt x="9760" y="10221"/>
                    <a:pt x="9280" y="10221"/>
                    <a:pt x="9280" y="10125"/>
                  </a:cubicBezTo>
                  <a:cubicBezTo>
                    <a:pt x="9600" y="10125"/>
                    <a:pt x="9600" y="10125"/>
                    <a:pt x="9600" y="10125"/>
                  </a:cubicBezTo>
                  <a:cubicBezTo>
                    <a:pt x="9760" y="10029"/>
                    <a:pt x="9280" y="10029"/>
                    <a:pt x="9280" y="9932"/>
                  </a:cubicBezTo>
                  <a:cubicBezTo>
                    <a:pt x="9120" y="9932"/>
                    <a:pt x="9120" y="9932"/>
                    <a:pt x="9120" y="9932"/>
                  </a:cubicBezTo>
                  <a:cubicBezTo>
                    <a:pt x="9120" y="9932"/>
                    <a:pt x="9120" y="9932"/>
                    <a:pt x="9120" y="9932"/>
                  </a:cubicBezTo>
                  <a:cubicBezTo>
                    <a:pt x="9120" y="9932"/>
                    <a:pt x="9120" y="9739"/>
                    <a:pt x="8960" y="9739"/>
                  </a:cubicBezTo>
                  <a:cubicBezTo>
                    <a:pt x="8960" y="9546"/>
                    <a:pt x="8640" y="9450"/>
                    <a:pt x="8800" y="9354"/>
                  </a:cubicBezTo>
                  <a:cubicBezTo>
                    <a:pt x="8640" y="9354"/>
                    <a:pt x="8640" y="9257"/>
                    <a:pt x="8640" y="9257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354"/>
                    <a:pt x="8640" y="9354"/>
                    <a:pt x="8640" y="9354"/>
                  </a:cubicBezTo>
                  <a:cubicBezTo>
                    <a:pt x="8640" y="9257"/>
                    <a:pt x="8640" y="9257"/>
                    <a:pt x="8640" y="9257"/>
                  </a:cubicBezTo>
                  <a:cubicBezTo>
                    <a:pt x="8640" y="9161"/>
                    <a:pt x="8480" y="9257"/>
                    <a:pt x="8320" y="9064"/>
                  </a:cubicBezTo>
                  <a:cubicBezTo>
                    <a:pt x="8320" y="9064"/>
                    <a:pt x="8320" y="9064"/>
                    <a:pt x="8320" y="9064"/>
                  </a:cubicBezTo>
                  <a:cubicBezTo>
                    <a:pt x="8160" y="8871"/>
                    <a:pt x="8160" y="8871"/>
                    <a:pt x="8160" y="8871"/>
                  </a:cubicBezTo>
                  <a:cubicBezTo>
                    <a:pt x="8160" y="8775"/>
                    <a:pt x="8320" y="8775"/>
                    <a:pt x="8320" y="8775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160" y="8679"/>
                    <a:pt x="8160" y="8679"/>
                    <a:pt x="8000" y="8679"/>
                  </a:cubicBezTo>
                  <a:cubicBezTo>
                    <a:pt x="8160" y="8679"/>
                    <a:pt x="8160" y="8679"/>
                    <a:pt x="8160" y="8679"/>
                  </a:cubicBezTo>
                  <a:cubicBezTo>
                    <a:pt x="8000" y="8582"/>
                    <a:pt x="8000" y="8582"/>
                    <a:pt x="8000" y="8582"/>
                  </a:cubicBezTo>
                  <a:cubicBezTo>
                    <a:pt x="8000" y="8679"/>
                    <a:pt x="8000" y="8679"/>
                    <a:pt x="8000" y="8679"/>
                  </a:cubicBezTo>
                  <a:cubicBezTo>
                    <a:pt x="8000" y="8679"/>
                    <a:pt x="8000" y="8679"/>
                    <a:pt x="7840" y="8582"/>
                  </a:cubicBezTo>
                  <a:cubicBezTo>
                    <a:pt x="8000" y="8582"/>
                    <a:pt x="7840" y="8486"/>
                    <a:pt x="7840" y="8486"/>
                  </a:cubicBezTo>
                  <a:cubicBezTo>
                    <a:pt x="7680" y="8486"/>
                    <a:pt x="7680" y="8486"/>
                    <a:pt x="7680" y="8486"/>
                  </a:cubicBezTo>
                  <a:cubicBezTo>
                    <a:pt x="7680" y="8389"/>
                    <a:pt x="7680" y="8389"/>
                    <a:pt x="7680" y="8389"/>
                  </a:cubicBezTo>
                  <a:cubicBezTo>
                    <a:pt x="7840" y="8389"/>
                    <a:pt x="7680" y="8486"/>
                    <a:pt x="7840" y="8486"/>
                  </a:cubicBezTo>
                  <a:cubicBezTo>
                    <a:pt x="7840" y="8389"/>
                    <a:pt x="7840" y="8389"/>
                    <a:pt x="7680" y="8389"/>
                  </a:cubicBezTo>
                  <a:cubicBezTo>
                    <a:pt x="7680" y="8293"/>
                    <a:pt x="7680" y="8389"/>
                    <a:pt x="7520" y="8293"/>
                  </a:cubicBezTo>
                  <a:cubicBezTo>
                    <a:pt x="7680" y="8389"/>
                    <a:pt x="7680" y="8293"/>
                    <a:pt x="7680" y="8389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293"/>
                    <a:pt x="7520" y="8293"/>
                  </a:cubicBezTo>
                  <a:cubicBezTo>
                    <a:pt x="7680" y="8293"/>
                    <a:pt x="7680" y="8293"/>
                    <a:pt x="7680" y="8293"/>
                  </a:cubicBezTo>
                  <a:cubicBezTo>
                    <a:pt x="7520" y="8293"/>
                    <a:pt x="7520" y="8196"/>
                    <a:pt x="7360" y="8196"/>
                  </a:cubicBezTo>
                  <a:cubicBezTo>
                    <a:pt x="7360" y="8100"/>
                    <a:pt x="7360" y="8100"/>
                    <a:pt x="7360" y="8004"/>
                  </a:cubicBezTo>
                  <a:cubicBezTo>
                    <a:pt x="7360" y="8004"/>
                    <a:pt x="7360" y="8004"/>
                    <a:pt x="7360" y="8004"/>
                  </a:cubicBezTo>
                  <a:cubicBezTo>
                    <a:pt x="7200" y="7907"/>
                    <a:pt x="7200" y="7907"/>
                    <a:pt x="7200" y="7907"/>
                  </a:cubicBezTo>
                  <a:cubicBezTo>
                    <a:pt x="7200" y="7907"/>
                    <a:pt x="7200" y="7907"/>
                    <a:pt x="7200" y="7907"/>
                  </a:cubicBezTo>
                  <a:cubicBezTo>
                    <a:pt x="7040" y="7811"/>
                    <a:pt x="7040" y="7811"/>
                    <a:pt x="7040" y="7811"/>
                  </a:cubicBezTo>
                  <a:cubicBezTo>
                    <a:pt x="7040" y="7714"/>
                    <a:pt x="7360" y="7714"/>
                    <a:pt x="7200" y="7618"/>
                  </a:cubicBezTo>
                  <a:cubicBezTo>
                    <a:pt x="7040" y="7618"/>
                    <a:pt x="7040" y="7618"/>
                    <a:pt x="7040" y="7618"/>
                  </a:cubicBezTo>
                  <a:cubicBezTo>
                    <a:pt x="7040" y="7521"/>
                    <a:pt x="6560" y="7425"/>
                    <a:pt x="6560" y="7329"/>
                  </a:cubicBezTo>
                  <a:cubicBezTo>
                    <a:pt x="6560" y="7329"/>
                    <a:pt x="6560" y="7329"/>
                    <a:pt x="6560" y="7329"/>
                  </a:cubicBezTo>
                  <a:cubicBezTo>
                    <a:pt x="6400" y="7136"/>
                    <a:pt x="6080" y="6943"/>
                    <a:pt x="6080" y="6750"/>
                  </a:cubicBezTo>
                  <a:cubicBezTo>
                    <a:pt x="6240" y="6846"/>
                    <a:pt x="6240" y="6750"/>
                    <a:pt x="6240" y="6750"/>
                  </a:cubicBezTo>
                  <a:cubicBezTo>
                    <a:pt x="6080" y="6750"/>
                    <a:pt x="6240" y="6750"/>
                    <a:pt x="6080" y="6750"/>
                  </a:cubicBezTo>
                  <a:cubicBezTo>
                    <a:pt x="6080" y="6750"/>
                    <a:pt x="5920" y="6750"/>
                    <a:pt x="6080" y="6750"/>
                  </a:cubicBezTo>
                  <a:cubicBezTo>
                    <a:pt x="5920" y="6750"/>
                    <a:pt x="5920" y="6654"/>
                    <a:pt x="5920" y="6557"/>
                  </a:cubicBezTo>
                  <a:cubicBezTo>
                    <a:pt x="5920" y="6654"/>
                    <a:pt x="5920" y="6557"/>
                    <a:pt x="5760" y="6557"/>
                  </a:cubicBezTo>
                  <a:cubicBezTo>
                    <a:pt x="5920" y="6557"/>
                    <a:pt x="5920" y="6461"/>
                    <a:pt x="5760" y="6461"/>
                  </a:cubicBezTo>
                  <a:cubicBezTo>
                    <a:pt x="5760" y="6461"/>
                    <a:pt x="5760" y="6461"/>
                    <a:pt x="5760" y="6461"/>
                  </a:cubicBezTo>
                  <a:cubicBezTo>
                    <a:pt x="5760" y="6268"/>
                    <a:pt x="5760" y="6268"/>
                    <a:pt x="5760" y="6268"/>
                  </a:cubicBezTo>
                  <a:cubicBezTo>
                    <a:pt x="5600" y="6268"/>
                    <a:pt x="5600" y="6268"/>
                    <a:pt x="5600" y="6268"/>
                  </a:cubicBezTo>
                  <a:cubicBezTo>
                    <a:pt x="5600" y="6171"/>
                    <a:pt x="5600" y="6171"/>
                    <a:pt x="5600" y="6171"/>
                  </a:cubicBezTo>
                  <a:cubicBezTo>
                    <a:pt x="5440" y="6075"/>
                    <a:pt x="5440" y="6075"/>
                    <a:pt x="5440" y="6075"/>
                  </a:cubicBezTo>
                  <a:cubicBezTo>
                    <a:pt x="5440" y="6075"/>
                    <a:pt x="5440" y="6075"/>
                    <a:pt x="5440" y="6075"/>
                  </a:cubicBezTo>
                  <a:cubicBezTo>
                    <a:pt x="5440" y="5979"/>
                    <a:pt x="5120" y="5979"/>
                    <a:pt x="5120" y="6075"/>
                  </a:cubicBezTo>
                  <a:cubicBezTo>
                    <a:pt x="5120" y="5882"/>
                    <a:pt x="5120" y="5882"/>
                    <a:pt x="5120" y="5786"/>
                  </a:cubicBezTo>
                  <a:cubicBezTo>
                    <a:pt x="4960" y="5689"/>
                    <a:pt x="4640" y="5400"/>
                    <a:pt x="4480" y="5207"/>
                  </a:cubicBezTo>
                  <a:cubicBezTo>
                    <a:pt x="4480" y="5207"/>
                    <a:pt x="4480" y="5207"/>
                    <a:pt x="4480" y="5207"/>
                  </a:cubicBezTo>
                  <a:cubicBezTo>
                    <a:pt x="4480" y="5111"/>
                    <a:pt x="4320" y="5207"/>
                    <a:pt x="4320" y="5111"/>
                  </a:cubicBezTo>
                  <a:cubicBezTo>
                    <a:pt x="4480" y="5111"/>
                    <a:pt x="4480" y="5111"/>
                    <a:pt x="4480" y="5111"/>
                  </a:cubicBezTo>
                  <a:cubicBezTo>
                    <a:pt x="4480" y="5014"/>
                    <a:pt x="4320" y="5014"/>
                    <a:pt x="4320" y="5014"/>
                  </a:cubicBezTo>
                  <a:cubicBezTo>
                    <a:pt x="4160" y="5014"/>
                    <a:pt x="4320" y="5014"/>
                    <a:pt x="4320" y="5014"/>
                  </a:cubicBezTo>
                  <a:cubicBezTo>
                    <a:pt x="4160" y="5014"/>
                    <a:pt x="4160" y="4918"/>
                    <a:pt x="4160" y="4918"/>
                  </a:cubicBezTo>
                  <a:cubicBezTo>
                    <a:pt x="4160" y="4918"/>
                    <a:pt x="4160" y="4918"/>
                    <a:pt x="4320" y="4918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821"/>
                    <a:pt x="4480" y="4918"/>
                    <a:pt x="4640" y="4821"/>
                  </a:cubicBezTo>
                  <a:cubicBezTo>
                    <a:pt x="4480" y="4821"/>
                    <a:pt x="4480" y="4821"/>
                    <a:pt x="4480" y="4821"/>
                  </a:cubicBezTo>
                  <a:cubicBezTo>
                    <a:pt x="4640" y="4821"/>
                    <a:pt x="4800" y="4821"/>
                    <a:pt x="4640" y="4821"/>
                  </a:cubicBezTo>
                  <a:cubicBezTo>
                    <a:pt x="4320" y="4821"/>
                    <a:pt x="4320" y="4821"/>
                    <a:pt x="4320" y="4821"/>
                  </a:cubicBezTo>
                  <a:cubicBezTo>
                    <a:pt x="4320" y="4725"/>
                    <a:pt x="4160" y="4821"/>
                    <a:pt x="4000" y="4725"/>
                  </a:cubicBezTo>
                  <a:cubicBezTo>
                    <a:pt x="4160" y="4821"/>
                    <a:pt x="4160" y="4821"/>
                    <a:pt x="4160" y="4821"/>
                  </a:cubicBezTo>
                  <a:cubicBezTo>
                    <a:pt x="4160" y="4725"/>
                    <a:pt x="4000" y="4725"/>
                    <a:pt x="4000" y="4532"/>
                  </a:cubicBezTo>
                  <a:cubicBezTo>
                    <a:pt x="4000" y="4725"/>
                    <a:pt x="3840" y="4725"/>
                    <a:pt x="3840" y="4725"/>
                  </a:cubicBezTo>
                  <a:cubicBezTo>
                    <a:pt x="3840" y="4532"/>
                    <a:pt x="4000" y="4725"/>
                    <a:pt x="3840" y="4532"/>
                  </a:cubicBezTo>
                  <a:cubicBezTo>
                    <a:pt x="3840" y="4532"/>
                    <a:pt x="3680" y="4436"/>
                    <a:pt x="3680" y="4532"/>
                  </a:cubicBezTo>
                  <a:cubicBezTo>
                    <a:pt x="3520" y="4532"/>
                    <a:pt x="3680" y="4436"/>
                    <a:pt x="3520" y="4436"/>
                  </a:cubicBezTo>
                  <a:cubicBezTo>
                    <a:pt x="3680" y="4339"/>
                    <a:pt x="3840" y="4436"/>
                    <a:pt x="3840" y="4339"/>
                  </a:cubicBezTo>
                  <a:cubicBezTo>
                    <a:pt x="3680" y="4339"/>
                    <a:pt x="3520" y="4243"/>
                    <a:pt x="3520" y="4339"/>
                  </a:cubicBezTo>
                  <a:cubicBezTo>
                    <a:pt x="3520" y="4339"/>
                    <a:pt x="3520" y="4243"/>
                    <a:pt x="3680" y="4339"/>
                  </a:cubicBezTo>
                  <a:cubicBezTo>
                    <a:pt x="3680" y="4243"/>
                    <a:pt x="3360" y="4243"/>
                    <a:pt x="3520" y="4146"/>
                  </a:cubicBezTo>
                  <a:cubicBezTo>
                    <a:pt x="3360" y="4146"/>
                    <a:pt x="3360" y="4146"/>
                    <a:pt x="3360" y="4146"/>
                  </a:cubicBezTo>
                  <a:cubicBezTo>
                    <a:pt x="3360" y="4146"/>
                    <a:pt x="3360" y="4146"/>
                    <a:pt x="3360" y="4146"/>
                  </a:cubicBezTo>
                  <a:cubicBezTo>
                    <a:pt x="3360" y="4146"/>
                    <a:pt x="3200" y="4050"/>
                    <a:pt x="3360" y="4050"/>
                  </a:cubicBezTo>
                  <a:cubicBezTo>
                    <a:pt x="3200" y="3954"/>
                    <a:pt x="3200" y="3954"/>
                    <a:pt x="3200" y="3954"/>
                  </a:cubicBezTo>
                  <a:cubicBezTo>
                    <a:pt x="3200" y="4050"/>
                    <a:pt x="3360" y="4050"/>
                    <a:pt x="3200" y="4146"/>
                  </a:cubicBezTo>
                  <a:cubicBezTo>
                    <a:pt x="3200" y="4050"/>
                    <a:pt x="3040" y="4050"/>
                    <a:pt x="3040" y="4050"/>
                  </a:cubicBezTo>
                  <a:cubicBezTo>
                    <a:pt x="3040" y="3954"/>
                    <a:pt x="3040" y="3954"/>
                    <a:pt x="3040" y="3954"/>
                  </a:cubicBezTo>
                  <a:cubicBezTo>
                    <a:pt x="3040" y="3954"/>
                    <a:pt x="3040" y="3954"/>
                    <a:pt x="2880" y="3954"/>
                  </a:cubicBezTo>
                  <a:cubicBezTo>
                    <a:pt x="3040" y="3954"/>
                    <a:pt x="3040" y="3954"/>
                    <a:pt x="3040" y="3857"/>
                  </a:cubicBezTo>
                  <a:cubicBezTo>
                    <a:pt x="2880" y="3857"/>
                    <a:pt x="2880" y="3857"/>
                    <a:pt x="2880" y="3857"/>
                  </a:cubicBezTo>
                  <a:cubicBezTo>
                    <a:pt x="2720" y="3857"/>
                    <a:pt x="3040" y="3857"/>
                    <a:pt x="2880" y="3761"/>
                  </a:cubicBezTo>
                  <a:cubicBezTo>
                    <a:pt x="3040" y="3761"/>
                    <a:pt x="3040" y="3761"/>
                    <a:pt x="3040" y="3761"/>
                  </a:cubicBezTo>
                  <a:cubicBezTo>
                    <a:pt x="3040" y="3761"/>
                    <a:pt x="3040" y="3761"/>
                    <a:pt x="3040" y="3568"/>
                  </a:cubicBezTo>
                  <a:cubicBezTo>
                    <a:pt x="2880" y="3568"/>
                    <a:pt x="2720" y="3568"/>
                    <a:pt x="2720" y="3761"/>
                  </a:cubicBezTo>
                  <a:cubicBezTo>
                    <a:pt x="2720" y="3568"/>
                    <a:pt x="2720" y="3568"/>
                    <a:pt x="2720" y="3568"/>
                  </a:cubicBezTo>
                  <a:cubicBezTo>
                    <a:pt x="2880" y="3568"/>
                    <a:pt x="2880" y="3568"/>
                    <a:pt x="2880" y="3568"/>
                  </a:cubicBezTo>
                  <a:cubicBezTo>
                    <a:pt x="2880" y="3471"/>
                    <a:pt x="2880" y="3471"/>
                    <a:pt x="2880" y="3471"/>
                  </a:cubicBezTo>
                  <a:cubicBezTo>
                    <a:pt x="2720" y="3471"/>
                    <a:pt x="2720" y="3471"/>
                    <a:pt x="2720" y="3471"/>
                  </a:cubicBezTo>
                  <a:cubicBezTo>
                    <a:pt x="2720" y="3471"/>
                    <a:pt x="2720" y="3471"/>
                    <a:pt x="2720" y="3471"/>
                  </a:cubicBezTo>
                  <a:cubicBezTo>
                    <a:pt x="2720" y="3375"/>
                    <a:pt x="2720" y="3471"/>
                    <a:pt x="2720" y="3471"/>
                  </a:cubicBezTo>
                  <a:cubicBezTo>
                    <a:pt x="2720" y="3375"/>
                    <a:pt x="2720" y="3279"/>
                    <a:pt x="2720" y="3279"/>
                  </a:cubicBezTo>
                  <a:cubicBezTo>
                    <a:pt x="2720" y="3279"/>
                    <a:pt x="2720" y="3279"/>
                    <a:pt x="2720" y="3279"/>
                  </a:cubicBezTo>
                  <a:cubicBezTo>
                    <a:pt x="2720" y="3182"/>
                    <a:pt x="2720" y="3182"/>
                    <a:pt x="2720" y="3182"/>
                  </a:cubicBezTo>
                  <a:cubicBezTo>
                    <a:pt x="2880" y="3279"/>
                    <a:pt x="2720" y="3182"/>
                    <a:pt x="2880" y="3182"/>
                  </a:cubicBezTo>
                  <a:cubicBezTo>
                    <a:pt x="2880" y="3086"/>
                    <a:pt x="2720" y="3086"/>
                    <a:pt x="2720" y="3086"/>
                  </a:cubicBezTo>
                  <a:cubicBezTo>
                    <a:pt x="2720" y="3182"/>
                    <a:pt x="2400" y="3086"/>
                    <a:pt x="2240" y="3182"/>
                  </a:cubicBezTo>
                  <a:cubicBezTo>
                    <a:pt x="2080" y="3086"/>
                    <a:pt x="2720" y="2989"/>
                    <a:pt x="2240" y="2893"/>
                  </a:cubicBezTo>
                  <a:cubicBezTo>
                    <a:pt x="2240" y="2893"/>
                    <a:pt x="2080" y="2893"/>
                    <a:pt x="2080" y="2989"/>
                  </a:cubicBezTo>
                  <a:cubicBezTo>
                    <a:pt x="2080" y="2893"/>
                    <a:pt x="1920" y="2989"/>
                    <a:pt x="1920" y="2893"/>
                  </a:cubicBezTo>
                  <a:cubicBezTo>
                    <a:pt x="2080" y="2893"/>
                    <a:pt x="2080" y="2796"/>
                    <a:pt x="2240" y="2796"/>
                  </a:cubicBezTo>
                  <a:cubicBezTo>
                    <a:pt x="2080" y="2796"/>
                    <a:pt x="2240" y="2893"/>
                    <a:pt x="2240" y="2893"/>
                  </a:cubicBezTo>
                  <a:cubicBezTo>
                    <a:pt x="2240" y="2796"/>
                    <a:pt x="2400" y="2796"/>
                    <a:pt x="2240" y="2796"/>
                  </a:cubicBezTo>
                  <a:cubicBezTo>
                    <a:pt x="2240" y="2700"/>
                    <a:pt x="2240" y="2700"/>
                    <a:pt x="2080" y="2700"/>
                  </a:cubicBezTo>
                  <a:cubicBezTo>
                    <a:pt x="2080" y="2700"/>
                    <a:pt x="2240" y="2796"/>
                    <a:pt x="2080" y="2796"/>
                  </a:cubicBezTo>
                  <a:cubicBezTo>
                    <a:pt x="1920" y="2700"/>
                    <a:pt x="2080" y="2604"/>
                    <a:pt x="1920" y="2604"/>
                  </a:cubicBezTo>
                  <a:cubicBezTo>
                    <a:pt x="1920" y="2700"/>
                    <a:pt x="1920" y="2700"/>
                    <a:pt x="1760" y="2796"/>
                  </a:cubicBezTo>
                  <a:cubicBezTo>
                    <a:pt x="1760" y="2700"/>
                    <a:pt x="1760" y="2700"/>
                    <a:pt x="1760" y="2700"/>
                  </a:cubicBezTo>
                  <a:cubicBezTo>
                    <a:pt x="1760" y="2700"/>
                    <a:pt x="1760" y="2700"/>
                    <a:pt x="1760" y="2700"/>
                  </a:cubicBezTo>
                  <a:cubicBezTo>
                    <a:pt x="1760" y="2604"/>
                    <a:pt x="1600" y="2700"/>
                    <a:pt x="1600" y="2604"/>
                  </a:cubicBezTo>
                  <a:cubicBezTo>
                    <a:pt x="1600" y="2507"/>
                    <a:pt x="1600" y="2507"/>
                    <a:pt x="1600" y="2507"/>
                  </a:cubicBezTo>
                  <a:cubicBezTo>
                    <a:pt x="1760" y="2507"/>
                    <a:pt x="1760" y="2700"/>
                    <a:pt x="1920" y="2604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760" y="2507"/>
                    <a:pt x="1760" y="2507"/>
                    <a:pt x="1760" y="2507"/>
                  </a:cubicBezTo>
                  <a:cubicBezTo>
                    <a:pt x="1760" y="2507"/>
                    <a:pt x="1920" y="2411"/>
                    <a:pt x="1760" y="2314"/>
                  </a:cubicBezTo>
                  <a:cubicBezTo>
                    <a:pt x="1600" y="2314"/>
                    <a:pt x="1600" y="2314"/>
                    <a:pt x="1600" y="2314"/>
                  </a:cubicBezTo>
                  <a:cubicBezTo>
                    <a:pt x="1600" y="2218"/>
                    <a:pt x="1600" y="2218"/>
                    <a:pt x="1440" y="2218"/>
                  </a:cubicBezTo>
                  <a:cubicBezTo>
                    <a:pt x="1600" y="2218"/>
                    <a:pt x="1440" y="2121"/>
                    <a:pt x="1600" y="2218"/>
                  </a:cubicBezTo>
                  <a:cubicBezTo>
                    <a:pt x="1600" y="2314"/>
                    <a:pt x="1600" y="2314"/>
                    <a:pt x="1600" y="2314"/>
                  </a:cubicBezTo>
                  <a:cubicBezTo>
                    <a:pt x="1760" y="2218"/>
                    <a:pt x="1760" y="2411"/>
                    <a:pt x="1920" y="2314"/>
                  </a:cubicBezTo>
                  <a:cubicBezTo>
                    <a:pt x="1760" y="2314"/>
                    <a:pt x="1920" y="2218"/>
                    <a:pt x="2080" y="2218"/>
                  </a:cubicBezTo>
                  <a:cubicBezTo>
                    <a:pt x="1920" y="2218"/>
                    <a:pt x="1920" y="2218"/>
                    <a:pt x="1920" y="2218"/>
                  </a:cubicBezTo>
                  <a:cubicBezTo>
                    <a:pt x="1760" y="2218"/>
                    <a:pt x="1920" y="2218"/>
                    <a:pt x="1760" y="2218"/>
                  </a:cubicBezTo>
                  <a:cubicBezTo>
                    <a:pt x="1760" y="2218"/>
                    <a:pt x="1600" y="2121"/>
                    <a:pt x="1600" y="2121"/>
                  </a:cubicBezTo>
                  <a:cubicBezTo>
                    <a:pt x="1600" y="1929"/>
                    <a:pt x="1600" y="1929"/>
                    <a:pt x="1600" y="2121"/>
                  </a:cubicBezTo>
                  <a:cubicBezTo>
                    <a:pt x="1600" y="1832"/>
                    <a:pt x="1440" y="1736"/>
                    <a:pt x="1440" y="1639"/>
                  </a:cubicBezTo>
                  <a:cubicBezTo>
                    <a:pt x="1280" y="1736"/>
                    <a:pt x="1280" y="1543"/>
                    <a:pt x="1280" y="1639"/>
                  </a:cubicBezTo>
                  <a:cubicBezTo>
                    <a:pt x="1120" y="1736"/>
                    <a:pt x="1120" y="1736"/>
                    <a:pt x="1120" y="1736"/>
                  </a:cubicBezTo>
                  <a:cubicBezTo>
                    <a:pt x="1120" y="1736"/>
                    <a:pt x="1120" y="1736"/>
                    <a:pt x="1120" y="1736"/>
                  </a:cubicBezTo>
                  <a:cubicBezTo>
                    <a:pt x="1120" y="1736"/>
                    <a:pt x="1280" y="1639"/>
                    <a:pt x="1120" y="1543"/>
                  </a:cubicBezTo>
                  <a:cubicBezTo>
                    <a:pt x="1120" y="1639"/>
                    <a:pt x="1280" y="1543"/>
                    <a:pt x="1280" y="1543"/>
                  </a:cubicBezTo>
                  <a:cubicBezTo>
                    <a:pt x="1280" y="1543"/>
                    <a:pt x="1440" y="1543"/>
                    <a:pt x="1440" y="1543"/>
                  </a:cubicBezTo>
                  <a:cubicBezTo>
                    <a:pt x="1280" y="1446"/>
                    <a:pt x="1120" y="1446"/>
                    <a:pt x="800" y="1350"/>
                  </a:cubicBezTo>
                  <a:cubicBezTo>
                    <a:pt x="800" y="1157"/>
                    <a:pt x="640" y="964"/>
                    <a:pt x="640" y="868"/>
                  </a:cubicBezTo>
                  <a:cubicBezTo>
                    <a:pt x="640" y="868"/>
                    <a:pt x="640" y="868"/>
                    <a:pt x="640" y="868"/>
                  </a:cubicBezTo>
                  <a:cubicBezTo>
                    <a:pt x="640" y="771"/>
                    <a:pt x="640" y="868"/>
                    <a:pt x="640" y="771"/>
                  </a:cubicBezTo>
                  <a:cubicBezTo>
                    <a:pt x="640" y="771"/>
                    <a:pt x="640" y="771"/>
                    <a:pt x="640" y="771"/>
                  </a:cubicBezTo>
                  <a:cubicBezTo>
                    <a:pt x="640" y="771"/>
                    <a:pt x="640" y="579"/>
                    <a:pt x="320" y="675"/>
                  </a:cubicBezTo>
                  <a:cubicBezTo>
                    <a:pt x="480" y="675"/>
                    <a:pt x="480" y="675"/>
                    <a:pt x="480" y="675"/>
                  </a:cubicBezTo>
                  <a:cubicBezTo>
                    <a:pt x="480" y="579"/>
                    <a:pt x="480" y="579"/>
                    <a:pt x="480" y="579"/>
                  </a:cubicBezTo>
                  <a:cubicBezTo>
                    <a:pt x="480" y="579"/>
                    <a:pt x="480" y="579"/>
                    <a:pt x="640" y="579"/>
                  </a:cubicBezTo>
                  <a:cubicBezTo>
                    <a:pt x="640" y="482"/>
                    <a:pt x="480" y="482"/>
                    <a:pt x="320" y="386"/>
                  </a:cubicBezTo>
                  <a:cubicBezTo>
                    <a:pt x="320" y="482"/>
                    <a:pt x="320" y="482"/>
                    <a:pt x="320" y="482"/>
                  </a:cubicBezTo>
                  <a:cubicBezTo>
                    <a:pt x="160" y="386"/>
                    <a:pt x="160" y="289"/>
                    <a:pt x="0" y="193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60" y="96"/>
                    <a:pt x="160" y="0"/>
                    <a:pt x="0" y="0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320" y="193"/>
                    <a:pt x="160" y="96"/>
                    <a:pt x="160" y="193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193"/>
                    <a:pt x="320" y="193"/>
                    <a:pt x="320" y="193"/>
                  </a:cubicBezTo>
                  <a:cubicBezTo>
                    <a:pt x="320" y="193"/>
                    <a:pt x="320" y="193"/>
                    <a:pt x="480" y="193"/>
                  </a:cubicBezTo>
                  <a:cubicBezTo>
                    <a:pt x="480" y="193"/>
                    <a:pt x="480" y="193"/>
                    <a:pt x="480" y="193"/>
                  </a:cubicBezTo>
                  <a:cubicBezTo>
                    <a:pt x="480" y="193"/>
                    <a:pt x="480" y="193"/>
                    <a:pt x="640" y="289"/>
                  </a:cubicBezTo>
                  <a:cubicBezTo>
                    <a:pt x="480" y="289"/>
                    <a:pt x="640" y="386"/>
                    <a:pt x="480" y="386"/>
                  </a:cubicBezTo>
                  <a:cubicBezTo>
                    <a:pt x="640" y="289"/>
                    <a:pt x="640" y="386"/>
                    <a:pt x="640" y="482"/>
                  </a:cubicBezTo>
                  <a:cubicBezTo>
                    <a:pt x="640" y="579"/>
                    <a:pt x="800" y="579"/>
                    <a:pt x="800" y="675"/>
                  </a:cubicBezTo>
                  <a:cubicBezTo>
                    <a:pt x="800" y="675"/>
                    <a:pt x="640" y="675"/>
                    <a:pt x="640" y="579"/>
                  </a:cubicBezTo>
                  <a:cubicBezTo>
                    <a:pt x="640" y="675"/>
                    <a:pt x="640" y="675"/>
                    <a:pt x="640" y="771"/>
                  </a:cubicBezTo>
                  <a:cubicBezTo>
                    <a:pt x="640" y="771"/>
                    <a:pt x="800" y="771"/>
                    <a:pt x="1120" y="771"/>
                  </a:cubicBezTo>
                  <a:cubicBezTo>
                    <a:pt x="800" y="771"/>
                    <a:pt x="800" y="771"/>
                    <a:pt x="800" y="771"/>
                  </a:cubicBezTo>
                  <a:cubicBezTo>
                    <a:pt x="1120" y="868"/>
                    <a:pt x="1280" y="868"/>
                    <a:pt x="1280" y="868"/>
                  </a:cubicBezTo>
                  <a:cubicBezTo>
                    <a:pt x="1440" y="964"/>
                    <a:pt x="1600" y="1254"/>
                    <a:pt x="1600" y="1350"/>
                  </a:cubicBezTo>
                  <a:cubicBezTo>
                    <a:pt x="1600" y="1350"/>
                    <a:pt x="1600" y="1350"/>
                    <a:pt x="1600" y="1350"/>
                  </a:cubicBezTo>
                  <a:cubicBezTo>
                    <a:pt x="1600" y="1350"/>
                    <a:pt x="1600" y="1543"/>
                    <a:pt x="1760" y="1543"/>
                  </a:cubicBezTo>
                  <a:cubicBezTo>
                    <a:pt x="1920" y="1639"/>
                    <a:pt x="2240" y="1832"/>
                    <a:pt x="2080" y="1929"/>
                  </a:cubicBezTo>
                  <a:cubicBezTo>
                    <a:pt x="2400" y="2218"/>
                    <a:pt x="2720" y="2314"/>
                    <a:pt x="2880" y="2604"/>
                  </a:cubicBezTo>
                  <a:cubicBezTo>
                    <a:pt x="2720" y="2604"/>
                    <a:pt x="2720" y="2604"/>
                    <a:pt x="2720" y="2604"/>
                  </a:cubicBezTo>
                  <a:cubicBezTo>
                    <a:pt x="2880" y="2604"/>
                    <a:pt x="2720" y="2604"/>
                    <a:pt x="2880" y="2700"/>
                  </a:cubicBezTo>
                  <a:cubicBezTo>
                    <a:pt x="2880" y="2604"/>
                    <a:pt x="3040" y="2700"/>
                    <a:pt x="3040" y="2700"/>
                  </a:cubicBezTo>
                  <a:cubicBezTo>
                    <a:pt x="3040" y="2893"/>
                    <a:pt x="3360" y="2989"/>
                    <a:pt x="3520" y="3086"/>
                  </a:cubicBezTo>
                  <a:cubicBezTo>
                    <a:pt x="3360" y="3086"/>
                    <a:pt x="3360" y="3086"/>
                    <a:pt x="3360" y="3086"/>
                  </a:cubicBezTo>
                  <a:cubicBezTo>
                    <a:pt x="3680" y="3182"/>
                    <a:pt x="3680" y="3279"/>
                    <a:pt x="3680" y="3471"/>
                  </a:cubicBezTo>
                  <a:cubicBezTo>
                    <a:pt x="3680" y="3471"/>
                    <a:pt x="3680" y="3471"/>
                    <a:pt x="3680" y="3471"/>
                  </a:cubicBezTo>
                  <a:cubicBezTo>
                    <a:pt x="4000" y="3471"/>
                    <a:pt x="4000" y="3471"/>
                    <a:pt x="4160" y="3568"/>
                  </a:cubicBezTo>
                  <a:cubicBezTo>
                    <a:pt x="4160" y="3761"/>
                    <a:pt x="4320" y="3857"/>
                    <a:pt x="4320" y="3954"/>
                  </a:cubicBezTo>
                  <a:cubicBezTo>
                    <a:pt x="4800" y="4146"/>
                    <a:pt x="4960" y="4436"/>
                    <a:pt x="5120" y="4821"/>
                  </a:cubicBezTo>
                  <a:cubicBezTo>
                    <a:pt x="5120" y="4821"/>
                    <a:pt x="5120" y="4821"/>
                    <a:pt x="5120" y="4821"/>
                  </a:cubicBezTo>
                  <a:cubicBezTo>
                    <a:pt x="5600" y="4918"/>
                    <a:pt x="5920" y="5400"/>
                    <a:pt x="6080" y="5593"/>
                  </a:cubicBezTo>
                  <a:cubicBezTo>
                    <a:pt x="5920" y="5593"/>
                    <a:pt x="5920" y="5593"/>
                    <a:pt x="5920" y="5593"/>
                  </a:cubicBezTo>
                  <a:cubicBezTo>
                    <a:pt x="5920" y="5689"/>
                    <a:pt x="6080" y="5786"/>
                    <a:pt x="6080" y="5689"/>
                  </a:cubicBezTo>
                  <a:cubicBezTo>
                    <a:pt x="6240" y="5786"/>
                    <a:pt x="6400" y="5882"/>
                    <a:pt x="6240" y="5979"/>
                  </a:cubicBezTo>
                  <a:cubicBezTo>
                    <a:pt x="6400" y="6075"/>
                    <a:pt x="6400" y="5979"/>
                    <a:pt x="6560" y="6075"/>
                  </a:cubicBezTo>
                  <a:cubicBezTo>
                    <a:pt x="6880" y="6171"/>
                    <a:pt x="6880" y="6171"/>
                    <a:pt x="7040" y="6461"/>
                  </a:cubicBezTo>
                  <a:cubicBezTo>
                    <a:pt x="7040" y="6268"/>
                    <a:pt x="7040" y="6268"/>
                    <a:pt x="7040" y="6268"/>
                  </a:cubicBezTo>
                  <a:cubicBezTo>
                    <a:pt x="6880" y="6461"/>
                    <a:pt x="6880" y="6461"/>
                    <a:pt x="6880" y="6461"/>
                  </a:cubicBezTo>
                  <a:cubicBezTo>
                    <a:pt x="7040" y="6461"/>
                    <a:pt x="7040" y="6654"/>
                    <a:pt x="7040" y="6557"/>
                  </a:cubicBezTo>
                  <a:cubicBezTo>
                    <a:pt x="7040" y="6750"/>
                    <a:pt x="7520" y="6750"/>
                    <a:pt x="7520" y="7039"/>
                  </a:cubicBezTo>
                  <a:cubicBezTo>
                    <a:pt x="7520" y="6943"/>
                    <a:pt x="7520" y="7039"/>
                    <a:pt x="7680" y="7039"/>
                  </a:cubicBezTo>
                  <a:cubicBezTo>
                    <a:pt x="7680" y="7136"/>
                    <a:pt x="7840" y="7329"/>
                    <a:pt x="8000" y="7425"/>
                  </a:cubicBezTo>
                  <a:cubicBezTo>
                    <a:pt x="7840" y="7425"/>
                    <a:pt x="7840" y="7425"/>
                    <a:pt x="7840" y="7425"/>
                  </a:cubicBezTo>
                  <a:cubicBezTo>
                    <a:pt x="8000" y="7521"/>
                    <a:pt x="8000" y="7425"/>
                    <a:pt x="8000" y="7425"/>
                  </a:cubicBezTo>
                  <a:cubicBezTo>
                    <a:pt x="8320" y="7618"/>
                    <a:pt x="8320" y="7907"/>
                    <a:pt x="8640" y="8100"/>
                  </a:cubicBezTo>
                  <a:cubicBezTo>
                    <a:pt x="8960" y="8486"/>
                    <a:pt x="9120" y="8775"/>
                    <a:pt x="9760" y="9161"/>
                  </a:cubicBezTo>
                  <a:cubicBezTo>
                    <a:pt x="9600" y="9161"/>
                    <a:pt x="9600" y="9161"/>
                    <a:pt x="9600" y="9161"/>
                  </a:cubicBezTo>
                  <a:cubicBezTo>
                    <a:pt x="9920" y="9257"/>
                    <a:pt x="9760" y="9450"/>
                    <a:pt x="10080" y="9450"/>
                  </a:cubicBezTo>
                  <a:cubicBezTo>
                    <a:pt x="10080" y="9450"/>
                    <a:pt x="10240" y="9546"/>
                    <a:pt x="10080" y="9546"/>
                  </a:cubicBezTo>
                  <a:cubicBezTo>
                    <a:pt x="10240" y="9643"/>
                    <a:pt x="10240" y="9932"/>
                    <a:pt x="10400" y="9932"/>
                  </a:cubicBezTo>
                  <a:cubicBezTo>
                    <a:pt x="10240" y="9932"/>
                    <a:pt x="10240" y="9932"/>
                    <a:pt x="10240" y="9932"/>
                  </a:cubicBezTo>
                  <a:cubicBezTo>
                    <a:pt x="10400" y="10029"/>
                    <a:pt x="10560" y="10125"/>
                    <a:pt x="10560" y="10318"/>
                  </a:cubicBezTo>
                  <a:cubicBezTo>
                    <a:pt x="10560" y="10318"/>
                    <a:pt x="10560" y="10221"/>
                    <a:pt x="10560" y="10318"/>
                  </a:cubicBezTo>
                  <a:cubicBezTo>
                    <a:pt x="10560" y="10318"/>
                    <a:pt x="10720" y="10318"/>
                    <a:pt x="10720" y="10414"/>
                  </a:cubicBezTo>
                  <a:cubicBezTo>
                    <a:pt x="10720" y="10511"/>
                    <a:pt x="10720" y="10414"/>
                    <a:pt x="10720" y="10414"/>
                  </a:cubicBezTo>
                  <a:cubicBezTo>
                    <a:pt x="11200" y="10704"/>
                    <a:pt x="11360" y="10993"/>
                    <a:pt x="11680" y="11282"/>
                  </a:cubicBezTo>
                  <a:cubicBezTo>
                    <a:pt x="11840" y="11475"/>
                    <a:pt x="11520" y="11379"/>
                    <a:pt x="11840" y="11475"/>
                  </a:cubicBezTo>
                  <a:cubicBezTo>
                    <a:pt x="11680" y="11475"/>
                    <a:pt x="11840" y="11475"/>
                    <a:pt x="11840" y="11475"/>
                  </a:cubicBezTo>
                  <a:cubicBezTo>
                    <a:pt x="12000" y="11668"/>
                    <a:pt x="11680" y="11764"/>
                    <a:pt x="11840" y="11764"/>
                  </a:cubicBezTo>
                  <a:cubicBezTo>
                    <a:pt x="12000" y="11764"/>
                    <a:pt x="12000" y="11764"/>
                    <a:pt x="12000" y="11764"/>
                  </a:cubicBezTo>
                  <a:cubicBezTo>
                    <a:pt x="12160" y="11861"/>
                    <a:pt x="12000" y="11861"/>
                    <a:pt x="12160" y="11957"/>
                  </a:cubicBezTo>
                  <a:cubicBezTo>
                    <a:pt x="12160" y="11957"/>
                    <a:pt x="12160" y="11957"/>
                    <a:pt x="12160" y="11957"/>
                  </a:cubicBezTo>
                  <a:cubicBezTo>
                    <a:pt x="12480" y="12054"/>
                    <a:pt x="12480" y="12246"/>
                    <a:pt x="12800" y="12343"/>
                  </a:cubicBezTo>
                  <a:cubicBezTo>
                    <a:pt x="13440" y="13018"/>
                    <a:pt x="14240" y="13693"/>
                    <a:pt x="14720" y="14368"/>
                  </a:cubicBezTo>
                  <a:cubicBezTo>
                    <a:pt x="15520" y="14946"/>
                    <a:pt x="16160" y="15621"/>
                    <a:pt x="16800" y="16296"/>
                  </a:cubicBezTo>
                  <a:cubicBezTo>
                    <a:pt x="16800" y="16489"/>
                    <a:pt x="16800" y="16489"/>
                    <a:pt x="16960" y="16586"/>
                  </a:cubicBezTo>
                  <a:cubicBezTo>
                    <a:pt x="16960" y="16586"/>
                    <a:pt x="16960" y="16586"/>
                    <a:pt x="16960" y="16682"/>
                  </a:cubicBezTo>
                  <a:cubicBezTo>
                    <a:pt x="17120" y="16586"/>
                    <a:pt x="17120" y="16875"/>
                    <a:pt x="17280" y="16875"/>
                  </a:cubicBezTo>
                  <a:cubicBezTo>
                    <a:pt x="17440" y="17068"/>
                    <a:pt x="17760" y="17261"/>
                    <a:pt x="17920" y="17454"/>
                  </a:cubicBezTo>
                  <a:cubicBezTo>
                    <a:pt x="17920" y="17454"/>
                    <a:pt x="17760" y="17454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7920" y="17550"/>
                    <a:pt x="17920" y="17550"/>
                    <a:pt x="17920" y="17550"/>
                  </a:cubicBezTo>
                  <a:cubicBezTo>
                    <a:pt x="18080" y="17550"/>
                    <a:pt x="18080" y="17743"/>
                    <a:pt x="18080" y="17550"/>
                  </a:cubicBezTo>
                  <a:cubicBezTo>
                    <a:pt x="18880" y="18225"/>
                    <a:pt x="19040" y="18900"/>
                    <a:pt x="19840" y="19575"/>
                  </a:cubicBezTo>
                  <a:cubicBezTo>
                    <a:pt x="19840" y="19671"/>
                    <a:pt x="20160" y="19864"/>
                    <a:pt x="20320" y="20057"/>
                  </a:cubicBezTo>
                  <a:cubicBezTo>
                    <a:pt x="20800" y="20539"/>
                    <a:pt x="20960" y="20925"/>
                    <a:pt x="21600" y="21504"/>
                  </a:cubicBezTo>
                  <a:cubicBezTo>
                    <a:pt x="21600" y="21504"/>
                    <a:pt x="21280" y="21600"/>
                    <a:pt x="20960" y="2140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4" name="شكل حر 118"/>
            <p:cNvSpPr/>
            <p:nvPr/>
          </p:nvSpPr>
          <p:spPr>
            <a:xfrm flipH="1">
              <a:off x="1196762" y="1744587"/>
              <a:ext cx="383082" cy="647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fill="norm" stroke="1" extrusionOk="0">
                  <a:moveTo>
                    <a:pt x="21098" y="21403"/>
                  </a:moveTo>
                  <a:cubicBezTo>
                    <a:pt x="20428" y="21205"/>
                    <a:pt x="20428" y="20712"/>
                    <a:pt x="19926" y="20515"/>
                  </a:cubicBezTo>
                  <a:cubicBezTo>
                    <a:pt x="19926" y="20515"/>
                    <a:pt x="20093" y="20515"/>
                    <a:pt x="20093" y="20416"/>
                  </a:cubicBezTo>
                  <a:cubicBezTo>
                    <a:pt x="19591" y="20318"/>
                    <a:pt x="19256" y="19825"/>
                    <a:pt x="19088" y="19430"/>
                  </a:cubicBezTo>
                  <a:cubicBezTo>
                    <a:pt x="19088" y="19430"/>
                    <a:pt x="19088" y="19430"/>
                    <a:pt x="19088" y="19430"/>
                  </a:cubicBezTo>
                  <a:cubicBezTo>
                    <a:pt x="19088" y="19332"/>
                    <a:pt x="18921" y="19332"/>
                    <a:pt x="18753" y="19233"/>
                  </a:cubicBezTo>
                  <a:cubicBezTo>
                    <a:pt x="18921" y="19233"/>
                    <a:pt x="18921" y="19233"/>
                    <a:pt x="18921" y="19233"/>
                  </a:cubicBezTo>
                  <a:cubicBezTo>
                    <a:pt x="18753" y="19233"/>
                    <a:pt x="18753" y="19036"/>
                    <a:pt x="18586" y="19036"/>
                  </a:cubicBezTo>
                  <a:cubicBezTo>
                    <a:pt x="18586" y="19036"/>
                    <a:pt x="18753" y="19036"/>
                    <a:pt x="18753" y="18937"/>
                  </a:cubicBezTo>
                  <a:cubicBezTo>
                    <a:pt x="18586" y="18937"/>
                    <a:pt x="18586" y="18937"/>
                    <a:pt x="18586" y="18937"/>
                  </a:cubicBezTo>
                  <a:cubicBezTo>
                    <a:pt x="18251" y="18937"/>
                    <a:pt x="18251" y="18641"/>
                    <a:pt x="18251" y="18542"/>
                  </a:cubicBezTo>
                  <a:cubicBezTo>
                    <a:pt x="18251" y="18542"/>
                    <a:pt x="18251" y="18542"/>
                    <a:pt x="18251" y="18542"/>
                  </a:cubicBezTo>
                  <a:cubicBezTo>
                    <a:pt x="17749" y="18444"/>
                    <a:pt x="17414" y="18049"/>
                    <a:pt x="17079" y="17753"/>
                  </a:cubicBezTo>
                  <a:cubicBezTo>
                    <a:pt x="17247" y="17753"/>
                    <a:pt x="17247" y="17753"/>
                    <a:pt x="17247" y="17753"/>
                  </a:cubicBezTo>
                  <a:cubicBezTo>
                    <a:pt x="17247" y="17753"/>
                    <a:pt x="17079" y="17753"/>
                    <a:pt x="17079" y="17753"/>
                  </a:cubicBezTo>
                  <a:cubicBezTo>
                    <a:pt x="17079" y="17655"/>
                    <a:pt x="16912" y="17655"/>
                    <a:pt x="16912" y="17556"/>
                  </a:cubicBezTo>
                  <a:cubicBezTo>
                    <a:pt x="16912" y="17556"/>
                    <a:pt x="16912" y="17556"/>
                    <a:pt x="16912" y="17556"/>
                  </a:cubicBezTo>
                  <a:cubicBezTo>
                    <a:pt x="16744" y="17458"/>
                    <a:pt x="16912" y="17458"/>
                    <a:pt x="16744" y="17359"/>
                  </a:cubicBezTo>
                  <a:cubicBezTo>
                    <a:pt x="16744" y="17359"/>
                    <a:pt x="16744" y="17359"/>
                    <a:pt x="16744" y="17359"/>
                  </a:cubicBezTo>
                  <a:cubicBezTo>
                    <a:pt x="16577" y="17359"/>
                    <a:pt x="16744" y="17162"/>
                    <a:pt x="16577" y="17162"/>
                  </a:cubicBezTo>
                  <a:cubicBezTo>
                    <a:pt x="16577" y="17162"/>
                    <a:pt x="16577" y="17162"/>
                    <a:pt x="16577" y="17162"/>
                  </a:cubicBezTo>
                  <a:cubicBezTo>
                    <a:pt x="16577" y="17063"/>
                    <a:pt x="16577" y="17063"/>
                    <a:pt x="16577" y="17063"/>
                  </a:cubicBezTo>
                  <a:cubicBezTo>
                    <a:pt x="16577" y="17063"/>
                    <a:pt x="16577" y="17063"/>
                    <a:pt x="16577" y="17063"/>
                  </a:cubicBezTo>
                  <a:cubicBezTo>
                    <a:pt x="16242" y="16964"/>
                    <a:pt x="16242" y="16866"/>
                    <a:pt x="16074" y="16964"/>
                  </a:cubicBezTo>
                  <a:cubicBezTo>
                    <a:pt x="16242" y="16866"/>
                    <a:pt x="16242" y="16964"/>
                    <a:pt x="16242" y="16866"/>
                  </a:cubicBezTo>
                  <a:cubicBezTo>
                    <a:pt x="16074" y="16570"/>
                    <a:pt x="15740" y="16175"/>
                    <a:pt x="15405" y="15879"/>
                  </a:cubicBezTo>
                  <a:cubicBezTo>
                    <a:pt x="15405" y="15781"/>
                    <a:pt x="15405" y="15781"/>
                    <a:pt x="15405" y="15781"/>
                  </a:cubicBezTo>
                  <a:cubicBezTo>
                    <a:pt x="15237" y="15781"/>
                    <a:pt x="15237" y="15682"/>
                    <a:pt x="15070" y="15682"/>
                  </a:cubicBezTo>
                  <a:cubicBezTo>
                    <a:pt x="15070" y="15682"/>
                    <a:pt x="15237" y="15682"/>
                    <a:pt x="15070" y="15682"/>
                  </a:cubicBezTo>
                  <a:cubicBezTo>
                    <a:pt x="15070" y="15485"/>
                    <a:pt x="14902" y="15485"/>
                    <a:pt x="14902" y="15485"/>
                  </a:cubicBezTo>
                  <a:cubicBezTo>
                    <a:pt x="15070" y="15485"/>
                    <a:pt x="15070" y="15485"/>
                    <a:pt x="15070" y="15386"/>
                  </a:cubicBezTo>
                  <a:cubicBezTo>
                    <a:pt x="14902" y="15386"/>
                    <a:pt x="14902" y="15288"/>
                    <a:pt x="14735" y="15288"/>
                  </a:cubicBezTo>
                  <a:cubicBezTo>
                    <a:pt x="14902" y="15288"/>
                    <a:pt x="14902" y="15288"/>
                    <a:pt x="14902" y="15288"/>
                  </a:cubicBezTo>
                  <a:cubicBezTo>
                    <a:pt x="14735" y="15189"/>
                    <a:pt x="14735" y="15189"/>
                    <a:pt x="14567" y="15189"/>
                  </a:cubicBezTo>
                  <a:cubicBezTo>
                    <a:pt x="14735" y="15189"/>
                    <a:pt x="14735" y="15189"/>
                    <a:pt x="14735" y="15189"/>
                  </a:cubicBezTo>
                  <a:cubicBezTo>
                    <a:pt x="14735" y="14992"/>
                    <a:pt x="14567" y="15189"/>
                    <a:pt x="14400" y="15090"/>
                  </a:cubicBezTo>
                  <a:cubicBezTo>
                    <a:pt x="14567" y="15090"/>
                    <a:pt x="14567" y="15090"/>
                    <a:pt x="14567" y="15090"/>
                  </a:cubicBezTo>
                  <a:cubicBezTo>
                    <a:pt x="14400" y="14992"/>
                    <a:pt x="14233" y="14893"/>
                    <a:pt x="14065" y="14795"/>
                  </a:cubicBezTo>
                  <a:cubicBezTo>
                    <a:pt x="14233" y="14795"/>
                    <a:pt x="14233" y="14795"/>
                    <a:pt x="14233" y="14795"/>
                  </a:cubicBezTo>
                  <a:cubicBezTo>
                    <a:pt x="14065" y="14696"/>
                    <a:pt x="14065" y="14499"/>
                    <a:pt x="13898" y="14499"/>
                  </a:cubicBezTo>
                  <a:cubicBezTo>
                    <a:pt x="13898" y="14400"/>
                    <a:pt x="14065" y="14400"/>
                    <a:pt x="13898" y="14301"/>
                  </a:cubicBezTo>
                  <a:cubicBezTo>
                    <a:pt x="13730" y="14400"/>
                    <a:pt x="13730" y="14203"/>
                    <a:pt x="13730" y="14301"/>
                  </a:cubicBezTo>
                  <a:cubicBezTo>
                    <a:pt x="13730" y="14203"/>
                    <a:pt x="13563" y="14005"/>
                    <a:pt x="13563" y="14005"/>
                  </a:cubicBezTo>
                  <a:cubicBezTo>
                    <a:pt x="13563" y="14005"/>
                    <a:pt x="13563" y="13907"/>
                    <a:pt x="13730" y="14005"/>
                  </a:cubicBezTo>
                  <a:cubicBezTo>
                    <a:pt x="13730" y="13907"/>
                    <a:pt x="13730" y="13907"/>
                    <a:pt x="13730" y="13907"/>
                  </a:cubicBezTo>
                  <a:cubicBezTo>
                    <a:pt x="13730" y="13907"/>
                    <a:pt x="13730" y="13907"/>
                    <a:pt x="13730" y="13907"/>
                  </a:cubicBezTo>
                  <a:cubicBezTo>
                    <a:pt x="13730" y="13907"/>
                    <a:pt x="13563" y="13808"/>
                    <a:pt x="13563" y="13710"/>
                  </a:cubicBezTo>
                  <a:cubicBezTo>
                    <a:pt x="13228" y="13710"/>
                    <a:pt x="13060" y="13710"/>
                    <a:pt x="12893" y="13611"/>
                  </a:cubicBezTo>
                  <a:cubicBezTo>
                    <a:pt x="13060" y="13611"/>
                    <a:pt x="13060" y="13512"/>
                    <a:pt x="13060" y="13512"/>
                  </a:cubicBezTo>
                  <a:cubicBezTo>
                    <a:pt x="12726" y="13512"/>
                    <a:pt x="12726" y="13512"/>
                    <a:pt x="12726" y="13512"/>
                  </a:cubicBezTo>
                  <a:cubicBezTo>
                    <a:pt x="12726" y="13414"/>
                    <a:pt x="12893" y="13414"/>
                    <a:pt x="12726" y="13414"/>
                  </a:cubicBezTo>
                  <a:cubicBezTo>
                    <a:pt x="12726" y="13414"/>
                    <a:pt x="12726" y="13414"/>
                    <a:pt x="12726" y="13414"/>
                  </a:cubicBezTo>
                  <a:cubicBezTo>
                    <a:pt x="12726" y="13315"/>
                    <a:pt x="12558" y="13216"/>
                    <a:pt x="12726" y="13216"/>
                  </a:cubicBezTo>
                  <a:cubicBezTo>
                    <a:pt x="12726" y="13216"/>
                    <a:pt x="12726" y="13216"/>
                    <a:pt x="12726" y="13216"/>
                  </a:cubicBezTo>
                  <a:cubicBezTo>
                    <a:pt x="12726" y="13216"/>
                    <a:pt x="12726" y="13216"/>
                    <a:pt x="12558" y="13118"/>
                  </a:cubicBezTo>
                  <a:cubicBezTo>
                    <a:pt x="12558" y="13118"/>
                    <a:pt x="12558" y="13118"/>
                    <a:pt x="12558" y="13118"/>
                  </a:cubicBezTo>
                  <a:cubicBezTo>
                    <a:pt x="12558" y="13118"/>
                    <a:pt x="12391" y="13019"/>
                    <a:pt x="12391" y="13118"/>
                  </a:cubicBezTo>
                  <a:cubicBezTo>
                    <a:pt x="12391" y="13118"/>
                    <a:pt x="12558" y="13019"/>
                    <a:pt x="12558" y="13118"/>
                  </a:cubicBezTo>
                  <a:cubicBezTo>
                    <a:pt x="12391" y="13118"/>
                    <a:pt x="12223" y="13019"/>
                    <a:pt x="12223" y="13019"/>
                  </a:cubicBezTo>
                  <a:cubicBezTo>
                    <a:pt x="12223" y="13019"/>
                    <a:pt x="12223" y="13019"/>
                    <a:pt x="12391" y="13019"/>
                  </a:cubicBezTo>
                  <a:cubicBezTo>
                    <a:pt x="12223" y="12822"/>
                    <a:pt x="12056" y="12723"/>
                    <a:pt x="11721" y="12625"/>
                  </a:cubicBezTo>
                  <a:cubicBezTo>
                    <a:pt x="11721" y="12625"/>
                    <a:pt x="12056" y="12625"/>
                    <a:pt x="12056" y="12723"/>
                  </a:cubicBezTo>
                  <a:cubicBezTo>
                    <a:pt x="12056" y="12526"/>
                    <a:pt x="11553" y="12526"/>
                    <a:pt x="11553" y="12427"/>
                  </a:cubicBezTo>
                  <a:cubicBezTo>
                    <a:pt x="11553" y="12427"/>
                    <a:pt x="11553" y="12427"/>
                    <a:pt x="11553" y="12427"/>
                  </a:cubicBezTo>
                  <a:cubicBezTo>
                    <a:pt x="11553" y="12329"/>
                    <a:pt x="11553" y="12329"/>
                    <a:pt x="11553" y="12329"/>
                  </a:cubicBezTo>
                  <a:cubicBezTo>
                    <a:pt x="11553" y="12329"/>
                    <a:pt x="11553" y="12230"/>
                    <a:pt x="11386" y="12230"/>
                  </a:cubicBezTo>
                  <a:cubicBezTo>
                    <a:pt x="11386" y="12230"/>
                    <a:pt x="11386" y="12230"/>
                    <a:pt x="11553" y="12230"/>
                  </a:cubicBezTo>
                  <a:cubicBezTo>
                    <a:pt x="11386" y="12230"/>
                    <a:pt x="11051" y="11934"/>
                    <a:pt x="11051" y="11836"/>
                  </a:cubicBezTo>
                  <a:cubicBezTo>
                    <a:pt x="11051" y="11836"/>
                    <a:pt x="10884" y="11836"/>
                    <a:pt x="10716" y="11737"/>
                  </a:cubicBezTo>
                  <a:cubicBezTo>
                    <a:pt x="10884" y="11737"/>
                    <a:pt x="10884" y="11737"/>
                    <a:pt x="10884" y="11737"/>
                  </a:cubicBezTo>
                  <a:cubicBezTo>
                    <a:pt x="10884" y="11737"/>
                    <a:pt x="10716" y="11638"/>
                    <a:pt x="10884" y="11638"/>
                  </a:cubicBezTo>
                  <a:cubicBezTo>
                    <a:pt x="10716" y="11540"/>
                    <a:pt x="11219" y="11836"/>
                    <a:pt x="11051" y="11737"/>
                  </a:cubicBezTo>
                  <a:cubicBezTo>
                    <a:pt x="11051" y="11737"/>
                    <a:pt x="10716" y="11737"/>
                    <a:pt x="10884" y="11638"/>
                  </a:cubicBezTo>
                  <a:cubicBezTo>
                    <a:pt x="10716" y="11540"/>
                    <a:pt x="10716" y="11540"/>
                    <a:pt x="10716" y="11540"/>
                  </a:cubicBezTo>
                  <a:cubicBezTo>
                    <a:pt x="10716" y="11540"/>
                    <a:pt x="10884" y="11540"/>
                    <a:pt x="10884" y="11441"/>
                  </a:cubicBezTo>
                  <a:cubicBezTo>
                    <a:pt x="10716" y="11342"/>
                    <a:pt x="10716" y="11441"/>
                    <a:pt x="10716" y="11342"/>
                  </a:cubicBezTo>
                  <a:cubicBezTo>
                    <a:pt x="10549" y="11342"/>
                    <a:pt x="10549" y="11342"/>
                    <a:pt x="10549" y="11342"/>
                  </a:cubicBezTo>
                  <a:cubicBezTo>
                    <a:pt x="10549" y="11342"/>
                    <a:pt x="10549" y="11244"/>
                    <a:pt x="10381" y="11342"/>
                  </a:cubicBezTo>
                  <a:cubicBezTo>
                    <a:pt x="10549" y="11342"/>
                    <a:pt x="10214" y="11244"/>
                    <a:pt x="10381" y="11244"/>
                  </a:cubicBezTo>
                  <a:cubicBezTo>
                    <a:pt x="10549" y="11244"/>
                    <a:pt x="10549" y="11244"/>
                    <a:pt x="10549" y="11244"/>
                  </a:cubicBezTo>
                  <a:cubicBezTo>
                    <a:pt x="10549" y="11244"/>
                    <a:pt x="10381" y="11244"/>
                    <a:pt x="10214" y="11244"/>
                  </a:cubicBezTo>
                  <a:cubicBezTo>
                    <a:pt x="10214" y="11244"/>
                    <a:pt x="10381" y="11244"/>
                    <a:pt x="10381" y="11047"/>
                  </a:cubicBezTo>
                  <a:cubicBezTo>
                    <a:pt x="10214" y="11244"/>
                    <a:pt x="10214" y="11047"/>
                    <a:pt x="10047" y="10948"/>
                  </a:cubicBezTo>
                  <a:cubicBezTo>
                    <a:pt x="10047" y="10849"/>
                    <a:pt x="9879" y="10751"/>
                    <a:pt x="9879" y="10751"/>
                  </a:cubicBezTo>
                  <a:cubicBezTo>
                    <a:pt x="9879" y="10652"/>
                    <a:pt x="9712" y="10652"/>
                    <a:pt x="9712" y="10553"/>
                  </a:cubicBezTo>
                  <a:cubicBezTo>
                    <a:pt x="9712" y="10553"/>
                    <a:pt x="9712" y="10553"/>
                    <a:pt x="9712" y="10553"/>
                  </a:cubicBezTo>
                  <a:cubicBezTo>
                    <a:pt x="9712" y="10553"/>
                    <a:pt x="9712" y="10553"/>
                    <a:pt x="9712" y="10553"/>
                  </a:cubicBezTo>
                  <a:cubicBezTo>
                    <a:pt x="9712" y="10553"/>
                    <a:pt x="9712" y="10455"/>
                    <a:pt x="9712" y="10356"/>
                  </a:cubicBezTo>
                  <a:cubicBezTo>
                    <a:pt x="9544" y="10356"/>
                    <a:pt x="9544" y="10356"/>
                    <a:pt x="9377" y="10455"/>
                  </a:cubicBezTo>
                  <a:cubicBezTo>
                    <a:pt x="9544" y="10159"/>
                    <a:pt x="9377" y="10159"/>
                    <a:pt x="9377" y="10060"/>
                  </a:cubicBezTo>
                  <a:cubicBezTo>
                    <a:pt x="9377" y="10060"/>
                    <a:pt x="9377" y="10159"/>
                    <a:pt x="9377" y="10060"/>
                  </a:cubicBezTo>
                  <a:cubicBezTo>
                    <a:pt x="9544" y="9962"/>
                    <a:pt x="9377" y="9962"/>
                    <a:pt x="9377" y="9863"/>
                  </a:cubicBezTo>
                  <a:cubicBezTo>
                    <a:pt x="9209" y="9962"/>
                    <a:pt x="9209" y="9962"/>
                    <a:pt x="9209" y="9962"/>
                  </a:cubicBezTo>
                  <a:cubicBezTo>
                    <a:pt x="9209" y="9863"/>
                    <a:pt x="9042" y="9863"/>
                    <a:pt x="9209" y="9863"/>
                  </a:cubicBezTo>
                  <a:cubicBezTo>
                    <a:pt x="9042" y="9863"/>
                    <a:pt x="9042" y="9764"/>
                    <a:pt x="9042" y="9863"/>
                  </a:cubicBezTo>
                  <a:cubicBezTo>
                    <a:pt x="8707" y="9666"/>
                    <a:pt x="8372" y="9468"/>
                    <a:pt x="8540" y="9173"/>
                  </a:cubicBezTo>
                  <a:cubicBezTo>
                    <a:pt x="8540" y="9173"/>
                    <a:pt x="8540" y="9173"/>
                    <a:pt x="8372" y="9173"/>
                  </a:cubicBezTo>
                  <a:cubicBezTo>
                    <a:pt x="8372" y="9271"/>
                    <a:pt x="8540" y="9173"/>
                    <a:pt x="8540" y="9271"/>
                  </a:cubicBezTo>
                  <a:cubicBezTo>
                    <a:pt x="8372" y="9173"/>
                    <a:pt x="8372" y="9271"/>
                    <a:pt x="8372" y="9271"/>
                  </a:cubicBezTo>
                  <a:cubicBezTo>
                    <a:pt x="8372" y="9173"/>
                    <a:pt x="8372" y="9173"/>
                    <a:pt x="8540" y="9173"/>
                  </a:cubicBezTo>
                  <a:cubicBezTo>
                    <a:pt x="8540" y="9074"/>
                    <a:pt x="8205" y="9173"/>
                    <a:pt x="8205" y="9074"/>
                  </a:cubicBezTo>
                  <a:cubicBezTo>
                    <a:pt x="8205" y="9074"/>
                    <a:pt x="8205" y="9074"/>
                    <a:pt x="8205" y="8975"/>
                  </a:cubicBezTo>
                  <a:cubicBezTo>
                    <a:pt x="8205" y="8975"/>
                    <a:pt x="8205" y="8975"/>
                    <a:pt x="8205" y="8975"/>
                  </a:cubicBezTo>
                  <a:cubicBezTo>
                    <a:pt x="8037" y="8877"/>
                    <a:pt x="8205" y="8877"/>
                    <a:pt x="8205" y="8877"/>
                  </a:cubicBezTo>
                  <a:cubicBezTo>
                    <a:pt x="8205" y="8778"/>
                    <a:pt x="8205" y="8778"/>
                    <a:pt x="8037" y="8778"/>
                  </a:cubicBezTo>
                  <a:cubicBezTo>
                    <a:pt x="8205" y="8679"/>
                    <a:pt x="8205" y="8679"/>
                    <a:pt x="8205" y="8679"/>
                  </a:cubicBezTo>
                  <a:cubicBezTo>
                    <a:pt x="8037" y="8679"/>
                    <a:pt x="8037" y="8581"/>
                    <a:pt x="8037" y="8581"/>
                  </a:cubicBezTo>
                  <a:cubicBezTo>
                    <a:pt x="8037" y="8581"/>
                    <a:pt x="8037" y="8581"/>
                    <a:pt x="8037" y="8581"/>
                  </a:cubicBezTo>
                  <a:cubicBezTo>
                    <a:pt x="8037" y="8581"/>
                    <a:pt x="8037" y="8581"/>
                    <a:pt x="8037" y="8581"/>
                  </a:cubicBezTo>
                  <a:cubicBezTo>
                    <a:pt x="7870" y="8581"/>
                    <a:pt x="8037" y="8581"/>
                    <a:pt x="8037" y="8679"/>
                  </a:cubicBezTo>
                  <a:cubicBezTo>
                    <a:pt x="7870" y="8679"/>
                    <a:pt x="7870" y="8581"/>
                    <a:pt x="7870" y="8581"/>
                  </a:cubicBezTo>
                  <a:cubicBezTo>
                    <a:pt x="7870" y="8581"/>
                    <a:pt x="7870" y="8482"/>
                    <a:pt x="7702" y="8482"/>
                  </a:cubicBezTo>
                  <a:cubicBezTo>
                    <a:pt x="7702" y="8384"/>
                    <a:pt x="7702" y="8482"/>
                    <a:pt x="7702" y="8384"/>
                  </a:cubicBezTo>
                  <a:cubicBezTo>
                    <a:pt x="7702" y="8384"/>
                    <a:pt x="7535" y="8384"/>
                    <a:pt x="7702" y="8384"/>
                  </a:cubicBezTo>
                  <a:cubicBezTo>
                    <a:pt x="7702" y="8384"/>
                    <a:pt x="7702" y="8384"/>
                    <a:pt x="7702" y="8384"/>
                  </a:cubicBezTo>
                  <a:cubicBezTo>
                    <a:pt x="7702" y="8384"/>
                    <a:pt x="7870" y="8384"/>
                    <a:pt x="7702" y="8285"/>
                  </a:cubicBezTo>
                  <a:cubicBezTo>
                    <a:pt x="7702" y="8285"/>
                    <a:pt x="7535" y="8384"/>
                    <a:pt x="7535" y="8285"/>
                  </a:cubicBezTo>
                  <a:cubicBezTo>
                    <a:pt x="7535" y="8285"/>
                    <a:pt x="7535" y="8285"/>
                    <a:pt x="7702" y="8285"/>
                  </a:cubicBezTo>
                  <a:cubicBezTo>
                    <a:pt x="7535" y="8186"/>
                    <a:pt x="7535" y="8186"/>
                    <a:pt x="7535" y="8186"/>
                  </a:cubicBezTo>
                  <a:cubicBezTo>
                    <a:pt x="7535" y="8285"/>
                    <a:pt x="7535" y="8285"/>
                    <a:pt x="7535" y="8285"/>
                  </a:cubicBezTo>
                  <a:cubicBezTo>
                    <a:pt x="7535" y="8186"/>
                    <a:pt x="7535" y="8186"/>
                    <a:pt x="7535" y="8186"/>
                  </a:cubicBezTo>
                  <a:cubicBezTo>
                    <a:pt x="7200" y="8088"/>
                    <a:pt x="7200" y="8088"/>
                    <a:pt x="7200" y="8088"/>
                  </a:cubicBezTo>
                  <a:cubicBezTo>
                    <a:pt x="7033" y="8088"/>
                    <a:pt x="7200" y="7989"/>
                    <a:pt x="7033" y="7989"/>
                  </a:cubicBezTo>
                  <a:cubicBezTo>
                    <a:pt x="7033" y="7989"/>
                    <a:pt x="7033" y="7989"/>
                    <a:pt x="7033" y="7989"/>
                  </a:cubicBezTo>
                  <a:cubicBezTo>
                    <a:pt x="7200" y="7890"/>
                    <a:pt x="7033" y="7890"/>
                    <a:pt x="7033" y="7890"/>
                  </a:cubicBezTo>
                  <a:cubicBezTo>
                    <a:pt x="7033" y="7890"/>
                    <a:pt x="7033" y="7890"/>
                    <a:pt x="7033" y="7890"/>
                  </a:cubicBezTo>
                  <a:cubicBezTo>
                    <a:pt x="7033" y="7890"/>
                    <a:pt x="7033" y="7890"/>
                    <a:pt x="7033" y="7890"/>
                  </a:cubicBezTo>
                  <a:cubicBezTo>
                    <a:pt x="7033" y="7792"/>
                    <a:pt x="7033" y="7792"/>
                    <a:pt x="7033" y="7693"/>
                  </a:cubicBezTo>
                  <a:cubicBezTo>
                    <a:pt x="6865" y="7693"/>
                    <a:pt x="6865" y="7693"/>
                    <a:pt x="6865" y="7693"/>
                  </a:cubicBezTo>
                  <a:cubicBezTo>
                    <a:pt x="6698" y="7496"/>
                    <a:pt x="6530" y="7397"/>
                    <a:pt x="6530" y="7299"/>
                  </a:cubicBezTo>
                  <a:cubicBezTo>
                    <a:pt x="6530" y="7200"/>
                    <a:pt x="6530" y="7299"/>
                    <a:pt x="6363" y="7200"/>
                  </a:cubicBezTo>
                  <a:cubicBezTo>
                    <a:pt x="6363" y="7200"/>
                    <a:pt x="6028" y="7003"/>
                    <a:pt x="6028" y="6805"/>
                  </a:cubicBezTo>
                  <a:cubicBezTo>
                    <a:pt x="6028" y="6904"/>
                    <a:pt x="6028" y="6805"/>
                    <a:pt x="6195" y="6805"/>
                  </a:cubicBezTo>
                  <a:cubicBezTo>
                    <a:pt x="6028" y="6805"/>
                    <a:pt x="6195" y="6608"/>
                    <a:pt x="6028" y="6608"/>
                  </a:cubicBezTo>
                  <a:cubicBezTo>
                    <a:pt x="6028" y="6805"/>
                    <a:pt x="6028" y="6805"/>
                    <a:pt x="6028" y="6805"/>
                  </a:cubicBezTo>
                  <a:cubicBezTo>
                    <a:pt x="6028" y="6805"/>
                    <a:pt x="5693" y="6608"/>
                    <a:pt x="5693" y="6510"/>
                  </a:cubicBezTo>
                  <a:cubicBezTo>
                    <a:pt x="5693" y="6608"/>
                    <a:pt x="5693" y="6510"/>
                    <a:pt x="5526" y="6510"/>
                  </a:cubicBezTo>
                  <a:cubicBezTo>
                    <a:pt x="5693" y="6510"/>
                    <a:pt x="5693" y="6411"/>
                    <a:pt x="5526" y="6411"/>
                  </a:cubicBezTo>
                  <a:cubicBezTo>
                    <a:pt x="5526" y="6411"/>
                    <a:pt x="5526" y="6411"/>
                    <a:pt x="5526" y="6411"/>
                  </a:cubicBezTo>
                  <a:cubicBezTo>
                    <a:pt x="5526" y="6312"/>
                    <a:pt x="5526" y="6312"/>
                    <a:pt x="5526" y="6312"/>
                  </a:cubicBezTo>
                  <a:cubicBezTo>
                    <a:pt x="5526" y="6312"/>
                    <a:pt x="5358" y="6411"/>
                    <a:pt x="5358" y="6312"/>
                  </a:cubicBezTo>
                  <a:cubicBezTo>
                    <a:pt x="5358" y="6312"/>
                    <a:pt x="5358" y="6312"/>
                    <a:pt x="5358" y="6214"/>
                  </a:cubicBezTo>
                  <a:cubicBezTo>
                    <a:pt x="5358" y="6214"/>
                    <a:pt x="5191" y="6214"/>
                    <a:pt x="5191" y="6115"/>
                  </a:cubicBezTo>
                  <a:cubicBezTo>
                    <a:pt x="5191" y="6016"/>
                    <a:pt x="5191" y="6016"/>
                    <a:pt x="5191" y="6016"/>
                  </a:cubicBezTo>
                  <a:cubicBezTo>
                    <a:pt x="5191" y="6016"/>
                    <a:pt x="5023" y="5918"/>
                    <a:pt x="5023" y="6016"/>
                  </a:cubicBezTo>
                  <a:cubicBezTo>
                    <a:pt x="5023" y="5918"/>
                    <a:pt x="5023" y="5819"/>
                    <a:pt x="5023" y="5721"/>
                  </a:cubicBezTo>
                  <a:cubicBezTo>
                    <a:pt x="4856" y="5622"/>
                    <a:pt x="4521" y="5425"/>
                    <a:pt x="4186" y="5227"/>
                  </a:cubicBezTo>
                  <a:cubicBezTo>
                    <a:pt x="4186" y="5227"/>
                    <a:pt x="4186" y="5227"/>
                    <a:pt x="4186" y="5227"/>
                  </a:cubicBezTo>
                  <a:cubicBezTo>
                    <a:pt x="4186" y="5227"/>
                    <a:pt x="4186" y="5227"/>
                    <a:pt x="4186" y="5227"/>
                  </a:cubicBezTo>
                  <a:cubicBezTo>
                    <a:pt x="4186" y="5227"/>
                    <a:pt x="4186" y="5129"/>
                    <a:pt x="4521" y="5129"/>
                  </a:cubicBezTo>
                  <a:cubicBezTo>
                    <a:pt x="4186" y="4932"/>
                    <a:pt x="4019" y="5129"/>
                    <a:pt x="4019" y="4932"/>
                  </a:cubicBezTo>
                  <a:cubicBezTo>
                    <a:pt x="4019" y="4932"/>
                    <a:pt x="4019" y="4932"/>
                    <a:pt x="4019" y="5129"/>
                  </a:cubicBezTo>
                  <a:cubicBezTo>
                    <a:pt x="4019" y="5129"/>
                    <a:pt x="4019" y="4833"/>
                    <a:pt x="3851" y="4932"/>
                  </a:cubicBezTo>
                  <a:cubicBezTo>
                    <a:pt x="3851" y="4833"/>
                    <a:pt x="4019" y="4833"/>
                    <a:pt x="4019" y="4833"/>
                  </a:cubicBezTo>
                  <a:cubicBezTo>
                    <a:pt x="3851" y="4833"/>
                    <a:pt x="3851" y="4833"/>
                    <a:pt x="3851" y="4833"/>
                  </a:cubicBezTo>
                  <a:cubicBezTo>
                    <a:pt x="4019" y="4734"/>
                    <a:pt x="4186" y="4833"/>
                    <a:pt x="4521" y="4734"/>
                  </a:cubicBezTo>
                  <a:cubicBezTo>
                    <a:pt x="4186" y="4734"/>
                    <a:pt x="4186" y="4734"/>
                    <a:pt x="4186" y="4734"/>
                  </a:cubicBezTo>
                  <a:cubicBezTo>
                    <a:pt x="4521" y="4636"/>
                    <a:pt x="4688" y="4833"/>
                    <a:pt x="4521" y="4636"/>
                  </a:cubicBezTo>
                  <a:cubicBezTo>
                    <a:pt x="4521" y="4636"/>
                    <a:pt x="4186" y="4636"/>
                    <a:pt x="4186" y="4734"/>
                  </a:cubicBezTo>
                  <a:cubicBezTo>
                    <a:pt x="4019" y="4636"/>
                    <a:pt x="3851" y="4734"/>
                    <a:pt x="3684" y="4636"/>
                  </a:cubicBezTo>
                  <a:cubicBezTo>
                    <a:pt x="3851" y="4636"/>
                    <a:pt x="3851" y="4734"/>
                    <a:pt x="3851" y="4636"/>
                  </a:cubicBezTo>
                  <a:cubicBezTo>
                    <a:pt x="4019" y="4636"/>
                    <a:pt x="3684" y="4636"/>
                    <a:pt x="3684" y="4636"/>
                  </a:cubicBezTo>
                  <a:cubicBezTo>
                    <a:pt x="3684" y="4636"/>
                    <a:pt x="3684" y="4636"/>
                    <a:pt x="3684" y="4636"/>
                  </a:cubicBezTo>
                  <a:cubicBezTo>
                    <a:pt x="3684" y="4537"/>
                    <a:pt x="3684" y="4636"/>
                    <a:pt x="3684" y="4537"/>
                  </a:cubicBezTo>
                  <a:cubicBezTo>
                    <a:pt x="3684" y="4537"/>
                    <a:pt x="3684" y="4537"/>
                    <a:pt x="3684" y="4636"/>
                  </a:cubicBezTo>
                  <a:cubicBezTo>
                    <a:pt x="3516" y="4636"/>
                    <a:pt x="3516" y="4537"/>
                    <a:pt x="3516" y="4537"/>
                  </a:cubicBezTo>
                  <a:cubicBezTo>
                    <a:pt x="3516" y="4438"/>
                    <a:pt x="3684" y="4537"/>
                    <a:pt x="3684" y="4438"/>
                  </a:cubicBezTo>
                  <a:cubicBezTo>
                    <a:pt x="3684" y="4438"/>
                    <a:pt x="3516" y="4340"/>
                    <a:pt x="3349" y="4438"/>
                  </a:cubicBezTo>
                  <a:cubicBezTo>
                    <a:pt x="3349" y="4340"/>
                    <a:pt x="3516" y="4340"/>
                    <a:pt x="3516" y="4340"/>
                  </a:cubicBezTo>
                  <a:cubicBezTo>
                    <a:pt x="3516" y="4241"/>
                    <a:pt x="3181" y="4340"/>
                    <a:pt x="3349" y="4241"/>
                  </a:cubicBezTo>
                  <a:cubicBezTo>
                    <a:pt x="3349" y="4241"/>
                    <a:pt x="3349" y="4241"/>
                    <a:pt x="3349" y="4241"/>
                  </a:cubicBezTo>
                  <a:cubicBezTo>
                    <a:pt x="3349" y="4142"/>
                    <a:pt x="3349" y="4142"/>
                    <a:pt x="3349" y="4142"/>
                  </a:cubicBezTo>
                  <a:cubicBezTo>
                    <a:pt x="3349" y="3945"/>
                    <a:pt x="3014" y="3945"/>
                    <a:pt x="3181" y="3945"/>
                  </a:cubicBezTo>
                  <a:cubicBezTo>
                    <a:pt x="3181" y="3945"/>
                    <a:pt x="3181" y="3847"/>
                    <a:pt x="3014" y="3945"/>
                  </a:cubicBezTo>
                  <a:cubicBezTo>
                    <a:pt x="3014" y="3945"/>
                    <a:pt x="3181" y="3945"/>
                    <a:pt x="3014" y="3945"/>
                  </a:cubicBezTo>
                  <a:cubicBezTo>
                    <a:pt x="3181" y="3945"/>
                    <a:pt x="3014" y="3945"/>
                    <a:pt x="2679" y="3945"/>
                  </a:cubicBezTo>
                  <a:cubicBezTo>
                    <a:pt x="3014" y="3945"/>
                    <a:pt x="3014" y="3945"/>
                    <a:pt x="3014" y="3945"/>
                  </a:cubicBezTo>
                  <a:cubicBezTo>
                    <a:pt x="2679" y="3945"/>
                    <a:pt x="2679" y="3847"/>
                    <a:pt x="2679" y="3847"/>
                  </a:cubicBezTo>
                  <a:cubicBezTo>
                    <a:pt x="2679" y="3847"/>
                    <a:pt x="2679" y="3847"/>
                    <a:pt x="2679" y="3847"/>
                  </a:cubicBezTo>
                  <a:cubicBezTo>
                    <a:pt x="2679" y="3847"/>
                    <a:pt x="2679" y="3847"/>
                    <a:pt x="2679" y="3847"/>
                  </a:cubicBezTo>
                  <a:cubicBezTo>
                    <a:pt x="2679" y="3748"/>
                    <a:pt x="2679" y="3748"/>
                    <a:pt x="2679" y="3748"/>
                  </a:cubicBezTo>
                  <a:cubicBezTo>
                    <a:pt x="2679" y="3748"/>
                    <a:pt x="2679" y="3748"/>
                    <a:pt x="2679" y="3748"/>
                  </a:cubicBezTo>
                  <a:cubicBezTo>
                    <a:pt x="2679" y="3748"/>
                    <a:pt x="3014" y="3649"/>
                    <a:pt x="2679" y="3649"/>
                  </a:cubicBezTo>
                  <a:cubicBezTo>
                    <a:pt x="2679" y="3649"/>
                    <a:pt x="2679" y="3649"/>
                    <a:pt x="2679" y="3649"/>
                  </a:cubicBezTo>
                  <a:cubicBezTo>
                    <a:pt x="2512" y="3649"/>
                    <a:pt x="2679" y="3649"/>
                    <a:pt x="2512" y="3649"/>
                  </a:cubicBezTo>
                  <a:cubicBezTo>
                    <a:pt x="2679" y="3649"/>
                    <a:pt x="2679" y="3649"/>
                    <a:pt x="2679" y="3649"/>
                  </a:cubicBezTo>
                  <a:cubicBezTo>
                    <a:pt x="2679" y="3649"/>
                    <a:pt x="2679" y="3551"/>
                    <a:pt x="2679" y="3452"/>
                  </a:cubicBezTo>
                  <a:cubicBezTo>
                    <a:pt x="2679" y="3452"/>
                    <a:pt x="2512" y="3452"/>
                    <a:pt x="2512" y="3551"/>
                  </a:cubicBezTo>
                  <a:cubicBezTo>
                    <a:pt x="2512" y="3452"/>
                    <a:pt x="2512" y="3452"/>
                    <a:pt x="2512" y="3452"/>
                  </a:cubicBezTo>
                  <a:cubicBezTo>
                    <a:pt x="2512" y="3353"/>
                    <a:pt x="2512" y="3452"/>
                    <a:pt x="2344" y="3452"/>
                  </a:cubicBezTo>
                  <a:cubicBezTo>
                    <a:pt x="2344" y="3353"/>
                    <a:pt x="2344" y="3255"/>
                    <a:pt x="2344" y="3156"/>
                  </a:cubicBezTo>
                  <a:cubicBezTo>
                    <a:pt x="2679" y="3255"/>
                    <a:pt x="2679" y="3255"/>
                    <a:pt x="2679" y="3255"/>
                  </a:cubicBezTo>
                  <a:cubicBezTo>
                    <a:pt x="2512" y="3156"/>
                    <a:pt x="2512" y="3156"/>
                    <a:pt x="2512" y="3156"/>
                  </a:cubicBezTo>
                  <a:cubicBezTo>
                    <a:pt x="2679" y="3156"/>
                    <a:pt x="2679" y="3156"/>
                    <a:pt x="2679" y="3156"/>
                  </a:cubicBezTo>
                  <a:cubicBezTo>
                    <a:pt x="2679" y="3058"/>
                    <a:pt x="2679" y="3058"/>
                    <a:pt x="2679" y="3058"/>
                  </a:cubicBezTo>
                  <a:cubicBezTo>
                    <a:pt x="2512" y="3156"/>
                    <a:pt x="2344" y="3058"/>
                    <a:pt x="2177" y="3156"/>
                  </a:cubicBezTo>
                  <a:cubicBezTo>
                    <a:pt x="2009" y="2959"/>
                    <a:pt x="2512" y="2860"/>
                    <a:pt x="2177" y="2860"/>
                  </a:cubicBezTo>
                  <a:cubicBezTo>
                    <a:pt x="2009" y="2860"/>
                    <a:pt x="1842" y="2860"/>
                    <a:pt x="2009" y="2959"/>
                  </a:cubicBezTo>
                  <a:cubicBezTo>
                    <a:pt x="2009" y="2860"/>
                    <a:pt x="1842" y="2959"/>
                    <a:pt x="1842" y="2860"/>
                  </a:cubicBezTo>
                  <a:cubicBezTo>
                    <a:pt x="2009" y="2860"/>
                    <a:pt x="1842" y="2762"/>
                    <a:pt x="2009" y="2762"/>
                  </a:cubicBezTo>
                  <a:cubicBezTo>
                    <a:pt x="2009" y="2762"/>
                    <a:pt x="2009" y="2860"/>
                    <a:pt x="2177" y="2860"/>
                  </a:cubicBezTo>
                  <a:cubicBezTo>
                    <a:pt x="2177" y="2762"/>
                    <a:pt x="2344" y="2762"/>
                    <a:pt x="2177" y="2762"/>
                  </a:cubicBezTo>
                  <a:cubicBezTo>
                    <a:pt x="2177" y="2663"/>
                    <a:pt x="2009" y="2663"/>
                    <a:pt x="2009" y="2663"/>
                  </a:cubicBezTo>
                  <a:cubicBezTo>
                    <a:pt x="1842" y="2663"/>
                    <a:pt x="2009" y="2762"/>
                    <a:pt x="2009" y="2762"/>
                  </a:cubicBezTo>
                  <a:cubicBezTo>
                    <a:pt x="1842" y="2663"/>
                    <a:pt x="2009" y="2564"/>
                    <a:pt x="1842" y="2564"/>
                  </a:cubicBezTo>
                  <a:cubicBezTo>
                    <a:pt x="1842" y="2663"/>
                    <a:pt x="1842" y="2663"/>
                    <a:pt x="1674" y="2762"/>
                  </a:cubicBezTo>
                  <a:cubicBezTo>
                    <a:pt x="1674" y="2663"/>
                    <a:pt x="1674" y="2663"/>
                    <a:pt x="1674" y="2663"/>
                  </a:cubicBezTo>
                  <a:cubicBezTo>
                    <a:pt x="1674" y="2663"/>
                    <a:pt x="1674" y="2663"/>
                    <a:pt x="1674" y="2663"/>
                  </a:cubicBezTo>
                  <a:cubicBezTo>
                    <a:pt x="1674" y="2564"/>
                    <a:pt x="1507" y="2663"/>
                    <a:pt x="1507" y="2564"/>
                  </a:cubicBezTo>
                  <a:cubicBezTo>
                    <a:pt x="1507" y="2564"/>
                    <a:pt x="1507" y="2564"/>
                    <a:pt x="1507" y="2564"/>
                  </a:cubicBezTo>
                  <a:cubicBezTo>
                    <a:pt x="1674" y="2564"/>
                    <a:pt x="1674" y="2663"/>
                    <a:pt x="1842" y="2564"/>
                  </a:cubicBezTo>
                  <a:cubicBezTo>
                    <a:pt x="1674" y="2564"/>
                    <a:pt x="1674" y="2564"/>
                    <a:pt x="1507" y="2564"/>
                  </a:cubicBezTo>
                  <a:cubicBezTo>
                    <a:pt x="1674" y="2564"/>
                    <a:pt x="1674" y="2564"/>
                    <a:pt x="1674" y="2564"/>
                  </a:cubicBezTo>
                  <a:cubicBezTo>
                    <a:pt x="1674" y="2564"/>
                    <a:pt x="1842" y="2466"/>
                    <a:pt x="1674" y="2268"/>
                  </a:cubicBezTo>
                  <a:cubicBezTo>
                    <a:pt x="1507" y="2268"/>
                    <a:pt x="1507" y="2268"/>
                    <a:pt x="1507" y="2268"/>
                  </a:cubicBezTo>
                  <a:cubicBezTo>
                    <a:pt x="1507" y="2170"/>
                    <a:pt x="1507" y="2170"/>
                    <a:pt x="1172" y="2170"/>
                  </a:cubicBezTo>
                  <a:cubicBezTo>
                    <a:pt x="1507" y="2071"/>
                    <a:pt x="1005" y="1973"/>
                    <a:pt x="1507" y="2071"/>
                  </a:cubicBezTo>
                  <a:cubicBezTo>
                    <a:pt x="1172" y="2071"/>
                    <a:pt x="1507" y="2268"/>
                    <a:pt x="1507" y="2268"/>
                  </a:cubicBezTo>
                  <a:cubicBezTo>
                    <a:pt x="1674" y="2170"/>
                    <a:pt x="1674" y="2466"/>
                    <a:pt x="1842" y="2268"/>
                  </a:cubicBezTo>
                  <a:cubicBezTo>
                    <a:pt x="1674" y="2268"/>
                    <a:pt x="1842" y="2170"/>
                    <a:pt x="1842" y="2170"/>
                  </a:cubicBezTo>
                  <a:cubicBezTo>
                    <a:pt x="1842" y="2071"/>
                    <a:pt x="1842" y="2071"/>
                    <a:pt x="1842" y="2071"/>
                  </a:cubicBezTo>
                  <a:cubicBezTo>
                    <a:pt x="1674" y="2071"/>
                    <a:pt x="1674" y="2170"/>
                    <a:pt x="1674" y="2170"/>
                  </a:cubicBezTo>
                  <a:cubicBezTo>
                    <a:pt x="1674" y="2071"/>
                    <a:pt x="1507" y="1973"/>
                    <a:pt x="1507" y="1973"/>
                  </a:cubicBezTo>
                  <a:cubicBezTo>
                    <a:pt x="1507" y="1973"/>
                    <a:pt x="1507" y="1973"/>
                    <a:pt x="1507" y="1973"/>
                  </a:cubicBezTo>
                  <a:cubicBezTo>
                    <a:pt x="1507" y="1973"/>
                    <a:pt x="1172" y="1775"/>
                    <a:pt x="1172" y="1677"/>
                  </a:cubicBezTo>
                  <a:cubicBezTo>
                    <a:pt x="1005" y="1775"/>
                    <a:pt x="1005" y="1578"/>
                    <a:pt x="1005" y="1677"/>
                  </a:cubicBezTo>
                  <a:cubicBezTo>
                    <a:pt x="1005" y="1775"/>
                    <a:pt x="837" y="1775"/>
                    <a:pt x="837" y="1775"/>
                  </a:cubicBezTo>
                  <a:cubicBezTo>
                    <a:pt x="837" y="1775"/>
                    <a:pt x="837" y="1775"/>
                    <a:pt x="837" y="1775"/>
                  </a:cubicBezTo>
                  <a:cubicBezTo>
                    <a:pt x="837" y="1775"/>
                    <a:pt x="1005" y="1677"/>
                    <a:pt x="837" y="1677"/>
                  </a:cubicBezTo>
                  <a:cubicBezTo>
                    <a:pt x="837" y="1775"/>
                    <a:pt x="1005" y="1578"/>
                    <a:pt x="1005" y="1578"/>
                  </a:cubicBezTo>
                  <a:cubicBezTo>
                    <a:pt x="1005" y="1578"/>
                    <a:pt x="1172" y="1578"/>
                    <a:pt x="1172" y="1381"/>
                  </a:cubicBezTo>
                  <a:cubicBezTo>
                    <a:pt x="1005" y="1381"/>
                    <a:pt x="837" y="1282"/>
                    <a:pt x="670" y="1282"/>
                  </a:cubicBezTo>
                  <a:cubicBezTo>
                    <a:pt x="670" y="1184"/>
                    <a:pt x="502" y="986"/>
                    <a:pt x="502" y="888"/>
                  </a:cubicBezTo>
                  <a:cubicBezTo>
                    <a:pt x="502" y="888"/>
                    <a:pt x="502" y="888"/>
                    <a:pt x="502" y="789"/>
                  </a:cubicBezTo>
                  <a:cubicBezTo>
                    <a:pt x="502" y="690"/>
                    <a:pt x="502" y="888"/>
                    <a:pt x="502" y="789"/>
                  </a:cubicBezTo>
                  <a:cubicBezTo>
                    <a:pt x="502" y="789"/>
                    <a:pt x="502" y="789"/>
                    <a:pt x="502" y="789"/>
                  </a:cubicBezTo>
                  <a:cubicBezTo>
                    <a:pt x="502" y="789"/>
                    <a:pt x="502" y="592"/>
                    <a:pt x="335" y="592"/>
                  </a:cubicBezTo>
                  <a:cubicBezTo>
                    <a:pt x="502" y="592"/>
                    <a:pt x="502" y="592"/>
                    <a:pt x="502" y="592"/>
                  </a:cubicBezTo>
                  <a:cubicBezTo>
                    <a:pt x="335" y="592"/>
                    <a:pt x="335" y="592"/>
                    <a:pt x="335" y="592"/>
                  </a:cubicBezTo>
                  <a:cubicBezTo>
                    <a:pt x="335" y="493"/>
                    <a:pt x="502" y="493"/>
                    <a:pt x="502" y="493"/>
                  </a:cubicBezTo>
                  <a:cubicBezTo>
                    <a:pt x="502" y="395"/>
                    <a:pt x="335" y="395"/>
                    <a:pt x="335" y="395"/>
                  </a:cubicBezTo>
                  <a:cubicBezTo>
                    <a:pt x="167" y="395"/>
                    <a:pt x="167" y="395"/>
                    <a:pt x="167" y="395"/>
                  </a:cubicBezTo>
                  <a:cubicBezTo>
                    <a:pt x="0" y="296"/>
                    <a:pt x="167" y="197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5" y="99"/>
                    <a:pt x="335" y="99"/>
                    <a:pt x="335" y="99"/>
                  </a:cubicBezTo>
                  <a:cubicBezTo>
                    <a:pt x="335" y="99"/>
                    <a:pt x="167" y="99"/>
                    <a:pt x="0" y="99"/>
                  </a:cubicBezTo>
                  <a:cubicBezTo>
                    <a:pt x="0" y="197"/>
                    <a:pt x="167" y="197"/>
                    <a:pt x="167" y="197"/>
                  </a:cubicBezTo>
                  <a:cubicBezTo>
                    <a:pt x="167" y="197"/>
                    <a:pt x="167" y="197"/>
                    <a:pt x="167" y="197"/>
                  </a:cubicBezTo>
                  <a:cubicBezTo>
                    <a:pt x="167" y="99"/>
                    <a:pt x="335" y="197"/>
                    <a:pt x="335" y="197"/>
                  </a:cubicBezTo>
                  <a:cubicBezTo>
                    <a:pt x="335" y="99"/>
                    <a:pt x="335" y="99"/>
                    <a:pt x="335" y="99"/>
                  </a:cubicBezTo>
                  <a:cubicBezTo>
                    <a:pt x="502" y="197"/>
                    <a:pt x="502" y="197"/>
                    <a:pt x="502" y="296"/>
                  </a:cubicBezTo>
                  <a:cubicBezTo>
                    <a:pt x="502" y="197"/>
                    <a:pt x="502" y="296"/>
                    <a:pt x="502" y="296"/>
                  </a:cubicBezTo>
                  <a:cubicBezTo>
                    <a:pt x="502" y="296"/>
                    <a:pt x="502" y="296"/>
                    <a:pt x="502" y="395"/>
                  </a:cubicBezTo>
                  <a:cubicBezTo>
                    <a:pt x="502" y="493"/>
                    <a:pt x="670" y="493"/>
                    <a:pt x="837" y="592"/>
                  </a:cubicBezTo>
                  <a:cubicBezTo>
                    <a:pt x="670" y="592"/>
                    <a:pt x="502" y="592"/>
                    <a:pt x="502" y="592"/>
                  </a:cubicBezTo>
                  <a:cubicBezTo>
                    <a:pt x="502" y="592"/>
                    <a:pt x="502" y="592"/>
                    <a:pt x="502" y="690"/>
                  </a:cubicBezTo>
                  <a:cubicBezTo>
                    <a:pt x="670" y="690"/>
                    <a:pt x="670" y="690"/>
                    <a:pt x="837" y="690"/>
                  </a:cubicBezTo>
                  <a:cubicBezTo>
                    <a:pt x="837" y="789"/>
                    <a:pt x="837" y="789"/>
                    <a:pt x="837" y="789"/>
                  </a:cubicBezTo>
                  <a:cubicBezTo>
                    <a:pt x="837" y="789"/>
                    <a:pt x="1005" y="789"/>
                    <a:pt x="1005" y="888"/>
                  </a:cubicBezTo>
                  <a:cubicBezTo>
                    <a:pt x="1172" y="986"/>
                    <a:pt x="1507" y="1184"/>
                    <a:pt x="1507" y="1282"/>
                  </a:cubicBezTo>
                  <a:cubicBezTo>
                    <a:pt x="1507" y="1282"/>
                    <a:pt x="1507" y="1282"/>
                    <a:pt x="1507" y="1282"/>
                  </a:cubicBezTo>
                  <a:cubicBezTo>
                    <a:pt x="1507" y="1282"/>
                    <a:pt x="1507" y="1381"/>
                    <a:pt x="1674" y="1578"/>
                  </a:cubicBezTo>
                  <a:cubicBezTo>
                    <a:pt x="1842" y="1775"/>
                    <a:pt x="2177" y="1874"/>
                    <a:pt x="2009" y="1973"/>
                  </a:cubicBezTo>
                  <a:cubicBezTo>
                    <a:pt x="2344" y="2071"/>
                    <a:pt x="2679" y="2268"/>
                    <a:pt x="2679" y="2564"/>
                  </a:cubicBezTo>
                  <a:cubicBezTo>
                    <a:pt x="2679" y="2564"/>
                    <a:pt x="2679" y="2564"/>
                    <a:pt x="2679" y="2564"/>
                  </a:cubicBezTo>
                  <a:cubicBezTo>
                    <a:pt x="2679" y="2564"/>
                    <a:pt x="2679" y="2564"/>
                    <a:pt x="2679" y="2663"/>
                  </a:cubicBezTo>
                  <a:cubicBezTo>
                    <a:pt x="2679" y="2564"/>
                    <a:pt x="2679" y="2663"/>
                    <a:pt x="3014" y="2663"/>
                  </a:cubicBezTo>
                  <a:cubicBezTo>
                    <a:pt x="3014" y="2860"/>
                    <a:pt x="3181" y="2959"/>
                    <a:pt x="3349" y="3058"/>
                  </a:cubicBezTo>
                  <a:cubicBezTo>
                    <a:pt x="3349" y="3058"/>
                    <a:pt x="3349" y="3058"/>
                    <a:pt x="3349" y="3058"/>
                  </a:cubicBezTo>
                  <a:cubicBezTo>
                    <a:pt x="3516" y="3058"/>
                    <a:pt x="3516" y="3255"/>
                    <a:pt x="3684" y="3353"/>
                  </a:cubicBezTo>
                  <a:cubicBezTo>
                    <a:pt x="3684" y="3452"/>
                    <a:pt x="3684" y="3452"/>
                    <a:pt x="3684" y="3551"/>
                  </a:cubicBezTo>
                  <a:cubicBezTo>
                    <a:pt x="3684" y="3551"/>
                    <a:pt x="3684" y="3551"/>
                    <a:pt x="3851" y="3649"/>
                  </a:cubicBezTo>
                  <a:cubicBezTo>
                    <a:pt x="4019" y="3748"/>
                    <a:pt x="4019" y="3847"/>
                    <a:pt x="4019" y="3945"/>
                  </a:cubicBezTo>
                  <a:cubicBezTo>
                    <a:pt x="4688" y="4142"/>
                    <a:pt x="4856" y="4537"/>
                    <a:pt x="5023" y="4636"/>
                  </a:cubicBezTo>
                  <a:cubicBezTo>
                    <a:pt x="5023" y="4734"/>
                    <a:pt x="5023" y="4734"/>
                    <a:pt x="5023" y="4734"/>
                  </a:cubicBezTo>
                  <a:cubicBezTo>
                    <a:pt x="5526" y="4932"/>
                    <a:pt x="5693" y="5326"/>
                    <a:pt x="6028" y="5523"/>
                  </a:cubicBezTo>
                  <a:cubicBezTo>
                    <a:pt x="6028" y="5523"/>
                    <a:pt x="6028" y="5523"/>
                    <a:pt x="6028" y="5523"/>
                  </a:cubicBezTo>
                  <a:cubicBezTo>
                    <a:pt x="6028" y="5622"/>
                    <a:pt x="6028" y="5721"/>
                    <a:pt x="6028" y="5622"/>
                  </a:cubicBezTo>
                  <a:cubicBezTo>
                    <a:pt x="6195" y="5721"/>
                    <a:pt x="6363" y="5819"/>
                    <a:pt x="6195" y="5918"/>
                  </a:cubicBezTo>
                  <a:cubicBezTo>
                    <a:pt x="6363" y="6016"/>
                    <a:pt x="6363" y="6016"/>
                    <a:pt x="6530" y="6016"/>
                  </a:cubicBezTo>
                  <a:cubicBezTo>
                    <a:pt x="6698" y="6214"/>
                    <a:pt x="6698" y="6312"/>
                    <a:pt x="6865" y="6411"/>
                  </a:cubicBezTo>
                  <a:cubicBezTo>
                    <a:pt x="6865" y="6411"/>
                    <a:pt x="6865" y="6411"/>
                    <a:pt x="6865" y="6411"/>
                  </a:cubicBezTo>
                  <a:cubicBezTo>
                    <a:pt x="6698" y="6312"/>
                    <a:pt x="6698" y="6411"/>
                    <a:pt x="6698" y="6411"/>
                  </a:cubicBezTo>
                  <a:cubicBezTo>
                    <a:pt x="6865" y="6510"/>
                    <a:pt x="6865" y="6608"/>
                    <a:pt x="7033" y="6510"/>
                  </a:cubicBezTo>
                  <a:cubicBezTo>
                    <a:pt x="7033" y="6608"/>
                    <a:pt x="7535" y="6904"/>
                    <a:pt x="7535" y="7101"/>
                  </a:cubicBezTo>
                  <a:cubicBezTo>
                    <a:pt x="7535" y="7003"/>
                    <a:pt x="7535" y="7101"/>
                    <a:pt x="7535" y="7101"/>
                  </a:cubicBezTo>
                  <a:cubicBezTo>
                    <a:pt x="7702" y="7200"/>
                    <a:pt x="7702" y="7299"/>
                    <a:pt x="8037" y="7397"/>
                  </a:cubicBezTo>
                  <a:cubicBezTo>
                    <a:pt x="7870" y="7397"/>
                    <a:pt x="7870" y="7397"/>
                    <a:pt x="7870" y="7397"/>
                  </a:cubicBezTo>
                  <a:cubicBezTo>
                    <a:pt x="8037" y="7397"/>
                    <a:pt x="8037" y="7397"/>
                    <a:pt x="8037" y="7397"/>
                  </a:cubicBezTo>
                  <a:cubicBezTo>
                    <a:pt x="8205" y="7693"/>
                    <a:pt x="8205" y="7890"/>
                    <a:pt x="8372" y="8088"/>
                  </a:cubicBezTo>
                  <a:cubicBezTo>
                    <a:pt x="9042" y="8384"/>
                    <a:pt x="9377" y="8778"/>
                    <a:pt x="9544" y="9173"/>
                  </a:cubicBezTo>
                  <a:cubicBezTo>
                    <a:pt x="9544" y="9173"/>
                    <a:pt x="9544" y="9173"/>
                    <a:pt x="9544" y="9173"/>
                  </a:cubicBezTo>
                  <a:cubicBezTo>
                    <a:pt x="9712" y="9173"/>
                    <a:pt x="9712" y="9468"/>
                    <a:pt x="9879" y="9468"/>
                  </a:cubicBezTo>
                  <a:cubicBezTo>
                    <a:pt x="9879" y="9567"/>
                    <a:pt x="10047" y="9567"/>
                    <a:pt x="9879" y="9567"/>
                  </a:cubicBezTo>
                  <a:cubicBezTo>
                    <a:pt x="10047" y="9666"/>
                    <a:pt x="10047" y="9863"/>
                    <a:pt x="10381" y="9863"/>
                  </a:cubicBezTo>
                  <a:cubicBezTo>
                    <a:pt x="10381" y="9863"/>
                    <a:pt x="10381" y="9863"/>
                    <a:pt x="10214" y="9863"/>
                  </a:cubicBezTo>
                  <a:cubicBezTo>
                    <a:pt x="10381" y="10060"/>
                    <a:pt x="10549" y="10060"/>
                    <a:pt x="10549" y="10356"/>
                  </a:cubicBezTo>
                  <a:cubicBezTo>
                    <a:pt x="10549" y="10356"/>
                    <a:pt x="10549" y="10356"/>
                    <a:pt x="10549" y="10356"/>
                  </a:cubicBezTo>
                  <a:cubicBezTo>
                    <a:pt x="10549" y="10455"/>
                    <a:pt x="10716" y="10455"/>
                    <a:pt x="10716" y="10455"/>
                  </a:cubicBezTo>
                  <a:cubicBezTo>
                    <a:pt x="10716" y="10553"/>
                    <a:pt x="10716" y="10455"/>
                    <a:pt x="10716" y="10455"/>
                  </a:cubicBezTo>
                  <a:cubicBezTo>
                    <a:pt x="11051" y="10751"/>
                    <a:pt x="11386" y="11047"/>
                    <a:pt x="11553" y="11342"/>
                  </a:cubicBezTo>
                  <a:cubicBezTo>
                    <a:pt x="11721" y="11540"/>
                    <a:pt x="11553" y="11441"/>
                    <a:pt x="11553" y="11540"/>
                  </a:cubicBezTo>
                  <a:cubicBezTo>
                    <a:pt x="11721" y="11540"/>
                    <a:pt x="11721" y="11540"/>
                    <a:pt x="11721" y="11540"/>
                  </a:cubicBezTo>
                  <a:cubicBezTo>
                    <a:pt x="11721" y="11638"/>
                    <a:pt x="11553" y="11737"/>
                    <a:pt x="11721" y="11737"/>
                  </a:cubicBezTo>
                  <a:cubicBezTo>
                    <a:pt x="11721" y="11737"/>
                    <a:pt x="11721" y="11737"/>
                    <a:pt x="12056" y="11737"/>
                  </a:cubicBezTo>
                  <a:cubicBezTo>
                    <a:pt x="12056" y="11836"/>
                    <a:pt x="12056" y="11836"/>
                    <a:pt x="12223" y="11934"/>
                  </a:cubicBezTo>
                  <a:cubicBezTo>
                    <a:pt x="12223" y="11934"/>
                    <a:pt x="12223" y="11934"/>
                    <a:pt x="12223" y="11934"/>
                  </a:cubicBezTo>
                  <a:cubicBezTo>
                    <a:pt x="12391" y="12132"/>
                    <a:pt x="12558" y="12329"/>
                    <a:pt x="12726" y="12329"/>
                  </a:cubicBezTo>
                  <a:cubicBezTo>
                    <a:pt x="13563" y="13118"/>
                    <a:pt x="14065" y="13611"/>
                    <a:pt x="14902" y="14301"/>
                  </a:cubicBezTo>
                  <a:cubicBezTo>
                    <a:pt x="15405" y="14992"/>
                    <a:pt x="16074" y="15682"/>
                    <a:pt x="16744" y="16274"/>
                  </a:cubicBezTo>
                  <a:cubicBezTo>
                    <a:pt x="16912" y="16570"/>
                    <a:pt x="16912" y="16570"/>
                    <a:pt x="17079" y="16668"/>
                  </a:cubicBezTo>
                  <a:cubicBezTo>
                    <a:pt x="17079" y="16668"/>
                    <a:pt x="17079" y="16668"/>
                    <a:pt x="17079" y="16668"/>
                  </a:cubicBezTo>
                  <a:cubicBezTo>
                    <a:pt x="17079" y="16668"/>
                    <a:pt x="17079" y="16866"/>
                    <a:pt x="17079" y="16767"/>
                  </a:cubicBezTo>
                  <a:cubicBezTo>
                    <a:pt x="17414" y="17063"/>
                    <a:pt x="17581" y="17162"/>
                    <a:pt x="18084" y="17556"/>
                  </a:cubicBezTo>
                  <a:cubicBezTo>
                    <a:pt x="17749" y="17556"/>
                    <a:pt x="17749" y="17556"/>
                    <a:pt x="17749" y="17556"/>
                  </a:cubicBezTo>
                  <a:cubicBezTo>
                    <a:pt x="18084" y="17655"/>
                    <a:pt x="18084" y="17655"/>
                    <a:pt x="18084" y="17655"/>
                  </a:cubicBezTo>
                  <a:cubicBezTo>
                    <a:pt x="18084" y="17655"/>
                    <a:pt x="18084" y="17655"/>
                    <a:pt x="18084" y="17655"/>
                  </a:cubicBezTo>
                  <a:cubicBezTo>
                    <a:pt x="18251" y="17655"/>
                    <a:pt x="18251" y="17655"/>
                    <a:pt x="18251" y="17655"/>
                  </a:cubicBezTo>
                  <a:cubicBezTo>
                    <a:pt x="18753" y="18148"/>
                    <a:pt x="19256" y="18937"/>
                    <a:pt x="19926" y="19529"/>
                  </a:cubicBezTo>
                  <a:cubicBezTo>
                    <a:pt x="19926" y="19726"/>
                    <a:pt x="20260" y="19825"/>
                    <a:pt x="20428" y="20121"/>
                  </a:cubicBezTo>
                  <a:cubicBezTo>
                    <a:pt x="20595" y="20515"/>
                    <a:pt x="21098" y="21107"/>
                    <a:pt x="21600" y="21501"/>
                  </a:cubicBezTo>
                  <a:cubicBezTo>
                    <a:pt x="21600" y="21501"/>
                    <a:pt x="21265" y="21600"/>
                    <a:pt x="21098" y="2140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5" name="شكل حر 119"/>
            <p:cNvSpPr/>
            <p:nvPr/>
          </p:nvSpPr>
          <p:spPr>
            <a:xfrm flipH="1">
              <a:off x="1187970" y="2563501"/>
              <a:ext cx="389362" cy="649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5" y="21403"/>
                  </a:moveTo>
                  <a:cubicBezTo>
                    <a:pt x="20446" y="21304"/>
                    <a:pt x="20446" y="20811"/>
                    <a:pt x="20116" y="20614"/>
                  </a:cubicBezTo>
                  <a:cubicBezTo>
                    <a:pt x="19951" y="20515"/>
                    <a:pt x="20281" y="20515"/>
                    <a:pt x="20116" y="20515"/>
                  </a:cubicBezTo>
                  <a:cubicBezTo>
                    <a:pt x="19621" y="20318"/>
                    <a:pt x="19292" y="19825"/>
                    <a:pt x="19127" y="19430"/>
                  </a:cubicBezTo>
                  <a:cubicBezTo>
                    <a:pt x="19292" y="19430"/>
                    <a:pt x="19292" y="19430"/>
                    <a:pt x="19292" y="19430"/>
                  </a:cubicBezTo>
                  <a:cubicBezTo>
                    <a:pt x="19127" y="19430"/>
                    <a:pt x="18962" y="19233"/>
                    <a:pt x="18962" y="19233"/>
                  </a:cubicBezTo>
                  <a:cubicBezTo>
                    <a:pt x="18962" y="19134"/>
                    <a:pt x="18962" y="19233"/>
                    <a:pt x="18962" y="19134"/>
                  </a:cubicBezTo>
                  <a:cubicBezTo>
                    <a:pt x="18797" y="19134"/>
                    <a:pt x="18797" y="19134"/>
                    <a:pt x="18797" y="19134"/>
                  </a:cubicBezTo>
                  <a:cubicBezTo>
                    <a:pt x="18797" y="19134"/>
                    <a:pt x="18797" y="19134"/>
                    <a:pt x="18797" y="19036"/>
                  </a:cubicBezTo>
                  <a:cubicBezTo>
                    <a:pt x="18632" y="19036"/>
                    <a:pt x="18632" y="19036"/>
                    <a:pt x="18632" y="19036"/>
                  </a:cubicBezTo>
                  <a:cubicBezTo>
                    <a:pt x="18302" y="19036"/>
                    <a:pt x="18467" y="18740"/>
                    <a:pt x="18137" y="18641"/>
                  </a:cubicBezTo>
                  <a:cubicBezTo>
                    <a:pt x="18302" y="18641"/>
                    <a:pt x="18302" y="18641"/>
                    <a:pt x="18302" y="18641"/>
                  </a:cubicBezTo>
                  <a:cubicBezTo>
                    <a:pt x="17973" y="18444"/>
                    <a:pt x="17643" y="18148"/>
                    <a:pt x="17313" y="17852"/>
                  </a:cubicBezTo>
                  <a:cubicBezTo>
                    <a:pt x="17478" y="17852"/>
                    <a:pt x="17478" y="17852"/>
                    <a:pt x="17478" y="17852"/>
                  </a:cubicBezTo>
                  <a:cubicBezTo>
                    <a:pt x="17313" y="17852"/>
                    <a:pt x="17148" y="17753"/>
                    <a:pt x="17148" y="17753"/>
                  </a:cubicBezTo>
                  <a:cubicBezTo>
                    <a:pt x="17148" y="17753"/>
                    <a:pt x="16983" y="17753"/>
                    <a:pt x="16983" y="17458"/>
                  </a:cubicBezTo>
                  <a:cubicBezTo>
                    <a:pt x="16983" y="17458"/>
                    <a:pt x="16983" y="17458"/>
                    <a:pt x="16983" y="17458"/>
                  </a:cubicBezTo>
                  <a:cubicBezTo>
                    <a:pt x="16983" y="17458"/>
                    <a:pt x="16983" y="17359"/>
                    <a:pt x="16818" y="17359"/>
                  </a:cubicBezTo>
                  <a:cubicBezTo>
                    <a:pt x="16983" y="17359"/>
                    <a:pt x="16983" y="17359"/>
                    <a:pt x="16983" y="17359"/>
                  </a:cubicBezTo>
                  <a:cubicBezTo>
                    <a:pt x="16818" y="17359"/>
                    <a:pt x="16818" y="17162"/>
                    <a:pt x="16818" y="17162"/>
                  </a:cubicBezTo>
                  <a:cubicBezTo>
                    <a:pt x="16818" y="17162"/>
                    <a:pt x="16818" y="17162"/>
                    <a:pt x="16818" y="17162"/>
                  </a:cubicBezTo>
                  <a:cubicBezTo>
                    <a:pt x="16653" y="17162"/>
                    <a:pt x="16653" y="17162"/>
                    <a:pt x="16653" y="17162"/>
                  </a:cubicBezTo>
                  <a:cubicBezTo>
                    <a:pt x="16653" y="17162"/>
                    <a:pt x="16653" y="17162"/>
                    <a:pt x="16653" y="17162"/>
                  </a:cubicBezTo>
                  <a:cubicBezTo>
                    <a:pt x="16489" y="17063"/>
                    <a:pt x="16489" y="16964"/>
                    <a:pt x="16489" y="16964"/>
                  </a:cubicBezTo>
                  <a:cubicBezTo>
                    <a:pt x="16489" y="16964"/>
                    <a:pt x="16489" y="17063"/>
                    <a:pt x="16653" y="16964"/>
                  </a:cubicBezTo>
                  <a:cubicBezTo>
                    <a:pt x="15994" y="16570"/>
                    <a:pt x="15829" y="16274"/>
                    <a:pt x="15499" y="15978"/>
                  </a:cubicBezTo>
                  <a:cubicBezTo>
                    <a:pt x="15499" y="15879"/>
                    <a:pt x="15499" y="15879"/>
                    <a:pt x="15499" y="15879"/>
                  </a:cubicBezTo>
                  <a:cubicBezTo>
                    <a:pt x="15499" y="15781"/>
                    <a:pt x="15334" y="15682"/>
                    <a:pt x="15334" y="15682"/>
                  </a:cubicBezTo>
                  <a:cubicBezTo>
                    <a:pt x="15334" y="15682"/>
                    <a:pt x="15334" y="15682"/>
                    <a:pt x="15334" y="15584"/>
                  </a:cubicBezTo>
                  <a:cubicBezTo>
                    <a:pt x="15334" y="15584"/>
                    <a:pt x="15169" y="15584"/>
                    <a:pt x="15169" y="15485"/>
                  </a:cubicBezTo>
                  <a:cubicBezTo>
                    <a:pt x="15169" y="15485"/>
                    <a:pt x="15169" y="15485"/>
                    <a:pt x="15169" y="15485"/>
                  </a:cubicBezTo>
                  <a:cubicBezTo>
                    <a:pt x="15169" y="15485"/>
                    <a:pt x="15005" y="15386"/>
                    <a:pt x="15005" y="15288"/>
                  </a:cubicBezTo>
                  <a:cubicBezTo>
                    <a:pt x="15005" y="15288"/>
                    <a:pt x="15005" y="15386"/>
                    <a:pt x="15005" y="15288"/>
                  </a:cubicBezTo>
                  <a:cubicBezTo>
                    <a:pt x="14840" y="15288"/>
                    <a:pt x="14840" y="15189"/>
                    <a:pt x="14840" y="15189"/>
                  </a:cubicBezTo>
                  <a:cubicBezTo>
                    <a:pt x="14840" y="15189"/>
                    <a:pt x="14840" y="15189"/>
                    <a:pt x="14840" y="15189"/>
                  </a:cubicBezTo>
                  <a:cubicBezTo>
                    <a:pt x="14840" y="15090"/>
                    <a:pt x="14675" y="15189"/>
                    <a:pt x="14675" y="15090"/>
                  </a:cubicBezTo>
                  <a:cubicBezTo>
                    <a:pt x="14675" y="15189"/>
                    <a:pt x="14675" y="15090"/>
                    <a:pt x="14675" y="15090"/>
                  </a:cubicBezTo>
                  <a:cubicBezTo>
                    <a:pt x="14510" y="15090"/>
                    <a:pt x="14510" y="14795"/>
                    <a:pt x="14345" y="14795"/>
                  </a:cubicBezTo>
                  <a:cubicBezTo>
                    <a:pt x="14345" y="14696"/>
                    <a:pt x="14345" y="14696"/>
                    <a:pt x="14345" y="14696"/>
                  </a:cubicBezTo>
                  <a:cubicBezTo>
                    <a:pt x="14180" y="14696"/>
                    <a:pt x="14180" y="14499"/>
                    <a:pt x="14015" y="14499"/>
                  </a:cubicBezTo>
                  <a:cubicBezTo>
                    <a:pt x="14015" y="14499"/>
                    <a:pt x="14180" y="14499"/>
                    <a:pt x="14015" y="14400"/>
                  </a:cubicBezTo>
                  <a:cubicBezTo>
                    <a:pt x="14015" y="14499"/>
                    <a:pt x="13850" y="14301"/>
                    <a:pt x="13850" y="14400"/>
                  </a:cubicBezTo>
                  <a:cubicBezTo>
                    <a:pt x="13685" y="14301"/>
                    <a:pt x="13685" y="14005"/>
                    <a:pt x="13521" y="14005"/>
                  </a:cubicBezTo>
                  <a:cubicBezTo>
                    <a:pt x="13685" y="14005"/>
                    <a:pt x="13685" y="13907"/>
                    <a:pt x="13685" y="13907"/>
                  </a:cubicBezTo>
                  <a:cubicBezTo>
                    <a:pt x="13685" y="13907"/>
                    <a:pt x="13685" y="13907"/>
                    <a:pt x="13685" y="13907"/>
                  </a:cubicBezTo>
                  <a:cubicBezTo>
                    <a:pt x="13850" y="13808"/>
                    <a:pt x="13850" y="13907"/>
                    <a:pt x="13850" y="13907"/>
                  </a:cubicBezTo>
                  <a:cubicBezTo>
                    <a:pt x="13850" y="13808"/>
                    <a:pt x="13685" y="13808"/>
                    <a:pt x="13685" y="13808"/>
                  </a:cubicBezTo>
                  <a:cubicBezTo>
                    <a:pt x="13521" y="13808"/>
                    <a:pt x="13191" y="13808"/>
                    <a:pt x="13191" y="13710"/>
                  </a:cubicBezTo>
                  <a:cubicBezTo>
                    <a:pt x="13191" y="13710"/>
                    <a:pt x="13191" y="13611"/>
                    <a:pt x="13521" y="13611"/>
                  </a:cubicBezTo>
                  <a:cubicBezTo>
                    <a:pt x="12861" y="13512"/>
                    <a:pt x="12861" y="13512"/>
                    <a:pt x="12861" y="13512"/>
                  </a:cubicBezTo>
                  <a:cubicBezTo>
                    <a:pt x="12861" y="13512"/>
                    <a:pt x="13026" y="13512"/>
                    <a:pt x="12861" y="13414"/>
                  </a:cubicBezTo>
                  <a:cubicBezTo>
                    <a:pt x="12861" y="13512"/>
                    <a:pt x="12861" y="13414"/>
                    <a:pt x="12861" y="13414"/>
                  </a:cubicBezTo>
                  <a:cubicBezTo>
                    <a:pt x="12861" y="13414"/>
                    <a:pt x="12696" y="13315"/>
                    <a:pt x="12696" y="13216"/>
                  </a:cubicBezTo>
                  <a:cubicBezTo>
                    <a:pt x="12861" y="13216"/>
                    <a:pt x="12861" y="13315"/>
                    <a:pt x="12861" y="13216"/>
                  </a:cubicBezTo>
                  <a:cubicBezTo>
                    <a:pt x="12696" y="13216"/>
                    <a:pt x="12696" y="13216"/>
                    <a:pt x="12696" y="13118"/>
                  </a:cubicBezTo>
                  <a:cubicBezTo>
                    <a:pt x="12696" y="13118"/>
                    <a:pt x="12696" y="13118"/>
                    <a:pt x="12696" y="13118"/>
                  </a:cubicBezTo>
                  <a:cubicBezTo>
                    <a:pt x="12696" y="13118"/>
                    <a:pt x="12531" y="13019"/>
                    <a:pt x="12531" y="13118"/>
                  </a:cubicBezTo>
                  <a:cubicBezTo>
                    <a:pt x="12531" y="13118"/>
                    <a:pt x="12531" y="13019"/>
                    <a:pt x="12531" y="13118"/>
                  </a:cubicBezTo>
                  <a:cubicBezTo>
                    <a:pt x="12366" y="13118"/>
                    <a:pt x="12366" y="13019"/>
                    <a:pt x="12366" y="12921"/>
                  </a:cubicBezTo>
                  <a:cubicBezTo>
                    <a:pt x="12366" y="13019"/>
                    <a:pt x="12366" y="12921"/>
                    <a:pt x="12366" y="12921"/>
                  </a:cubicBezTo>
                  <a:cubicBezTo>
                    <a:pt x="12366" y="12921"/>
                    <a:pt x="12202" y="12822"/>
                    <a:pt x="12037" y="12723"/>
                  </a:cubicBezTo>
                  <a:cubicBezTo>
                    <a:pt x="12202" y="12723"/>
                    <a:pt x="12202" y="12723"/>
                    <a:pt x="12202" y="12723"/>
                  </a:cubicBezTo>
                  <a:cubicBezTo>
                    <a:pt x="12202" y="12625"/>
                    <a:pt x="11707" y="12526"/>
                    <a:pt x="11707" y="12329"/>
                  </a:cubicBezTo>
                  <a:cubicBezTo>
                    <a:pt x="11707" y="12526"/>
                    <a:pt x="11707" y="12526"/>
                    <a:pt x="11707" y="12526"/>
                  </a:cubicBezTo>
                  <a:cubicBezTo>
                    <a:pt x="11542" y="12329"/>
                    <a:pt x="11707" y="12329"/>
                    <a:pt x="11707" y="12329"/>
                  </a:cubicBezTo>
                  <a:cubicBezTo>
                    <a:pt x="11707" y="12230"/>
                    <a:pt x="11542" y="12230"/>
                    <a:pt x="11542" y="12230"/>
                  </a:cubicBezTo>
                  <a:cubicBezTo>
                    <a:pt x="11377" y="12230"/>
                    <a:pt x="11542" y="12230"/>
                    <a:pt x="11542" y="12230"/>
                  </a:cubicBezTo>
                  <a:cubicBezTo>
                    <a:pt x="11542" y="12132"/>
                    <a:pt x="11212" y="11934"/>
                    <a:pt x="11212" y="11836"/>
                  </a:cubicBezTo>
                  <a:cubicBezTo>
                    <a:pt x="11047" y="11836"/>
                    <a:pt x="11047" y="11836"/>
                    <a:pt x="11047" y="11836"/>
                  </a:cubicBezTo>
                  <a:cubicBezTo>
                    <a:pt x="11047" y="11836"/>
                    <a:pt x="11047" y="11836"/>
                    <a:pt x="11047" y="11836"/>
                  </a:cubicBezTo>
                  <a:cubicBezTo>
                    <a:pt x="11212" y="11737"/>
                    <a:pt x="11047" y="11737"/>
                    <a:pt x="11047" y="11737"/>
                  </a:cubicBezTo>
                  <a:cubicBezTo>
                    <a:pt x="10882" y="11638"/>
                    <a:pt x="11212" y="11836"/>
                    <a:pt x="11212" y="11836"/>
                  </a:cubicBezTo>
                  <a:cubicBezTo>
                    <a:pt x="11212" y="11836"/>
                    <a:pt x="11047" y="11737"/>
                    <a:pt x="11212" y="11737"/>
                  </a:cubicBezTo>
                  <a:cubicBezTo>
                    <a:pt x="11047" y="11737"/>
                    <a:pt x="10882" y="11638"/>
                    <a:pt x="10882" y="11540"/>
                  </a:cubicBezTo>
                  <a:cubicBezTo>
                    <a:pt x="10882" y="11638"/>
                    <a:pt x="11047" y="11638"/>
                    <a:pt x="11047" y="11540"/>
                  </a:cubicBezTo>
                  <a:cubicBezTo>
                    <a:pt x="10882" y="11342"/>
                    <a:pt x="11047" y="11540"/>
                    <a:pt x="10882" y="11342"/>
                  </a:cubicBezTo>
                  <a:cubicBezTo>
                    <a:pt x="10882" y="11342"/>
                    <a:pt x="10882" y="11342"/>
                    <a:pt x="10882" y="11342"/>
                  </a:cubicBezTo>
                  <a:cubicBezTo>
                    <a:pt x="10718" y="11342"/>
                    <a:pt x="10718" y="11244"/>
                    <a:pt x="10718" y="11342"/>
                  </a:cubicBezTo>
                  <a:cubicBezTo>
                    <a:pt x="10718" y="11244"/>
                    <a:pt x="10553" y="11244"/>
                    <a:pt x="10718" y="11244"/>
                  </a:cubicBezTo>
                  <a:cubicBezTo>
                    <a:pt x="10718" y="11244"/>
                    <a:pt x="10718" y="11244"/>
                    <a:pt x="10718" y="11244"/>
                  </a:cubicBezTo>
                  <a:cubicBezTo>
                    <a:pt x="10553" y="11244"/>
                    <a:pt x="10553" y="11244"/>
                    <a:pt x="10553" y="11244"/>
                  </a:cubicBezTo>
                  <a:cubicBezTo>
                    <a:pt x="10553" y="11145"/>
                    <a:pt x="10553" y="11145"/>
                    <a:pt x="10553" y="11145"/>
                  </a:cubicBezTo>
                  <a:cubicBezTo>
                    <a:pt x="10223" y="11244"/>
                    <a:pt x="10553" y="11047"/>
                    <a:pt x="10223" y="11047"/>
                  </a:cubicBezTo>
                  <a:cubicBezTo>
                    <a:pt x="10058" y="10948"/>
                    <a:pt x="10058" y="10849"/>
                    <a:pt x="10058" y="10751"/>
                  </a:cubicBezTo>
                  <a:cubicBezTo>
                    <a:pt x="10058" y="10751"/>
                    <a:pt x="10058" y="10751"/>
                    <a:pt x="9893" y="10652"/>
                  </a:cubicBezTo>
                  <a:cubicBezTo>
                    <a:pt x="10058" y="10652"/>
                    <a:pt x="10058" y="10652"/>
                    <a:pt x="10058" y="10652"/>
                  </a:cubicBezTo>
                  <a:cubicBezTo>
                    <a:pt x="10058" y="10553"/>
                    <a:pt x="10058" y="10553"/>
                    <a:pt x="9893" y="10553"/>
                  </a:cubicBezTo>
                  <a:cubicBezTo>
                    <a:pt x="9893" y="10553"/>
                    <a:pt x="9893" y="10455"/>
                    <a:pt x="9893" y="10356"/>
                  </a:cubicBezTo>
                  <a:cubicBezTo>
                    <a:pt x="9728" y="10356"/>
                    <a:pt x="9728" y="10356"/>
                    <a:pt x="9728" y="10356"/>
                  </a:cubicBezTo>
                  <a:cubicBezTo>
                    <a:pt x="9728" y="10258"/>
                    <a:pt x="9398" y="10258"/>
                    <a:pt x="9563" y="10159"/>
                  </a:cubicBezTo>
                  <a:cubicBezTo>
                    <a:pt x="9728" y="10159"/>
                    <a:pt x="9728" y="10159"/>
                    <a:pt x="9728" y="10159"/>
                  </a:cubicBezTo>
                  <a:cubicBezTo>
                    <a:pt x="9728" y="10060"/>
                    <a:pt x="9398" y="10060"/>
                    <a:pt x="9398" y="9962"/>
                  </a:cubicBezTo>
                  <a:cubicBezTo>
                    <a:pt x="9398" y="9962"/>
                    <a:pt x="9398" y="9962"/>
                    <a:pt x="9398" y="9962"/>
                  </a:cubicBezTo>
                  <a:cubicBezTo>
                    <a:pt x="9398" y="9962"/>
                    <a:pt x="9069" y="9863"/>
                    <a:pt x="9234" y="9863"/>
                  </a:cubicBezTo>
                  <a:cubicBezTo>
                    <a:pt x="9234" y="9863"/>
                    <a:pt x="9234" y="9863"/>
                    <a:pt x="9069" y="9863"/>
                  </a:cubicBezTo>
                  <a:cubicBezTo>
                    <a:pt x="9069" y="9567"/>
                    <a:pt x="8739" y="9468"/>
                    <a:pt x="8739" y="9271"/>
                  </a:cubicBezTo>
                  <a:cubicBezTo>
                    <a:pt x="8739" y="9271"/>
                    <a:pt x="8739" y="9173"/>
                    <a:pt x="8739" y="9271"/>
                  </a:cubicBezTo>
                  <a:cubicBezTo>
                    <a:pt x="8574" y="9271"/>
                    <a:pt x="8739" y="9271"/>
                    <a:pt x="8739" y="9271"/>
                  </a:cubicBezTo>
                  <a:cubicBezTo>
                    <a:pt x="8739" y="9271"/>
                    <a:pt x="8739" y="9271"/>
                    <a:pt x="8739" y="9271"/>
                  </a:cubicBezTo>
                  <a:cubicBezTo>
                    <a:pt x="8574" y="9271"/>
                    <a:pt x="8574" y="9173"/>
                    <a:pt x="8739" y="9173"/>
                  </a:cubicBezTo>
                  <a:cubicBezTo>
                    <a:pt x="8739" y="9173"/>
                    <a:pt x="8409" y="9173"/>
                    <a:pt x="8409" y="9173"/>
                  </a:cubicBezTo>
                  <a:cubicBezTo>
                    <a:pt x="8409" y="9074"/>
                    <a:pt x="8409" y="9074"/>
                    <a:pt x="8409" y="9074"/>
                  </a:cubicBezTo>
                  <a:cubicBezTo>
                    <a:pt x="8244" y="9074"/>
                    <a:pt x="8244" y="9074"/>
                    <a:pt x="8244" y="9074"/>
                  </a:cubicBezTo>
                  <a:cubicBezTo>
                    <a:pt x="8244" y="8975"/>
                    <a:pt x="8244" y="8975"/>
                    <a:pt x="8409" y="8778"/>
                  </a:cubicBezTo>
                  <a:cubicBezTo>
                    <a:pt x="8244" y="8679"/>
                    <a:pt x="8244" y="8679"/>
                    <a:pt x="8244" y="8679"/>
                  </a:cubicBezTo>
                  <a:cubicBezTo>
                    <a:pt x="8244" y="8581"/>
                    <a:pt x="8244" y="8581"/>
                    <a:pt x="8244" y="8581"/>
                  </a:cubicBezTo>
                  <a:cubicBezTo>
                    <a:pt x="8244" y="8679"/>
                    <a:pt x="8244" y="8581"/>
                    <a:pt x="8079" y="8581"/>
                  </a:cubicBezTo>
                  <a:cubicBezTo>
                    <a:pt x="8244" y="8581"/>
                    <a:pt x="8244" y="8581"/>
                    <a:pt x="8244" y="8581"/>
                  </a:cubicBezTo>
                  <a:cubicBezTo>
                    <a:pt x="8244" y="8581"/>
                    <a:pt x="8079" y="8581"/>
                    <a:pt x="8079" y="8581"/>
                  </a:cubicBezTo>
                  <a:cubicBezTo>
                    <a:pt x="8079" y="8581"/>
                    <a:pt x="8079" y="8581"/>
                    <a:pt x="8079" y="8679"/>
                  </a:cubicBezTo>
                  <a:cubicBezTo>
                    <a:pt x="8079" y="8581"/>
                    <a:pt x="8079" y="8581"/>
                    <a:pt x="7915" y="8581"/>
                  </a:cubicBezTo>
                  <a:cubicBezTo>
                    <a:pt x="8079" y="8581"/>
                    <a:pt x="7915" y="8581"/>
                    <a:pt x="7915" y="8581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482"/>
                  </a:cubicBezTo>
                  <a:cubicBezTo>
                    <a:pt x="7915" y="8482"/>
                    <a:pt x="7915" y="8482"/>
                    <a:pt x="7915" y="8384"/>
                  </a:cubicBezTo>
                  <a:cubicBezTo>
                    <a:pt x="7915" y="8384"/>
                    <a:pt x="7915" y="8482"/>
                    <a:pt x="7750" y="8384"/>
                  </a:cubicBezTo>
                  <a:cubicBezTo>
                    <a:pt x="7915" y="8384"/>
                    <a:pt x="7915" y="8384"/>
                    <a:pt x="7915" y="8384"/>
                  </a:cubicBezTo>
                  <a:cubicBezTo>
                    <a:pt x="7915" y="8285"/>
                    <a:pt x="7915" y="8285"/>
                    <a:pt x="7915" y="8285"/>
                  </a:cubicBezTo>
                  <a:cubicBezTo>
                    <a:pt x="7750" y="8285"/>
                    <a:pt x="7750" y="8285"/>
                    <a:pt x="7750" y="8285"/>
                  </a:cubicBezTo>
                  <a:cubicBezTo>
                    <a:pt x="7915" y="8285"/>
                    <a:pt x="7915" y="8285"/>
                    <a:pt x="7915" y="8285"/>
                  </a:cubicBezTo>
                  <a:cubicBezTo>
                    <a:pt x="7750" y="8285"/>
                    <a:pt x="7750" y="8186"/>
                    <a:pt x="7420" y="8186"/>
                  </a:cubicBezTo>
                  <a:cubicBezTo>
                    <a:pt x="7420" y="8088"/>
                    <a:pt x="7420" y="8088"/>
                    <a:pt x="7420" y="8088"/>
                  </a:cubicBezTo>
                  <a:cubicBezTo>
                    <a:pt x="7420" y="8088"/>
                    <a:pt x="7420" y="8088"/>
                    <a:pt x="7420" y="8088"/>
                  </a:cubicBezTo>
                  <a:cubicBezTo>
                    <a:pt x="7420" y="7890"/>
                    <a:pt x="7255" y="7890"/>
                    <a:pt x="7255" y="7890"/>
                  </a:cubicBezTo>
                  <a:cubicBezTo>
                    <a:pt x="7255" y="7890"/>
                    <a:pt x="7255" y="7890"/>
                    <a:pt x="7255" y="7890"/>
                  </a:cubicBezTo>
                  <a:cubicBezTo>
                    <a:pt x="7255" y="7890"/>
                    <a:pt x="7090" y="7890"/>
                    <a:pt x="7090" y="7890"/>
                  </a:cubicBezTo>
                  <a:cubicBezTo>
                    <a:pt x="7090" y="7792"/>
                    <a:pt x="7420" y="7693"/>
                    <a:pt x="7255" y="7693"/>
                  </a:cubicBezTo>
                  <a:cubicBezTo>
                    <a:pt x="7090" y="7595"/>
                    <a:pt x="6925" y="7595"/>
                    <a:pt x="6925" y="7693"/>
                  </a:cubicBezTo>
                  <a:cubicBezTo>
                    <a:pt x="6925" y="7595"/>
                    <a:pt x="6760" y="7496"/>
                    <a:pt x="6760" y="7299"/>
                  </a:cubicBezTo>
                  <a:cubicBezTo>
                    <a:pt x="6760" y="7299"/>
                    <a:pt x="6760" y="7299"/>
                    <a:pt x="6760" y="7299"/>
                  </a:cubicBezTo>
                  <a:cubicBezTo>
                    <a:pt x="6595" y="7200"/>
                    <a:pt x="6266" y="7003"/>
                    <a:pt x="6266" y="6805"/>
                  </a:cubicBezTo>
                  <a:cubicBezTo>
                    <a:pt x="6431" y="6805"/>
                    <a:pt x="6431" y="6805"/>
                    <a:pt x="6431" y="6805"/>
                  </a:cubicBezTo>
                  <a:cubicBezTo>
                    <a:pt x="6266" y="6805"/>
                    <a:pt x="6431" y="6707"/>
                    <a:pt x="6266" y="6707"/>
                  </a:cubicBezTo>
                  <a:cubicBezTo>
                    <a:pt x="6266" y="6805"/>
                    <a:pt x="6266" y="6805"/>
                    <a:pt x="6266" y="6805"/>
                  </a:cubicBezTo>
                  <a:cubicBezTo>
                    <a:pt x="5936" y="6707"/>
                    <a:pt x="5771" y="6608"/>
                    <a:pt x="5771" y="6608"/>
                  </a:cubicBezTo>
                  <a:cubicBezTo>
                    <a:pt x="5771" y="6608"/>
                    <a:pt x="5771" y="6608"/>
                    <a:pt x="5771" y="6608"/>
                  </a:cubicBezTo>
                  <a:cubicBezTo>
                    <a:pt x="5936" y="6608"/>
                    <a:pt x="5771" y="6510"/>
                    <a:pt x="5771" y="6510"/>
                  </a:cubicBezTo>
                  <a:cubicBezTo>
                    <a:pt x="5606" y="6510"/>
                    <a:pt x="5606" y="6510"/>
                    <a:pt x="5606" y="6510"/>
                  </a:cubicBezTo>
                  <a:cubicBezTo>
                    <a:pt x="5606" y="6411"/>
                    <a:pt x="5606" y="6411"/>
                    <a:pt x="5606" y="6411"/>
                  </a:cubicBezTo>
                  <a:cubicBezTo>
                    <a:pt x="5606" y="6411"/>
                    <a:pt x="5606" y="6411"/>
                    <a:pt x="5606" y="6411"/>
                  </a:cubicBezTo>
                  <a:cubicBezTo>
                    <a:pt x="5606" y="6411"/>
                    <a:pt x="5606" y="6312"/>
                    <a:pt x="5606" y="6312"/>
                  </a:cubicBezTo>
                  <a:cubicBezTo>
                    <a:pt x="5606" y="6312"/>
                    <a:pt x="5441" y="6115"/>
                    <a:pt x="5441" y="6115"/>
                  </a:cubicBezTo>
                  <a:cubicBezTo>
                    <a:pt x="5441" y="6016"/>
                    <a:pt x="5441" y="6016"/>
                    <a:pt x="5441" y="6016"/>
                  </a:cubicBezTo>
                  <a:cubicBezTo>
                    <a:pt x="5441" y="5918"/>
                    <a:pt x="5441" y="5918"/>
                    <a:pt x="5441" y="6016"/>
                  </a:cubicBezTo>
                  <a:cubicBezTo>
                    <a:pt x="5276" y="5918"/>
                    <a:pt x="5276" y="5918"/>
                    <a:pt x="5276" y="5819"/>
                  </a:cubicBezTo>
                  <a:cubicBezTo>
                    <a:pt x="4947" y="5721"/>
                    <a:pt x="4782" y="5425"/>
                    <a:pt x="4452" y="5227"/>
                  </a:cubicBezTo>
                  <a:cubicBezTo>
                    <a:pt x="4617" y="5227"/>
                    <a:pt x="4617" y="5227"/>
                    <a:pt x="4617" y="5227"/>
                  </a:cubicBezTo>
                  <a:cubicBezTo>
                    <a:pt x="4617" y="5129"/>
                    <a:pt x="4452" y="5227"/>
                    <a:pt x="4452" y="5227"/>
                  </a:cubicBezTo>
                  <a:cubicBezTo>
                    <a:pt x="4452" y="5227"/>
                    <a:pt x="4452" y="5129"/>
                    <a:pt x="4617" y="5129"/>
                  </a:cubicBezTo>
                  <a:cubicBezTo>
                    <a:pt x="4617" y="5030"/>
                    <a:pt x="4452" y="5030"/>
                    <a:pt x="4287" y="5030"/>
                  </a:cubicBezTo>
                  <a:cubicBezTo>
                    <a:pt x="4287" y="5030"/>
                    <a:pt x="4452" y="5030"/>
                    <a:pt x="4287" y="5030"/>
                  </a:cubicBezTo>
                  <a:cubicBezTo>
                    <a:pt x="4287" y="5030"/>
                    <a:pt x="4287" y="4932"/>
                    <a:pt x="4122" y="4932"/>
                  </a:cubicBezTo>
                  <a:cubicBezTo>
                    <a:pt x="4287" y="4932"/>
                    <a:pt x="4287" y="4932"/>
                    <a:pt x="4287" y="4932"/>
                  </a:cubicBezTo>
                  <a:cubicBezTo>
                    <a:pt x="4287" y="4932"/>
                    <a:pt x="4287" y="4932"/>
                    <a:pt x="4287" y="4932"/>
                  </a:cubicBezTo>
                  <a:cubicBezTo>
                    <a:pt x="4287" y="4734"/>
                    <a:pt x="4617" y="4932"/>
                    <a:pt x="4617" y="4833"/>
                  </a:cubicBezTo>
                  <a:cubicBezTo>
                    <a:pt x="4617" y="4833"/>
                    <a:pt x="4617" y="4833"/>
                    <a:pt x="4617" y="4833"/>
                  </a:cubicBezTo>
                  <a:cubicBezTo>
                    <a:pt x="4617" y="4734"/>
                    <a:pt x="4782" y="4833"/>
                    <a:pt x="4782" y="4734"/>
                  </a:cubicBezTo>
                  <a:cubicBezTo>
                    <a:pt x="4617" y="4734"/>
                    <a:pt x="4452" y="4734"/>
                    <a:pt x="4452" y="4734"/>
                  </a:cubicBezTo>
                  <a:cubicBezTo>
                    <a:pt x="4287" y="4734"/>
                    <a:pt x="4122" y="4833"/>
                    <a:pt x="4122" y="4734"/>
                  </a:cubicBezTo>
                  <a:cubicBezTo>
                    <a:pt x="4122" y="4636"/>
                    <a:pt x="4122" y="4833"/>
                    <a:pt x="4287" y="4734"/>
                  </a:cubicBezTo>
                  <a:cubicBezTo>
                    <a:pt x="4287" y="4636"/>
                    <a:pt x="4122" y="4636"/>
                    <a:pt x="4122" y="4636"/>
                  </a:cubicBezTo>
                  <a:cubicBezTo>
                    <a:pt x="3957" y="4636"/>
                    <a:pt x="3957" y="4636"/>
                    <a:pt x="3957" y="4636"/>
                  </a:cubicBezTo>
                  <a:cubicBezTo>
                    <a:pt x="3957" y="4636"/>
                    <a:pt x="4122" y="4636"/>
                    <a:pt x="3957" y="4636"/>
                  </a:cubicBezTo>
                  <a:cubicBezTo>
                    <a:pt x="3792" y="4636"/>
                    <a:pt x="3792" y="4636"/>
                    <a:pt x="3792" y="4636"/>
                  </a:cubicBezTo>
                  <a:cubicBezTo>
                    <a:pt x="3627" y="4636"/>
                    <a:pt x="3792" y="4438"/>
                    <a:pt x="3627" y="4438"/>
                  </a:cubicBezTo>
                  <a:cubicBezTo>
                    <a:pt x="3627" y="4438"/>
                    <a:pt x="3957" y="4438"/>
                    <a:pt x="3957" y="4340"/>
                  </a:cubicBezTo>
                  <a:cubicBezTo>
                    <a:pt x="3792" y="4438"/>
                    <a:pt x="3627" y="4340"/>
                    <a:pt x="3627" y="4438"/>
                  </a:cubicBezTo>
                  <a:cubicBezTo>
                    <a:pt x="3627" y="4340"/>
                    <a:pt x="3627" y="4340"/>
                    <a:pt x="3627" y="4340"/>
                  </a:cubicBezTo>
                  <a:cubicBezTo>
                    <a:pt x="3792" y="4241"/>
                    <a:pt x="3463" y="4241"/>
                    <a:pt x="3627" y="4142"/>
                  </a:cubicBezTo>
                  <a:cubicBezTo>
                    <a:pt x="3463" y="4241"/>
                    <a:pt x="3463" y="4241"/>
                    <a:pt x="3463" y="4241"/>
                  </a:cubicBezTo>
                  <a:cubicBezTo>
                    <a:pt x="3463" y="4142"/>
                    <a:pt x="3463" y="4142"/>
                    <a:pt x="3463" y="4142"/>
                  </a:cubicBezTo>
                  <a:cubicBezTo>
                    <a:pt x="3463" y="4044"/>
                    <a:pt x="3298" y="4044"/>
                    <a:pt x="3463" y="3945"/>
                  </a:cubicBezTo>
                  <a:cubicBezTo>
                    <a:pt x="3463" y="3945"/>
                    <a:pt x="3298" y="3945"/>
                    <a:pt x="3298" y="3945"/>
                  </a:cubicBezTo>
                  <a:cubicBezTo>
                    <a:pt x="3298" y="4044"/>
                    <a:pt x="3298" y="3945"/>
                    <a:pt x="3298" y="4044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3298" y="3945"/>
                    <a:pt x="3298" y="3945"/>
                    <a:pt x="2968" y="3945"/>
                  </a:cubicBezTo>
                  <a:cubicBezTo>
                    <a:pt x="3298" y="3945"/>
                    <a:pt x="3298" y="3945"/>
                    <a:pt x="3298" y="3945"/>
                  </a:cubicBezTo>
                  <a:cubicBezTo>
                    <a:pt x="2968" y="3945"/>
                    <a:pt x="2968" y="3945"/>
                    <a:pt x="2968" y="3945"/>
                  </a:cubicBezTo>
                  <a:cubicBezTo>
                    <a:pt x="2803" y="3847"/>
                    <a:pt x="3298" y="3847"/>
                    <a:pt x="2968" y="3748"/>
                  </a:cubicBezTo>
                  <a:cubicBezTo>
                    <a:pt x="3298" y="3847"/>
                    <a:pt x="3298" y="3847"/>
                    <a:pt x="3298" y="3847"/>
                  </a:cubicBezTo>
                  <a:cubicBezTo>
                    <a:pt x="3298" y="3748"/>
                    <a:pt x="3298" y="3748"/>
                    <a:pt x="3298" y="3748"/>
                  </a:cubicBezTo>
                  <a:cubicBezTo>
                    <a:pt x="2968" y="3748"/>
                    <a:pt x="2803" y="3748"/>
                    <a:pt x="2803" y="3748"/>
                  </a:cubicBezTo>
                  <a:cubicBezTo>
                    <a:pt x="2803" y="3748"/>
                    <a:pt x="2803" y="3748"/>
                    <a:pt x="2803" y="3551"/>
                  </a:cubicBezTo>
                  <a:cubicBezTo>
                    <a:pt x="2968" y="3748"/>
                    <a:pt x="2968" y="3748"/>
                    <a:pt x="2968" y="3748"/>
                  </a:cubicBezTo>
                  <a:cubicBezTo>
                    <a:pt x="2968" y="3748"/>
                    <a:pt x="2968" y="3551"/>
                    <a:pt x="2968" y="3452"/>
                  </a:cubicBezTo>
                  <a:cubicBezTo>
                    <a:pt x="2803" y="3452"/>
                    <a:pt x="2638" y="3452"/>
                    <a:pt x="2638" y="3452"/>
                  </a:cubicBezTo>
                  <a:cubicBezTo>
                    <a:pt x="2638" y="3452"/>
                    <a:pt x="2638" y="3353"/>
                    <a:pt x="2803" y="3452"/>
                  </a:cubicBezTo>
                  <a:cubicBezTo>
                    <a:pt x="2638" y="3353"/>
                    <a:pt x="2638" y="3452"/>
                    <a:pt x="2638" y="3353"/>
                  </a:cubicBezTo>
                  <a:cubicBezTo>
                    <a:pt x="2638" y="3353"/>
                    <a:pt x="2638" y="3255"/>
                    <a:pt x="2638" y="3255"/>
                  </a:cubicBezTo>
                  <a:cubicBezTo>
                    <a:pt x="2803" y="3255"/>
                    <a:pt x="2803" y="3255"/>
                    <a:pt x="2803" y="3255"/>
                  </a:cubicBezTo>
                  <a:cubicBezTo>
                    <a:pt x="2803" y="3255"/>
                    <a:pt x="2803" y="3255"/>
                    <a:pt x="2803" y="3255"/>
                  </a:cubicBezTo>
                  <a:cubicBezTo>
                    <a:pt x="2968" y="3255"/>
                    <a:pt x="2803" y="3156"/>
                    <a:pt x="2968" y="3156"/>
                  </a:cubicBezTo>
                  <a:cubicBezTo>
                    <a:pt x="2803" y="3156"/>
                    <a:pt x="2803" y="3156"/>
                    <a:pt x="2803" y="3156"/>
                  </a:cubicBezTo>
                  <a:cubicBezTo>
                    <a:pt x="2803" y="3255"/>
                    <a:pt x="2473" y="3058"/>
                    <a:pt x="2308" y="3156"/>
                  </a:cubicBezTo>
                  <a:cubicBezTo>
                    <a:pt x="2144" y="3058"/>
                    <a:pt x="2638" y="2959"/>
                    <a:pt x="2308" y="2959"/>
                  </a:cubicBezTo>
                  <a:cubicBezTo>
                    <a:pt x="2308" y="2959"/>
                    <a:pt x="2144" y="2959"/>
                    <a:pt x="2308" y="3058"/>
                  </a:cubicBezTo>
                  <a:cubicBezTo>
                    <a:pt x="2144" y="2959"/>
                    <a:pt x="2144" y="3058"/>
                    <a:pt x="2144" y="2959"/>
                  </a:cubicBezTo>
                  <a:cubicBezTo>
                    <a:pt x="2144" y="2959"/>
                    <a:pt x="2144" y="2762"/>
                    <a:pt x="2308" y="2860"/>
                  </a:cubicBezTo>
                  <a:cubicBezTo>
                    <a:pt x="2308" y="2959"/>
                    <a:pt x="2308" y="2959"/>
                    <a:pt x="2308" y="2959"/>
                  </a:cubicBezTo>
                  <a:cubicBezTo>
                    <a:pt x="2308" y="2860"/>
                    <a:pt x="2473" y="2860"/>
                    <a:pt x="2473" y="2762"/>
                  </a:cubicBezTo>
                  <a:cubicBezTo>
                    <a:pt x="2308" y="2762"/>
                    <a:pt x="2308" y="2564"/>
                    <a:pt x="2144" y="2762"/>
                  </a:cubicBezTo>
                  <a:cubicBezTo>
                    <a:pt x="2144" y="2762"/>
                    <a:pt x="2308" y="2762"/>
                    <a:pt x="2144" y="2762"/>
                  </a:cubicBezTo>
                  <a:cubicBezTo>
                    <a:pt x="2144" y="2762"/>
                    <a:pt x="2144" y="2564"/>
                    <a:pt x="2144" y="2564"/>
                  </a:cubicBezTo>
                  <a:cubicBezTo>
                    <a:pt x="2144" y="2762"/>
                    <a:pt x="2144" y="2762"/>
                    <a:pt x="2144" y="2762"/>
                  </a:cubicBezTo>
                  <a:cubicBezTo>
                    <a:pt x="1979" y="2762"/>
                    <a:pt x="1979" y="2762"/>
                    <a:pt x="1979" y="2762"/>
                  </a:cubicBezTo>
                  <a:cubicBezTo>
                    <a:pt x="1979" y="2762"/>
                    <a:pt x="1979" y="2762"/>
                    <a:pt x="1979" y="2762"/>
                  </a:cubicBezTo>
                  <a:cubicBezTo>
                    <a:pt x="1979" y="2564"/>
                    <a:pt x="1979" y="2762"/>
                    <a:pt x="1814" y="2564"/>
                  </a:cubicBezTo>
                  <a:cubicBezTo>
                    <a:pt x="1979" y="2564"/>
                    <a:pt x="1979" y="2564"/>
                    <a:pt x="1979" y="2564"/>
                  </a:cubicBezTo>
                  <a:cubicBezTo>
                    <a:pt x="1979" y="2564"/>
                    <a:pt x="1979" y="2564"/>
                    <a:pt x="2144" y="2564"/>
                  </a:cubicBezTo>
                  <a:cubicBezTo>
                    <a:pt x="2144" y="2564"/>
                    <a:pt x="1979" y="2564"/>
                    <a:pt x="1979" y="2466"/>
                  </a:cubicBezTo>
                  <a:cubicBezTo>
                    <a:pt x="1979" y="2564"/>
                    <a:pt x="1979" y="2564"/>
                    <a:pt x="1979" y="2564"/>
                  </a:cubicBezTo>
                  <a:cubicBezTo>
                    <a:pt x="1979" y="2466"/>
                    <a:pt x="2144" y="2367"/>
                    <a:pt x="1979" y="2367"/>
                  </a:cubicBezTo>
                  <a:cubicBezTo>
                    <a:pt x="1979" y="2367"/>
                    <a:pt x="1979" y="2367"/>
                    <a:pt x="1814" y="2367"/>
                  </a:cubicBezTo>
                  <a:cubicBezTo>
                    <a:pt x="1814" y="2268"/>
                    <a:pt x="1484" y="2268"/>
                    <a:pt x="1484" y="2170"/>
                  </a:cubicBezTo>
                  <a:cubicBezTo>
                    <a:pt x="1484" y="2170"/>
                    <a:pt x="1319" y="2071"/>
                    <a:pt x="1484" y="2071"/>
                  </a:cubicBezTo>
                  <a:cubicBezTo>
                    <a:pt x="1484" y="2170"/>
                    <a:pt x="1814" y="2367"/>
                    <a:pt x="1979" y="2367"/>
                  </a:cubicBezTo>
                  <a:cubicBezTo>
                    <a:pt x="1979" y="2268"/>
                    <a:pt x="1979" y="2466"/>
                    <a:pt x="2144" y="2367"/>
                  </a:cubicBezTo>
                  <a:cubicBezTo>
                    <a:pt x="2144" y="2268"/>
                    <a:pt x="2144" y="2268"/>
                    <a:pt x="2144" y="2170"/>
                  </a:cubicBezTo>
                  <a:cubicBezTo>
                    <a:pt x="2144" y="2170"/>
                    <a:pt x="2144" y="2170"/>
                    <a:pt x="2144" y="2170"/>
                  </a:cubicBezTo>
                  <a:cubicBezTo>
                    <a:pt x="2144" y="2170"/>
                    <a:pt x="2144" y="2268"/>
                    <a:pt x="1979" y="2268"/>
                  </a:cubicBezTo>
                  <a:cubicBezTo>
                    <a:pt x="1979" y="2170"/>
                    <a:pt x="1814" y="2071"/>
                    <a:pt x="1484" y="2071"/>
                  </a:cubicBezTo>
                  <a:cubicBezTo>
                    <a:pt x="1484" y="1973"/>
                    <a:pt x="1814" y="1973"/>
                    <a:pt x="1814" y="1973"/>
                  </a:cubicBezTo>
                  <a:cubicBezTo>
                    <a:pt x="1484" y="1973"/>
                    <a:pt x="1484" y="1775"/>
                    <a:pt x="1319" y="1677"/>
                  </a:cubicBezTo>
                  <a:cubicBezTo>
                    <a:pt x="1319" y="1775"/>
                    <a:pt x="1154" y="1578"/>
                    <a:pt x="1154" y="1677"/>
                  </a:cubicBezTo>
                  <a:cubicBezTo>
                    <a:pt x="1154" y="1677"/>
                    <a:pt x="1154" y="1775"/>
                    <a:pt x="989" y="1775"/>
                  </a:cubicBezTo>
                  <a:cubicBezTo>
                    <a:pt x="1154" y="1775"/>
                    <a:pt x="1154" y="1775"/>
                    <a:pt x="1154" y="1775"/>
                  </a:cubicBezTo>
                  <a:cubicBezTo>
                    <a:pt x="989" y="1677"/>
                    <a:pt x="1154" y="1677"/>
                    <a:pt x="989" y="1578"/>
                  </a:cubicBezTo>
                  <a:cubicBezTo>
                    <a:pt x="1154" y="1677"/>
                    <a:pt x="1154" y="1578"/>
                    <a:pt x="1319" y="1578"/>
                  </a:cubicBezTo>
                  <a:cubicBezTo>
                    <a:pt x="1154" y="1479"/>
                    <a:pt x="1319" y="1578"/>
                    <a:pt x="1319" y="1479"/>
                  </a:cubicBezTo>
                  <a:cubicBezTo>
                    <a:pt x="1154" y="1381"/>
                    <a:pt x="989" y="1381"/>
                    <a:pt x="989" y="1282"/>
                  </a:cubicBezTo>
                  <a:cubicBezTo>
                    <a:pt x="989" y="1184"/>
                    <a:pt x="824" y="1085"/>
                    <a:pt x="824" y="888"/>
                  </a:cubicBezTo>
                  <a:cubicBezTo>
                    <a:pt x="824" y="789"/>
                    <a:pt x="989" y="789"/>
                    <a:pt x="824" y="789"/>
                  </a:cubicBezTo>
                  <a:cubicBezTo>
                    <a:pt x="824" y="690"/>
                    <a:pt x="824" y="888"/>
                    <a:pt x="824" y="789"/>
                  </a:cubicBezTo>
                  <a:cubicBezTo>
                    <a:pt x="824" y="789"/>
                    <a:pt x="824" y="789"/>
                    <a:pt x="824" y="789"/>
                  </a:cubicBezTo>
                  <a:cubicBezTo>
                    <a:pt x="824" y="690"/>
                    <a:pt x="660" y="592"/>
                    <a:pt x="495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660" y="592"/>
                    <a:pt x="660" y="592"/>
                    <a:pt x="660" y="592"/>
                  </a:cubicBezTo>
                  <a:cubicBezTo>
                    <a:pt x="824" y="493"/>
                    <a:pt x="660" y="493"/>
                    <a:pt x="495" y="395"/>
                  </a:cubicBezTo>
                  <a:cubicBezTo>
                    <a:pt x="495" y="493"/>
                    <a:pt x="495" y="493"/>
                    <a:pt x="495" y="493"/>
                  </a:cubicBezTo>
                  <a:cubicBezTo>
                    <a:pt x="330" y="395"/>
                    <a:pt x="330" y="296"/>
                    <a:pt x="0" y="197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0" y="0"/>
                    <a:pt x="330" y="0"/>
                    <a:pt x="0" y="0"/>
                  </a:cubicBezTo>
                  <a:cubicBezTo>
                    <a:pt x="495" y="0"/>
                    <a:pt x="495" y="0"/>
                    <a:pt x="495" y="0"/>
                  </a:cubicBezTo>
                  <a:cubicBezTo>
                    <a:pt x="495" y="197"/>
                    <a:pt x="330" y="0"/>
                    <a:pt x="330" y="197"/>
                  </a:cubicBezTo>
                  <a:cubicBezTo>
                    <a:pt x="330" y="197"/>
                    <a:pt x="330" y="296"/>
                    <a:pt x="495" y="296"/>
                  </a:cubicBezTo>
                  <a:cubicBezTo>
                    <a:pt x="495" y="296"/>
                    <a:pt x="495" y="296"/>
                    <a:pt x="330" y="296"/>
                  </a:cubicBezTo>
                  <a:cubicBezTo>
                    <a:pt x="495" y="197"/>
                    <a:pt x="495" y="296"/>
                    <a:pt x="660" y="296"/>
                  </a:cubicBezTo>
                  <a:cubicBezTo>
                    <a:pt x="660" y="197"/>
                    <a:pt x="660" y="197"/>
                    <a:pt x="495" y="197"/>
                  </a:cubicBezTo>
                  <a:cubicBezTo>
                    <a:pt x="660" y="197"/>
                    <a:pt x="660" y="296"/>
                    <a:pt x="824" y="296"/>
                  </a:cubicBezTo>
                  <a:cubicBezTo>
                    <a:pt x="660" y="296"/>
                    <a:pt x="660" y="395"/>
                    <a:pt x="660" y="395"/>
                  </a:cubicBezTo>
                  <a:cubicBezTo>
                    <a:pt x="824" y="296"/>
                    <a:pt x="824" y="395"/>
                    <a:pt x="824" y="493"/>
                  </a:cubicBezTo>
                  <a:cubicBezTo>
                    <a:pt x="824" y="592"/>
                    <a:pt x="989" y="592"/>
                    <a:pt x="989" y="592"/>
                  </a:cubicBezTo>
                  <a:cubicBezTo>
                    <a:pt x="989" y="592"/>
                    <a:pt x="989" y="592"/>
                    <a:pt x="824" y="592"/>
                  </a:cubicBezTo>
                  <a:cubicBezTo>
                    <a:pt x="824" y="592"/>
                    <a:pt x="824" y="592"/>
                    <a:pt x="824" y="690"/>
                  </a:cubicBezTo>
                  <a:cubicBezTo>
                    <a:pt x="989" y="690"/>
                    <a:pt x="989" y="690"/>
                    <a:pt x="989" y="690"/>
                  </a:cubicBezTo>
                  <a:cubicBezTo>
                    <a:pt x="989" y="789"/>
                    <a:pt x="989" y="789"/>
                    <a:pt x="989" y="789"/>
                  </a:cubicBezTo>
                  <a:cubicBezTo>
                    <a:pt x="1154" y="789"/>
                    <a:pt x="1154" y="789"/>
                    <a:pt x="1319" y="888"/>
                  </a:cubicBezTo>
                  <a:cubicBezTo>
                    <a:pt x="1319" y="1085"/>
                    <a:pt x="1484" y="1282"/>
                    <a:pt x="1814" y="1282"/>
                  </a:cubicBezTo>
                  <a:cubicBezTo>
                    <a:pt x="1484" y="1282"/>
                    <a:pt x="1484" y="1282"/>
                    <a:pt x="1484" y="1282"/>
                  </a:cubicBezTo>
                  <a:cubicBezTo>
                    <a:pt x="1979" y="1282"/>
                    <a:pt x="1979" y="1479"/>
                    <a:pt x="2144" y="1578"/>
                  </a:cubicBezTo>
                  <a:cubicBezTo>
                    <a:pt x="2144" y="1677"/>
                    <a:pt x="2308" y="1973"/>
                    <a:pt x="2308" y="1973"/>
                  </a:cubicBezTo>
                  <a:cubicBezTo>
                    <a:pt x="2473" y="2170"/>
                    <a:pt x="2803" y="2367"/>
                    <a:pt x="2968" y="2564"/>
                  </a:cubicBezTo>
                  <a:cubicBezTo>
                    <a:pt x="2968" y="2564"/>
                    <a:pt x="2968" y="2564"/>
                    <a:pt x="2968" y="2564"/>
                  </a:cubicBezTo>
                  <a:cubicBezTo>
                    <a:pt x="2968" y="2564"/>
                    <a:pt x="2803" y="2564"/>
                    <a:pt x="2968" y="2762"/>
                  </a:cubicBezTo>
                  <a:cubicBezTo>
                    <a:pt x="2968" y="2564"/>
                    <a:pt x="3298" y="2762"/>
                    <a:pt x="3298" y="2762"/>
                  </a:cubicBezTo>
                  <a:cubicBezTo>
                    <a:pt x="3298" y="2860"/>
                    <a:pt x="3463" y="3058"/>
                    <a:pt x="3627" y="3058"/>
                  </a:cubicBezTo>
                  <a:cubicBezTo>
                    <a:pt x="3463" y="3156"/>
                    <a:pt x="3463" y="3156"/>
                    <a:pt x="3463" y="3156"/>
                  </a:cubicBezTo>
                  <a:cubicBezTo>
                    <a:pt x="3792" y="3156"/>
                    <a:pt x="3792" y="3255"/>
                    <a:pt x="3957" y="3353"/>
                  </a:cubicBezTo>
                  <a:cubicBezTo>
                    <a:pt x="3792" y="3353"/>
                    <a:pt x="3792" y="3452"/>
                    <a:pt x="3792" y="3452"/>
                  </a:cubicBezTo>
                  <a:cubicBezTo>
                    <a:pt x="4122" y="3551"/>
                    <a:pt x="4122" y="3551"/>
                    <a:pt x="4287" y="3748"/>
                  </a:cubicBezTo>
                  <a:cubicBezTo>
                    <a:pt x="4287" y="3847"/>
                    <a:pt x="4452" y="3945"/>
                    <a:pt x="4452" y="3945"/>
                  </a:cubicBezTo>
                  <a:cubicBezTo>
                    <a:pt x="4782" y="4142"/>
                    <a:pt x="4947" y="4438"/>
                    <a:pt x="5441" y="4734"/>
                  </a:cubicBezTo>
                  <a:cubicBezTo>
                    <a:pt x="5276" y="4734"/>
                    <a:pt x="5276" y="4734"/>
                    <a:pt x="5276" y="4734"/>
                  </a:cubicBezTo>
                  <a:cubicBezTo>
                    <a:pt x="5606" y="5030"/>
                    <a:pt x="5771" y="5425"/>
                    <a:pt x="6266" y="5622"/>
                  </a:cubicBezTo>
                  <a:cubicBezTo>
                    <a:pt x="5936" y="5622"/>
                    <a:pt x="5936" y="5622"/>
                    <a:pt x="5936" y="5622"/>
                  </a:cubicBezTo>
                  <a:cubicBezTo>
                    <a:pt x="5936" y="5721"/>
                    <a:pt x="6266" y="5819"/>
                    <a:pt x="6431" y="5721"/>
                  </a:cubicBezTo>
                  <a:cubicBezTo>
                    <a:pt x="6431" y="5819"/>
                    <a:pt x="6595" y="5918"/>
                    <a:pt x="6595" y="5918"/>
                  </a:cubicBezTo>
                  <a:cubicBezTo>
                    <a:pt x="6595" y="6016"/>
                    <a:pt x="6760" y="5918"/>
                    <a:pt x="6760" y="6016"/>
                  </a:cubicBezTo>
                  <a:cubicBezTo>
                    <a:pt x="6760" y="6312"/>
                    <a:pt x="6760" y="6312"/>
                    <a:pt x="6925" y="6510"/>
                  </a:cubicBezTo>
                  <a:cubicBezTo>
                    <a:pt x="6925" y="6411"/>
                    <a:pt x="6925" y="6411"/>
                    <a:pt x="6925" y="6411"/>
                  </a:cubicBezTo>
                  <a:cubicBezTo>
                    <a:pt x="6925" y="6411"/>
                    <a:pt x="6925" y="6411"/>
                    <a:pt x="6925" y="6510"/>
                  </a:cubicBezTo>
                  <a:cubicBezTo>
                    <a:pt x="6925" y="6510"/>
                    <a:pt x="7090" y="6608"/>
                    <a:pt x="7090" y="6608"/>
                  </a:cubicBezTo>
                  <a:cubicBezTo>
                    <a:pt x="7255" y="6707"/>
                    <a:pt x="7750" y="6805"/>
                    <a:pt x="7750" y="7003"/>
                  </a:cubicBezTo>
                  <a:cubicBezTo>
                    <a:pt x="7915" y="7003"/>
                    <a:pt x="7915" y="7003"/>
                    <a:pt x="7915" y="7003"/>
                  </a:cubicBezTo>
                  <a:cubicBezTo>
                    <a:pt x="7915" y="7200"/>
                    <a:pt x="7915" y="7397"/>
                    <a:pt x="8079" y="7397"/>
                  </a:cubicBezTo>
                  <a:cubicBezTo>
                    <a:pt x="8079" y="7496"/>
                    <a:pt x="7915" y="7397"/>
                    <a:pt x="8079" y="7496"/>
                  </a:cubicBezTo>
                  <a:cubicBezTo>
                    <a:pt x="8079" y="7496"/>
                    <a:pt x="8079" y="7496"/>
                    <a:pt x="8079" y="7496"/>
                  </a:cubicBezTo>
                  <a:cubicBezTo>
                    <a:pt x="8409" y="7693"/>
                    <a:pt x="8409" y="7890"/>
                    <a:pt x="8739" y="8186"/>
                  </a:cubicBezTo>
                  <a:cubicBezTo>
                    <a:pt x="9069" y="8482"/>
                    <a:pt x="9398" y="8778"/>
                    <a:pt x="9728" y="9173"/>
                  </a:cubicBezTo>
                  <a:cubicBezTo>
                    <a:pt x="9728" y="9173"/>
                    <a:pt x="9728" y="9173"/>
                    <a:pt x="9728" y="9173"/>
                  </a:cubicBezTo>
                  <a:cubicBezTo>
                    <a:pt x="10058" y="9173"/>
                    <a:pt x="9893" y="9468"/>
                    <a:pt x="10058" y="9468"/>
                  </a:cubicBezTo>
                  <a:cubicBezTo>
                    <a:pt x="10058" y="9567"/>
                    <a:pt x="10058" y="9567"/>
                    <a:pt x="10058" y="9567"/>
                  </a:cubicBezTo>
                  <a:cubicBezTo>
                    <a:pt x="10223" y="9666"/>
                    <a:pt x="10223" y="9863"/>
                    <a:pt x="10553" y="9962"/>
                  </a:cubicBezTo>
                  <a:cubicBezTo>
                    <a:pt x="10553" y="9962"/>
                    <a:pt x="10553" y="9962"/>
                    <a:pt x="10553" y="9962"/>
                  </a:cubicBezTo>
                  <a:cubicBezTo>
                    <a:pt x="10553" y="10060"/>
                    <a:pt x="10718" y="10159"/>
                    <a:pt x="10882" y="10356"/>
                  </a:cubicBezTo>
                  <a:cubicBezTo>
                    <a:pt x="10882" y="10356"/>
                    <a:pt x="10718" y="10258"/>
                    <a:pt x="10718" y="10356"/>
                  </a:cubicBezTo>
                  <a:cubicBezTo>
                    <a:pt x="10718" y="10356"/>
                    <a:pt x="11047" y="10356"/>
                    <a:pt x="10882" y="10455"/>
                  </a:cubicBezTo>
                  <a:cubicBezTo>
                    <a:pt x="10882" y="10553"/>
                    <a:pt x="11047" y="10455"/>
                    <a:pt x="11047" y="10455"/>
                  </a:cubicBezTo>
                  <a:cubicBezTo>
                    <a:pt x="11212" y="10751"/>
                    <a:pt x="11542" y="11047"/>
                    <a:pt x="12037" y="11244"/>
                  </a:cubicBezTo>
                  <a:cubicBezTo>
                    <a:pt x="12037" y="11638"/>
                    <a:pt x="11542" y="11540"/>
                    <a:pt x="12037" y="11638"/>
                  </a:cubicBezTo>
                  <a:cubicBezTo>
                    <a:pt x="12037" y="11638"/>
                    <a:pt x="12037" y="11638"/>
                    <a:pt x="12037" y="11638"/>
                  </a:cubicBezTo>
                  <a:cubicBezTo>
                    <a:pt x="12202" y="11737"/>
                    <a:pt x="12037" y="11836"/>
                    <a:pt x="12037" y="11836"/>
                  </a:cubicBezTo>
                  <a:cubicBezTo>
                    <a:pt x="12202" y="11737"/>
                    <a:pt x="12202" y="11836"/>
                    <a:pt x="12202" y="11836"/>
                  </a:cubicBezTo>
                  <a:cubicBezTo>
                    <a:pt x="12366" y="11934"/>
                    <a:pt x="12202" y="11934"/>
                    <a:pt x="12366" y="12033"/>
                  </a:cubicBezTo>
                  <a:cubicBezTo>
                    <a:pt x="12366" y="12033"/>
                    <a:pt x="12366" y="12033"/>
                    <a:pt x="12366" y="12033"/>
                  </a:cubicBezTo>
                  <a:cubicBezTo>
                    <a:pt x="12531" y="12132"/>
                    <a:pt x="12531" y="12329"/>
                    <a:pt x="12861" y="12329"/>
                  </a:cubicBezTo>
                  <a:cubicBezTo>
                    <a:pt x="13521" y="13019"/>
                    <a:pt x="14345" y="13710"/>
                    <a:pt x="15005" y="14400"/>
                  </a:cubicBezTo>
                  <a:cubicBezTo>
                    <a:pt x="15664" y="15090"/>
                    <a:pt x="16159" y="15682"/>
                    <a:pt x="16983" y="16373"/>
                  </a:cubicBezTo>
                  <a:cubicBezTo>
                    <a:pt x="16983" y="16471"/>
                    <a:pt x="16983" y="16471"/>
                    <a:pt x="16983" y="16668"/>
                  </a:cubicBezTo>
                  <a:cubicBezTo>
                    <a:pt x="16983" y="16668"/>
                    <a:pt x="16983" y="16668"/>
                    <a:pt x="16983" y="16668"/>
                  </a:cubicBezTo>
                  <a:cubicBezTo>
                    <a:pt x="17148" y="16668"/>
                    <a:pt x="17148" y="16866"/>
                    <a:pt x="17313" y="16866"/>
                  </a:cubicBezTo>
                  <a:cubicBezTo>
                    <a:pt x="17478" y="17162"/>
                    <a:pt x="17973" y="17260"/>
                    <a:pt x="18137" y="17556"/>
                  </a:cubicBezTo>
                  <a:cubicBezTo>
                    <a:pt x="18137" y="17556"/>
                    <a:pt x="17973" y="17556"/>
                    <a:pt x="18137" y="17556"/>
                  </a:cubicBezTo>
                  <a:cubicBezTo>
                    <a:pt x="18137" y="17556"/>
                    <a:pt x="18137" y="17556"/>
                    <a:pt x="18137" y="17556"/>
                  </a:cubicBezTo>
                  <a:cubicBezTo>
                    <a:pt x="18137" y="17753"/>
                    <a:pt x="18137" y="17753"/>
                    <a:pt x="18137" y="17753"/>
                  </a:cubicBezTo>
                  <a:cubicBezTo>
                    <a:pt x="18137" y="17753"/>
                    <a:pt x="18137" y="17753"/>
                    <a:pt x="18137" y="17753"/>
                  </a:cubicBezTo>
                  <a:cubicBezTo>
                    <a:pt x="18962" y="18247"/>
                    <a:pt x="19292" y="19036"/>
                    <a:pt x="19951" y="19627"/>
                  </a:cubicBezTo>
                  <a:cubicBezTo>
                    <a:pt x="20116" y="19825"/>
                    <a:pt x="20281" y="19923"/>
                    <a:pt x="20446" y="20121"/>
                  </a:cubicBezTo>
                  <a:cubicBezTo>
                    <a:pt x="20776" y="20614"/>
                    <a:pt x="21105" y="21107"/>
                    <a:pt x="21600" y="21600"/>
                  </a:cubicBezTo>
                  <a:cubicBezTo>
                    <a:pt x="21600" y="21600"/>
                    <a:pt x="21435" y="21600"/>
                    <a:pt x="21105" y="2140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6" name="شكل حر 120"/>
            <p:cNvSpPr/>
            <p:nvPr/>
          </p:nvSpPr>
          <p:spPr>
            <a:xfrm flipH="1">
              <a:off x="802377" y="2764461"/>
              <a:ext cx="374666" cy="69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8" y="21322"/>
                  </a:moveTo>
                  <a:cubicBezTo>
                    <a:pt x="48" y="20951"/>
                    <a:pt x="558" y="20673"/>
                    <a:pt x="728" y="20302"/>
                  </a:cubicBezTo>
                  <a:cubicBezTo>
                    <a:pt x="728" y="20302"/>
                    <a:pt x="898" y="20395"/>
                    <a:pt x="898" y="20302"/>
                  </a:cubicBezTo>
                  <a:cubicBezTo>
                    <a:pt x="898" y="19931"/>
                    <a:pt x="1579" y="19653"/>
                    <a:pt x="2089" y="19282"/>
                  </a:cubicBezTo>
                  <a:cubicBezTo>
                    <a:pt x="2089" y="19282"/>
                    <a:pt x="2089" y="19282"/>
                    <a:pt x="2089" y="19282"/>
                  </a:cubicBezTo>
                  <a:cubicBezTo>
                    <a:pt x="2089" y="19190"/>
                    <a:pt x="2089" y="19097"/>
                    <a:pt x="2259" y="19004"/>
                  </a:cubicBezTo>
                  <a:cubicBezTo>
                    <a:pt x="2259" y="19097"/>
                    <a:pt x="2259" y="19097"/>
                    <a:pt x="2259" y="19097"/>
                  </a:cubicBezTo>
                  <a:cubicBezTo>
                    <a:pt x="2259" y="19004"/>
                    <a:pt x="2429" y="19004"/>
                    <a:pt x="2259" y="19004"/>
                  </a:cubicBezTo>
                  <a:cubicBezTo>
                    <a:pt x="2429" y="19004"/>
                    <a:pt x="2429" y="19004"/>
                    <a:pt x="2429" y="19004"/>
                  </a:cubicBezTo>
                  <a:cubicBezTo>
                    <a:pt x="2429" y="18912"/>
                    <a:pt x="2429" y="18912"/>
                    <a:pt x="2429" y="18912"/>
                  </a:cubicBezTo>
                  <a:cubicBezTo>
                    <a:pt x="2259" y="18633"/>
                    <a:pt x="2769" y="18541"/>
                    <a:pt x="2769" y="18448"/>
                  </a:cubicBezTo>
                  <a:cubicBezTo>
                    <a:pt x="2769" y="18448"/>
                    <a:pt x="2769" y="18448"/>
                    <a:pt x="2769" y="18448"/>
                  </a:cubicBezTo>
                  <a:cubicBezTo>
                    <a:pt x="2939" y="18170"/>
                    <a:pt x="3280" y="17799"/>
                    <a:pt x="3450" y="17614"/>
                  </a:cubicBezTo>
                  <a:cubicBezTo>
                    <a:pt x="3450" y="17614"/>
                    <a:pt x="3450" y="17614"/>
                    <a:pt x="3450" y="17614"/>
                  </a:cubicBezTo>
                  <a:cubicBezTo>
                    <a:pt x="3450" y="17614"/>
                    <a:pt x="3450" y="17521"/>
                    <a:pt x="3450" y="17428"/>
                  </a:cubicBezTo>
                  <a:cubicBezTo>
                    <a:pt x="3620" y="17428"/>
                    <a:pt x="3450" y="17243"/>
                    <a:pt x="3620" y="17243"/>
                  </a:cubicBezTo>
                  <a:cubicBezTo>
                    <a:pt x="3620" y="17243"/>
                    <a:pt x="3620" y="17243"/>
                    <a:pt x="3620" y="17243"/>
                  </a:cubicBezTo>
                  <a:cubicBezTo>
                    <a:pt x="3620" y="17150"/>
                    <a:pt x="3790" y="17150"/>
                    <a:pt x="3790" y="17150"/>
                  </a:cubicBezTo>
                  <a:cubicBezTo>
                    <a:pt x="3960" y="17150"/>
                    <a:pt x="3960" y="17150"/>
                    <a:pt x="3960" y="17150"/>
                  </a:cubicBezTo>
                  <a:cubicBezTo>
                    <a:pt x="3790" y="16965"/>
                    <a:pt x="4300" y="16965"/>
                    <a:pt x="3960" y="16872"/>
                  </a:cubicBezTo>
                  <a:cubicBezTo>
                    <a:pt x="3960" y="16872"/>
                    <a:pt x="3960" y="16872"/>
                    <a:pt x="3960" y="16872"/>
                  </a:cubicBezTo>
                  <a:cubicBezTo>
                    <a:pt x="3960" y="16872"/>
                    <a:pt x="4300" y="16872"/>
                    <a:pt x="4300" y="16779"/>
                  </a:cubicBezTo>
                  <a:cubicBezTo>
                    <a:pt x="4300" y="16779"/>
                    <a:pt x="4300" y="16779"/>
                    <a:pt x="4300" y="16779"/>
                  </a:cubicBezTo>
                  <a:cubicBezTo>
                    <a:pt x="4470" y="16687"/>
                    <a:pt x="4470" y="16594"/>
                    <a:pt x="4470" y="16594"/>
                  </a:cubicBezTo>
                  <a:cubicBezTo>
                    <a:pt x="4470" y="16594"/>
                    <a:pt x="4300" y="16687"/>
                    <a:pt x="4470" y="16687"/>
                  </a:cubicBezTo>
                  <a:cubicBezTo>
                    <a:pt x="4640" y="16409"/>
                    <a:pt x="4980" y="15945"/>
                    <a:pt x="5321" y="15667"/>
                  </a:cubicBezTo>
                  <a:cubicBezTo>
                    <a:pt x="5491" y="15667"/>
                    <a:pt x="5491" y="15667"/>
                    <a:pt x="5491" y="15667"/>
                  </a:cubicBezTo>
                  <a:cubicBezTo>
                    <a:pt x="5491" y="15574"/>
                    <a:pt x="5661" y="15482"/>
                    <a:pt x="5661" y="15482"/>
                  </a:cubicBezTo>
                  <a:cubicBezTo>
                    <a:pt x="5661" y="15482"/>
                    <a:pt x="5661" y="15482"/>
                    <a:pt x="5831" y="15482"/>
                  </a:cubicBezTo>
                  <a:cubicBezTo>
                    <a:pt x="5831" y="15296"/>
                    <a:pt x="5661" y="15296"/>
                    <a:pt x="5831" y="15296"/>
                  </a:cubicBezTo>
                  <a:cubicBezTo>
                    <a:pt x="5831" y="15296"/>
                    <a:pt x="5831" y="15296"/>
                    <a:pt x="5831" y="15296"/>
                  </a:cubicBezTo>
                  <a:cubicBezTo>
                    <a:pt x="5831" y="15296"/>
                    <a:pt x="6001" y="15203"/>
                    <a:pt x="6001" y="15111"/>
                  </a:cubicBezTo>
                  <a:cubicBezTo>
                    <a:pt x="6001" y="15111"/>
                    <a:pt x="6001" y="15111"/>
                    <a:pt x="6001" y="15111"/>
                  </a:cubicBezTo>
                  <a:cubicBezTo>
                    <a:pt x="6001" y="15018"/>
                    <a:pt x="6171" y="15018"/>
                    <a:pt x="6171" y="14925"/>
                  </a:cubicBezTo>
                  <a:cubicBezTo>
                    <a:pt x="6341" y="15018"/>
                    <a:pt x="6341" y="15018"/>
                    <a:pt x="6341" y="15018"/>
                  </a:cubicBezTo>
                  <a:cubicBezTo>
                    <a:pt x="6511" y="14925"/>
                    <a:pt x="6171" y="14925"/>
                    <a:pt x="6341" y="14833"/>
                  </a:cubicBezTo>
                  <a:cubicBezTo>
                    <a:pt x="6341" y="14833"/>
                    <a:pt x="6341" y="14833"/>
                    <a:pt x="6341" y="14833"/>
                  </a:cubicBezTo>
                  <a:cubicBezTo>
                    <a:pt x="6341" y="14740"/>
                    <a:pt x="6511" y="14647"/>
                    <a:pt x="6511" y="14462"/>
                  </a:cubicBezTo>
                  <a:cubicBezTo>
                    <a:pt x="6511" y="14555"/>
                    <a:pt x="6511" y="14555"/>
                    <a:pt x="6511" y="14555"/>
                  </a:cubicBezTo>
                  <a:cubicBezTo>
                    <a:pt x="6681" y="14462"/>
                    <a:pt x="6851" y="14369"/>
                    <a:pt x="6851" y="14184"/>
                  </a:cubicBezTo>
                  <a:cubicBezTo>
                    <a:pt x="6851" y="14184"/>
                    <a:pt x="6851" y="14276"/>
                    <a:pt x="6851" y="14184"/>
                  </a:cubicBezTo>
                  <a:cubicBezTo>
                    <a:pt x="6851" y="14091"/>
                    <a:pt x="7021" y="14091"/>
                    <a:pt x="6851" y="14091"/>
                  </a:cubicBezTo>
                  <a:cubicBezTo>
                    <a:pt x="7021" y="13998"/>
                    <a:pt x="7361" y="13906"/>
                    <a:pt x="7361" y="13720"/>
                  </a:cubicBezTo>
                  <a:cubicBezTo>
                    <a:pt x="7361" y="13720"/>
                    <a:pt x="7532" y="13720"/>
                    <a:pt x="7532" y="13906"/>
                  </a:cubicBezTo>
                  <a:cubicBezTo>
                    <a:pt x="7532" y="13720"/>
                    <a:pt x="7532" y="13720"/>
                    <a:pt x="7532" y="13720"/>
                  </a:cubicBezTo>
                  <a:cubicBezTo>
                    <a:pt x="7702" y="13906"/>
                    <a:pt x="7532" y="13906"/>
                    <a:pt x="7532" y="13906"/>
                  </a:cubicBezTo>
                  <a:cubicBezTo>
                    <a:pt x="7702" y="13906"/>
                    <a:pt x="7702" y="13627"/>
                    <a:pt x="7702" y="13627"/>
                  </a:cubicBezTo>
                  <a:cubicBezTo>
                    <a:pt x="7702" y="13535"/>
                    <a:pt x="7702" y="13442"/>
                    <a:pt x="7702" y="13442"/>
                  </a:cubicBezTo>
                  <a:cubicBezTo>
                    <a:pt x="7872" y="13442"/>
                    <a:pt x="7872" y="13442"/>
                    <a:pt x="7872" y="13442"/>
                  </a:cubicBezTo>
                  <a:cubicBezTo>
                    <a:pt x="7872" y="13257"/>
                    <a:pt x="7872" y="13257"/>
                    <a:pt x="7872" y="13257"/>
                  </a:cubicBezTo>
                  <a:cubicBezTo>
                    <a:pt x="7872" y="13164"/>
                    <a:pt x="7872" y="13257"/>
                    <a:pt x="7872" y="13164"/>
                  </a:cubicBezTo>
                  <a:cubicBezTo>
                    <a:pt x="7872" y="13164"/>
                    <a:pt x="7872" y="13164"/>
                    <a:pt x="7872" y="13164"/>
                  </a:cubicBezTo>
                  <a:cubicBezTo>
                    <a:pt x="7872" y="13164"/>
                    <a:pt x="8042" y="12979"/>
                    <a:pt x="8042" y="12979"/>
                  </a:cubicBezTo>
                  <a:cubicBezTo>
                    <a:pt x="8042" y="12979"/>
                    <a:pt x="8042" y="13071"/>
                    <a:pt x="8042" y="13071"/>
                  </a:cubicBezTo>
                  <a:cubicBezTo>
                    <a:pt x="8042" y="12979"/>
                    <a:pt x="8042" y="12979"/>
                    <a:pt x="8212" y="12793"/>
                  </a:cubicBezTo>
                  <a:cubicBezTo>
                    <a:pt x="8212" y="12793"/>
                    <a:pt x="8212" y="12793"/>
                    <a:pt x="8212" y="12793"/>
                  </a:cubicBezTo>
                  <a:cubicBezTo>
                    <a:pt x="8212" y="12793"/>
                    <a:pt x="8212" y="12793"/>
                    <a:pt x="8042" y="12793"/>
                  </a:cubicBezTo>
                  <a:cubicBezTo>
                    <a:pt x="8042" y="12793"/>
                    <a:pt x="8212" y="12793"/>
                    <a:pt x="8042" y="12793"/>
                  </a:cubicBezTo>
                  <a:cubicBezTo>
                    <a:pt x="8042" y="12793"/>
                    <a:pt x="8042" y="12700"/>
                    <a:pt x="8212" y="12608"/>
                  </a:cubicBezTo>
                  <a:cubicBezTo>
                    <a:pt x="8212" y="12700"/>
                    <a:pt x="8212" y="12700"/>
                    <a:pt x="8212" y="12700"/>
                  </a:cubicBezTo>
                  <a:cubicBezTo>
                    <a:pt x="8212" y="12515"/>
                    <a:pt x="8382" y="12422"/>
                    <a:pt x="8382" y="12330"/>
                  </a:cubicBezTo>
                  <a:cubicBezTo>
                    <a:pt x="8382" y="12422"/>
                    <a:pt x="8382" y="12422"/>
                    <a:pt x="8382" y="12422"/>
                  </a:cubicBezTo>
                  <a:cubicBezTo>
                    <a:pt x="8552" y="12330"/>
                    <a:pt x="8552" y="12237"/>
                    <a:pt x="8892" y="12052"/>
                  </a:cubicBezTo>
                  <a:cubicBezTo>
                    <a:pt x="8892" y="12052"/>
                    <a:pt x="8892" y="12052"/>
                    <a:pt x="8892" y="12052"/>
                  </a:cubicBezTo>
                  <a:cubicBezTo>
                    <a:pt x="8892" y="11959"/>
                    <a:pt x="9062" y="11959"/>
                    <a:pt x="9062" y="11959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773"/>
                    <a:pt x="9062" y="11588"/>
                    <a:pt x="9232" y="11588"/>
                  </a:cubicBezTo>
                  <a:cubicBezTo>
                    <a:pt x="9232" y="11495"/>
                    <a:pt x="9232" y="11403"/>
                    <a:pt x="9232" y="11403"/>
                  </a:cubicBezTo>
                  <a:cubicBezTo>
                    <a:pt x="9402" y="11403"/>
                    <a:pt x="9402" y="11403"/>
                    <a:pt x="9402" y="11403"/>
                  </a:cubicBezTo>
                  <a:cubicBezTo>
                    <a:pt x="9402" y="11403"/>
                    <a:pt x="9402" y="11217"/>
                    <a:pt x="9572" y="11217"/>
                  </a:cubicBezTo>
                  <a:cubicBezTo>
                    <a:pt x="9572" y="11124"/>
                    <a:pt x="9402" y="11588"/>
                    <a:pt x="9402" y="11495"/>
                  </a:cubicBezTo>
                  <a:cubicBezTo>
                    <a:pt x="9402" y="11495"/>
                    <a:pt x="9402" y="11217"/>
                    <a:pt x="9402" y="11403"/>
                  </a:cubicBezTo>
                  <a:cubicBezTo>
                    <a:pt x="9572" y="11217"/>
                    <a:pt x="9572" y="11124"/>
                    <a:pt x="9572" y="11124"/>
                  </a:cubicBezTo>
                  <a:cubicBezTo>
                    <a:pt x="9572" y="11124"/>
                    <a:pt x="9743" y="11217"/>
                    <a:pt x="9743" y="11124"/>
                  </a:cubicBezTo>
                  <a:cubicBezTo>
                    <a:pt x="9743" y="11032"/>
                    <a:pt x="9743" y="11124"/>
                    <a:pt x="9743" y="11032"/>
                  </a:cubicBezTo>
                  <a:cubicBezTo>
                    <a:pt x="9743" y="10939"/>
                    <a:pt x="9743" y="10939"/>
                    <a:pt x="9743" y="10939"/>
                  </a:cubicBezTo>
                  <a:cubicBezTo>
                    <a:pt x="9743" y="10939"/>
                    <a:pt x="9913" y="10939"/>
                    <a:pt x="9743" y="10939"/>
                  </a:cubicBezTo>
                  <a:cubicBezTo>
                    <a:pt x="9913" y="10939"/>
                    <a:pt x="9913" y="10846"/>
                    <a:pt x="9913" y="10939"/>
                  </a:cubicBezTo>
                  <a:cubicBezTo>
                    <a:pt x="10083" y="10939"/>
                    <a:pt x="10083" y="10939"/>
                    <a:pt x="10083" y="10939"/>
                  </a:cubicBezTo>
                  <a:cubicBezTo>
                    <a:pt x="10083" y="10846"/>
                    <a:pt x="10083" y="10846"/>
                    <a:pt x="10083" y="10846"/>
                  </a:cubicBezTo>
                  <a:cubicBezTo>
                    <a:pt x="10083" y="10846"/>
                    <a:pt x="10083" y="10846"/>
                    <a:pt x="10083" y="10846"/>
                  </a:cubicBezTo>
                  <a:cubicBezTo>
                    <a:pt x="9913" y="10754"/>
                    <a:pt x="10083" y="10754"/>
                    <a:pt x="10083" y="10661"/>
                  </a:cubicBezTo>
                  <a:cubicBezTo>
                    <a:pt x="10253" y="10568"/>
                    <a:pt x="10253" y="10383"/>
                    <a:pt x="10423" y="10383"/>
                  </a:cubicBezTo>
                  <a:cubicBezTo>
                    <a:pt x="10423" y="10290"/>
                    <a:pt x="10423" y="10290"/>
                    <a:pt x="10593" y="10197"/>
                  </a:cubicBezTo>
                  <a:cubicBezTo>
                    <a:pt x="10593" y="10290"/>
                    <a:pt x="10593" y="10290"/>
                    <a:pt x="10593" y="10290"/>
                  </a:cubicBezTo>
                  <a:cubicBezTo>
                    <a:pt x="10593" y="10197"/>
                    <a:pt x="10593" y="10197"/>
                    <a:pt x="10593" y="10197"/>
                  </a:cubicBezTo>
                  <a:cubicBezTo>
                    <a:pt x="10593" y="10197"/>
                    <a:pt x="10763" y="10105"/>
                    <a:pt x="10933" y="10105"/>
                  </a:cubicBezTo>
                  <a:cubicBezTo>
                    <a:pt x="10933" y="10012"/>
                    <a:pt x="10763" y="10012"/>
                    <a:pt x="10763" y="10012"/>
                  </a:cubicBezTo>
                  <a:cubicBezTo>
                    <a:pt x="10933" y="10012"/>
                    <a:pt x="10933" y="9827"/>
                    <a:pt x="11103" y="9734"/>
                  </a:cubicBezTo>
                  <a:cubicBezTo>
                    <a:pt x="11103" y="9827"/>
                    <a:pt x="11103" y="9919"/>
                    <a:pt x="11103" y="9827"/>
                  </a:cubicBezTo>
                  <a:cubicBezTo>
                    <a:pt x="11443" y="9827"/>
                    <a:pt x="11103" y="9734"/>
                    <a:pt x="11273" y="9641"/>
                  </a:cubicBezTo>
                  <a:cubicBezTo>
                    <a:pt x="11103" y="9641"/>
                    <a:pt x="11103" y="9641"/>
                    <a:pt x="11103" y="9641"/>
                  </a:cubicBezTo>
                  <a:cubicBezTo>
                    <a:pt x="11273" y="9641"/>
                    <a:pt x="11273" y="9456"/>
                    <a:pt x="11443" y="9548"/>
                  </a:cubicBezTo>
                  <a:cubicBezTo>
                    <a:pt x="11273" y="9456"/>
                    <a:pt x="11443" y="9456"/>
                    <a:pt x="11443" y="9363"/>
                  </a:cubicBezTo>
                  <a:cubicBezTo>
                    <a:pt x="11443" y="9270"/>
                    <a:pt x="11443" y="9085"/>
                    <a:pt x="11954" y="9085"/>
                  </a:cubicBezTo>
                  <a:cubicBezTo>
                    <a:pt x="11954" y="9085"/>
                    <a:pt x="12124" y="8992"/>
                    <a:pt x="11954" y="8992"/>
                  </a:cubicBezTo>
                  <a:cubicBezTo>
                    <a:pt x="11954" y="9085"/>
                    <a:pt x="11954" y="9085"/>
                    <a:pt x="11954" y="9085"/>
                  </a:cubicBezTo>
                  <a:cubicBezTo>
                    <a:pt x="11954" y="8992"/>
                    <a:pt x="11954" y="8992"/>
                    <a:pt x="11954" y="8992"/>
                  </a:cubicBezTo>
                  <a:cubicBezTo>
                    <a:pt x="11954" y="8992"/>
                    <a:pt x="11954" y="8992"/>
                    <a:pt x="12124" y="8992"/>
                  </a:cubicBezTo>
                  <a:cubicBezTo>
                    <a:pt x="12294" y="8992"/>
                    <a:pt x="11954" y="8900"/>
                    <a:pt x="12124" y="8621"/>
                  </a:cubicBezTo>
                  <a:cubicBezTo>
                    <a:pt x="12124" y="8714"/>
                    <a:pt x="12294" y="8714"/>
                    <a:pt x="12294" y="8621"/>
                  </a:cubicBezTo>
                  <a:cubicBezTo>
                    <a:pt x="12294" y="8529"/>
                    <a:pt x="12294" y="8529"/>
                    <a:pt x="12294" y="8529"/>
                  </a:cubicBezTo>
                  <a:cubicBezTo>
                    <a:pt x="12294" y="8436"/>
                    <a:pt x="12464" y="8529"/>
                    <a:pt x="12464" y="8529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464" y="8436"/>
                    <a:pt x="12464" y="8436"/>
                    <a:pt x="12464" y="8436"/>
                  </a:cubicBezTo>
                  <a:cubicBezTo>
                    <a:pt x="12634" y="8436"/>
                    <a:pt x="12634" y="8343"/>
                    <a:pt x="12634" y="8343"/>
                  </a:cubicBezTo>
                  <a:cubicBezTo>
                    <a:pt x="12634" y="8343"/>
                    <a:pt x="12464" y="8343"/>
                    <a:pt x="12464" y="8436"/>
                  </a:cubicBezTo>
                  <a:cubicBezTo>
                    <a:pt x="12464" y="8343"/>
                    <a:pt x="12464" y="8343"/>
                    <a:pt x="12464" y="8251"/>
                  </a:cubicBezTo>
                  <a:cubicBezTo>
                    <a:pt x="12464" y="8343"/>
                    <a:pt x="12634" y="8251"/>
                    <a:pt x="12634" y="8158"/>
                  </a:cubicBezTo>
                  <a:cubicBezTo>
                    <a:pt x="12634" y="8158"/>
                    <a:pt x="12634" y="8158"/>
                    <a:pt x="12634" y="8158"/>
                  </a:cubicBezTo>
                  <a:cubicBezTo>
                    <a:pt x="12634" y="8158"/>
                    <a:pt x="12634" y="8065"/>
                    <a:pt x="12804" y="8065"/>
                  </a:cubicBezTo>
                  <a:cubicBezTo>
                    <a:pt x="12804" y="8158"/>
                    <a:pt x="12634" y="8158"/>
                    <a:pt x="12634" y="8158"/>
                  </a:cubicBezTo>
                  <a:cubicBezTo>
                    <a:pt x="12804" y="8158"/>
                    <a:pt x="12804" y="8158"/>
                    <a:pt x="12804" y="8065"/>
                  </a:cubicBezTo>
                  <a:cubicBezTo>
                    <a:pt x="12804" y="8065"/>
                    <a:pt x="12634" y="8065"/>
                    <a:pt x="12804" y="7880"/>
                  </a:cubicBezTo>
                  <a:cubicBezTo>
                    <a:pt x="12804" y="8065"/>
                    <a:pt x="12804" y="8065"/>
                    <a:pt x="12804" y="8065"/>
                  </a:cubicBezTo>
                  <a:cubicBezTo>
                    <a:pt x="12974" y="7880"/>
                    <a:pt x="12974" y="7880"/>
                    <a:pt x="12974" y="7880"/>
                  </a:cubicBezTo>
                  <a:cubicBezTo>
                    <a:pt x="12804" y="7880"/>
                    <a:pt x="12804" y="7880"/>
                    <a:pt x="12804" y="7880"/>
                  </a:cubicBezTo>
                  <a:cubicBezTo>
                    <a:pt x="12804" y="7880"/>
                    <a:pt x="12804" y="7880"/>
                    <a:pt x="12974" y="7880"/>
                  </a:cubicBezTo>
                  <a:cubicBezTo>
                    <a:pt x="12804" y="7787"/>
                    <a:pt x="12974" y="7787"/>
                    <a:pt x="12974" y="7787"/>
                  </a:cubicBezTo>
                  <a:cubicBezTo>
                    <a:pt x="12974" y="7787"/>
                    <a:pt x="12974" y="7787"/>
                    <a:pt x="13144" y="7694"/>
                  </a:cubicBezTo>
                  <a:cubicBezTo>
                    <a:pt x="13144" y="7694"/>
                    <a:pt x="13144" y="7694"/>
                    <a:pt x="13144" y="7694"/>
                  </a:cubicBezTo>
                  <a:cubicBezTo>
                    <a:pt x="13144" y="7602"/>
                    <a:pt x="13144" y="7602"/>
                    <a:pt x="13144" y="7602"/>
                  </a:cubicBezTo>
                  <a:cubicBezTo>
                    <a:pt x="13144" y="7602"/>
                    <a:pt x="13144" y="7602"/>
                    <a:pt x="13144" y="7602"/>
                  </a:cubicBezTo>
                  <a:cubicBezTo>
                    <a:pt x="13484" y="7509"/>
                    <a:pt x="13484" y="7509"/>
                    <a:pt x="13484" y="7416"/>
                  </a:cubicBezTo>
                  <a:cubicBezTo>
                    <a:pt x="13484" y="7416"/>
                    <a:pt x="13654" y="7509"/>
                    <a:pt x="13654" y="7416"/>
                  </a:cubicBezTo>
                  <a:cubicBezTo>
                    <a:pt x="13654" y="7324"/>
                    <a:pt x="13654" y="7324"/>
                    <a:pt x="13654" y="7324"/>
                  </a:cubicBezTo>
                  <a:cubicBezTo>
                    <a:pt x="13654" y="7231"/>
                    <a:pt x="13654" y="7045"/>
                    <a:pt x="13824" y="6953"/>
                  </a:cubicBezTo>
                  <a:cubicBezTo>
                    <a:pt x="13824" y="6953"/>
                    <a:pt x="13824" y="6953"/>
                    <a:pt x="13824" y="6953"/>
                  </a:cubicBezTo>
                  <a:cubicBezTo>
                    <a:pt x="13995" y="6767"/>
                    <a:pt x="13995" y="6582"/>
                    <a:pt x="14335" y="6582"/>
                  </a:cubicBezTo>
                  <a:cubicBezTo>
                    <a:pt x="14335" y="6582"/>
                    <a:pt x="14335" y="6582"/>
                    <a:pt x="14505" y="6582"/>
                  </a:cubicBezTo>
                  <a:cubicBezTo>
                    <a:pt x="14505" y="6489"/>
                    <a:pt x="14505" y="6582"/>
                    <a:pt x="14505" y="6489"/>
                  </a:cubicBezTo>
                  <a:cubicBezTo>
                    <a:pt x="14335" y="6489"/>
                    <a:pt x="14335" y="6489"/>
                    <a:pt x="14335" y="6489"/>
                  </a:cubicBezTo>
                  <a:cubicBezTo>
                    <a:pt x="14335" y="6304"/>
                    <a:pt x="14505" y="6211"/>
                    <a:pt x="14675" y="6118"/>
                  </a:cubicBezTo>
                  <a:cubicBezTo>
                    <a:pt x="14505" y="6118"/>
                    <a:pt x="14505" y="6118"/>
                    <a:pt x="14505" y="6118"/>
                  </a:cubicBezTo>
                  <a:cubicBezTo>
                    <a:pt x="14675" y="6118"/>
                    <a:pt x="14845" y="6118"/>
                    <a:pt x="14845" y="6026"/>
                  </a:cubicBezTo>
                  <a:cubicBezTo>
                    <a:pt x="14675" y="6026"/>
                    <a:pt x="14675" y="6026"/>
                    <a:pt x="14675" y="6026"/>
                  </a:cubicBezTo>
                  <a:cubicBezTo>
                    <a:pt x="14845" y="5933"/>
                    <a:pt x="14845" y="5933"/>
                    <a:pt x="14845" y="5933"/>
                  </a:cubicBezTo>
                  <a:cubicBezTo>
                    <a:pt x="14845" y="5933"/>
                    <a:pt x="14675" y="5933"/>
                    <a:pt x="14845" y="5933"/>
                  </a:cubicBezTo>
                  <a:cubicBezTo>
                    <a:pt x="14845" y="5933"/>
                    <a:pt x="14845" y="5933"/>
                    <a:pt x="14845" y="5933"/>
                  </a:cubicBezTo>
                  <a:cubicBezTo>
                    <a:pt x="14845" y="5933"/>
                    <a:pt x="14845" y="5748"/>
                    <a:pt x="15015" y="5748"/>
                  </a:cubicBezTo>
                  <a:cubicBezTo>
                    <a:pt x="15185" y="5748"/>
                    <a:pt x="15185" y="5748"/>
                    <a:pt x="15185" y="5748"/>
                  </a:cubicBezTo>
                  <a:cubicBezTo>
                    <a:pt x="15185" y="5655"/>
                    <a:pt x="15185" y="5655"/>
                    <a:pt x="15015" y="5655"/>
                  </a:cubicBezTo>
                  <a:cubicBezTo>
                    <a:pt x="15185" y="5470"/>
                    <a:pt x="15355" y="5470"/>
                    <a:pt x="15525" y="5470"/>
                  </a:cubicBezTo>
                  <a:cubicBezTo>
                    <a:pt x="15355" y="5284"/>
                    <a:pt x="15695" y="5006"/>
                    <a:pt x="15865" y="4821"/>
                  </a:cubicBezTo>
                  <a:cubicBezTo>
                    <a:pt x="15865" y="4821"/>
                    <a:pt x="15865" y="4821"/>
                    <a:pt x="15865" y="4821"/>
                  </a:cubicBezTo>
                  <a:cubicBezTo>
                    <a:pt x="15865" y="4821"/>
                    <a:pt x="15865" y="4821"/>
                    <a:pt x="15865" y="4728"/>
                  </a:cubicBezTo>
                  <a:cubicBezTo>
                    <a:pt x="15865" y="4821"/>
                    <a:pt x="15865" y="4728"/>
                    <a:pt x="16035" y="4821"/>
                  </a:cubicBezTo>
                  <a:cubicBezTo>
                    <a:pt x="16035" y="4728"/>
                    <a:pt x="16035" y="4635"/>
                    <a:pt x="16035" y="4635"/>
                  </a:cubicBezTo>
                  <a:cubicBezTo>
                    <a:pt x="15865" y="4542"/>
                    <a:pt x="16035" y="4635"/>
                    <a:pt x="15865" y="4635"/>
                  </a:cubicBezTo>
                  <a:cubicBezTo>
                    <a:pt x="15865" y="4635"/>
                    <a:pt x="16035" y="4542"/>
                    <a:pt x="16035" y="4450"/>
                  </a:cubicBezTo>
                  <a:cubicBezTo>
                    <a:pt x="16376" y="4542"/>
                    <a:pt x="16376" y="4542"/>
                    <a:pt x="16376" y="4542"/>
                  </a:cubicBezTo>
                  <a:cubicBezTo>
                    <a:pt x="16376" y="4450"/>
                    <a:pt x="16376" y="4450"/>
                    <a:pt x="16376" y="4450"/>
                  </a:cubicBezTo>
                  <a:cubicBezTo>
                    <a:pt x="16546" y="4450"/>
                    <a:pt x="16376" y="4728"/>
                    <a:pt x="16546" y="4635"/>
                  </a:cubicBezTo>
                  <a:cubicBezTo>
                    <a:pt x="16716" y="4635"/>
                    <a:pt x="16716" y="4635"/>
                    <a:pt x="16716" y="4635"/>
                  </a:cubicBezTo>
                  <a:cubicBezTo>
                    <a:pt x="16886" y="4635"/>
                    <a:pt x="16716" y="4821"/>
                    <a:pt x="16886" y="4635"/>
                  </a:cubicBezTo>
                  <a:cubicBezTo>
                    <a:pt x="16886" y="4635"/>
                    <a:pt x="16716" y="4542"/>
                    <a:pt x="16546" y="4542"/>
                  </a:cubicBezTo>
                  <a:cubicBezTo>
                    <a:pt x="16716" y="4450"/>
                    <a:pt x="16376" y="4450"/>
                    <a:pt x="16546" y="4357"/>
                  </a:cubicBezTo>
                  <a:cubicBezTo>
                    <a:pt x="16546" y="4357"/>
                    <a:pt x="16376" y="4450"/>
                    <a:pt x="16546" y="4450"/>
                  </a:cubicBezTo>
                  <a:cubicBezTo>
                    <a:pt x="16716" y="4357"/>
                    <a:pt x="16546" y="4264"/>
                    <a:pt x="16716" y="4264"/>
                  </a:cubicBezTo>
                  <a:cubicBezTo>
                    <a:pt x="16546" y="4264"/>
                    <a:pt x="16546" y="4264"/>
                    <a:pt x="16546" y="4172"/>
                  </a:cubicBezTo>
                  <a:cubicBezTo>
                    <a:pt x="16716" y="4172"/>
                    <a:pt x="16546" y="4264"/>
                    <a:pt x="16716" y="4172"/>
                  </a:cubicBezTo>
                  <a:cubicBezTo>
                    <a:pt x="16716" y="4172"/>
                    <a:pt x="16716" y="4079"/>
                    <a:pt x="16546" y="4079"/>
                  </a:cubicBezTo>
                  <a:cubicBezTo>
                    <a:pt x="16546" y="4079"/>
                    <a:pt x="16716" y="4079"/>
                    <a:pt x="16716" y="4079"/>
                  </a:cubicBezTo>
                  <a:cubicBezTo>
                    <a:pt x="16716" y="4079"/>
                    <a:pt x="16716" y="4079"/>
                    <a:pt x="16886" y="4079"/>
                  </a:cubicBezTo>
                  <a:cubicBezTo>
                    <a:pt x="16886" y="4079"/>
                    <a:pt x="16886" y="3986"/>
                    <a:pt x="16716" y="3986"/>
                  </a:cubicBezTo>
                  <a:cubicBezTo>
                    <a:pt x="16886" y="3986"/>
                    <a:pt x="16886" y="3986"/>
                    <a:pt x="16886" y="3986"/>
                  </a:cubicBezTo>
                  <a:cubicBezTo>
                    <a:pt x="17056" y="3986"/>
                    <a:pt x="16886" y="3801"/>
                    <a:pt x="17056" y="3801"/>
                  </a:cubicBezTo>
                  <a:cubicBezTo>
                    <a:pt x="16886" y="3801"/>
                    <a:pt x="16886" y="3801"/>
                    <a:pt x="16886" y="3801"/>
                  </a:cubicBezTo>
                  <a:cubicBezTo>
                    <a:pt x="17056" y="3801"/>
                    <a:pt x="17056" y="3708"/>
                    <a:pt x="17056" y="3708"/>
                  </a:cubicBezTo>
                  <a:cubicBezTo>
                    <a:pt x="17056" y="3708"/>
                    <a:pt x="17056" y="3523"/>
                    <a:pt x="17056" y="3615"/>
                  </a:cubicBezTo>
                  <a:cubicBezTo>
                    <a:pt x="17056" y="3615"/>
                    <a:pt x="17226" y="3523"/>
                    <a:pt x="17056" y="3523"/>
                  </a:cubicBezTo>
                  <a:cubicBezTo>
                    <a:pt x="17056" y="3523"/>
                    <a:pt x="17056" y="3615"/>
                    <a:pt x="17056" y="3615"/>
                  </a:cubicBezTo>
                  <a:cubicBezTo>
                    <a:pt x="17056" y="3615"/>
                    <a:pt x="17056" y="3523"/>
                    <a:pt x="1705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430"/>
                    <a:pt x="17056" y="3430"/>
                    <a:pt x="17226" y="3430"/>
                  </a:cubicBezTo>
                  <a:cubicBezTo>
                    <a:pt x="17056" y="3430"/>
                    <a:pt x="17056" y="3430"/>
                    <a:pt x="17056" y="3430"/>
                  </a:cubicBezTo>
                  <a:cubicBezTo>
                    <a:pt x="17056" y="3337"/>
                    <a:pt x="17226" y="3430"/>
                    <a:pt x="17396" y="3337"/>
                  </a:cubicBezTo>
                  <a:cubicBezTo>
                    <a:pt x="17396" y="3430"/>
                    <a:pt x="17396" y="3430"/>
                    <a:pt x="17396" y="3430"/>
                  </a:cubicBezTo>
                  <a:cubicBezTo>
                    <a:pt x="17396" y="3430"/>
                    <a:pt x="17396" y="3430"/>
                    <a:pt x="17396" y="3337"/>
                  </a:cubicBezTo>
                  <a:cubicBezTo>
                    <a:pt x="17396" y="3337"/>
                    <a:pt x="17396" y="3245"/>
                    <a:pt x="17226" y="3245"/>
                  </a:cubicBezTo>
                  <a:cubicBezTo>
                    <a:pt x="17226" y="3152"/>
                    <a:pt x="17396" y="3245"/>
                    <a:pt x="17396" y="3152"/>
                  </a:cubicBezTo>
                  <a:cubicBezTo>
                    <a:pt x="17396" y="3245"/>
                    <a:pt x="17396" y="3245"/>
                    <a:pt x="17396" y="3245"/>
                  </a:cubicBezTo>
                  <a:cubicBezTo>
                    <a:pt x="17566" y="3245"/>
                    <a:pt x="17566" y="3245"/>
                    <a:pt x="17566" y="3245"/>
                  </a:cubicBezTo>
                  <a:cubicBezTo>
                    <a:pt x="17566" y="3152"/>
                    <a:pt x="17566" y="2967"/>
                    <a:pt x="17396" y="3152"/>
                  </a:cubicBezTo>
                  <a:cubicBezTo>
                    <a:pt x="17566" y="2967"/>
                    <a:pt x="17566" y="2967"/>
                    <a:pt x="17566" y="2967"/>
                  </a:cubicBezTo>
                  <a:cubicBezTo>
                    <a:pt x="17736" y="2874"/>
                    <a:pt x="17566" y="2967"/>
                    <a:pt x="17566" y="2874"/>
                  </a:cubicBezTo>
                  <a:cubicBezTo>
                    <a:pt x="17566" y="2874"/>
                    <a:pt x="17736" y="2874"/>
                    <a:pt x="18076" y="2874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076" y="2967"/>
                    <a:pt x="18076" y="2874"/>
                    <a:pt x="18247" y="2967"/>
                  </a:cubicBezTo>
                  <a:cubicBezTo>
                    <a:pt x="18247" y="2874"/>
                    <a:pt x="18247" y="2874"/>
                    <a:pt x="18247" y="2874"/>
                  </a:cubicBezTo>
                  <a:cubicBezTo>
                    <a:pt x="18076" y="2874"/>
                    <a:pt x="18076" y="2781"/>
                    <a:pt x="18076" y="2688"/>
                  </a:cubicBezTo>
                  <a:cubicBezTo>
                    <a:pt x="18076" y="2596"/>
                    <a:pt x="18417" y="2781"/>
                    <a:pt x="18247" y="2596"/>
                  </a:cubicBezTo>
                  <a:cubicBezTo>
                    <a:pt x="18247" y="2596"/>
                    <a:pt x="18076" y="2503"/>
                    <a:pt x="18076" y="2596"/>
                  </a:cubicBezTo>
                  <a:cubicBezTo>
                    <a:pt x="18247" y="2503"/>
                    <a:pt x="18076" y="2503"/>
                    <a:pt x="18076" y="2410"/>
                  </a:cubicBezTo>
                  <a:cubicBezTo>
                    <a:pt x="18076" y="2503"/>
                    <a:pt x="18417" y="2410"/>
                    <a:pt x="18417" y="2503"/>
                  </a:cubicBezTo>
                  <a:cubicBezTo>
                    <a:pt x="18247" y="2503"/>
                    <a:pt x="18247" y="2596"/>
                    <a:pt x="18247" y="2596"/>
                  </a:cubicBezTo>
                  <a:cubicBezTo>
                    <a:pt x="18417" y="2596"/>
                    <a:pt x="18417" y="2596"/>
                    <a:pt x="18417" y="2596"/>
                  </a:cubicBezTo>
                  <a:cubicBezTo>
                    <a:pt x="18587" y="2503"/>
                    <a:pt x="18587" y="2410"/>
                    <a:pt x="18417" y="2410"/>
                  </a:cubicBezTo>
                  <a:cubicBezTo>
                    <a:pt x="18417" y="2410"/>
                    <a:pt x="18417" y="2503"/>
                    <a:pt x="18417" y="2410"/>
                  </a:cubicBezTo>
                  <a:cubicBezTo>
                    <a:pt x="18417" y="2318"/>
                    <a:pt x="18587" y="2410"/>
                    <a:pt x="18417" y="2318"/>
                  </a:cubicBezTo>
                  <a:cubicBezTo>
                    <a:pt x="18247" y="2318"/>
                    <a:pt x="18247" y="2318"/>
                    <a:pt x="18247" y="2318"/>
                  </a:cubicBezTo>
                  <a:cubicBezTo>
                    <a:pt x="18247" y="2225"/>
                    <a:pt x="18247" y="2225"/>
                    <a:pt x="18247" y="2225"/>
                  </a:cubicBezTo>
                  <a:cubicBezTo>
                    <a:pt x="18247" y="2225"/>
                    <a:pt x="18247" y="2225"/>
                    <a:pt x="18247" y="2225"/>
                  </a:cubicBezTo>
                  <a:cubicBezTo>
                    <a:pt x="18417" y="2132"/>
                    <a:pt x="18247" y="2225"/>
                    <a:pt x="1841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417" y="2225"/>
                    <a:pt x="18587" y="2225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587" y="2132"/>
                    <a:pt x="18927" y="2225"/>
                    <a:pt x="18927" y="2039"/>
                  </a:cubicBezTo>
                  <a:cubicBezTo>
                    <a:pt x="18927" y="1947"/>
                    <a:pt x="18757" y="2039"/>
                    <a:pt x="18757" y="2039"/>
                  </a:cubicBezTo>
                  <a:cubicBezTo>
                    <a:pt x="18927" y="1854"/>
                    <a:pt x="18757" y="1854"/>
                    <a:pt x="18927" y="1761"/>
                  </a:cubicBezTo>
                  <a:cubicBezTo>
                    <a:pt x="18927" y="1854"/>
                    <a:pt x="19097" y="1669"/>
                    <a:pt x="19097" y="1761"/>
                  </a:cubicBezTo>
                  <a:cubicBezTo>
                    <a:pt x="18927" y="1761"/>
                    <a:pt x="18757" y="1947"/>
                    <a:pt x="18927" y="2039"/>
                  </a:cubicBezTo>
                  <a:cubicBezTo>
                    <a:pt x="19097" y="2039"/>
                    <a:pt x="18757" y="2039"/>
                    <a:pt x="18927" y="2132"/>
                  </a:cubicBezTo>
                  <a:cubicBezTo>
                    <a:pt x="18927" y="2039"/>
                    <a:pt x="19097" y="2132"/>
                    <a:pt x="19267" y="2132"/>
                  </a:cubicBezTo>
                  <a:cubicBezTo>
                    <a:pt x="19267" y="2039"/>
                    <a:pt x="19267" y="2039"/>
                    <a:pt x="19267" y="2039"/>
                  </a:cubicBezTo>
                  <a:cubicBezTo>
                    <a:pt x="19097" y="2039"/>
                    <a:pt x="19097" y="2039"/>
                    <a:pt x="19097" y="2039"/>
                  </a:cubicBezTo>
                  <a:cubicBezTo>
                    <a:pt x="19097" y="1947"/>
                    <a:pt x="19267" y="1854"/>
                    <a:pt x="19267" y="1761"/>
                  </a:cubicBezTo>
                  <a:cubicBezTo>
                    <a:pt x="19267" y="1761"/>
                    <a:pt x="19267" y="1761"/>
                    <a:pt x="19267" y="1761"/>
                  </a:cubicBezTo>
                  <a:cubicBezTo>
                    <a:pt x="19437" y="1669"/>
                    <a:pt x="19607" y="1576"/>
                    <a:pt x="19607" y="1576"/>
                  </a:cubicBezTo>
                  <a:cubicBezTo>
                    <a:pt x="19437" y="1576"/>
                    <a:pt x="19777" y="1298"/>
                    <a:pt x="19607" y="1298"/>
                  </a:cubicBezTo>
                  <a:cubicBezTo>
                    <a:pt x="19437" y="1391"/>
                    <a:pt x="19437" y="1391"/>
                    <a:pt x="19267" y="1391"/>
                  </a:cubicBezTo>
                  <a:cubicBezTo>
                    <a:pt x="19437" y="1298"/>
                    <a:pt x="19437" y="1391"/>
                    <a:pt x="19437" y="1391"/>
                  </a:cubicBezTo>
                  <a:cubicBezTo>
                    <a:pt x="19437" y="1298"/>
                    <a:pt x="19607" y="1298"/>
                    <a:pt x="19607" y="1298"/>
                  </a:cubicBezTo>
                  <a:cubicBezTo>
                    <a:pt x="19437" y="1391"/>
                    <a:pt x="19777" y="1298"/>
                    <a:pt x="19777" y="1391"/>
                  </a:cubicBezTo>
                  <a:cubicBezTo>
                    <a:pt x="19777" y="1298"/>
                    <a:pt x="19947" y="1391"/>
                    <a:pt x="19947" y="1298"/>
                  </a:cubicBezTo>
                  <a:cubicBezTo>
                    <a:pt x="19947" y="1205"/>
                    <a:pt x="19947" y="1112"/>
                    <a:pt x="20117" y="1020"/>
                  </a:cubicBezTo>
                  <a:cubicBezTo>
                    <a:pt x="20287" y="1020"/>
                    <a:pt x="20287" y="834"/>
                    <a:pt x="20458" y="742"/>
                  </a:cubicBezTo>
                  <a:cubicBezTo>
                    <a:pt x="20458" y="742"/>
                    <a:pt x="20458" y="834"/>
                    <a:pt x="20458" y="742"/>
                  </a:cubicBezTo>
                  <a:cubicBezTo>
                    <a:pt x="20628" y="742"/>
                    <a:pt x="20458" y="742"/>
                    <a:pt x="20458" y="742"/>
                  </a:cubicBezTo>
                  <a:cubicBezTo>
                    <a:pt x="20458" y="742"/>
                    <a:pt x="20458" y="742"/>
                    <a:pt x="20458" y="742"/>
                  </a:cubicBezTo>
                  <a:cubicBezTo>
                    <a:pt x="20458" y="649"/>
                    <a:pt x="20968" y="464"/>
                    <a:pt x="20628" y="371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1138" y="464"/>
                    <a:pt x="21138" y="371"/>
                    <a:pt x="21138" y="371"/>
                  </a:cubicBezTo>
                  <a:cubicBezTo>
                    <a:pt x="21138" y="371"/>
                    <a:pt x="21138" y="371"/>
                    <a:pt x="21138" y="371"/>
                  </a:cubicBezTo>
                  <a:cubicBezTo>
                    <a:pt x="21138" y="278"/>
                    <a:pt x="21308" y="185"/>
                    <a:pt x="21308" y="93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0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278"/>
                    <a:pt x="21478" y="185"/>
                    <a:pt x="21478" y="185"/>
                  </a:cubicBezTo>
                  <a:cubicBezTo>
                    <a:pt x="21308" y="185"/>
                    <a:pt x="21308" y="278"/>
                    <a:pt x="21308" y="278"/>
                  </a:cubicBezTo>
                  <a:cubicBezTo>
                    <a:pt x="21308" y="278"/>
                    <a:pt x="21308" y="278"/>
                    <a:pt x="21308" y="185"/>
                  </a:cubicBezTo>
                  <a:cubicBezTo>
                    <a:pt x="21478" y="278"/>
                    <a:pt x="21478" y="278"/>
                    <a:pt x="21478" y="371"/>
                  </a:cubicBezTo>
                  <a:cubicBezTo>
                    <a:pt x="21478" y="278"/>
                    <a:pt x="21478" y="278"/>
                    <a:pt x="21478" y="278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371"/>
                    <a:pt x="21308" y="371"/>
                    <a:pt x="21308" y="371"/>
                  </a:cubicBezTo>
                  <a:cubicBezTo>
                    <a:pt x="21478" y="371"/>
                    <a:pt x="21478" y="464"/>
                    <a:pt x="21308" y="464"/>
                  </a:cubicBezTo>
                  <a:cubicBezTo>
                    <a:pt x="21138" y="649"/>
                    <a:pt x="21138" y="742"/>
                    <a:pt x="21138" y="834"/>
                  </a:cubicBezTo>
                  <a:cubicBezTo>
                    <a:pt x="20968" y="742"/>
                    <a:pt x="20968" y="649"/>
                    <a:pt x="20968" y="649"/>
                  </a:cubicBezTo>
                  <a:cubicBezTo>
                    <a:pt x="20968" y="649"/>
                    <a:pt x="20968" y="649"/>
                    <a:pt x="20628" y="742"/>
                  </a:cubicBezTo>
                  <a:cubicBezTo>
                    <a:pt x="20968" y="742"/>
                    <a:pt x="20968" y="834"/>
                    <a:pt x="20968" y="927"/>
                  </a:cubicBezTo>
                  <a:cubicBezTo>
                    <a:pt x="20968" y="927"/>
                    <a:pt x="20968" y="927"/>
                    <a:pt x="20968" y="927"/>
                  </a:cubicBezTo>
                  <a:cubicBezTo>
                    <a:pt x="20628" y="1020"/>
                    <a:pt x="20968" y="1020"/>
                    <a:pt x="20628" y="1020"/>
                  </a:cubicBezTo>
                  <a:cubicBezTo>
                    <a:pt x="20458" y="1112"/>
                    <a:pt x="20458" y="1298"/>
                    <a:pt x="20458" y="1391"/>
                  </a:cubicBezTo>
                  <a:cubicBezTo>
                    <a:pt x="20287" y="1391"/>
                    <a:pt x="20287" y="1391"/>
                    <a:pt x="20287" y="1391"/>
                  </a:cubicBezTo>
                  <a:cubicBezTo>
                    <a:pt x="20458" y="1576"/>
                    <a:pt x="20117" y="1576"/>
                    <a:pt x="20117" y="1669"/>
                  </a:cubicBezTo>
                  <a:cubicBezTo>
                    <a:pt x="19947" y="1761"/>
                    <a:pt x="19947" y="2039"/>
                    <a:pt x="19777" y="2039"/>
                  </a:cubicBezTo>
                  <a:cubicBezTo>
                    <a:pt x="19607" y="2318"/>
                    <a:pt x="19437" y="2503"/>
                    <a:pt x="19097" y="2781"/>
                  </a:cubicBezTo>
                  <a:cubicBezTo>
                    <a:pt x="19097" y="2688"/>
                    <a:pt x="19097" y="2688"/>
                    <a:pt x="19097" y="2688"/>
                  </a:cubicBezTo>
                  <a:cubicBezTo>
                    <a:pt x="19097" y="2781"/>
                    <a:pt x="18927" y="2688"/>
                    <a:pt x="18927" y="2781"/>
                  </a:cubicBezTo>
                  <a:cubicBezTo>
                    <a:pt x="19097" y="2781"/>
                    <a:pt x="18927" y="2874"/>
                    <a:pt x="18927" y="2874"/>
                  </a:cubicBezTo>
                  <a:cubicBezTo>
                    <a:pt x="18757" y="2874"/>
                    <a:pt x="18757" y="3152"/>
                    <a:pt x="18757" y="3337"/>
                  </a:cubicBezTo>
                  <a:cubicBezTo>
                    <a:pt x="18587" y="3245"/>
                    <a:pt x="18587" y="3245"/>
                    <a:pt x="18587" y="3245"/>
                  </a:cubicBezTo>
                  <a:cubicBezTo>
                    <a:pt x="18587" y="3430"/>
                    <a:pt x="18417" y="3430"/>
                    <a:pt x="18247" y="3523"/>
                  </a:cubicBezTo>
                  <a:cubicBezTo>
                    <a:pt x="18247" y="3523"/>
                    <a:pt x="18076" y="3523"/>
                    <a:pt x="18076" y="3615"/>
                  </a:cubicBezTo>
                  <a:cubicBezTo>
                    <a:pt x="18076" y="3708"/>
                    <a:pt x="18076" y="3708"/>
                    <a:pt x="18076" y="3801"/>
                  </a:cubicBezTo>
                  <a:cubicBezTo>
                    <a:pt x="18076" y="3986"/>
                    <a:pt x="18076" y="4079"/>
                    <a:pt x="17736" y="4079"/>
                  </a:cubicBezTo>
                  <a:cubicBezTo>
                    <a:pt x="17566" y="4450"/>
                    <a:pt x="17226" y="4635"/>
                    <a:pt x="17056" y="5006"/>
                  </a:cubicBezTo>
                  <a:cubicBezTo>
                    <a:pt x="17056" y="5006"/>
                    <a:pt x="17056" y="5006"/>
                    <a:pt x="17056" y="5006"/>
                  </a:cubicBezTo>
                  <a:cubicBezTo>
                    <a:pt x="16886" y="5284"/>
                    <a:pt x="16376" y="5470"/>
                    <a:pt x="16376" y="5840"/>
                  </a:cubicBezTo>
                  <a:cubicBezTo>
                    <a:pt x="16035" y="5840"/>
                    <a:pt x="16035" y="5840"/>
                    <a:pt x="16035" y="5840"/>
                  </a:cubicBezTo>
                  <a:cubicBezTo>
                    <a:pt x="15865" y="5840"/>
                    <a:pt x="15865" y="5933"/>
                    <a:pt x="16035" y="5933"/>
                  </a:cubicBezTo>
                  <a:cubicBezTo>
                    <a:pt x="15865" y="5933"/>
                    <a:pt x="15865" y="6118"/>
                    <a:pt x="15865" y="6118"/>
                  </a:cubicBezTo>
                  <a:cubicBezTo>
                    <a:pt x="15695" y="6211"/>
                    <a:pt x="15865" y="6211"/>
                    <a:pt x="15865" y="6304"/>
                  </a:cubicBezTo>
                  <a:cubicBezTo>
                    <a:pt x="15525" y="6489"/>
                    <a:pt x="15525" y="6582"/>
                    <a:pt x="15355" y="6675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355" y="6582"/>
                    <a:pt x="15355" y="6582"/>
                    <a:pt x="15355" y="6582"/>
                  </a:cubicBezTo>
                  <a:cubicBezTo>
                    <a:pt x="15355" y="6675"/>
                    <a:pt x="15185" y="6767"/>
                    <a:pt x="15355" y="6767"/>
                  </a:cubicBezTo>
                  <a:cubicBezTo>
                    <a:pt x="15015" y="6953"/>
                    <a:pt x="15015" y="7138"/>
                    <a:pt x="14675" y="7231"/>
                  </a:cubicBezTo>
                  <a:cubicBezTo>
                    <a:pt x="14845" y="7324"/>
                    <a:pt x="14845" y="7324"/>
                    <a:pt x="14845" y="7324"/>
                  </a:cubicBezTo>
                  <a:cubicBezTo>
                    <a:pt x="14675" y="7509"/>
                    <a:pt x="14505" y="7602"/>
                    <a:pt x="14335" y="7694"/>
                  </a:cubicBezTo>
                  <a:cubicBezTo>
                    <a:pt x="14335" y="7694"/>
                    <a:pt x="14335" y="7694"/>
                    <a:pt x="14335" y="7694"/>
                  </a:cubicBezTo>
                  <a:cubicBezTo>
                    <a:pt x="14335" y="7787"/>
                    <a:pt x="14335" y="7694"/>
                    <a:pt x="14335" y="7787"/>
                  </a:cubicBezTo>
                  <a:cubicBezTo>
                    <a:pt x="14165" y="8065"/>
                    <a:pt x="13824" y="8158"/>
                    <a:pt x="13654" y="8436"/>
                  </a:cubicBezTo>
                  <a:cubicBezTo>
                    <a:pt x="13484" y="8714"/>
                    <a:pt x="12974" y="9085"/>
                    <a:pt x="12634" y="9363"/>
                  </a:cubicBezTo>
                  <a:cubicBezTo>
                    <a:pt x="12634" y="9363"/>
                    <a:pt x="12634" y="9363"/>
                    <a:pt x="12634" y="9363"/>
                  </a:cubicBezTo>
                  <a:cubicBezTo>
                    <a:pt x="12634" y="9548"/>
                    <a:pt x="12294" y="9641"/>
                    <a:pt x="12464" y="9734"/>
                  </a:cubicBezTo>
                  <a:cubicBezTo>
                    <a:pt x="12294" y="9734"/>
                    <a:pt x="12294" y="9827"/>
                    <a:pt x="12294" y="9827"/>
                  </a:cubicBezTo>
                  <a:cubicBezTo>
                    <a:pt x="12294" y="9919"/>
                    <a:pt x="11954" y="10012"/>
                    <a:pt x="11954" y="10197"/>
                  </a:cubicBezTo>
                  <a:cubicBezTo>
                    <a:pt x="11954" y="10197"/>
                    <a:pt x="11954" y="10197"/>
                    <a:pt x="11954" y="10197"/>
                  </a:cubicBezTo>
                  <a:cubicBezTo>
                    <a:pt x="11613" y="10290"/>
                    <a:pt x="11443" y="10290"/>
                    <a:pt x="11443" y="10568"/>
                  </a:cubicBezTo>
                  <a:cubicBezTo>
                    <a:pt x="11443" y="10383"/>
                    <a:pt x="11443" y="10383"/>
                    <a:pt x="11443" y="10383"/>
                  </a:cubicBezTo>
                  <a:cubicBezTo>
                    <a:pt x="11273" y="10383"/>
                    <a:pt x="11443" y="10661"/>
                    <a:pt x="11273" y="10661"/>
                  </a:cubicBezTo>
                  <a:cubicBezTo>
                    <a:pt x="11273" y="10661"/>
                    <a:pt x="11273" y="10661"/>
                    <a:pt x="11273" y="10661"/>
                  </a:cubicBezTo>
                  <a:cubicBezTo>
                    <a:pt x="10933" y="10939"/>
                    <a:pt x="10763" y="11217"/>
                    <a:pt x="10423" y="11588"/>
                  </a:cubicBezTo>
                  <a:cubicBezTo>
                    <a:pt x="10083" y="11773"/>
                    <a:pt x="10253" y="11588"/>
                    <a:pt x="10083" y="11681"/>
                  </a:cubicBezTo>
                  <a:cubicBezTo>
                    <a:pt x="10083" y="11681"/>
                    <a:pt x="10083" y="11681"/>
                    <a:pt x="10083" y="11681"/>
                  </a:cubicBezTo>
                  <a:cubicBezTo>
                    <a:pt x="10083" y="11773"/>
                    <a:pt x="9913" y="11773"/>
                    <a:pt x="9913" y="11866"/>
                  </a:cubicBezTo>
                  <a:cubicBezTo>
                    <a:pt x="9913" y="11866"/>
                    <a:pt x="9913" y="11866"/>
                    <a:pt x="9913" y="11866"/>
                  </a:cubicBezTo>
                  <a:cubicBezTo>
                    <a:pt x="9743" y="12052"/>
                    <a:pt x="9572" y="12052"/>
                    <a:pt x="9572" y="12237"/>
                  </a:cubicBezTo>
                  <a:cubicBezTo>
                    <a:pt x="9572" y="12237"/>
                    <a:pt x="9572" y="12237"/>
                    <a:pt x="9572" y="12237"/>
                  </a:cubicBezTo>
                  <a:cubicBezTo>
                    <a:pt x="9572" y="12330"/>
                    <a:pt x="9402" y="12422"/>
                    <a:pt x="9402" y="12608"/>
                  </a:cubicBezTo>
                  <a:cubicBezTo>
                    <a:pt x="8892" y="13257"/>
                    <a:pt x="8042" y="13998"/>
                    <a:pt x="7532" y="14647"/>
                  </a:cubicBezTo>
                  <a:cubicBezTo>
                    <a:pt x="6851" y="15296"/>
                    <a:pt x="6171" y="15945"/>
                    <a:pt x="5491" y="16594"/>
                  </a:cubicBezTo>
                  <a:cubicBezTo>
                    <a:pt x="5150" y="16687"/>
                    <a:pt x="5150" y="16687"/>
                    <a:pt x="4980" y="16872"/>
                  </a:cubicBezTo>
                  <a:cubicBezTo>
                    <a:pt x="4980" y="16872"/>
                    <a:pt x="4980" y="16872"/>
                    <a:pt x="4980" y="16872"/>
                  </a:cubicBezTo>
                  <a:cubicBezTo>
                    <a:pt x="5150" y="16872"/>
                    <a:pt x="4810" y="16965"/>
                    <a:pt x="4980" y="17150"/>
                  </a:cubicBezTo>
                  <a:cubicBezTo>
                    <a:pt x="4640" y="17243"/>
                    <a:pt x="4640" y="17521"/>
                    <a:pt x="4300" y="17799"/>
                  </a:cubicBezTo>
                  <a:cubicBezTo>
                    <a:pt x="4300" y="17706"/>
                    <a:pt x="4300" y="17706"/>
                    <a:pt x="4300" y="17706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3620" y="18541"/>
                    <a:pt x="2769" y="19097"/>
                    <a:pt x="2259" y="19746"/>
                  </a:cubicBezTo>
                  <a:cubicBezTo>
                    <a:pt x="1919" y="19839"/>
                    <a:pt x="1749" y="20117"/>
                    <a:pt x="1749" y="20302"/>
                  </a:cubicBezTo>
                  <a:cubicBezTo>
                    <a:pt x="1069" y="20766"/>
                    <a:pt x="388" y="21044"/>
                    <a:pt x="218" y="21600"/>
                  </a:cubicBezTo>
                  <a:cubicBezTo>
                    <a:pt x="218" y="21600"/>
                    <a:pt x="-122" y="21507"/>
                    <a:pt x="48" y="21322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7" name="شكل حر 121"/>
            <p:cNvSpPr/>
            <p:nvPr/>
          </p:nvSpPr>
          <p:spPr>
            <a:xfrm flipH="1">
              <a:off x="802377" y="3583375"/>
              <a:ext cx="374666" cy="69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8" y="21229"/>
                  </a:moveTo>
                  <a:cubicBezTo>
                    <a:pt x="48" y="20951"/>
                    <a:pt x="728" y="20580"/>
                    <a:pt x="728" y="20302"/>
                  </a:cubicBezTo>
                  <a:cubicBezTo>
                    <a:pt x="898" y="20302"/>
                    <a:pt x="898" y="20395"/>
                    <a:pt x="1069" y="20302"/>
                  </a:cubicBezTo>
                  <a:cubicBezTo>
                    <a:pt x="1069" y="19931"/>
                    <a:pt x="1579" y="19561"/>
                    <a:pt x="2089" y="19282"/>
                  </a:cubicBezTo>
                  <a:cubicBezTo>
                    <a:pt x="2259" y="19282"/>
                    <a:pt x="2259" y="19282"/>
                    <a:pt x="2259" y="19282"/>
                  </a:cubicBezTo>
                  <a:cubicBezTo>
                    <a:pt x="2259" y="19282"/>
                    <a:pt x="2259" y="19097"/>
                    <a:pt x="2259" y="19004"/>
                  </a:cubicBezTo>
                  <a:cubicBezTo>
                    <a:pt x="2259" y="19097"/>
                    <a:pt x="2259" y="19097"/>
                    <a:pt x="2429" y="19097"/>
                  </a:cubicBezTo>
                  <a:cubicBezTo>
                    <a:pt x="2259" y="19004"/>
                    <a:pt x="2429" y="18912"/>
                    <a:pt x="2429" y="18912"/>
                  </a:cubicBezTo>
                  <a:cubicBezTo>
                    <a:pt x="2599" y="18912"/>
                    <a:pt x="2599" y="18912"/>
                    <a:pt x="2599" y="18912"/>
                  </a:cubicBezTo>
                  <a:cubicBezTo>
                    <a:pt x="2599" y="18819"/>
                    <a:pt x="2599" y="18819"/>
                    <a:pt x="2599" y="18819"/>
                  </a:cubicBezTo>
                  <a:cubicBezTo>
                    <a:pt x="2429" y="18633"/>
                    <a:pt x="2939" y="18633"/>
                    <a:pt x="2939" y="18448"/>
                  </a:cubicBezTo>
                  <a:cubicBezTo>
                    <a:pt x="2939" y="18448"/>
                    <a:pt x="2939" y="18448"/>
                    <a:pt x="2939" y="18448"/>
                  </a:cubicBezTo>
                  <a:cubicBezTo>
                    <a:pt x="3109" y="18077"/>
                    <a:pt x="3280" y="17892"/>
                    <a:pt x="3620" y="17614"/>
                  </a:cubicBezTo>
                  <a:cubicBezTo>
                    <a:pt x="3620" y="17614"/>
                    <a:pt x="3620" y="17706"/>
                    <a:pt x="3790" y="17614"/>
                  </a:cubicBezTo>
                  <a:cubicBezTo>
                    <a:pt x="3620" y="17614"/>
                    <a:pt x="3790" y="17428"/>
                    <a:pt x="3790" y="17428"/>
                  </a:cubicBezTo>
                  <a:cubicBezTo>
                    <a:pt x="3960" y="17428"/>
                    <a:pt x="3790" y="17336"/>
                    <a:pt x="3960" y="17243"/>
                  </a:cubicBezTo>
                  <a:cubicBezTo>
                    <a:pt x="3960" y="17243"/>
                    <a:pt x="3960" y="17243"/>
                    <a:pt x="3960" y="17243"/>
                  </a:cubicBezTo>
                  <a:cubicBezTo>
                    <a:pt x="3960" y="17150"/>
                    <a:pt x="4130" y="17150"/>
                    <a:pt x="4130" y="17058"/>
                  </a:cubicBezTo>
                  <a:cubicBezTo>
                    <a:pt x="4130" y="17058"/>
                    <a:pt x="4130" y="17058"/>
                    <a:pt x="4130" y="17058"/>
                  </a:cubicBezTo>
                  <a:cubicBezTo>
                    <a:pt x="4130" y="16965"/>
                    <a:pt x="4300" y="16965"/>
                    <a:pt x="4300" y="16965"/>
                  </a:cubicBezTo>
                  <a:cubicBezTo>
                    <a:pt x="4300" y="16872"/>
                    <a:pt x="4300" y="16872"/>
                    <a:pt x="4300" y="16872"/>
                  </a:cubicBezTo>
                  <a:cubicBezTo>
                    <a:pt x="4300" y="16872"/>
                    <a:pt x="4300" y="16872"/>
                    <a:pt x="4300" y="16779"/>
                  </a:cubicBezTo>
                  <a:cubicBezTo>
                    <a:pt x="4300" y="16779"/>
                    <a:pt x="4300" y="16779"/>
                    <a:pt x="4300" y="16779"/>
                  </a:cubicBezTo>
                  <a:cubicBezTo>
                    <a:pt x="4300" y="16779"/>
                    <a:pt x="4470" y="16779"/>
                    <a:pt x="4300" y="16594"/>
                  </a:cubicBezTo>
                  <a:cubicBezTo>
                    <a:pt x="4470" y="16594"/>
                    <a:pt x="4300" y="16779"/>
                    <a:pt x="4470" y="16779"/>
                  </a:cubicBezTo>
                  <a:cubicBezTo>
                    <a:pt x="4810" y="16316"/>
                    <a:pt x="5321" y="16038"/>
                    <a:pt x="5491" y="15574"/>
                  </a:cubicBezTo>
                  <a:cubicBezTo>
                    <a:pt x="5661" y="15574"/>
                    <a:pt x="5661" y="15574"/>
                    <a:pt x="5661" y="15574"/>
                  </a:cubicBezTo>
                  <a:cubicBezTo>
                    <a:pt x="5831" y="15482"/>
                    <a:pt x="5831" y="15482"/>
                    <a:pt x="5831" y="15482"/>
                  </a:cubicBezTo>
                  <a:cubicBezTo>
                    <a:pt x="5831" y="15482"/>
                    <a:pt x="5831" y="15482"/>
                    <a:pt x="5831" y="15482"/>
                  </a:cubicBezTo>
                  <a:cubicBezTo>
                    <a:pt x="6001" y="15389"/>
                    <a:pt x="5831" y="15389"/>
                    <a:pt x="6001" y="15296"/>
                  </a:cubicBezTo>
                  <a:cubicBezTo>
                    <a:pt x="6001" y="15389"/>
                    <a:pt x="6001" y="15389"/>
                    <a:pt x="6001" y="15389"/>
                  </a:cubicBezTo>
                  <a:cubicBezTo>
                    <a:pt x="6001" y="15296"/>
                    <a:pt x="6171" y="15203"/>
                    <a:pt x="6171" y="15111"/>
                  </a:cubicBezTo>
                  <a:cubicBezTo>
                    <a:pt x="6171" y="15111"/>
                    <a:pt x="6171" y="15111"/>
                    <a:pt x="6171" y="15203"/>
                  </a:cubicBezTo>
                  <a:cubicBezTo>
                    <a:pt x="6171" y="14925"/>
                    <a:pt x="6341" y="14925"/>
                    <a:pt x="6341" y="14833"/>
                  </a:cubicBezTo>
                  <a:cubicBezTo>
                    <a:pt x="6341" y="14925"/>
                    <a:pt x="6341" y="14925"/>
                    <a:pt x="6341" y="14925"/>
                  </a:cubicBezTo>
                  <a:cubicBezTo>
                    <a:pt x="6511" y="14833"/>
                    <a:pt x="6341" y="14833"/>
                    <a:pt x="6511" y="14833"/>
                  </a:cubicBezTo>
                  <a:cubicBezTo>
                    <a:pt x="6341" y="14833"/>
                    <a:pt x="6511" y="14833"/>
                    <a:pt x="6511" y="14833"/>
                  </a:cubicBezTo>
                  <a:cubicBezTo>
                    <a:pt x="6511" y="14740"/>
                    <a:pt x="6681" y="14647"/>
                    <a:pt x="6681" y="14555"/>
                  </a:cubicBezTo>
                  <a:cubicBezTo>
                    <a:pt x="6681" y="14555"/>
                    <a:pt x="6681" y="14555"/>
                    <a:pt x="6681" y="14555"/>
                  </a:cubicBezTo>
                  <a:cubicBezTo>
                    <a:pt x="6851" y="14462"/>
                    <a:pt x="6851" y="14369"/>
                    <a:pt x="7021" y="14276"/>
                  </a:cubicBezTo>
                  <a:cubicBezTo>
                    <a:pt x="7021" y="14276"/>
                    <a:pt x="7191" y="14276"/>
                    <a:pt x="7191" y="14276"/>
                  </a:cubicBezTo>
                  <a:cubicBezTo>
                    <a:pt x="7021" y="14091"/>
                    <a:pt x="7361" y="13998"/>
                    <a:pt x="7191" y="13998"/>
                  </a:cubicBezTo>
                  <a:cubicBezTo>
                    <a:pt x="7191" y="13906"/>
                    <a:pt x="7361" y="13813"/>
                    <a:pt x="7361" y="13720"/>
                  </a:cubicBezTo>
                  <a:cubicBezTo>
                    <a:pt x="7532" y="13813"/>
                    <a:pt x="7702" y="13720"/>
                    <a:pt x="7532" y="13813"/>
                  </a:cubicBezTo>
                  <a:cubicBezTo>
                    <a:pt x="7702" y="13813"/>
                    <a:pt x="7702" y="13813"/>
                    <a:pt x="7702" y="13813"/>
                  </a:cubicBezTo>
                  <a:cubicBezTo>
                    <a:pt x="7702" y="13813"/>
                    <a:pt x="7702" y="13813"/>
                    <a:pt x="7702" y="13813"/>
                  </a:cubicBezTo>
                  <a:cubicBezTo>
                    <a:pt x="7702" y="13627"/>
                    <a:pt x="7702" y="13627"/>
                    <a:pt x="7702" y="13627"/>
                  </a:cubicBezTo>
                  <a:cubicBezTo>
                    <a:pt x="7702" y="13627"/>
                    <a:pt x="7702" y="13535"/>
                    <a:pt x="7702" y="13442"/>
                  </a:cubicBezTo>
                  <a:cubicBezTo>
                    <a:pt x="7872" y="13442"/>
                    <a:pt x="7872" y="13442"/>
                    <a:pt x="7872" y="13442"/>
                  </a:cubicBezTo>
                  <a:cubicBezTo>
                    <a:pt x="7702" y="13164"/>
                    <a:pt x="7702" y="13164"/>
                    <a:pt x="7702" y="13164"/>
                  </a:cubicBezTo>
                  <a:cubicBezTo>
                    <a:pt x="7872" y="13164"/>
                    <a:pt x="7872" y="13164"/>
                    <a:pt x="7872" y="13164"/>
                  </a:cubicBezTo>
                  <a:cubicBezTo>
                    <a:pt x="7872" y="13071"/>
                    <a:pt x="7872" y="13071"/>
                    <a:pt x="7872" y="13071"/>
                  </a:cubicBezTo>
                  <a:cubicBezTo>
                    <a:pt x="8042" y="12979"/>
                    <a:pt x="8042" y="12979"/>
                    <a:pt x="8042" y="12979"/>
                  </a:cubicBezTo>
                  <a:cubicBezTo>
                    <a:pt x="8382" y="12979"/>
                    <a:pt x="8042" y="12979"/>
                    <a:pt x="8382" y="12979"/>
                  </a:cubicBezTo>
                  <a:cubicBezTo>
                    <a:pt x="8382" y="12979"/>
                    <a:pt x="8382" y="12979"/>
                    <a:pt x="8382" y="12886"/>
                  </a:cubicBezTo>
                  <a:cubicBezTo>
                    <a:pt x="8382" y="12886"/>
                    <a:pt x="8382" y="12886"/>
                    <a:pt x="8382" y="12886"/>
                  </a:cubicBezTo>
                  <a:cubicBezTo>
                    <a:pt x="8552" y="12886"/>
                    <a:pt x="8552" y="12793"/>
                    <a:pt x="8382" y="12793"/>
                  </a:cubicBezTo>
                  <a:cubicBezTo>
                    <a:pt x="8382" y="12793"/>
                    <a:pt x="8552" y="12793"/>
                    <a:pt x="8382" y="12793"/>
                  </a:cubicBezTo>
                  <a:cubicBezTo>
                    <a:pt x="8382" y="12793"/>
                    <a:pt x="8382" y="12700"/>
                    <a:pt x="8552" y="12608"/>
                  </a:cubicBezTo>
                  <a:cubicBezTo>
                    <a:pt x="8552" y="12700"/>
                    <a:pt x="8552" y="12700"/>
                    <a:pt x="8552" y="12700"/>
                  </a:cubicBezTo>
                  <a:cubicBezTo>
                    <a:pt x="8552" y="12608"/>
                    <a:pt x="8552" y="12330"/>
                    <a:pt x="8722" y="12330"/>
                  </a:cubicBezTo>
                  <a:cubicBezTo>
                    <a:pt x="8552" y="12330"/>
                    <a:pt x="8722" y="12330"/>
                    <a:pt x="8722" y="12330"/>
                  </a:cubicBezTo>
                  <a:cubicBezTo>
                    <a:pt x="8892" y="12330"/>
                    <a:pt x="8892" y="12144"/>
                    <a:pt x="8892" y="12052"/>
                  </a:cubicBezTo>
                  <a:cubicBezTo>
                    <a:pt x="8892" y="12052"/>
                    <a:pt x="8892" y="12052"/>
                    <a:pt x="8892" y="12052"/>
                  </a:cubicBezTo>
                  <a:cubicBezTo>
                    <a:pt x="8892" y="11959"/>
                    <a:pt x="9062" y="12052"/>
                    <a:pt x="9062" y="11959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062" y="11866"/>
                    <a:pt x="9062" y="11866"/>
                  </a:cubicBezTo>
                  <a:cubicBezTo>
                    <a:pt x="9062" y="11866"/>
                    <a:pt x="9232" y="11588"/>
                    <a:pt x="9402" y="11495"/>
                  </a:cubicBezTo>
                  <a:cubicBezTo>
                    <a:pt x="9402" y="11310"/>
                    <a:pt x="9402" y="11310"/>
                    <a:pt x="9402" y="11310"/>
                  </a:cubicBezTo>
                  <a:cubicBezTo>
                    <a:pt x="9572" y="11310"/>
                    <a:pt x="9572" y="11310"/>
                    <a:pt x="9572" y="11310"/>
                  </a:cubicBezTo>
                  <a:cubicBezTo>
                    <a:pt x="9572" y="11310"/>
                    <a:pt x="9572" y="11217"/>
                    <a:pt x="9913" y="11217"/>
                  </a:cubicBezTo>
                  <a:cubicBezTo>
                    <a:pt x="9572" y="11124"/>
                    <a:pt x="9572" y="11495"/>
                    <a:pt x="9572" y="11403"/>
                  </a:cubicBezTo>
                  <a:cubicBezTo>
                    <a:pt x="9572" y="11403"/>
                    <a:pt x="9572" y="11217"/>
                    <a:pt x="9572" y="11310"/>
                  </a:cubicBezTo>
                  <a:cubicBezTo>
                    <a:pt x="9913" y="11217"/>
                    <a:pt x="9572" y="11124"/>
                    <a:pt x="9913" y="11124"/>
                  </a:cubicBezTo>
                  <a:cubicBezTo>
                    <a:pt x="9913" y="11124"/>
                    <a:pt x="9913" y="11217"/>
                    <a:pt x="9913" y="11124"/>
                  </a:cubicBezTo>
                  <a:cubicBezTo>
                    <a:pt x="9913" y="11124"/>
                    <a:pt x="9913" y="11124"/>
                    <a:pt x="9913" y="11124"/>
                  </a:cubicBezTo>
                  <a:cubicBezTo>
                    <a:pt x="9913" y="11124"/>
                    <a:pt x="9913" y="11124"/>
                    <a:pt x="9913" y="11124"/>
                  </a:cubicBezTo>
                  <a:cubicBezTo>
                    <a:pt x="9913" y="11032"/>
                    <a:pt x="10083" y="11032"/>
                    <a:pt x="9913" y="11032"/>
                  </a:cubicBezTo>
                  <a:cubicBezTo>
                    <a:pt x="9913" y="11032"/>
                    <a:pt x="9913" y="10754"/>
                    <a:pt x="10083" y="10939"/>
                  </a:cubicBezTo>
                  <a:cubicBezTo>
                    <a:pt x="10253" y="10939"/>
                    <a:pt x="10253" y="10939"/>
                    <a:pt x="10253" y="10939"/>
                  </a:cubicBezTo>
                  <a:cubicBezTo>
                    <a:pt x="10083" y="10754"/>
                    <a:pt x="10083" y="10754"/>
                    <a:pt x="10083" y="10754"/>
                  </a:cubicBezTo>
                  <a:cubicBezTo>
                    <a:pt x="10253" y="10754"/>
                    <a:pt x="10253" y="10754"/>
                    <a:pt x="10253" y="10754"/>
                  </a:cubicBezTo>
                  <a:cubicBezTo>
                    <a:pt x="10083" y="10661"/>
                    <a:pt x="10253" y="10661"/>
                    <a:pt x="10253" y="10568"/>
                  </a:cubicBezTo>
                  <a:cubicBezTo>
                    <a:pt x="10423" y="10476"/>
                    <a:pt x="10423" y="10476"/>
                    <a:pt x="10593" y="10476"/>
                  </a:cubicBezTo>
                  <a:cubicBezTo>
                    <a:pt x="10593" y="10383"/>
                    <a:pt x="10593" y="10290"/>
                    <a:pt x="10763" y="10290"/>
                  </a:cubicBezTo>
                  <a:cubicBezTo>
                    <a:pt x="10763" y="10290"/>
                    <a:pt x="10593" y="10290"/>
                    <a:pt x="10763" y="10290"/>
                  </a:cubicBezTo>
                  <a:cubicBezTo>
                    <a:pt x="10763" y="10290"/>
                    <a:pt x="10763" y="10290"/>
                    <a:pt x="10763" y="10197"/>
                  </a:cubicBezTo>
                  <a:cubicBezTo>
                    <a:pt x="10763" y="10197"/>
                    <a:pt x="10933" y="10105"/>
                    <a:pt x="11103" y="10105"/>
                  </a:cubicBezTo>
                  <a:cubicBezTo>
                    <a:pt x="11103" y="10012"/>
                    <a:pt x="10933" y="10012"/>
                    <a:pt x="10933" y="10012"/>
                  </a:cubicBezTo>
                  <a:cubicBezTo>
                    <a:pt x="11103" y="10012"/>
                    <a:pt x="10933" y="9827"/>
                    <a:pt x="11103" y="9734"/>
                  </a:cubicBezTo>
                  <a:cubicBezTo>
                    <a:pt x="11103" y="9827"/>
                    <a:pt x="11103" y="9827"/>
                    <a:pt x="11103" y="9827"/>
                  </a:cubicBezTo>
                  <a:cubicBezTo>
                    <a:pt x="11443" y="9827"/>
                    <a:pt x="11103" y="9734"/>
                    <a:pt x="11443" y="9641"/>
                  </a:cubicBezTo>
                  <a:cubicBezTo>
                    <a:pt x="11103" y="9641"/>
                    <a:pt x="11103" y="9641"/>
                    <a:pt x="11103" y="9641"/>
                  </a:cubicBezTo>
                  <a:cubicBezTo>
                    <a:pt x="11443" y="9641"/>
                    <a:pt x="11443" y="9456"/>
                    <a:pt x="11443" y="9548"/>
                  </a:cubicBezTo>
                  <a:cubicBezTo>
                    <a:pt x="11443" y="9456"/>
                    <a:pt x="11613" y="9456"/>
                    <a:pt x="11443" y="9363"/>
                  </a:cubicBezTo>
                  <a:cubicBezTo>
                    <a:pt x="11784" y="9270"/>
                    <a:pt x="11784" y="8992"/>
                    <a:pt x="12124" y="8992"/>
                  </a:cubicBezTo>
                  <a:cubicBezTo>
                    <a:pt x="12124" y="8900"/>
                    <a:pt x="12124" y="8900"/>
                    <a:pt x="12124" y="8900"/>
                  </a:cubicBezTo>
                  <a:cubicBezTo>
                    <a:pt x="11954" y="8900"/>
                    <a:pt x="12124" y="8992"/>
                    <a:pt x="12124" y="8992"/>
                  </a:cubicBezTo>
                  <a:cubicBezTo>
                    <a:pt x="12124" y="8992"/>
                    <a:pt x="12124" y="8900"/>
                    <a:pt x="11954" y="8900"/>
                  </a:cubicBezTo>
                  <a:cubicBezTo>
                    <a:pt x="12124" y="8900"/>
                    <a:pt x="12124" y="8900"/>
                    <a:pt x="12294" y="8900"/>
                  </a:cubicBezTo>
                  <a:cubicBezTo>
                    <a:pt x="12294" y="8900"/>
                    <a:pt x="12124" y="8807"/>
                    <a:pt x="12294" y="8621"/>
                  </a:cubicBezTo>
                  <a:cubicBezTo>
                    <a:pt x="12294" y="8714"/>
                    <a:pt x="12294" y="8714"/>
                    <a:pt x="12294" y="8621"/>
                  </a:cubicBezTo>
                  <a:cubicBezTo>
                    <a:pt x="12294" y="8529"/>
                    <a:pt x="12294" y="8529"/>
                    <a:pt x="12294" y="8529"/>
                  </a:cubicBezTo>
                  <a:cubicBezTo>
                    <a:pt x="12294" y="8529"/>
                    <a:pt x="12294" y="8529"/>
                    <a:pt x="12464" y="8529"/>
                  </a:cubicBezTo>
                  <a:cubicBezTo>
                    <a:pt x="12464" y="8529"/>
                    <a:pt x="12634" y="8529"/>
                    <a:pt x="12464" y="8529"/>
                  </a:cubicBezTo>
                  <a:cubicBezTo>
                    <a:pt x="12634" y="8436"/>
                    <a:pt x="12634" y="8436"/>
                    <a:pt x="12634" y="8436"/>
                  </a:cubicBezTo>
                  <a:cubicBezTo>
                    <a:pt x="12634" y="8529"/>
                    <a:pt x="12634" y="8436"/>
                    <a:pt x="12634" y="8436"/>
                  </a:cubicBezTo>
                  <a:cubicBezTo>
                    <a:pt x="12634" y="8436"/>
                    <a:pt x="12634" y="8436"/>
                    <a:pt x="12634" y="8436"/>
                  </a:cubicBezTo>
                  <a:cubicBezTo>
                    <a:pt x="12974" y="8251"/>
                    <a:pt x="12974" y="8251"/>
                    <a:pt x="12974" y="8251"/>
                  </a:cubicBezTo>
                  <a:cubicBezTo>
                    <a:pt x="12634" y="8251"/>
                    <a:pt x="12634" y="8251"/>
                    <a:pt x="12634" y="8436"/>
                  </a:cubicBezTo>
                  <a:cubicBezTo>
                    <a:pt x="12634" y="8251"/>
                    <a:pt x="12634" y="8251"/>
                    <a:pt x="12634" y="8158"/>
                  </a:cubicBezTo>
                  <a:cubicBezTo>
                    <a:pt x="12634" y="8251"/>
                    <a:pt x="12634" y="8158"/>
                    <a:pt x="12974" y="8158"/>
                  </a:cubicBezTo>
                  <a:cubicBezTo>
                    <a:pt x="12974" y="8065"/>
                    <a:pt x="12974" y="8065"/>
                    <a:pt x="12974" y="8065"/>
                  </a:cubicBezTo>
                  <a:cubicBezTo>
                    <a:pt x="12974" y="7973"/>
                    <a:pt x="12974" y="7973"/>
                    <a:pt x="12974" y="7973"/>
                  </a:cubicBezTo>
                  <a:cubicBezTo>
                    <a:pt x="12974" y="8065"/>
                    <a:pt x="12974" y="8065"/>
                    <a:pt x="12974" y="8065"/>
                  </a:cubicBezTo>
                  <a:cubicBezTo>
                    <a:pt x="12974" y="8065"/>
                    <a:pt x="13144" y="8065"/>
                    <a:pt x="13144" y="7973"/>
                  </a:cubicBezTo>
                  <a:cubicBezTo>
                    <a:pt x="13144" y="7973"/>
                    <a:pt x="12974" y="7973"/>
                    <a:pt x="12974" y="7973"/>
                  </a:cubicBezTo>
                  <a:cubicBezTo>
                    <a:pt x="1297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144" y="7973"/>
                    <a:pt x="13144" y="7973"/>
                  </a:cubicBezTo>
                  <a:cubicBezTo>
                    <a:pt x="13144" y="7973"/>
                    <a:pt x="13314" y="7880"/>
                    <a:pt x="13144" y="7787"/>
                  </a:cubicBezTo>
                  <a:cubicBezTo>
                    <a:pt x="13314" y="7787"/>
                    <a:pt x="13314" y="7787"/>
                    <a:pt x="13314" y="7694"/>
                  </a:cubicBezTo>
                  <a:cubicBezTo>
                    <a:pt x="13314" y="7694"/>
                    <a:pt x="13314" y="7694"/>
                    <a:pt x="13314" y="7694"/>
                  </a:cubicBezTo>
                  <a:cubicBezTo>
                    <a:pt x="13484" y="7694"/>
                    <a:pt x="13484" y="7602"/>
                    <a:pt x="13484" y="7602"/>
                  </a:cubicBezTo>
                  <a:cubicBezTo>
                    <a:pt x="13484" y="7602"/>
                    <a:pt x="13484" y="7602"/>
                    <a:pt x="13484" y="7602"/>
                  </a:cubicBezTo>
                  <a:cubicBezTo>
                    <a:pt x="13484" y="7602"/>
                    <a:pt x="13484" y="7509"/>
                    <a:pt x="13484" y="7324"/>
                  </a:cubicBezTo>
                  <a:cubicBezTo>
                    <a:pt x="13484" y="7324"/>
                    <a:pt x="13654" y="7509"/>
                    <a:pt x="13654" y="7324"/>
                  </a:cubicBezTo>
                  <a:cubicBezTo>
                    <a:pt x="13824" y="7324"/>
                    <a:pt x="13654" y="7324"/>
                    <a:pt x="13484" y="7324"/>
                  </a:cubicBezTo>
                  <a:cubicBezTo>
                    <a:pt x="13654" y="7231"/>
                    <a:pt x="13654" y="7045"/>
                    <a:pt x="13995" y="6953"/>
                  </a:cubicBezTo>
                  <a:cubicBezTo>
                    <a:pt x="13995" y="6953"/>
                    <a:pt x="13824" y="6953"/>
                    <a:pt x="13995" y="6953"/>
                  </a:cubicBezTo>
                  <a:cubicBezTo>
                    <a:pt x="14165" y="6767"/>
                    <a:pt x="14165" y="6582"/>
                    <a:pt x="14675" y="6489"/>
                  </a:cubicBezTo>
                  <a:cubicBezTo>
                    <a:pt x="14675" y="6489"/>
                    <a:pt x="14675" y="6489"/>
                    <a:pt x="14675" y="6489"/>
                  </a:cubicBezTo>
                  <a:cubicBezTo>
                    <a:pt x="14675" y="6489"/>
                    <a:pt x="14675" y="6489"/>
                    <a:pt x="14675" y="6397"/>
                  </a:cubicBezTo>
                  <a:cubicBezTo>
                    <a:pt x="14675" y="6397"/>
                    <a:pt x="14675" y="6397"/>
                    <a:pt x="14335" y="6397"/>
                  </a:cubicBezTo>
                  <a:cubicBezTo>
                    <a:pt x="14675" y="6304"/>
                    <a:pt x="14675" y="6211"/>
                    <a:pt x="14675" y="6118"/>
                  </a:cubicBezTo>
                  <a:cubicBezTo>
                    <a:pt x="14675" y="6118"/>
                    <a:pt x="14675" y="6118"/>
                    <a:pt x="14675" y="6118"/>
                  </a:cubicBezTo>
                  <a:cubicBezTo>
                    <a:pt x="14845" y="6118"/>
                    <a:pt x="14845" y="6118"/>
                    <a:pt x="14845" y="6026"/>
                  </a:cubicBezTo>
                  <a:cubicBezTo>
                    <a:pt x="14845" y="6026"/>
                    <a:pt x="14845" y="6026"/>
                    <a:pt x="14845" y="6026"/>
                  </a:cubicBezTo>
                  <a:cubicBezTo>
                    <a:pt x="15015" y="6026"/>
                    <a:pt x="15015" y="6026"/>
                    <a:pt x="15015" y="6026"/>
                  </a:cubicBezTo>
                  <a:cubicBezTo>
                    <a:pt x="15015" y="6026"/>
                    <a:pt x="14845" y="6026"/>
                    <a:pt x="15015" y="5933"/>
                  </a:cubicBezTo>
                  <a:cubicBezTo>
                    <a:pt x="15015" y="5933"/>
                    <a:pt x="15015" y="6026"/>
                    <a:pt x="15015" y="5933"/>
                  </a:cubicBezTo>
                  <a:cubicBezTo>
                    <a:pt x="15015" y="5933"/>
                    <a:pt x="15015" y="5748"/>
                    <a:pt x="15185" y="5655"/>
                  </a:cubicBezTo>
                  <a:cubicBezTo>
                    <a:pt x="15355" y="5655"/>
                    <a:pt x="15355" y="5655"/>
                    <a:pt x="15355" y="5655"/>
                  </a:cubicBezTo>
                  <a:cubicBezTo>
                    <a:pt x="15355" y="5655"/>
                    <a:pt x="15355" y="5562"/>
                    <a:pt x="15185" y="5562"/>
                  </a:cubicBezTo>
                  <a:cubicBezTo>
                    <a:pt x="15355" y="5470"/>
                    <a:pt x="15525" y="5470"/>
                    <a:pt x="15525" y="5470"/>
                  </a:cubicBezTo>
                  <a:cubicBezTo>
                    <a:pt x="15525" y="5284"/>
                    <a:pt x="15695" y="5006"/>
                    <a:pt x="16035" y="4821"/>
                  </a:cubicBezTo>
                  <a:cubicBezTo>
                    <a:pt x="16035" y="4821"/>
                    <a:pt x="16035" y="4821"/>
                    <a:pt x="16035" y="4821"/>
                  </a:cubicBezTo>
                  <a:cubicBezTo>
                    <a:pt x="16206" y="4821"/>
                    <a:pt x="16035" y="4821"/>
                    <a:pt x="16035" y="4728"/>
                  </a:cubicBezTo>
                  <a:cubicBezTo>
                    <a:pt x="16206" y="4821"/>
                    <a:pt x="16206" y="4728"/>
                    <a:pt x="16206" y="4821"/>
                  </a:cubicBezTo>
                  <a:cubicBezTo>
                    <a:pt x="16376" y="4728"/>
                    <a:pt x="16206" y="4635"/>
                    <a:pt x="16376" y="4635"/>
                  </a:cubicBezTo>
                  <a:cubicBezTo>
                    <a:pt x="16206" y="4635"/>
                    <a:pt x="16376" y="4635"/>
                    <a:pt x="16206" y="4635"/>
                  </a:cubicBezTo>
                  <a:cubicBezTo>
                    <a:pt x="16376" y="4542"/>
                    <a:pt x="16376" y="4542"/>
                    <a:pt x="16376" y="4542"/>
                  </a:cubicBezTo>
                  <a:cubicBezTo>
                    <a:pt x="16376" y="4450"/>
                    <a:pt x="16376" y="4542"/>
                    <a:pt x="16376" y="4542"/>
                  </a:cubicBezTo>
                  <a:cubicBezTo>
                    <a:pt x="16376" y="4450"/>
                    <a:pt x="16376" y="4450"/>
                    <a:pt x="16376" y="4450"/>
                  </a:cubicBezTo>
                  <a:cubicBezTo>
                    <a:pt x="16716" y="4450"/>
                    <a:pt x="16546" y="4728"/>
                    <a:pt x="16716" y="4635"/>
                  </a:cubicBezTo>
                  <a:cubicBezTo>
                    <a:pt x="16716" y="4635"/>
                    <a:pt x="16716" y="4635"/>
                    <a:pt x="16716" y="4635"/>
                  </a:cubicBezTo>
                  <a:cubicBezTo>
                    <a:pt x="16886" y="4635"/>
                    <a:pt x="16716" y="4821"/>
                    <a:pt x="16886" y="4635"/>
                  </a:cubicBezTo>
                  <a:cubicBezTo>
                    <a:pt x="16886" y="4635"/>
                    <a:pt x="16886" y="4542"/>
                    <a:pt x="16716" y="4542"/>
                  </a:cubicBezTo>
                  <a:cubicBezTo>
                    <a:pt x="16886" y="4450"/>
                    <a:pt x="16546" y="4450"/>
                    <a:pt x="16716" y="4357"/>
                  </a:cubicBezTo>
                  <a:cubicBezTo>
                    <a:pt x="16716" y="4357"/>
                    <a:pt x="16546" y="4450"/>
                    <a:pt x="16716" y="4450"/>
                  </a:cubicBezTo>
                  <a:cubicBezTo>
                    <a:pt x="16886" y="4357"/>
                    <a:pt x="16716" y="4264"/>
                    <a:pt x="16886" y="4264"/>
                  </a:cubicBezTo>
                  <a:cubicBezTo>
                    <a:pt x="16716" y="4357"/>
                    <a:pt x="16716" y="4264"/>
                    <a:pt x="16716" y="4172"/>
                  </a:cubicBezTo>
                  <a:cubicBezTo>
                    <a:pt x="16716" y="4172"/>
                    <a:pt x="16716" y="4264"/>
                    <a:pt x="16886" y="4172"/>
                  </a:cubicBezTo>
                  <a:cubicBezTo>
                    <a:pt x="16716" y="4172"/>
                    <a:pt x="16886" y="4079"/>
                    <a:pt x="16716" y="4079"/>
                  </a:cubicBezTo>
                  <a:cubicBezTo>
                    <a:pt x="16546" y="4079"/>
                    <a:pt x="16886" y="4079"/>
                    <a:pt x="16716" y="3986"/>
                  </a:cubicBezTo>
                  <a:cubicBezTo>
                    <a:pt x="16886" y="3986"/>
                    <a:pt x="16886" y="4079"/>
                    <a:pt x="16886" y="4079"/>
                  </a:cubicBezTo>
                  <a:cubicBezTo>
                    <a:pt x="16886" y="4079"/>
                    <a:pt x="16886" y="3894"/>
                    <a:pt x="16886" y="3894"/>
                  </a:cubicBezTo>
                  <a:cubicBezTo>
                    <a:pt x="16886" y="3894"/>
                    <a:pt x="16886" y="3894"/>
                    <a:pt x="16886" y="3986"/>
                  </a:cubicBezTo>
                  <a:cubicBezTo>
                    <a:pt x="16886" y="3894"/>
                    <a:pt x="16886" y="3801"/>
                    <a:pt x="17056" y="3801"/>
                  </a:cubicBezTo>
                  <a:cubicBezTo>
                    <a:pt x="16886" y="3801"/>
                    <a:pt x="16886" y="3801"/>
                    <a:pt x="16886" y="3801"/>
                  </a:cubicBezTo>
                  <a:cubicBezTo>
                    <a:pt x="17056" y="3708"/>
                    <a:pt x="17056" y="3708"/>
                    <a:pt x="17056" y="3708"/>
                  </a:cubicBezTo>
                  <a:cubicBezTo>
                    <a:pt x="17056" y="3708"/>
                    <a:pt x="17056" y="3523"/>
                    <a:pt x="17226" y="3615"/>
                  </a:cubicBezTo>
                  <a:cubicBezTo>
                    <a:pt x="17226" y="3615"/>
                    <a:pt x="17396" y="3523"/>
                    <a:pt x="17226" y="3523"/>
                  </a:cubicBezTo>
                  <a:cubicBezTo>
                    <a:pt x="17056" y="3523"/>
                    <a:pt x="17226" y="3615"/>
                    <a:pt x="17056" y="3615"/>
                  </a:cubicBezTo>
                  <a:cubicBezTo>
                    <a:pt x="17226" y="3615"/>
                    <a:pt x="17056" y="3523"/>
                    <a:pt x="17056" y="3523"/>
                  </a:cubicBezTo>
                  <a:cubicBezTo>
                    <a:pt x="17226" y="3523"/>
                    <a:pt x="17226" y="3523"/>
                    <a:pt x="17226" y="3523"/>
                  </a:cubicBezTo>
                  <a:cubicBezTo>
                    <a:pt x="17226" y="3523"/>
                    <a:pt x="17226" y="3523"/>
                    <a:pt x="17226" y="3430"/>
                  </a:cubicBezTo>
                  <a:cubicBezTo>
                    <a:pt x="17226" y="3523"/>
                    <a:pt x="17226" y="3523"/>
                    <a:pt x="17226" y="3430"/>
                  </a:cubicBezTo>
                  <a:cubicBezTo>
                    <a:pt x="17226" y="3430"/>
                    <a:pt x="17226" y="3430"/>
                    <a:pt x="17226" y="3430"/>
                  </a:cubicBezTo>
                  <a:cubicBezTo>
                    <a:pt x="17226" y="3245"/>
                    <a:pt x="17396" y="3430"/>
                    <a:pt x="17396" y="3245"/>
                  </a:cubicBezTo>
                  <a:cubicBezTo>
                    <a:pt x="17396" y="3430"/>
                    <a:pt x="17396" y="3430"/>
                    <a:pt x="17396" y="3430"/>
                  </a:cubicBezTo>
                  <a:cubicBezTo>
                    <a:pt x="17396" y="3430"/>
                    <a:pt x="17736" y="3430"/>
                    <a:pt x="17736" y="3245"/>
                  </a:cubicBezTo>
                  <a:cubicBezTo>
                    <a:pt x="17396" y="3152"/>
                    <a:pt x="17396" y="3152"/>
                    <a:pt x="17396" y="3152"/>
                  </a:cubicBezTo>
                  <a:cubicBezTo>
                    <a:pt x="17396" y="3059"/>
                    <a:pt x="17736" y="3152"/>
                    <a:pt x="17396" y="3059"/>
                  </a:cubicBezTo>
                  <a:cubicBezTo>
                    <a:pt x="17736" y="3152"/>
                    <a:pt x="17736" y="3152"/>
                    <a:pt x="17736" y="3152"/>
                  </a:cubicBezTo>
                  <a:cubicBezTo>
                    <a:pt x="17906" y="3152"/>
                    <a:pt x="17906" y="3152"/>
                    <a:pt x="17906" y="3152"/>
                  </a:cubicBezTo>
                  <a:cubicBezTo>
                    <a:pt x="17906" y="3059"/>
                    <a:pt x="17906" y="2967"/>
                    <a:pt x="17736" y="3059"/>
                  </a:cubicBezTo>
                  <a:cubicBezTo>
                    <a:pt x="17736" y="2967"/>
                    <a:pt x="17906" y="2967"/>
                    <a:pt x="17906" y="2967"/>
                  </a:cubicBezTo>
                  <a:cubicBezTo>
                    <a:pt x="17906" y="2967"/>
                    <a:pt x="17906" y="2967"/>
                    <a:pt x="17906" y="2874"/>
                  </a:cubicBezTo>
                  <a:cubicBezTo>
                    <a:pt x="17906" y="2874"/>
                    <a:pt x="18076" y="2874"/>
                    <a:pt x="18076" y="2874"/>
                  </a:cubicBezTo>
                  <a:cubicBezTo>
                    <a:pt x="18076" y="2967"/>
                    <a:pt x="18076" y="2967"/>
                    <a:pt x="18076" y="2967"/>
                  </a:cubicBezTo>
                  <a:cubicBezTo>
                    <a:pt x="18076" y="2874"/>
                    <a:pt x="18076" y="2874"/>
                    <a:pt x="18076" y="2874"/>
                  </a:cubicBezTo>
                  <a:cubicBezTo>
                    <a:pt x="18247" y="2967"/>
                    <a:pt x="18247" y="2874"/>
                    <a:pt x="18247" y="2967"/>
                  </a:cubicBezTo>
                  <a:cubicBezTo>
                    <a:pt x="18417" y="2874"/>
                    <a:pt x="18417" y="2874"/>
                    <a:pt x="18417" y="2874"/>
                  </a:cubicBezTo>
                  <a:cubicBezTo>
                    <a:pt x="18076" y="2874"/>
                    <a:pt x="18247" y="2781"/>
                    <a:pt x="18076" y="2781"/>
                  </a:cubicBezTo>
                  <a:cubicBezTo>
                    <a:pt x="18076" y="2596"/>
                    <a:pt x="18417" y="2781"/>
                    <a:pt x="18417" y="2596"/>
                  </a:cubicBezTo>
                  <a:cubicBezTo>
                    <a:pt x="18247" y="2596"/>
                    <a:pt x="18247" y="2503"/>
                    <a:pt x="18247" y="2596"/>
                  </a:cubicBezTo>
                  <a:cubicBezTo>
                    <a:pt x="18247" y="2503"/>
                    <a:pt x="18076" y="2503"/>
                    <a:pt x="18247" y="2318"/>
                  </a:cubicBezTo>
                  <a:cubicBezTo>
                    <a:pt x="18247" y="2503"/>
                    <a:pt x="18417" y="2318"/>
                    <a:pt x="18417" y="2503"/>
                  </a:cubicBezTo>
                  <a:cubicBezTo>
                    <a:pt x="18417" y="2596"/>
                    <a:pt x="18417" y="2596"/>
                    <a:pt x="18417" y="2596"/>
                  </a:cubicBezTo>
                  <a:cubicBezTo>
                    <a:pt x="18587" y="2596"/>
                    <a:pt x="18587" y="2596"/>
                    <a:pt x="18587" y="2596"/>
                  </a:cubicBezTo>
                  <a:cubicBezTo>
                    <a:pt x="18587" y="2503"/>
                    <a:pt x="18757" y="2318"/>
                    <a:pt x="18587" y="2318"/>
                  </a:cubicBezTo>
                  <a:cubicBezTo>
                    <a:pt x="18587" y="2318"/>
                    <a:pt x="18587" y="2503"/>
                    <a:pt x="18417" y="2318"/>
                  </a:cubicBezTo>
                  <a:cubicBezTo>
                    <a:pt x="18587" y="2225"/>
                    <a:pt x="18757" y="2318"/>
                    <a:pt x="1858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417" y="2225"/>
                    <a:pt x="18417" y="2225"/>
                    <a:pt x="18417" y="2225"/>
                  </a:cubicBezTo>
                  <a:cubicBezTo>
                    <a:pt x="18587" y="2225"/>
                    <a:pt x="18417" y="2225"/>
                    <a:pt x="18417" y="2132"/>
                  </a:cubicBezTo>
                  <a:cubicBezTo>
                    <a:pt x="18587" y="2132"/>
                    <a:pt x="18587" y="2132"/>
                    <a:pt x="18587" y="2132"/>
                  </a:cubicBezTo>
                  <a:cubicBezTo>
                    <a:pt x="18757" y="2132"/>
                    <a:pt x="18417" y="2225"/>
                    <a:pt x="18587" y="2225"/>
                  </a:cubicBezTo>
                  <a:cubicBezTo>
                    <a:pt x="18757" y="2225"/>
                    <a:pt x="18587" y="2132"/>
                    <a:pt x="18757" y="2132"/>
                  </a:cubicBezTo>
                  <a:cubicBezTo>
                    <a:pt x="18757" y="2132"/>
                    <a:pt x="18757" y="2132"/>
                    <a:pt x="18757" y="2132"/>
                  </a:cubicBezTo>
                  <a:cubicBezTo>
                    <a:pt x="18757" y="2132"/>
                    <a:pt x="19267" y="2225"/>
                    <a:pt x="18927" y="2039"/>
                  </a:cubicBezTo>
                  <a:cubicBezTo>
                    <a:pt x="18927" y="1947"/>
                    <a:pt x="18927" y="2039"/>
                    <a:pt x="18927" y="2039"/>
                  </a:cubicBezTo>
                  <a:cubicBezTo>
                    <a:pt x="18927" y="1854"/>
                    <a:pt x="18927" y="1854"/>
                    <a:pt x="18927" y="1761"/>
                  </a:cubicBezTo>
                  <a:cubicBezTo>
                    <a:pt x="19267" y="1854"/>
                    <a:pt x="19267" y="1669"/>
                    <a:pt x="19267" y="1761"/>
                  </a:cubicBezTo>
                  <a:cubicBezTo>
                    <a:pt x="19267" y="1761"/>
                    <a:pt x="18927" y="1947"/>
                    <a:pt x="19267" y="2039"/>
                  </a:cubicBezTo>
                  <a:cubicBezTo>
                    <a:pt x="19267" y="2039"/>
                    <a:pt x="18927" y="2039"/>
                    <a:pt x="19267" y="2132"/>
                  </a:cubicBezTo>
                  <a:cubicBezTo>
                    <a:pt x="19267" y="2039"/>
                    <a:pt x="19267" y="2132"/>
                    <a:pt x="19437" y="2132"/>
                  </a:cubicBezTo>
                  <a:cubicBezTo>
                    <a:pt x="19437" y="2039"/>
                    <a:pt x="19437" y="2039"/>
                    <a:pt x="19437" y="2039"/>
                  </a:cubicBezTo>
                  <a:cubicBezTo>
                    <a:pt x="19267" y="2039"/>
                    <a:pt x="19267" y="2039"/>
                    <a:pt x="19267" y="2039"/>
                  </a:cubicBezTo>
                  <a:cubicBezTo>
                    <a:pt x="19267" y="1947"/>
                    <a:pt x="19267" y="1854"/>
                    <a:pt x="19267" y="1761"/>
                  </a:cubicBezTo>
                  <a:cubicBezTo>
                    <a:pt x="19437" y="1761"/>
                    <a:pt x="19437" y="1761"/>
                    <a:pt x="19437" y="1761"/>
                  </a:cubicBezTo>
                  <a:cubicBezTo>
                    <a:pt x="19607" y="1669"/>
                    <a:pt x="19607" y="1576"/>
                    <a:pt x="19777" y="1483"/>
                  </a:cubicBezTo>
                  <a:cubicBezTo>
                    <a:pt x="19607" y="1483"/>
                    <a:pt x="19947" y="1298"/>
                    <a:pt x="19777" y="1391"/>
                  </a:cubicBezTo>
                  <a:cubicBezTo>
                    <a:pt x="19607" y="1391"/>
                    <a:pt x="19437" y="1391"/>
                    <a:pt x="19437" y="1391"/>
                  </a:cubicBezTo>
                  <a:cubicBezTo>
                    <a:pt x="19437" y="1298"/>
                    <a:pt x="19437" y="1391"/>
                    <a:pt x="19607" y="1391"/>
                  </a:cubicBezTo>
                  <a:cubicBezTo>
                    <a:pt x="19607" y="1298"/>
                    <a:pt x="19777" y="1391"/>
                    <a:pt x="19607" y="1298"/>
                  </a:cubicBezTo>
                  <a:cubicBezTo>
                    <a:pt x="19607" y="1391"/>
                    <a:pt x="19777" y="1298"/>
                    <a:pt x="19947" y="1391"/>
                  </a:cubicBezTo>
                  <a:cubicBezTo>
                    <a:pt x="19947" y="1298"/>
                    <a:pt x="19947" y="1391"/>
                    <a:pt x="20117" y="1298"/>
                  </a:cubicBezTo>
                  <a:cubicBezTo>
                    <a:pt x="20117" y="1205"/>
                    <a:pt x="20117" y="1112"/>
                    <a:pt x="20117" y="1020"/>
                  </a:cubicBezTo>
                  <a:cubicBezTo>
                    <a:pt x="20287" y="1020"/>
                    <a:pt x="20287" y="927"/>
                    <a:pt x="20458" y="834"/>
                  </a:cubicBezTo>
                  <a:cubicBezTo>
                    <a:pt x="20458" y="649"/>
                    <a:pt x="20798" y="834"/>
                    <a:pt x="20798" y="649"/>
                  </a:cubicBezTo>
                  <a:cubicBezTo>
                    <a:pt x="20968" y="649"/>
                    <a:pt x="20458" y="834"/>
                    <a:pt x="20798" y="649"/>
                  </a:cubicBezTo>
                  <a:cubicBezTo>
                    <a:pt x="20798" y="649"/>
                    <a:pt x="20798" y="649"/>
                    <a:pt x="20798" y="649"/>
                  </a:cubicBezTo>
                  <a:cubicBezTo>
                    <a:pt x="20798" y="649"/>
                    <a:pt x="21138" y="464"/>
                    <a:pt x="20968" y="371"/>
                  </a:cubicBezTo>
                  <a:cubicBezTo>
                    <a:pt x="20968" y="464"/>
                    <a:pt x="20968" y="464"/>
                    <a:pt x="20968" y="464"/>
                  </a:cubicBezTo>
                  <a:cubicBezTo>
                    <a:pt x="21138" y="464"/>
                    <a:pt x="20968" y="464"/>
                    <a:pt x="20968" y="464"/>
                  </a:cubicBezTo>
                  <a:cubicBezTo>
                    <a:pt x="21138" y="464"/>
                    <a:pt x="21138" y="464"/>
                    <a:pt x="21138" y="464"/>
                  </a:cubicBezTo>
                  <a:cubicBezTo>
                    <a:pt x="21308" y="464"/>
                    <a:pt x="21308" y="371"/>
                    <a:pt x="21308" y="371"/>
                  </a:cubicBezTo>
                  <a:cubicBezTo>
                    <a:pt x="21138" y="371"/>
                    <a:pt x="21138" y="371"/>
                    <a:pt x="21138" y="371"/>
                  </a:cubicBezTo>
                  <a:cubicBezTo>
                    <a:pt x="21308" y="278"/>
                    <a:pt x="21308" y="185"/>
                    <a:pt x="21478" y="93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93"/>
                    <a:pt x="21478" y="93"/>
                    <a:pt x="21478" y="93"/>
                  </a:cubicBezTo>
                  <a:cubicBezTo>
                    <a:pt x="21478" y="93"/>
                    <a:pt x="21478" y="93"/>
                    <a:pt x="21478" y="0"/>
                  </a:cubicBezTo>
                  <a:cubicBezTo>
                    <a:pt x="21478" y="185"/>
                    <a:pt x="21478" y="185"/>
                    <a:pt x="21478" y="185"/>
                  </a:cubicBezTo>
                  <a:cubicBezTo>
                    <a:pt x="21478" y="278"/>
                    <a:pt x="21478" y="185"/>
                    <a:pt x="21478" y="185"/>
                  </a:cubicBezTo>
                  <a:cubicBezTo>
                    <a:pt x="21478" y="185"/>
                    <a:pt x="21478" y="278"/>
                    <a:pt x="21478" y="278"/>
                  </a:cubicBezTo>
                  <a:cubicBezTo>
                    <a:pt x="21478" y="278"/>
                    <a:pt x="21478" y="278"/>
                    <a:pt x="21478" y="185"/>
                  </a:cubicBezTo>
                  <a:cubicBezTo>
                    <a:pt x="21478" y="278"/>
                    <a:pt x="21478" y="278"/>
                    <a:pt x="21478" y="371"/>
                  </a:cubicBezTo>
                  <a:cubicBezTo>
                    <a:pt x="21478" y="278"/>
                    <a:pt x="21478" y="278"/>
                    <a:pt x="21478" y="278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371"/>
                    <a:pt x="21478" y="371"/>
                    <a:pt x="21478" y="371"/>
                  </a:cubicBezTo>
                  <a:cubicBezTo>
                    <a:pt x="21478" y="464"/>
                    <a:pt x="21478" y="464"/>
                    <a:pt x="21478" y="464"/>
                  </a:cubicBezTo>
                  <a:cubicBezTo>
                    <a:pt x="21308" y="556"/>
                    <a:pt x="21308" y="649"/>
                    <a:pt x="21308" y="834"/>
                  </a:cubicBezTo>
                  <a:cubicBezTo>
                    <a:pt x="21138" y="649"/>
                    <a:pt x="21138" y="649"/>
                    <a:pt x="21138" y="556"/>
                  </a:cubicBezTo>
                  <a:cubicBezTo>
                    <a:pt x="20968" y="556"/>
                    <a:pt x="21138" y="649"/>
                    <a:pt x="20968" y="649"/>
                  </a:cubicBezTo>
                  <a:cubicBezTo>
                    <a:pt x="20968" y="834"/>
                    <a:pt x="21138" y="834"/>
                    <a:pt x="21138" y="927"/>
                  </a:cubicBezTo>
                  <a:cubicBezTo>
                    <a:pt x="20968" y="927"/>
                    <a:pt x="20968" y="927"/>
                    <a:pt x="20968" y="927"/>
                  </a:cubicBezTo>
                  <a:cubicBezTo>
                    <a:pt x="20968" y="1020"/>
                    <a:pt x="21138" y="1020"/>
                    <a:pt x="20968" y="1020"/>
                  </a:cubicBezTo>
                  <a:cubicBezTo>
                    <a:pt x="20798" y="1112"/>
                    <a:pt x="20458" y="1298"/>
                    <a:pt x="20287" y="1391"/>
                  </a:cubicBezTo>
                  <a:cubicBezTo>
                    <a:pt x="20287" y="1391"/>
                    <a:pt x="20287" y="1391"/>
                    <a:pt x="20287" y="1391"/>
                  </a:cubicBezTo>
                  <a:cubicBezTo>
                    <a:pt x="20458" y="1483"/>
                    <a:pt x="20287" y="1576"/>
                    <a:pt x="20287" y="1669"/>
                  </a:cubicBezTo>
                  <a:cubicBezTo>
                    <a:pt x="20117" y="1854"/>
                    <a:pt x="20117" y="2039"/>
                    <a:pt x="19777" y="2039"/>
                  </a:cubicBezTo>
                  <a:cubicBezTo>
                    <a:pt x="19607" y="2225"/>
                    <a:pt x="19437" y="2503"/>
                    <a:pt x="19267" y="2781"/>
                  </a:cubicBezTo>
                  <a:cubicBezTo>
                    <a:pt x="19267" y="2688"/>
                    <a:pt x="19267" y="2688"/>
                    <a:pt x="19267" y="2688"/>
                  </a:cubicBezTo>
                  <a:cubicBezTo>
                    <a:pt x="19267" y="2781"/>
                    <a:pt x="19267" y="2688"/>
                    <a:pt x="19267" y="2781"/>
                  </a:cubicBezTo>
                  <a:cubicBezTo>
                    <a:pt x="19267" y="2781"/>
                    <a:pt x="19267" y="2874"/>
                    <a:pt x="19267" y="2874"/>
                  </a:cubicBezTo>
                  <a:cubicBezTo>
                    <a:pt x="18927" y="2874"/>
                    <a:pt x="18927" y="3059"/>
                    <a:pt x="18757" y="3245"/>
                  </a:cubicBezTo>
                  <a:cubicBezTo>
                    <a:pt x="18757" y="3152"/>
                    <a:pt x="18757" y="3152"/>
                    <a:pt x="18757" y="3152"/>
                  </a:cubicBezTo>
                  <a:cubicBezTo>
                    <a:pt x="18757" y="3430"/>
                    <a:pt x="18587" y="3523"/>
                    <a:pt x="18417" y="3523"/>
                  </a:cubicBezTo>
                  <a:cubicBezTo>
                    <a:pt x="18247" y="3523"/>
                    <a:pt x="18247" y="3523"/>
                    <a:pt x="18247" y="3615"/>
                  </a:cubicBezTo>
                  <a:cubicBezTo>
                    <a:pt x="18247" y="3708"/>
                    <a:pt x="18247" y="3708"/>
                    <a:pt x="18247" y="3894"/>
                  </a:cubicBezTo>
                  <a:cubicBezTo>
                    <a:pt x="18076" y="3894"/>
                    <a:pt x="18076" y="3986"/>
                    <a:pt x="18076" y="4079"/>
                  </a:cubicBezTo>
                  <a:cubicBezTo>
                    <a:pt x="17906" y="4450"/>
                    <a:pt x="17396" y="4635"/>
                    <a:pt x="17056" y="5006"/>
                  </a:cubicBezTo>
                  <a:cubicBezTo>
                    <a:pt x="17056" y="5006"/>
                    <a:pt x="17056" y="5006"/>
                    <a:pt x="17056" y="5006"/>
                  </a:cubicBezTo>
                  <a:cubicBezTo>
                    <a:pt x="16886" y="5284"/>
                    <a:pt x="16546" y="5470"/>
                    <a:pt x="16376" y="5748"/>
                  </a:cubicBezTo>
                  <a:cubicBezTo>
                    <a:pt x="16376" y="5748"/>
                    <a:pt x="16376" y="5748"/>
                    <a:pt x="16376" y="5748"/>
                  </a:cubicBezTo>
                  <a:cubicBezTo>
                    <a:pt x="16206" y="5748"/>
                    <a:pt x="16206" y="6026"/>
                    <a:pt x="16206" y="6026"/>
                  </a:cubicBezTo>
                  <a:cubicBezTo>
                    <a:pt x="16206" y="6026"/>
                    <a:pt x="16206" y="6118"/>
                    <a:pt x="16035" y="6118"/>
                  </a:cubicBezTo>
                  <a:cubicBezTo>
                    <a:pt x="15695" y="6211"/>
                    <a:pt x="16035" y="6211"/>
                    <a:pt x="15695" y="6304"/>
                  </a:cubicBezTo>
                  <a:cubicBezTo>
                    <a:pt x="15695" y="6397"/>
                    <a:pt x="15695" y="6489"/>
                    <a:pt x="15525" y="6675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525" y="6582"/>
                    <a:pt x="15525" y="6582"/>
                    <a:pt x="15525" y="6582"/>
                  </a:cubicBezTo>
                  <a:cubicBezTo>
                    <a:pt x="15525" y="6675"/>
                    <a:pt x="15185" y="6767"/>
                    <a:pt x="15525" y="6767"/>
                  </a:cubicBezTo>
                  <a:cubicBezTo>
                    <a:pt x="15185" y="6953"/>
                    <a:pt x="15185" y="7138"/>
                    <a:pt x="14845" y="7324"/>
                  </a:cubicBezTo>
                  <a:cubicBezTo>
                    <a:pt x="15015" y="7324"/>
                    <a:pt x="14845" y="7324"/>
                    <a:pt x="14845" y="7324"/>
                  </a:cubicBezTo>
                  <a:cubicBezTo>
                    <a:pt x="14845" y="7509"/>
                    <a:pt x="14675" y="7602"/>
                    <a:pt x="14675" y="7694"/>
                  </a:cubicBezTo>
                  <a:cubicBezTo>
                    <a:pt x="14675" y="7787"/>
                    <a:pt x="14675" y="7694"/>
                    <a:pt x="14335" y="7694"/>
                  </a:cubicBezTo>
                  <a:cubicBezTo>
                    <a:pt x="14335" y="7787"/>
                    <a:pt x="14675" y="7787"/>
                    <a:pt x="14675" y="7787"/>
                  </a:cubicBezTo>
                  <a:cubicBezTo>
                    <a:pt x="14335" y="7973"/>
                    <a:pt x="13995" y="8158"/>
                    <a:pt x="13654" y="8436"/>
                  </a:cubicBezTo>
                  <a:cubicBezTo>
                    <a:pt x="13484" y="8714"/>
                    <a:pt x="13144" y="9085"/>
                    <a:pt x="12634" y="9363"/>
                  </a:cubicBezTo>
                  <a:cubicBezTo>
                    <a:pt x="12634" y="9363"/>
                    <a:pt x="12634" y="9363"/>
                    <a:pt x="12634" y="9363"/>
                  </a:cubicBezTo>
                  <a:cubicBezTo>
                    <a:pt x="12634" y="9548"/>
                    <a:pt x="12294" y="9641"/>
                    <a:pt x="12464" y="9734"/>
                  </a:cubicBezTo>
                  <a:cubicBezTo>
                    <a:pt x="12294" y="9734"/>
                    <a:pt x="12294" y="9827"/>
                    <a:pt x="12294" y="9827"/>
                  </a:cubicBezTo>
                  <a:cubicBezTo>
                    <a:pt x="12294" y="9827"/>
                    <a:pt x="11954" y="10012"/>
                    <a:pt x="11954" y="10197"/>
                  </a:cubicBezTo>
                  <a:cubicBezTo>
                    <a:pt x="11954" y="10197"/>
                    <a:pt x="11954" y="10197"/>
                    <a:pt x="11954" y="10197"/>
                  </a:cubicBezTo>
                  <a:cubicBezTo>
                    <a:pt x="11784" y="10290"/>
                    <a:pt x="11784" y="10476"/>
                    <a:pt x="11613" y="10476"/>
                  </a:cubicBezTo>
                  <a:cubicBezTo>
                    <a:pt x="11613" y="10476"/>
                    <a:pt x="11613" y="10476"/>
                    <a:pt x="11613" y="10476"/>
                  </a:cubicBezTo>
                  <a:cubicBezTo>
                    <a:pt x="11443" y="10476"/>
                    <a:pt x="11613" y="10568"/>
                    <a:pt x="11443" y="10568"/>
                  </a:cubicBezTo>
                  <a:cubicBezTo>
                    <a:pt x="11443" y="10568"/>
                    <a:pt x="11443" y="10568"/>
                    <a:pt x="11443" y="10568"/>
                  </a:cubicBezTo>
                  <a:cubicBezTo>
                    <a:pt x="11103" y="10939"/>
                    <a:pt x="10933" y="11217"/>
                    <a:pt x="10593" y="11495"/>
                  </a:cubicBezTo>
                  <a:cubicBezTo>
                    <a:pt x="10253" y="11773"/>
                    <a:pt x="10253" y="11495"/>
                    <a:pt x="10253" y="11681"/>
                  </a:cubicBezTo>
                  <a:cubicBezTo>
                    <a:pt x="10253" y="11681"/>
                    <a:pt x="10253" y="11681"/>
                    <a:pt x="10253" y="11681"/>
                  </a:cubicBezTo>
                  <a:cubicBezTo>
                    <a:pt x="10253" y="11773"/>
                    <a:pt x="9913" y="11773"/>
                    <a:pt x="9913" y="11866"/>
                  </a:cubicBezTo>
                  <a:cubicBezTo>
                    <a:pt x="10083" y="11866"/>
                    <a:pt x="10083" y="11866"/>
                    <a:pt x="10083" y="11866"/>
                  </a:cubicBezTo>
                  <a:cubicBezTo>
                    <a:pt x="9913" y="12052"/>
                    <a:pt x="9913" y="12052"/>
                    <a:pt x="9913" y="12144"/>
                  </a:cubicBezTo>
                  <a:cubicBezTo>
                    <a:pt x="9913" y="12144"/>
                    <a:pt x="9913" y="12144"/>
                    <a:pt x="9913" y="12144"/>
                  </a:cubicBezTo>
                  <a:cubicBezTo>
                    <a:pt x="9913" y="12330"/>
                    <a:pt x="9402" y="12330"/>
                    <a:pt x="9572" y="12608"/>
                  </a:cubicBezTo>
                  <a:cubicBezTo>
                    <a:pt x="8892" y="13257"/>
                    <a:pt x="8382" y="13906"/>
                    <a:pt x="7702" y="14647"/>
                  </a:cubicBezTo>
                  <a:cubicBezTo>
                    <a:pt x="7021" y="15296"/>
                    <a:pt x="6341" y="15945"/>
                    <a:pt x="5491" y="16594"/>
                  </a:cubicBezTo>
                  <a:cubicBezTo>
                    <a:pt x="5321" y="16779"/>
                    <a:pt x="5321" y="16779"/>
                    <a:pt x="5321" y="16872"/>
                  </a:cubicBezTo>
                  <a:cubicBezTo>
                    <a:pt x="5321" y="16872"/>
                    <a:pt x="5321" y="16872"/>
                    <a:pt x="5321" y="16872"/>
                  </a:cubicBezTo>
                  <a:cubicBezTo>
                    <a:pt x="5321" y="16872"/>
                    <a:pt x="4980" y="16965"/>
                    <a:pt x="4980" y="17058"/>
                  </a:cubicBezTo>
                  <a:cubicBezTo>
                    <a:pt x="4810" y="17336"/>
                    <a:pt x="4640" y="17428"/>
                    <a:pt x="4300" y="17799"/>
                  </a:cubicBezTo>
                  <a:cubicBezTo>
                    <a:pt x="4300" y="17799"/>
                    <a:pt x="4300" y="17706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799"/>
                    <a:pt x="4300" y="17799"/>
                    <a:pt x="4300" y="17799"/>
                  </a:cubicBezTo>
                  <a:cubicBezTo>
                    <a:pt x="4300" y="17892"/>
                    <a:pt x="4300" y="17892"/>
                    <a:pt x="4300" y="17892"/>
                  </a:cubicBezTo>
                  <a:cubicBezTo>
                    <a:pt x="3790" y="18633"/>
                    <a:pt x="2939" y="19097"/>
                    <a:pt x="2259" y="19746"/>
                  </a:cubicBezTo>
                  <a:cubicBezTo>
                    <a:pt x="2089" y="19839"/>
                    <a:pt x="1919" y="20117"/>
                    <a:pt x="1749" y="20302"/>
                  </a:cubicBezTo>
                  <a:cubicBezTo>
                    <a:pt x="1069" y="20673"/>
                    <a:pt x="728" y="21136"/>
                    <a:pt x="218" y="21600"/>
                  </a:cubicBezTo>
                  <a:cubicBezTo>
                    <a:pt x="218" y="21600"/>
                    <a:pt x="-122" y="21415"/>
                    <a:pt x="48" y="21229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8" name="شكل حر 122"/>
            <p:cNvSpPr/>
            <p:nvPr/>
          </p:nvSpPr>
          <p:spPr>
            <a:xfrm flipH="1">
              <a:off x="1135218" y="646841"/>
              <a:ext cx="85409" cy="369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9" y="0"/>
                  </a:moveTo>
                  <a:cubicBezTo>
                    <a:pt x="6703" y="10696"/>
                    <a:pt x="6703" y="10696"/>
                    <a:pt x="6703" y="10696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9366" y="21600"/>
                    <a:pt x="19366" y="21600"/>
                    <a:pt x="19366" y="21600"/>
                  </a:cubicBezTo>
                  <a:cubicBezTo>
                    <a:pt x="12662" y="15644"/>
                    <a:pt x="12662" y="15644"/>
                    <a:pt x="12662" y="15644"/>
                  </a:cubicBezTo>
                  <a:cubicBezTo>
                    <a:pt x="21600" y="4914"/>
                    <a:pt x="21600" y="4914"/>
                    <a:pt x="21600" y="4914"/>
                  </a:cubicBezTo>
                  <a:cubicBezTo>
                    <a:pt x="14897" y="0"/>
                    <a:pt x="14897" y="0"/>
                    <a:pt x="14897" y="0"/>
                  </a:cubicBezTo>
                  <a:cubicBezTo>
                    <a:pt x="2979" y="0"/>
                    <a:pt x="2979" y="0"/>
                    <a:pt x="2979" y="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9" name="شكل حر 123"/>
            <p:cNvSpPr/>
            <p:nvPr/>
          </p:nvSpPr>
          <p:spPr>
            <a:xfrm flipH="1">
              <a:off x="397957" y="1325332"/>
              <a:ext cx="178823" cy="46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52" h="20972" fill="norm" stroke="1" extrusionOk="0">
                  <a:moveTo>
                    <a:pt x="4939" y="35"/>
                  </a:moveTo>
                  <a:cubicBezTo>
                    <a:pt x="7310" y="-628"/>
                    <a:pt x="18637" y="8383"/>
                    <a:pt x="15213" y="20972"/>
                  </a:cubicBezTo>
                  <a:cubicBezTo>
                    <a:pt x="11261" y="20309"/>
                    <a:pt x="988" y="12756"/>
                    <a:pt x="988" y="12756"/>
                  </a:cubicBezTo>
                  <a:cubicBezTo>
                    <a:pt x="988" y="12756"/>
                    <a:pt x="-2963" y="1492"/>
                    <a:pt x="4939" y="35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0" name="شكل حر 124"/>
            <p:cNvSpPr/>
            <p:nvPr/>
          </p:nvSpPr>
          <p:spPr>
            <a:xfrm flipH="1">
              <a:off x="473304" y="1326338"/>
              <a:ext cx="104340" cy="39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92" h="21600" fill="norm" stroke="1" extrusionOk="0">
                  <a:moveTo>
                    <a:pt x="10057" y="0"/>
                  </a:moveTo>
                  <a:cubicBezTo>
                    <a:pt x="17592" y="21600"/>
                    <a:pt x="17592" y="21600"/>
                    <a:pt x="17592" y="21600"/>
                  </a:cubicBezTo>
                  <a:cubicBezTo>
                    <a:pt x="17592" y="21600"/>
                    <a:pt x="5536" y="18400"/>
                    <a:pt x="2522" y="15360"/>
                  </a:cubicBezTo>
                  <a:cubicBezTo>
                    <a:pt x="11" y="12320"/>
                    <a:pt x="-4008" y="1440"/>
                    <a:pt x="10057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1" name="شكل حر 125"/>
            <p:cNvSpPr/>
            <p:nvPr/>
          </p:nvSpPr>
          <p:spPr>
            <a:xfrm flipH="1">
              <a:off x="392515" y="2834930"/>
              <a:ext cx="204339" cy="523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3" h="21138" fill="norm" stroke="1" extrusionOk="0">
                  <a:moveTo>
                    <a:pt x="5023" y="18"/>
                  </a:moveTo>
                  <a:cubicBezTo>
                    <a:pt x="6881" y="-462"/>
                    <a:pt x="18494" y="8538"/>
                    <a:pt x="15475" y="21138"/>
                  </a:cubicBezTo>
                  <a:cubicBezTo>
                    <a:pt x="11526" y="20538"/>
                    <a:pt x="1075" y="12618"/>
                    <a:pt x="1075" y="12618"/>
                  </a:cubicBezTo>
                  <a:cubicBezTo>
                    <a:pt x="1075" y="12618"/>
                    <a:pt x="-3106" y="1698"/>
                    <a:pt x="5023" y="1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2" name="شكل حر 126"/>
            <p:cNvSpPr/>
            <p:nvPr/>
          </p:nvSpPr>
          <p:spPr>
            <a:xfrm flipH="1">
              <a:off x="484608" y="2833541"/>
              <a:ext cx="114473" cy="450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5" h="21600" fill="norm" stroke="1" extrusionOk="0">
                  <a:moveTo>
                    <a:pt x="10382" y="0"/>
                  </a:moveTo>
                  <a:cubicBezTo>
                    <a:pt x="17735" y="21600"/>
                    <a:pt x="17735" y="21600"/>
                    <a:pt x="17735" y="21600"/>
                  </a:cubicBezTo>
                  <a:cubicBezTo>
                    <a:pt x="17735" y="21600"/>
                    <a:pt x="6246" y="18332"/>
                    <a:pt x="2569" y="15205"/>
                  </a:cubicBezTo>
                  <a:cubicBezTo>
                    <a:pt x="-188" y="12363"/>
                    <a:pt x="-3865" y="1563"/>
                    <a:pt x="10382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3" name="شكل حر 127"/>
            <p:cNvSpPr/>
            <p:nvPr/>
          </p:nvSpPr>
          <p:spPr>
            <a:xfrm flipH="1">
              <a:off x="381287" y="4170270"/>
              <a:ext cx="201651" cy="52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21" h="21031" fill="norm" stroke="1" extrusionOk="0">
                  <a:moveTo>
                    <a:pt x="4860" y="28"/>
                  </a:moveTo>
                  <a:cubicBezTo>
                    <a:pt x="7157" y="-569"/>
                    <a:pt x="18417" y="8501"/>
                    <a:pt x="14970" y="21031"/>
                  </a:cubicBezTo>
                  <a:cubicBezTo>
                    <a:pt x="11523" y="20554"/>
                    <a:pt x="1183" y="12797"/>
                    <a:pt x="1183" y="12797"/>
                  </a:cubicBezTo>
                  <a:cubicBezTo>
                    <a:pt x="1183" y="12797"/>
                    <a:pt x="-3183" y="1698"/>
                    <a:pt x="4860" y="2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4" name="شكل حر 128"/>
            <p:cNvSpPr/>
            <p:nvPr/>
          </p:nvSpPr>
          <p:spPr>
            <a:xfrm flipH="1">
              <a:off x="470792" y="4171184"/>
              <a:ext cx="113231" cy="44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0" h="21600" fill="norm" stroke="1" extrusionOk="0">
                  <a:moveTo>
                    <a:pt x="10210" y="0"/>
                  </a:moveTo>
                  <a:cubicBezTo>
                    <a:pt x="18370" y="21600"/>
                    <a:pt x="18370" y="21600"/>
                    <a:pt x="18370" y="21600"/>
                  </a:cubicBezTo>
                  <a:cubicBezTo>
                    <a:pt x="18370" y="21600"/>
                    <a:pt x="5890" y="18144"/>
                    <a:pt x="3010" y="15408"/>
                  </a:cubicBezTo>
                  <a:cubicBezTo>
                    <a:pt x="-830" y="12096"/>
                    <a:pt x="-3230" y="1440"/>
                    <a:pt x="10210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5" name="شكل حر 129"/>
            <p:cNvSpPr/>
            <p:nvPr/>
          </p:nvSpPr>
          <p:spPr>
            <a:xfrm flipH="1">
              <a:off x="117744" y="2632923"/>
              <a:ext cx="199021" cy="529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0" h="21038" fill="norm" stroke="1" extrusionOk="0">
                  <a:moveTo>
                    <a:pt x="10843" y="28"/>
                  </a:moveTo>
                  <a:cubicBezTo>
                    <a:pt x="8964" y="-562"/>
                    <a:pt x="-2540" y="8290"/>
                    <a:pt x="512" y="21038"/>
                  </a:cubicBezTo>
                  <a:cubicBezTo>
                    <a:pt x="4269" y="20212"/>
                    <a:pt x="14364" y="12540"/>
                    <a:pt x="14364" y="12540"/>
                  </a:cubicBezTo>
                  <a:cubicBezTo>
                    <a:pt x="14364" y="12540"/>
                    <a:pt x="19060" y="1563"/>
                    <a:pt x="10843" y="28"/>
                  </a:cubicBezTo>
                  <a:close/>
                </a:path>
              </a:pathLst>
            </a:custGeom>
            <a:solidFill>
              <a:srgbClr val="F7D64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6" name="شكل حر 130"/>
            <p:cNvSpPr/>
            <p:nvPr/>
          </p:nvSpPr>
          <p:spPr>
            <a:xfrm flipH="1">
              <a:off x="112408" y="2633837"/>
              <a:ext cx="114721" cy="44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4" h="21600" fill="norm" stroke="1" extrusionOk="0">
                  <a:moveTo>
                    <a:pt x="7813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1489" y="18432"/>
                    <a:pt x="15166" y="15264"/>
                  </a:cubicBezTo>
                  <a:cubicBezTo>
                    <a:pt x="17923" y="12384"/>
                    <a:pt x="21600" y="1728"/>
                    <a:pt x="7813" y="0"/>
                  </a:cubicBezTo>
                  <a:close/>
                </a:path>
              </a:pathLst>
            </a:custGeom>
            <a:solidFill>
              <a:srgbClr val="EAA3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7" name="شكل حر 131"/>
            <p:cNvSpPr/>
            <p:nvPr/>
          </p:nvSpPr>
          <p:spPr>
            <a:xfrm flipH="1">
              <a:off x="12477" y="3415071"/>
              <a:ext cx="338968" cy="60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400"/>
                    <a:pt x="19097" y="0"/>
                  </a:cubicBezTo>
                  <a:cubicBezTo>
                    <a:pt x="-996" y="6247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8" name="شكل حر 132"/>
            <p:cNvSpPr/>
            <p:nvPr/>
          </p:nvSpPr>
          <p:spPr>
            <a:xfrm flipH="1">
              <a:off x="366628" y="2940302"/>
              <a:ext cx="337435" cy="599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19017" y="21600"/>
                  </a:moveTo>
                  <a:cubicBezTo>
                    <a:pt x="19017" y="21600"/>
                    <a:pt x="-1578" y="14543"/>
                    <a:pt x="96" y="0"/>
                  </a:cubicBezTo>
                  <a:cubicBezTo>
                    <a:pt x="20022" y="6309"/>
                    <a:pt x="19017" y="21600"/>
                    <a:pt x="19017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9" name="شكل حر 133"/>
            <p:cNvSpPr/>
            <p:nvPr/>
          </p:nvSpPr>
          <p:spPr>
            <a:xfrm flipH="1">
              <a:off x="0" y="4212632"/>
              <a:ext cx="340083" cy="6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471"/>
                    <a:pt x="19097" y="0"/>
                  </a:cubicBezTo>
                  <a:cubicBezTo>
                    <a:pt x="-996" y="6278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0" name="شكل حر 134"/>
            <p:cNvSpPr/>
            <p:nvPr/>
          </p:nvSpPr>
          <p:spPr>
            <a:xfrm flipH="1">
              <a:off x="354880" y="3624823"/>
              <a:ext cx="341858" cy="5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9" h="21600" fill="norm" stroke="1" extrusionOk="0">
                  <a:moveTo>
                    <a:pt x="19334" y="21600"/>
                  </a:moveTo>
                  <a:cubicBezTo>
                    <a:pt x="19334" y="21600"/>
                    <a:pt x="-1429" y="14507"/>
                    <a:pt x="78" y="0"/>
                  </a:cubicBezTo>
                  <a:cubicBezTo>
                    <a:pt x="20171" y="6233"/>
                    <a:pt x="19334" y="21600"/>
                    <a:pt x="19334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1" name="شكل حر 135"/>
            <p:cNvSpPr/>
            <p:nvPr/>
          </p:nvSpPr>
          <p:spPr>
            <a:xfrm flipH="1">
              <a:off x="342368" y="4218912"/>
              <a:ext cx="342983" cy="60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9" h="21600" fill="norm" stroke="1" extrusionOk="0">
                  <a:moveTo>
                    <a:pt x="19334" y="21600"/>
                  </a:moveTo>
                  <a:cubicBezTo>
                    <a:pt x="19334" y="21600"/>
                    <a:pt x="-1429" y="14400"/>
                    <a:pt x="78" y="0"/>
                  </a:cubicBezTo>
                  <a:cubicBezTo>
                    <a:pt x="20171" y="6353"/>
                    <a:pt x="19334" y="21600"/>
                    <a:pt x="19334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2" name="شكل حر 136"/>
            <p:cNvSpPr/>
            <p:nvPr/>
          </p:nvSpPr>
          <p:spPr>
            <a:xfrm flipH="1">
              <a:off x="12477" y="2699149"/>
              <a:ext cx="338968" cy="60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506"/>
                    <a:pt x="19097" y="0"/>
                  </a:cubicBezTo>
                  <a:cubicBezTo>
                    <a:pt x="-996" y="6353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3" name="شكل حر 137"/>
            <p:cNvSpPr/>
            <p:nvPr/>
          </p:nvSpPr>
          <p:spPr>
            <a:xfrm flipH="1">
              <a:off x="387108" y="2147764"/>
              <a:ext cx="339880" cy="607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19152" y="21600"/>
                  </a:moveTo>
                  <a:cubicBezTo>
                    <a:pt x="19152" y="21600"/>
                    <a:pt x="-1276" y="14435"/>
                    <a:pt x="64" y="0"/>
                  </a:cubicBezTo>
                  <a:cubicBezTo>
                    <a:pt x="20324" y="6322"/>
                    <a:pt x="19152" y="21600"/>
                    <a:pt x="1915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4" name="شكل حر 138"/>
            <p:cNvSpPr/>
            <p:nvPr/>
          </p:nvSpPr>
          <p:spPr>
            <a:xfrm flipH="1">
              <a:off x="12477" y="1897820"/>
              <a:ext cx="338968" cy="600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6" h="21600" fill="norm" stroke="1" extrusionOk="0">
                  <a:moveTo>
                    <a:pt x="9" y="21600"/>
                  </a:moveTo>
                  <a:cubicBezTo>
                    <a:pt x="9" y="21600"/>
                    <a:pt x="20604" y="14543"/>
                    <a:pt x="19097" y="0"/>
                  </a:cubicBezTo>
                  <a:cubicBezTo>
                    <a:pt x="-996" y="6309"/>
                    <a:pt x="9" y="21600"/>
                    <a:pt x="9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5" name="شكل حر 139"/>
            <p:cNvSpPr/>
            <p:nvPr/>
          </p:nvSpPr>
          <p:spPr>
            <a:xfrm flipH="1">
              <a:off x="17689" y="1224602"/>
              <a:ext cx="337112" cy="5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4" h="21600" fill="norm" stroke="1" extrusionOk="0">
                  <a:moveTo>
                    <a:pt x="13" y="21600"/>
                  </a:moveTo>
                  <a:cubicBezTo>
                    <a:pt x="13" y="21600"/>
                    <a:pt x="20450" y="14507"/>
                    <a:pt x="18788" y="0"/>
                  </a:cubicBezTo>
                  <a:cubicBezTo>
                    <a:pt x="-1150" y="6340"/>
                    <a:pt x="13" y="21600"/>
                    <a:pt x="13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6" name="شكل حر 140"/>
            <p:cNvSpPr/>
            <p:nvPr/>
          </p:nvSpPr>
          <p:spPr>
            <a:xfrm flipH="1">
              <a:off x="367051" y="1438123"/>
              <a:ext cx="309814" cy="537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5" h="21600" fill="norm" stroke="1" extrusionOk="0">
                  <a:moveTo>
                    <a:pt x="19442" y="21600"/>
                  </a:moveTo>
                  <a:cubicBezTo>
                    <a:pt x="19442" y="21600"/>
                    <a:pt x="-1413" y="14440"/>
                    <a:pt x="77" y="0"/>
                  </a:cubicBezTo>
                  <a:cubicBezTo>
                    <a:pt x="20187" y="6444"/>
                    <a:pt x="19442" y="21600"/>
                    <a:pt x="19442" y="2160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7" name="شكل حر 141"/>
            <p:cNvSpPr/>
            <p:nvPr/>
          </p:nvSpPr>
          <p:spPr>
            <a:xfrm flipH="1">
              <a:off x="371632" y="2940302"/>
              <a:ext cx="323986" cy="595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1404" y="21063"/>
                  </a:moveTo>
                  <a:cubicBezTo>
                    <a:pt x="21600" y="20633"/>
                    <a:pt x="20618" y="20418"/>
                    <a:pt x="20618" y="20203"/>
                  </a:cubicBezTo>
                  <a:cubicBezTo>
                    <a:pt x="20618" y="19988"/>
                    <a:pt x="20225" y="20203"/>
                    <a:pt x="20225" y="20203"/>
                  </a:cubicBezTo>
                  <a:cubicBezTo>
                    <a:pt x="20225" y="19666"/>
                    <a:pt x="19833" y="19343"/>
                    <a:pt x="19244" y="19021"/>
                  </a:cubicBezTo>
                  <a:cubicBezTo>
                    <a:pt x="19244" y="19021"/>
                    <a:pt x="19244" y="19021"/>
                    <a:pt x="19244" y="19021"/>
                  </a:cubicBezTo>
                  <a:cubicBezTo>
                    <a:pt x="19047" y="19021"/>
                    <a:pt x="19244" y="18913"/>
                    <a:pt x="19047" y="18913"/>
                  </a:cubicBezTo>
                  <a:cubicBezTo>
                    <a:pt x="19047" y="18913"/>
                    <a:pt x="19047" y="18913"/>
                    <a:pt x="19047" y="18913"/>
                  </a:cubicBezTo>
                  <a:cubicBezTo>
                    <a:pt x="19047" y="18806"/>
                    <a:pt x="19047" y="18806"/>
                    <a:pt x="19047" y="18806"/>
                  </a:cubicBezTo>
                  <a:cubicBezTo>
                    <a:pt x="18851" y="18806"/>
                    <a:pt x="18851" y="18806"/>
                    <a:pt x="18851" y="18806"/>
                  </a:cubicBezTo>
                  <a:cubicBezTo>
                    <a:pt x="18851" y="18591"/>
                    <a:pt x="18851" y="18591"/>
                    <a:pt x="18851" y="18591"/>
                  </a:cubicBezTo>
                  <a:cubicBezTo>
                    <a:pt x="19047" y="18376"/>
                    <a:pt x="18262" y="18376"/>
                    <a:pt x="18851" y="18054"/>
                  </a:cubicBezTo>
                  <a:cubicBezTo>
                    <a:pt x="18851" y="18161"/>
                    <a:pt x="18262" y="18161"/>
                    <a:pt x="18262" y="18161"/>
                  </a:cubicBezTo>
                  <a:cubicBezTo>
                    <a:pt x="18262" y="17946"/>
                    <a:pt x="18065" y="17624"/>
                    <a:pt x="17673" y="17409"/>
                  </a:cubicBezTo>
                  <a:cubicBezTo>
                    <a:pt x="17673" y="17516"/>
                    <a:pt x="17673" y="17516"/>
                    <a:pt x="17673" y="17516"/>
                  </a:cubicBezTo>
                  <a:cubicBezTo>
                    <a:pt x="17673" y="17409"/>
                    <a:pt x="17673" y="17409"/>
                    <a:pt x="17673" y="17194"/>
                  </a:cubicBezTo>
                  <a:cubicBezTo>
                    <a:pt x="17476" y="17194"/>
                    <a:pt x="17673" y="17087"/>
                    <a:pt x="17476" y="17087"/>
                  </a:cubicBezTo>
                  <a:cubicBezTo>
                    <a:pt x="17476" y="17087"/>
                    <a:pt x="17476" y="17087"/>
                    <a:pt x="17476" y="17087"/>
                  </a:cubicBezTo>
                  <a:cubicBezTo>
                    <a:pt x="17673" y="16764"/>
                    <a:pt x="17476" y="16764"/>
                    <a:pt x="17476" y="16764"/>
                  </a:cubicBezTo>
                  <a:cubicBezTo>
                    <a:pt x="17476" y="16764"/>
                    <a:pt x="17476" y="16764"/>
                    <a:pt x="17476" y="16764"/>
                  </a:cubicBezTo>
                  <a:cubicBezTo>
                    <a:pt x="17476" y="16657"/>
                    <a:pt x="17280" y="16657"/>
                    <a:pt x="17280" y="16657"/>
                  </a:cubicBezTo>
                  <a:cubicBezTo>
                    <a:pt x="17280" y="16657"/>
                    <a:pt x="17280" y="16657"/>
                    <a:pt x="17280" y="16657"/>
                  </a:cubicBezTo>
                  <a:cubicBezTo>
                    <a:pt x="17280" y="16549"/>
                    <a:pt x="17280" y="16549"/>
                    <a:pt x="17280" y="16549"/>
                  </a:cubicBezTo>
                  <a:cubicBezTo>
                    <a:pt x="17280" y="16549"/>
                    <a:pt x="17280" y="16549"/>
                    <a:pt x="17280" y="16549"/>
                  </a:cubicBezTo>
                  <a:cubicBezTo>
                    <a:pt x="17280" y="16442"/>
                    <a:pt x="16887" y="16442"/>
                    <a:pt x="17280" y="16442"/>
                  </a:cubicBezTo>
                  <a:cubicBezTo>
                    <a:pt x="16887" y="16442"/>
                    <a:pt x="17280" y="16549"/>
                    <a:pt x="16887" y="16549"/>
                  </a:cubicBezTo>
                  <a:cubicBezTo>
                    <a:pt x="16691" y="16119"/>
                    <a:pt x="16495" y="15797"/>
                    <a:pt x="16298" y="15367"/>
                  </a:cubicBezTo>
                  <a:cubicBezTo>
                    <a:pt x="15905" y="15367"/>
                    <a:pt x="15905" y="15367"/>
                    <a:pt x="15905" y="15367"/>
                  </a:cubicBezTo>
                  <a:cubicBezTo>
                    <a:pt x="15905" y="15260"/>
                    <a:pt x="15513" y="15260"/>
                    <a:pt x="15905" y="15152"/>
                  </a:cubicBezTo>
                  <a:cubicBezTo>
                    <a:pt x="15905" y="15260"/>
                    <a:pt x="15513" y="15260"/>
                    <a:pt x="15513" y="15152"/>
                  </a:cubicBezTo>
                  <a:cubicBezTo>
                    <a:pt x="15513" y="15152"/>
                    <a:pt x="15905" y="15152"/>
                    <a:pt x="15513" y="15045"/>
                  </a:cubicBezTo>
                  <a:cubicBezTo>
                    <a:pt x="15513" y="15152"/>
                    <a:pt x="15513" y="15152"/>
                    <a:pt x="15513" y="15152"/>
                  </a:cubicBezTo>
                  <a:cubicBezTo>
                    <a:pt x="15513" y="15045"/>
                    <a:pt x="15120" y="15045"/>
                    <a:pt x="15120" y="14830"/>
                  </a:cubicBezTo>
                  <a:cubicBezTo>
                    <a:pt x="15120" y="14830"/>
                    <a:pt x="15120" y="14830"/>
                    <a:pt x="15120" y="15045"/>
                  </a:cubicBezTo>
                  <a:cubicBezTo>
                    <a:pt x="15120" y="14830"/>
                    <a:pt x="15120" y="14830"/>
                    <a:pt x="15120" y="14722"/>
                  </a:cubicBezTo>
                  <a:cubicBezTo>
                    <a:pt x="14924" y="14830"/>
                    <a:pt x="14924" y="14830"/>
                    <a:pt x="14924" y="14830"/>
                  </a:cubicBezTo>
                  <a:cubicBezTo>
                    <a:pt x="14727" y="14722"/>
                    <a:pt x="15120" y="14722"/>
                    <a:pt x="14924" y="14615"/>
                  </a:cubicBezTo>
                  <a:cubicBezTo>
                    <a:pt x="14924" y="14722"/>
                    <a:pt x="14924" y="14722"/>
                    <a:pt x="14924" y="14722"/>
                  </a:cubicBezTo>
                  <a:cubicBezTo>
                    <a:pt x="14924" y="14615"/>
                    <a:pt x="14924" y="14400"/>
                    <a:pt x="14924" y="14293"/>
                  </a:cubicBezTo>
                  <a:cubicBezTo>
                    <a:pt x="14924" y="14400"/>
                    <a:pt x="14924" y="14400"/>
                    <a:pt x="14924" y="14400"/>
                  </a:cubicBezTo>
                  <a:cubicBezTo>
                    <a:pt x="14727" y="14293"/>
                    <a:pt x="14727" y="13970"/>
                    <a:pt x="14727" y="13970"/>
                  </a:cubicBezTo>
                  <a:cubicBezTo>
                    <a:pt x="14335" y="13863"/>
                    <a:pt x="14335" y="13970"/>
                    <a:pt x="14335" y="13863"/>
                  </a:cubicBezTo>
                  <a:cubicBezTo>
                    <a:pt x="14335" y="13863"/>
                    <a:pt x="14138" y="13755"/>
                    <a:pt x="14335" y="13755"/>
                  </a:cubicBezTo>
                  <a:cubicBezTo>
                    <a:pt x="14335" y="13755"/>
                    <a:pt x="14138" y="13540"/>
                    <a:pt x="14138" y="13433"/>
                  </a:cubicBezTo>
                  <a:cubicBezTo>
                    <a:pt x="14138" y="13540"/>
                    <a:pt x="13942" y="13540"/>
                    <a:pt x="13942" y="13540"/>
                  </a:cubicBezTo>
                  <a:cubicBezTo>
                    <a:pt x="13942" y="13540"/>
                    <a:pt x="13942" y="13540"/>
                    <a:pt x="13942" y="13540"/>
                  </a:cubicBezTo>
                  <a:cubicBezTo>
                    <a:pt x="13745" y="13540"/>
                    <a:pt x="13942" y="13540"/>
                    <a:pt x="13942" y="13755"/>
                  </a:cubicBezTo>
                  <a:cubicBezTo>
                    <a:pt x="13745" y="13540"/>
                    <a:pt x="13745" y="13540"/>
                    <a:pt x="13745" y="13433"/>
                  </a:cubicBezTo>
                  <a:cubicBezTo>
                    <a:pt x="13745" y="13433"/>
                    <a:pt x="13942" y="13325"/>
                    <a:pt x="13942" y="13218"/>
                  </a:cubicBezTo>
                  <a:cubicBezTo>
                    <a:pt x="13942" y="13325"/>
                    <a:pt x="13745" y="13218"/>
                    <a:pt x="13745" y="13325"/>
                  </a:cubicBezTo>
                  <a:cubicBezTo>
                    <a:pt x="13942" y="13003"/>
                    <a:pt x="13942" y="13003"/>
                    <a:pt x="13942" y="13003"/>
                  </a:cubicBezTo>
                  <a:cubicBezTo>
                    <a:pt x="13745" y="13003"/>
                    <a:pt x="13745" y="13003"/>
                    <a:pt x="13745" y="13003"/>
                  </a:cubicBezTo>
                  <a:cubicBezTo>
                    <a:pt x="13745" y="13003"/>
                    <a:pt x="13745" y="12896"/>
                    <a:pt x="13942" y="12896"/>
                  </a:cubicBezTo>
                  <a:cubicBezTo>
                    <a:pt x="13745" y="12896"/>
                    <a:pt x="13745" y="12573"/>
                    <a:pt x="13353" y="12896"/>
                  </a:cubicBezTo>
                  <a:cubicBezTo>
                    <a:pt x="13353" y="12896"/>
                    <a:pt x="13353" y="12896"/>
                    <a:pt x="13353" y="12896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2960" y="12573"/>
                    <a:pt x="13353" y="12466"/>
                    <a:pt x="13353" y="12466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358"/>
                    <a:pt x="13353" y="12358"/>
                    <a:pt x="13353" y="12358"/>
                  </a:cubicBezTo>
                  <a:cubicBezTo>
                    <a:pt x="13353" y="12358"/>
                    <a:pt x="13353" y="12358"/>
                    <a:pt x="13353" y="12466"/>
                  </a:cubicBezTo>
                  <a:cubicBezTo>
                    <a:pt x="13353" y="12358"/>
                    <a:pt x="13353" y="12143"/>
                    <a:pt x="13353" y="12036"/>
                  </a:cubicBezTo>
                  <a:cubicBezTo>
                    <a:pt x="12960" y="12143"/>
                    <a:pt x="12960" y="12143"/>
                    <a:pt x="12960" y="12143"/>
                  </a:cubicBezTo>
                  <a:cubicBezTo>
                    <a:pt x="12567" y="12036"/>
                    <a:pt x="12960" y="11928"/>
                    <a:pt x="12567" y="11821"/>
                  </a:cubicBezTo>
                  <a:cubicBezTo>
                    <a:pt x="12567" y="11928"/>
                    <a:pt x="12960" y="11821"/>
                    <a:pt x="12960" y="11821"/>
                  </a:cubicBezTo>
                  <a:cubicBezTo>
                    <a:pt x="12567" y="11821"/>
                    <a:pt x="12567" y="11821"/>
                    <a:pt x="12567" y="11821"/>
                  </a:cubicBezTo>
                  <a:cubicBezTo>
                    <a:pt x="12567" y="11821"/>
                    <a:pt x="12567" y="11821"/>
                    <a:pt x="12567" y="11606"/>
                  </a:cubicBezTo>
                  <a:cubicBezTo>
                    <a:pt x="12567" y="11606"/>
                    <a:pt x="12567" y="11606"/>
                    <a:pt x="12567" y="11606"/>
                  </a:cubicBezTo>
                  <a:cubicBezTo>
                    <a:pt x="12567" y="11606"/>
                    <a:pt x="12371" y="11176"/>
                    <a:pt x="12175" y="11176"/>
                  </a:cubicBezTo>
                  <a:cubicBezTo>
                    <a:pt x="12371" y="11176"/>
                    <a:pt x="12371" y="11069"/>
                    <a:pt x="12371" y="11069"/>
                  </a:cubicBezTo>
                  <a:cubicBezTo>
                    <a:pt x="12175" y="11069"/>
                    <a:pt x="12175" y="11069"/>
                    <a:pt x="12175" y="11069"/>
                  </a:cubicBezTo>
                  <a:cubicBezTo>
                    <a:pt x="12175" y="11069"/>
                    <a:pt x="12175" y="10961"/>
                    <a:pt x="12175" y="11069"/>
                  </a:cubicBezTo>
                  <a:cubicBezTo>
                    <a:pt x="12175" y="10961"/>
                    <a:pt x="12175" y="11176"/>
                    <a:pt x="12175" y="11176"/>
                  </a:cubicBezTo>
                  <a:cubicBezTo>
                    <a:pt x="12175" y="11176"/>
                    <a:pt x="12175" y="10961"/>
                    <a:pt x="12175" y="11069"/>
                  </a:cubicBezTo>
                  <a:cubicBezTo>
                    <a:pt x="12175" y="10961"/>
                    <a:pt x="12175" y="10961"/>
                    <a:pt x="11782" y="10961"/>
                  </a:cubicBezTo>
                  <a:cubicBezTo>
                    <a:pt x="12175" y="10961"/>
                    <a:pt x="11782" y="10961"/>
                    <a:pt x="11782" y="10961"/>
                  </a:cubicBezTo>
                  <a:cubicBezTo>
                    <a:pt x="11782" y="10746"/>
                    <a:pt x="11782" y="10961"/>
                    <a:pt x="11782" y="10746"/>
                  </a:cubicBezTo>
                  <a:cubicBezTo>
                    <a:pt x="11782" y="10746"/>
                    <a:pt x="11782" y="10746"/>
                    <a:pt x="11782" y="10746"/>
                  </a:cubicBezTo>
                  <a:cubicBezTo>
                    <a:pt x="11782" y="10639"/>
                    <a:pt x="11782" y="10639"/>
                    <a:pt x="11782" y="10639"/>
                  </a:cubicBezTo>
                  <a:cubicBezTo>
                    <a:pt x="11782" y="10639"/>
                    <a:pt x="11782" y="10531"/>
                    <a:pt x="11585" y="10639"/>
                  </a:cubicBezTo>
                  <a:cubicBezTo>
                    <a:pt x="11585" y="10639"/>
                    <a:pt x="11585" y="10639"/>
                    <a:pt x="11585" y="10639"/>
                  </a:cubicBezTo>
                  <a:cubicBezTo>
                    <a:pt x="11585" y="10639"/>
                    <a:pt x="11585" y="10639"/>
                    <a:pt x="11585" y="10531"/>
                  </a:cubicBezTo>
                  <a:cubicBezTo>
                    <a:pt x="11585" y="10531"/>
                    <a:pt x="11585" y="10531"/>
                    <a:pt x="11585" y="10531"/>
                  </a:cubicBezTo>
                  <a:cubicBezTo>
                    <a:pt x="11782" y="10531"/>
                    <a:pt x="11585" y="10531"/>
                    <a:pt x="11585" y="10424"/>
                  </a:cubicBezTo>
                  <a:cubicBezTo>
                    <a:pt x="11389" y="10424"/>
                    <a:pt x="11389" y="10209"/>
                    <a:pt x="11389" y="10209"/>
                  </a:cubicBezTo>
                  <a:cubicBezTo>
                    <a:pt x="11389" y="10101"/>
                    <a:pt x="11389" y="10101"/>
                    <a:pt x="10996" y="10101"/>
                  </a:cubicBezTo>
                  <a:cubicBezTo>
                    <a:pt x="10996" y="10101"/>
                    <a:pt x="10996" y="10101"/>
                    <a:pt x="10996" y="10101"/>
                  </a:cubicBezTo>
                  <a:cubicBezTo>
                    <a:pt x="10996" y="10101"/>
                    <a:pt x="10996" y="10101"/>
                    <a:pt x="10996" y="9994"/>
                  </a:cubicBezTo>
                  <a:cubicBezTo>
                    <a:pt x="10800" y="9994"/>
                    <a:pt x="10800" y="9994"/>
                    <a:pt x="10800" y="9994"/>
                  </a:cubicBezTo>
                  <a:cubicBezTo>
                    <a:pt x="10800" y="9672"/>
                    <a:pt x="10800" y="9672"/>
                    <a:pt x="10996" y="9672"/>
                  </a:cubicBezTo>
                  <a:cubicBezTo>
                    <a:pt x="10800" y="9672"/>
                    <a:pt x="10996" y="9564"/>
                    <a:pt x="10800" y="9564"/>
                  </a:cubicBezTo>
                  <a:cubicBezTo>
                    <a:pt x="10800" y="9564"/>
                    <a:pt x="10604" y="9672"/>
                    <a:pt x="10604" y="9564"/>
                  </a:cubicBezTo>
                  <a:cubicBezTo>
                    <a:pt x="10015" y="9672"/>
                    <a:pt x="10604" y="9349"/>
                    <a:pt x="10604" y="9349"/>
                  </a:cubicBezTo>
                  <a:cubicBezTo>
                    <a:pt x="10604" y="9349"/>
                    <a:pt x="10604" y="9349"/>
                    <a:pt x="10604" y="9349"/>
                  </a:cubicBezTo>
                  <a:cubicBezTo>
                    <a:pt x="10604" y="9242"/>
                    <a:pt x="10604" y="9242"/>
                    <a:pt x="10604" y="9242"/>
                  </a:cubicBezTo>
                  <a:cubicBezTo>
                    <a:pt x="10604" y="9242"/>
                    <a:pt x="10015" y="9242"/>
                    <a:pt x="10604" y="9134"/>
                  </a:cubicBezTo>
                  <a:cubicBezTo>
                    <a:pt x="10015" y="9134"/>
                    <a:pt x="10015" y="8812"/>
                    <a:pt x="9622" y="8812"/>
                  </a:cubicBezTo>
                  <a:cubicBezTo>
                    <a:pt x="9622" y="8812"/>
                    <a:pt x="9622" y="8812"/>
                    <a:pt x="9622" y="8704"/>
                  </a:cubicBezTo>
                  <a:cubicBezTo>
                    <a:pt x="9818" y="8704"/>
                    <a:pt x="9622" y="8812"/>
                    <a:pt x="9818" y="8812"/>
                  </a:cubicBezTo>
                  <a:cubicBezTo>
                    <a:pt x="9818" y="8812"/>
                    <a:pt x="9818" y="8812"/>
                    <a:pt x="9818" y="8812"/>
                  </a:cubicBezTo>
                  <a:cubicBezTo>
                    <a:pt x="9818" y="8704"/>
                    <a:pt x="9622" y="8704"/>
                    <a:pt x="9622" y="8812"/>
                  </a:cubicBezTo>
                  <a:cubicBezTo>
                    <a:pt x="9229" y="8704"/>
                    <a:pt x="9818" y="8597"/>
                    <a:pt x="9622" y="8597"/>
                  </a:cubicBezTo>
                  <a:cubicBezTo>
                    <a:pt x="9622" y="8597"/>
                    <a:pt x="9622" y="8597"/>
                    <a:pt x="9622" y="8597"/>
                  </a:cubicBezTo>
                  <a:cubicBezTo>
                    <a:pt x="9622" y="8275"/>
                    <a:pt x="9622" y="8275"/>
                    <a:pt x="9622" y="8275"/>
                  </a:cubicBezTo>
                  <a:cubicBezTo>
                    <a:pt x="9229" y="8275"/>
                    <a:pt x="9229" y="8275"/>
                    <a:pt x="9033" y="8275"/>
                  </a:cubicBezTo>
                  <a:cubicBezTo>
                    <a:pt x="9033" y="8275"/>
                    <a:pt x="9033" y="8275"/>
                    <a:pt x="9229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8167"/>
                    <a:pt x="9033" y="8167"/>
                    <a:pt x="9033" y="8167"/>
                  </a:cubicBezTo>
                  <a:cubicBezTo>
                    <a:pt x="9033" y="7952"/>
                    <a:pt x="9033" y="8167"/>
                    <a:pt x="9033" y="8167"/>
                  </a:cubicBezTo>
                  <a:cubicBezTo>
                    <a:pt x="9229" y="7952"/>
                    <a:pt x="9033" y="7952"/>
                    <a:pt x="9229" y="7952"/>
                  </a:cubicBezTo>
                  <a:cubicBezTo>
                    <a:pt x="9033" y="7952"/>
                    <a:pt x="9033" y="7952"/>
                    <a:pt x="9033" y="7952"/>
                  </a:cubicBezTo>
                  <a:cubicBezTo>
                    <a:pt x="9033" y="7845"/>
                    <a:pt x="9033" y="7845"/>
                    <a:pt x="9033" y="7845"/>
                  </a:cubicBezTo>
                  <a:cubicBezTo>
                    <a:pt x="9033" y="7845"/>
                    <a:pt x="9033" y="7845"/>
                    <a:pt x="8836" y="7845"/>
                  </a:cubicBezTo>
                  <a:cubicBezTo>
                    <a:pt x="9033" y="7845"/>
                    <a:pt x="9033" y="7845"/>
                    <a:pt x="9033" y="7845"/>
                  </a:cubicBezTo>
                  <a:cubicBezTo>
                    <a:pt x="8836" y="7845"/>
                    <a:pt x="8836" y="7845"/>
                    <a:pt x="8836" y="7845"/>
                  </a:cubicBezTo>
                  <a:cubicBezTo>
                    <a:pt x="9033" y="7737"/>
                    <a:pt x="9033" y="7737"/>
                    <a:pt x="9033" y="7737"/>
                  </a:cubicBezTo>
                  <a:cubicBezTo>
                    <a:pt x="8836" y="7737"/>
                    <a:pt x="8836" y="7737"/>
                    <a:pt x="8836" y="7845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737"/>
                    <a:pt x="8836" y="7737"/>
                    <a:pt x="8836" y="7737"/>
                  </a:cubicBezTo>
                  <a:cubicBezTo>
                    <a:pt x="8836" y="7522"/>
                    <a:pt x="8836" y="7522"/>
                    <a:pt x="8836" y="7522"/>
                  </a:cubicBezTo>
                  <a:cubicBezTo>
                    <a:pt x="8836" y="7522"/>
                    <a:pt x="8836" y="7522"/>
                    <a:pt x="8444" y="7415"/>
                  </a:cubicBezTo>
                  <a:cubicBezTo>
                    <a:pt x="8444" y="7522"/>
                    <a:pt x="8444" y="7522"/>
                    <a:pt x="8444" y="7522"/>
                  </a:cubicBezTo>
                  <a:cubicBezTo>
                    <a:pt x="8444" y="7415"/>
                    <a:pt x="8444" y="7415"/>
                    <a:pt x="8444" y="7415"/>
                  </a:cubicBezTo>
                  <a:cubicBezTo>
                    <a:pt x="8444" y="7415"/>
                    <a:pt x="8444" y="7415"/>
                    <a:pt x="8444" y="7415"/>
                  </a:cubicBezTo>
                  <a:cubicBezTo>
                    <a:pt x="8444" y="7307"/>
                    <a:pt x="8444" y="7307"/>
                    <a:pt x="8444" y="7307"/>
                  </a:cubicBezTo>
                  <a:cubicBezTo>
                    <a:pt x="8247" y="7307"/>
                    <a:pt x="8051" y="7415"/>
                    <a:pt x="8051" y="7307"/>
                  </a:cubicBezTo>
                  <a:cubicBezTo>
                    <a:pt x="8051" y="7200"/>
                    <a:pt x="8247" y="7200"/>
                    <a:pt x="8247" y="7200"/>
                  </a:cubicBezTo>
                  <a:cubicBezTo>
                    <a:pt x="8247" y="6878"/>
                    <a:pt x="8247" y="6770"/>
                    <a:pt x="8051" y="6770"/>
                  </a:cubicBezTo>
                  <a:cubicBezTo>
                    <a:pt x="8051" y="6770"/>
                    <a:pt x="8051" y="6770"/>
                    <a:pt x="8051" y="6555"/>
                  </a:cubicBezTo>
                  <a:cubicBezTo>
                    <a:pt x="7462" y="6555"/>
                    <a:pt x="8051" y="6340"/>
                    <a:pt x="7265" y="6340"/>
                  </a:cubicBezTo>
                  <a:cubicBezTo>
                    <a:pt x="7265" y="6340"/>
                    <a:pt x="7265" y="6340"/>
                    <a:pt x="7069" y="6340"/>
                  </a:cubicBezTo>
                  <a:cubicBezTo>
                    <a:pt x="7265" y="6340"/>
                    <a:pt x="7069" y="6340"/>
                    <a:pt x="7265" y="6340"/>
                  </a:cubicBezTo>
                  <a:cubicBezTo>
                    <a:pt x="7265" y="6125"/>
                    <a:pt x="7265" y="6125"/>
                    <a:pt x="7462" y="6125"/>
                  </a:cubicBezTo>
                  <a:cubicBezTo>
                    <a:pt x="7265" y="6125"/>
                    <a:pt x="7265" y="6018"/>
                    <a:pt x="7069" y="6018"/>
                  </a:cubicBezTo>
                  <a:cubicBezTo>
                    <a:pt x="7265" y="6018"/>
                    <a:pt x="7265" y="6018"/>
                    <a:pt x="7265" y="5910"/>
                  </a:cubicBezTo>
                  <a:cubicBezTo>
                    <a:pt x="7069" y="6018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803"/>
                    <a:pt x="7069" y="5803"/>
                    <a:pt x="7069" y="5803"/>
                  </a:cubicBezTo>
                  <a:cubicBezTo>
                    <a:pt x="6676" y="5803"/>
                    <a:pt x="6676" y="5803"/>
                    <a:pt x="6676" y="5803"/>
                  </a:cubicBezTo>
                  <a:cubicBezTo>
                    <a:pt x="6676" y="5803"/>
                    <a:pt x="7069" y="5481"/>
                    <a:pt x="6676" y="5481"/>
                  </a:cubicBezTo>
                  <a:cubicBezTo>
                    <a:pt x="6480" y="5481"/>
                    <a:pt x="6480" y="5481"/>
                    <a:pt x="6480" y="5481"/>
                  </a:cubicBezTo>
                  <a:cubicBezTo>
                    <a:pt x="6480" y="5373"/>
                    <a:pt x="6676" y="5373"/>
                    <a:pt x="6676" y="5373"/>
                  </a:cubicBezTo>
                  <a:cubicBezTo>
                    <a:pt x="6480" y="5373"/>
                    <a:pt x="6480" y="5158"/>
                    <a:pt x="6284" y="5158"/>
                  </a:cubicBezTo>
                  <a:cubicBezTo>
                    <a:pt x="6480" y="5051"/>
                    <a:pt x="6284" y="4728"/>
                    <a:pt x="5891" y="4621"/>
                  </a:cubicBezTo>
                  <a:cubicBezTo>
                    <a:pt x="5891" y="4621"/>
                    <a:pt x="5891" y="4621"/>
                    <a:pt x="5891" y="4621"/>
                  </a:cubicBezTo>
                  <a:cubicBezTo>
                    <a:pt x="5891" y="4621"/>
                    <a:pt x="6284" y="4513"/>
                    <a:pt x="5891" y="4513"/>
                  </a:cubicBezTo>
                  <a:cubicBezTo>
                    <a:pt x="5891" y="4621"/>
                    <a:pt x="5695" y="4513"/>
                    <a:pt x="5695" y="4621"/>
                  </a:cubicBezTo>
                  <a:cubicBezTo>
                    <a:pt x="5695" y="4513"/>
                    <a:pt x="5695" y="4513"/>
                    <a:pt x="5695" y="4513"/>
                  </a:cubicBezTo>
                  <a:cubicBezTo>
                    <a:pt x="5891" y="4299"/>
                    <a:pt x="5695" y="4513"/>
                    <a:pt x="5891" y="4513"/>
                  </a:cubicBezTo>
                  <a:cubicBezTo>
                    <a:pt x="5891" y="4513"/>
                    <a:pt x="5695" y="4299"/>
                    <a:pt x="5891" y="4299"/>
                  </a:cubicBezTo>
                  <a:cubicBezTo>
                    <a:pt x="5695" y="4299"/>
                    <a:pt x="5695" y="4299"/>
                    <a:pt x="5695" y="4299"/>
                  </a:cubicBezTo>
                  <a:cubicBezTo>
                    <a:pt x="5695" y="4299"/>
                    <a:pt x="5695" y="4299"/>
                    <a:pt x="5695" y="4299"/>
                  </a:cubicBezTo>
                  <a:cubicBezTo>
                    <a:pt x="5498" y="4299"/>
                    <a:pt x="5498" y="4513"/>
                    <a:pt x="5302" y="4513"/>
                  </a:cubicBezTo>
                  <a:cubicBezTo>
                    <a:pt x="5302" y="4513"/>
                    <a:pt x="5302" y="4513"/>
                    <a:pt x="5302" y="4513"/>
                  </a:cubicBezTo>
                  <a:cubicBezTo>
                    <a:pt x="4713" y="4513"/>
                    <a:pt x="4713" y="4621"/>
                    <a:pt x="4713" y="4621"/>
                  </a:cubicBezTo>
                  <a:cubicBezTo>
                    <a:pt x="4713" y="4513"/>
                    <a:pt x="5302" y="4513"/>
                    <a:pt x="5302" y="4513"/>
                  </a:cubicBezTo>
                  <a:cubicBezTo>
                    <a:pt x="5302" y="4299"/>
                    <a:pt x="5498" y="4299"/>
                    <a:pt x="5498" y="4191"/>
                  </a:cubicBezTo>
                  <a:cubicBezTo>
                    <a:pt x="5498" y="4191"/>
                    <a:pt x="5498" y="4191"/>
                    <a:pt x="5498" y="4299"/>
                  </a:cubicBezTo>
                  <a:cubicBezTo>
                    <a:pt x="5302" y="4299"/>
                    <a:pt x="5498" y="4191"/>
                    <a:pt x="5302" y="4191"/>
                  </a:cubicBezTo>
                  <a:cubicBezTo>
                    <a:pt x="5498" y="4191"/>
                    <a:pt x="5498" y="3976"/>
                    <a:pt x="5498" y="3976"/>
                  </a:cubicBezTo>
                  <a:cubicBezTo>
                    <a:pt x="5498" y="3976"/>
                    <a:pt x="5498" y="4191"/>
                    <a:pt x="5302" y="3976"/>
                  </a:cubicBezTo>
                  <a:cubicBezTo>
                    <a:pt x="5498" y="3976"/>
                    <a:pt x="5498" y="3761"/>
                    <a:pt x="5498" y="3761"/>
                  </a:cubicBezTo>
                  <a:cubicBezTo>
                    <a:pt x="5695" y="3761"/>
                    <a:pt x="5498" y="3761"/>
                    <a:pt x="5498" y="3654"/>
                  </a:cubicBezTo>
                  <a:cubicBezTo>
                    <a:pt x="5302" y="3761"/>
                    <a:pt x="5302" y="3976"/>
                    <a:pt x="5302" y="3761"/>
                  </a:cubicBezTo>
                  <a:cubicBezTo>
                    <a:pt x="5302" y="3761"/>
                    <a:pt x="5302" y="3654"/>
                    <a:pt x="5498" y="3654"/>
                  </a:cubicBezTo>
                  <a:cubicBezTo>
                    <a:pt x="5302" y="3654"/>
                    <a:pt x="5302" y="3654"/>
                    <a:pt x="5302" y="3654"/>
                  </a:cubicBezTo>
                  <a:cubicBezTo>
                    <a:pt x="4713" y="3654"/>
                    <a:pt x="5302" y="3546"/>
                    <a:pt x="4713" y="3654"/>
                  </a:cubicBezTo>
                  <a:cubicBezTo>
                    <a:pt x="5302" y="3546"/>
                    <a:pt x="5302" y="3546"/>
                    <a:pt x="5302" y="3546"/>
                  </a:cubicBezTo>
                  <a:cubicBezTo>
                    <a:pt x="4713" y="3546"/>
                    <a:pt x="4713" y="3546"/>
                    <a:pt x="4713" y="3546"/>
                  </a:cubicBezTo>
                  <a:cubicBezTo>
                    <a:pt x="4713" y="3546"/>
                    <a:pt x="4713" y="3331"/>
                    <a:pt x="4516" y="3331"/>
                  </a:cubicBezTo>
                  <a:cubicBezTo>
                    <a:pt x="4713" y="3331"/>
                    <a:pt x="4516" y="3331"/>
                    <a:pt x="4713" y="3331"/>
                  </a:cubicBezTo>
                  <a:cubicBezTo>
                    <a:pt x="4713" y="3331"/>
                    <a:pt x="4713" y="3331"/>
                    <a:pt x="5302" y="3331"/>
                  </a:cubicBezTo>
                  <a:cubicBezTo>
                    <a:pt x="4713" y="3331"/>
                    <a:pt x="4713" y="3331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224"/>
                    <a:pt x="4713" y="3224"/>
                    <a:pt x="4713" y="3224"/>
                  </a:cubicBezTo>
                  <a:cubicBezTo>
                    <a:pt x="4713" y="3116"/>
                    <a:pt x="4713" y="3116"/>
                    <a:pt x="4713" y="3116"/>
                  </a:cubicBezTo>
                  <a:cubicBezTo>
                    <a:pt x="4713" y="3116"/>
                    <a:pt x="4516" y="3224"/>
                    <a:pt x="4516" y="3116"/>
                  </a:cubicBezTo>
                  <a:cubicBezTo>
                    <a:pt x="4516" y="3224"/>
                    <a:pt x="4516" y="3224"/>
                    <a:pt x="4516" y="3224"/>
                  </a:cubicBezTo>
                  <a:cubicBezTo>
                    <a:pt x="4516" y="3224"/>
                    <a:pt x="4124" y="3224"/>
                    <a:pt x="4124" y="3116"/>
                  </a:cubicBezTo>
                  <a:cubicBezTo>
                    <a:pt x="4713" y="2901"/>
                    <a:pt x="4713" y="2901"/>
                    <a:pt x="4713" y="2901"/>
                  </a:cubicBezTo>
                  <a:cubicBezTo>
                    <a:pt x="4516" y="2901"/>
                    <a:pt x="4516" y="2901"/>
                    <a:pt x="4516" y="2901"/>
                  </a:cubicBezTo>
                  <a:cubicBezTo>
                    <a:pt x="4516" y="3116"/>
                    <a:pt x="4516" y="3116"/>
                    <a:pt x="4516" y="3116"/>
                  </a:cubicBezTo>
                  <a:cubicBezTo>
                    <a:pt x="4516" y="3116"/>
                    <a:pt x="4124" y="3116"/>
                    <a:pt x="4124" y="2901"/>
                  </a:cubicBezTo>
                  <a:cubicBezTo>
                    <a:pt x="4124" y="2901"/>
                    <a:pt x="4124" y="2794"/>
                    <a:pt x="4516" y="2901"/>
                  </a:cubicBezTo>
                  <a:cubicBezTo>
                    <a:pt x="4516" y="2794"/>
                    <a:pt x="4124" y="2794"/>
                    <a:pt x="4124" y="2901"/>
                  </a:cubicBezTo>
                  <a:cubicBezTo>
                    <a:pt x="4124" y="2794"/>
                    <a:pt x="4124" y="2794"/>
                    <a:pt x="4516" y="2794"/>
                  </a:cubicBezTo>
                  <a:cubicBezTo>
                    <a:pt x="4124" y="2794"/>
                    <a:pt x="3927" y="2794"/>
                    <a:pt x="3927" y="2794"/>
                  </a:cubicBezTo>
                  <a:cubicBezTo>
                    <a:pt x="3731" y="2794"/>
                    <a:pt x="3731" y="2794"/>
                    <a:pt x="3731" y="2794"/>
                  </a:cubicBezTo>
                  <a:cubicBezTo>
                    <a:pt x="3731" y="2794"/>
                    <a:pt x="3731" y="2794"/>
                    <a:pt x="3731" y="2794"/>
                  </a:cubicBezTo>
                  <a:cubicBezTo>
                    <a:pt x="3731" y="2901"/>
                    <a:pt x="3731" y="2794"/>
                    <a:pt x="3338" y="2901"/>
                  </a:cubicBezTo>
                  <a:cubicBezTo>
                    <a:pt x="3338" y="2794"/>
                    <a:pt x="3338" y="2794"/>
                    <a:pt x="3338" y="2794"/>
                  </a:cubicBezTo>
                  <a:cubicBezTo>
                    <a:pt x="3731" y="2794"/>
                    <a:pt x="3731" y="2579"/>
                    <a:pt x="3927" y="2364"/>
                  </a:cubicBezTo>
                  <a:cubicBezTo>
                    <a:pt x="3927" y="2257"/>
                    <a:pt x="3338" y="2579"/>
                    <a:pt x="3731" y="2364"/>
                  </a:cubicBezTo>
                  <a:cubicBezTo>
                    <a:pt x="3927" y="2257"/>
                    <a:pt x="3927" y="2257"/>
                    <a:pt x="3927" y="2257"/>
                  </a:cubicBezTo>
                  <a:cubicBezTo>
                    <a:pt x="3731" y="2257"/>
                    <a:pt x="3927" y="2257"/>
                    <a:pt x="3927" y="2149"/>
                  </a:cubicBezTo>
                  <a:cubicBezTo>
                    <a:pt x="3731" y="2257"/>
                    <a:pt x="3338" y="2149"/>
                    <a:pt x="3338" y="2257"/>
                  </a:cubicBezTo>
                  <a:cubicBezTo>
                    <a:pt x="3338" y="2257"/>
                    <a:pt x="3731" y="2257"/>
                    <a:pt x="3731" y="2364"/>
                  </a:cubicBezTo>
                  <a:cubicBezTo>
                    <a:pt x="3338" y="2364"/>
                    <a:pt x="3338" y="2364"/>
                    <a:pt x="3142" y="2364"/>
                  </a:cubicBezTo>
                  <a:cubicBezTo>
                    <a:pt x="3142" y="2257"/>
                    <a:pt x="3142" y="2257"/>
                    <a:pt x="3338" y="2257"/>
                  </a:cubicBezTo>
                  <a:cubicBezTo>
                    <a:pt x="3338" y="2149"/>
                    <a:pt x="3338" y="2257"/>
                    <a:pt x="3338" y="2257"/>
                  </a:cubicBezTo>
                  <a:cubicBezTo>
                    <a:pt x="3338" y="2149"/>
                    <a:pt x="3142" y="2149"/>
                    <a:pt x="3338" y="2149"/>
                  </a:cubicBezTo>
                  <a:cubicBezTo>
                    <a:pt x="3731" y="2149"/>
                    <a:pt x="3731" y="2149"/>
                    <a:pt x="3731" y="2149"/>
                  </a:cubicBezTo>
                  <a:cubicBezTo>
                    <a:pt x="3731" y="1934"/>
                    <a:pt x="3731" y="1934"/>
                    <a:pt x="3731" y="1934"/>
                  </a:cubicBezTo>
                  <a:cubicBezTo>
                    <a:pt x="3731" y="1934"/>
                    <a:pt x="3731" y="1934"/>
                    <a:pt x="3731" y="1934"/>
                  </a:cubicBezTo>
                  <a:cubicBezTo>
                    <a:pt x="3338" y="1934"/>
                    <a:pt x="3731" y="1934"/>
                    <a:pt x="3731" y="1827"/>
                  </a:cubicBezTo>
                  <a:cubicBezTo>
                    <a:pt x="3338" y="1827"/>
                    <a:pt x="3338" y="1827"/>
                    <a:pt x="3338" y="1827"/>
                  </a:cubicBezTo>
                  <a:cubicBezTo>
                    <a:pt x="3338" y="1934"/>
                    <a:pt x="3731" y="1934"/>
                    <a:pt x="3338" y="2149"/>
                  </a:cubicBezTo>
                  <a:cubicBezTo>
                    <a:pt x="3338" y="1934"/>
                    <a:pt x="3338" y="1934"/>
                    <a:pt x="3338" y="1934"/>
                  </a:cubicBezTo>
                  <a:cubicBezTo>
                    <a:pt x="3142" y="1934"/>
                    <a:pt x="3338" y="1934"/>
                    <a:pt x="3142" y="1934"/>
                  </a:cubicBezTo>
                  <a:cubicBezTo>
                    <a:pt x="3142" y="1934"/>
                    <a:pt x="2945" y="1934"/>
                    <a:pt x="2945" y="1827"/>
                  </a:cubicBezTo>
                  <a:cubicBezTo>
                    <a:pt x="3142" y="1827"/>
                    <a:pt x="3142" y="1827"/>
                    <a:pt x="3142" y="1827"/>
                  </a:cubicBezTo>
                  <a:cubicBezTo>
                    <a:pt x="3142" y="1719"/>
                    <a:pt x="3142" y="1719"/>
                    <a:pt x="3142" y="1504"/>
                  </a:cubicBezTo>
                  <a:cubicBezTo>
                    <a:pt x="2945" y="1719"/>
                    <a:pt x="2945" y="1504"/>
                    <a:pt x="2945" y="1504"/>
                  </a:cubicBezTo>
                  <a:cubicBezTo>
                    <a:pt x="2945" y="1504"/>
                    <a:pt x="3142" y="1719"/>
                    <a:pt x="2945" y="1827"/>
                  </a:cubicBezTo>
                  <a:cubicBezTo>
                    <a:pt x="2553" y="1827"/>
                    <a:pt x="3142" y="1827"/>
                    <a:pt x="2945" y="1934"/>
                  </a:cubicBezTo>
                  <a:cubicBezTo>
                    <a:pt x="2945" y="1934"/>
                    <a:pt x="2553" y="1934"/>
                    <a:pt x="2160" y="1934"/>
                  </a:cubicBezTo>
                  <a:cubicBezTo>
                    <a:pt x="2160" y="1934"/>
                    <a:pt x="2160" y="1934"/>
                    <a:pt x="2160" y="1934"/>
                  </a:cubicBezTo>
                  <a:cubicBezTo>
                    <a:pt x="2553" y="1827"/>
                    <a:pt x="2553" y="1934"/>
                    <a:pt x="2945" y="1827"/>
                  </a:cubicBezTo>
                  <a:cubicBezTo>
                    <a:pt x="2553" y="1827"/>
                    <a:pt x="2553" y="1719"/>
                    <a:pt x="2553" y="1719"/>
                  </a:cubicBezTo>
                  <a:cubicBezTo>
                    <a:pt x="2553" y="1504"/>
                    <a:pt x="2160" y="1719"/>
                    <a:pt x="2553" y="1719"/>
                  </a:cubicBezTo>
                  <a:cubicBezTo>
                    <a:pt x="2160" y="1504"/>
                    <a:pt x="2160" y="1504"/>
                    <a:pt x="1964" y="1397"/>
                  </a:cubicBezTo>
                  <a:cubicBezTo>
                    <a:pt x="2160" y="1397"/>
                    <a:pt x="1964" y="1182"/>
                    <a:pt x="2160" y="1182"/>
                  </a:cubicBezTo>
                  <a:cubicBezTo>
                    <a:pt x="2553" y="1182"/>
                    <a:pt x="2553" y="1182"/>
                    <a:pt x="2553" y="1182"/>
                  </a:cubicBezTo>
                  <a:cubicBezTo>
                    <a:pt x="2553" y="1182"/>
                    <a:pt x="2553" y="1182"/>
                    <a:pt x="2553" y="1182"/>
                  </a:cubicBezTo>
                  <a:cubicBezTo>
                    <a:pt x="2553" y="1182"/>
                    <a:pt x="2160" y="1182"/>
                    <a:pt x="2160" y="967"/>
                  </a:cubicBezTo>
                  <a:cubicBezTo>
                    <a:pt x="2160" y="1182"/>
                    <a:pt x="1964" y="1182"/>
                    <a:pt x="1964" y="1397"/>
                  </a:cubicBezTo>
                  <a:cubicBezTo>
                    <a:pt x="1964" y="1182"/>
                    <a:pt x="1571" y="1397"/>
                    <a:pt x="1571" y="1182"/>
                  </a:cubicBezTo>
                  <a:cubicBezTo>
                    <a:pt x="1571" y="1182"/>
                    <a:pt x="1571" y="967"/>
                    <a:pt x="1571" y="860"/>
                  </a:cubicBezTo>
                  <a:cubicBezTo>
                    <a:pt x="1375" y="860"/>
                    <a:pt x="1375" y="752"/>
                    <a:pt x="1375" y="537"/>
                  </a:cubicBezTo>
                  <a:cubicBezTo>
                    <a:pt x="1178" y="537"/>
                    <a:pt x="1178" y="752"/>
                    <a:pt x="785" y="537"/>
                  </a:cubicBezTo>
                  <a:cubicBezTo>
                    <a:pt x="1178" y="537"/>
                    <a:pt x="1178" y="537"/>
                    <a:pt x="1178" y="537"/>
                  </a:cubicBezTo>
                  <a:cubicBezTo>
                    <a:pt x="1178" y="537"/>
                    <a:pt x="1178" y="537"/>
                    <a:pt x="1178" y="537"/>
                  </a:cubicBezTo>
                  <a:cubicBezTo>
                    <a:pt x="1178" y="537"/>
                    <a:pt x="785" y="430"/>
                    <a:pt x="1178" y="430"/>
                  </a:cubicBezTo>
                  <a:cubicBezTo>
                    <a:pt x="785" y="430"/>
                    <a:pt x="785" y="430"/>
                    <a:pt x="785" y="430"/>
                  </a:cubicBezTo>
                  <a:cubicBezTo>
                    <a:pt x="785" y="430"/>
                    <a:pt x="785" y="430"/>
                    <a:pt x="785" y="430"/>
                  </a:cubicBezTo>
                  <a:cubicBezTo>
                    <a:pt x="589" y="430"/>
                    <a:pt x="589" y="430"/>
                    <a:pt x="589" y="430"/>
                  </a:cubicBezTo>
                  <a:cubicBezTo>
                    <a:pt x="393" y="430"/>
                    <a:pt x="589" y="322"/>
                    <a:pt x="589" y="322"/>
                  </a:cubicBezTo>
                  <a:cubicBezTo>
                    <a:pt x="589" y="322"/>
                    <a:pt x="589" y="322"/>
                    <a:pt x="589" y="322"/>
                  </a:cubicBezTo>
                  <a:cubicBezTo>
                    <a:pt x="589" y="107"/>
                    <a:pt x="589" y="107"/>
                    <a:pt x="393" y="0"/>
                  </a:cubicBezTo>
                  <a:cubicBezTo>
                    <a:pt x="393" y="107"/>
                    <a:pt x="393" y="107"/>
                    <a:pt x="393" y="107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393" y="107"/>
                  </a:cubicBezTo>
                  <a:cubicBezTo>
                    <a:pt x="393" y="107"/>
                    <a:pt x="393" y="107"/>
                    <a:pt x="393" y="322"/>
                  </a:cubicBezTo>
                  <a:cubicBezTo>
                    <a:pt x="393" y="107"/>
                    <a:pt x="393" y="107"/>
                    <a:pt x="393" y="107"/>
                  </a:cubicBezTo>
                  <a:cubicBezTo>
                    <a:pt x="0" y="107"/>
                    <a:pt x="393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22"/>
                    <a:pt x="0" y="322"/>
                    <a:pt x="0" y="430"/>
                  </a:cubicBezTo>
                  <a:cubicBezTo>
                    <a:pt x="0" y="322"/>
                    <a:pt x="393" y="430"/>
                    <a:pt x="393" y="430"/>
                  </a:cubicBezTo>
                  <a:cubicBezTo>
                    <a:pt x="0" y="430"/>
                    <a:pt x="0" y="430"/>
                    <a:pt x="393" y="537"/>
                  </a:cubicBezTo>
                  <a:cubicBezTo>
                    <a:pt x="589" y="537"/>
                    <a:pt x="393" y="752"/>
                    <a:pt x="393" y="752"/>
                  </a:cubicBezTo>
                  <a:cubicBezTo>
                    <a:pt x="589" y="752"/>
                    <a:pt x="589" y="537"/>
                    <a:pt x="589" y="537"/>
                  </a:cubicBezTo>
                  <a:cubicBezTo>
                    <a:pt x="785" y="537"/>
                    <a:pt x="589" y="537"/>
                    <a:pt x="785" y="537"/>
                  </a:cubicBezTo>
                  <a:cubicBezTo>
                    <a:pt x="589" y="752"/>
                    <a:pt x="589" y="752"/>
                    <a:pt x="589" y="860"/>
                  </a:cubicBezTo>
                  <a:cubicBezTo>
                    <a:pt x="589" y="860"/>
                    <a:pt x="589" y="860"/>
                    <a:pt x="589" y="860"/>
                  </a:cubicBezTo>
                  <a:cubicBezTo>
                    <a:pt x="589" y="860"/>
                    <a:pt x="589" y="860"/>
                    <a:pt x="589" y="967"/>
                  </a:cubicBezTo>
                  <a:cubicBezTo>
                    <a:pt x="785" y="1182"/>
                    <a:pt x="785" y="1397"/>
                    <a:pt x="1178" y="1397"/>
                  </a:cubicBezTo>
                  <a:cubicBezTo>
                    <a:pt x="1178" y="1397"/>
                    <a:pt x="1178" y="1397"/>
                    <a:pt x="1178" y="1397"/>
                  </a:cubicBezTo>
                  <a:cubicBezTo>
                    <a:pt x="785" y="1504"/>
                    <a:pt x="1178" y="1504"/>
                    <a:pt x="1178" y="1719"/>
                  </a:cubicBezTo>
                  <a:cubicBezTo>
                    <a:pt x="1375" y="1827"/>
                    <a:pt x="1375" y="1934"/>
                    <a:pt x="1571" y="1934"/>
                  </a:cubicBezTo>
                  <a:cubicBezTo>
                    <a:pt x="1571" y="2257"/>
                    <a:pt x="1964" y="2364"/>
                    <a:pt x="2160" y="2794"/>
                  </a:cubicBezTo>
                  <a:cubicBezTo>
                    <a:pt x="2160" y="2579"/>
                    <a:pt x="2160" y="2579"/>
                    <a:pt x="2160" y="2579"/>
                  </a:cubicBezTo>
                  <a:cubicBezTo>
                    <a:pt x="2160" y="2794"/>
                    <a:pt x="2553" y="2579"/>
                    <a:pt x="2553" y="2794"/>
                  </a:cubicBezTo>
                  <a:cubicBezTo>
                    <a:pt x="2160" y="2794"/>
                    <a:pt x="2160" y="2794"/>
                    <a:pt x="2160" y="2901"/>
                  </a:cubicBezTo>
                  <a:cubicBezTo>
                    <a:pt x="2553" y="2901"/>
                    <a:pt x="2553" y="3116"/>
                    <a:pt x="2553" y="3224"/>
                  </a:cubicBezTo>
                  <a:cubicBezTo>
                    <a:pt x="2553" y="3224"/>
                    <a:pt x="2553" y="3224"/>
                    <a:pt x="2553" y="3224"/>
                  </a:cubicBezTo>
                  <a:cubicBezTo>
                    <a:pt x="2553" y="3331"/>
                    <a:pt x="2945" y="3331"/>
                    <a:pt x="3142" y="3546"/>
                  </a:cubicBezTo>
                  <a:cubicBezTo>
                    <a:pt x="3142" y="3546"/>
                    <a:pt x="3142" y="3546"/>
                    <a:pt x="3142" y="3546"/>
                  </a:cubicBezTo>
                  <a:cubicBezTo>
                    <a:pt x="3142" y="3654"/>
                    <a:pt x="3142" y="3654"/>
                    <a:pt x="3142" y="3761"/>
                  </a:cubicBezTo>
                  <a:cubicBezTo>
                    <a:pt x="3142" y="3976"/>
                    <a:pt x="3338" y="3976"/>
                    <a:pt x="3338" y="4191"/>
                  </a:cubicBezTo>
                  <a:cubicBezTo>
                    <a:pt x="3338" y="4513"/>
                    <a:pt x="3927" y="4621"/>
                    <a:pt x="3927" y="4943"/>
                  </a:cubicBezTo>
                  <a:cubicBezTo>
                    <a:pt x="4124" y="4943"/>
                    <a:pt x="4124" y="4943"/>
                    <a:pt x="4124" y="4943"/>
                  </a:cubicBezTo>
                  <a:cubicBezTo>
                    <a:pt x="4124" y="5158"/>
                    <a:pt x="4713" y="5481"/>
                    <a:pt x="4713" y="5910"/>
                  </a:cubicBezTo>
                  <a:cubicBezTo>
                    <a:pt x="5302" y="5803"/>
                    <a:pt x="5302" y="5803"/>
                    <a:pt x="5302" y="5803"/>
                  </a:cubicBezTo>
                  <a:cubicBezTo>
                    <a:pt x="5498" y="5910"/>
                    <a:pt x="5302" y="5910"/>
                    <a:pt x="5302" y="6018"/>
                  </a:cubicBezTo>
                  <a:cubicBezTo>
                    <a:pt x="5302" y="6018"/>
                    <a:pt x="5302" y="6125"/>
                    <a:pt x="5498" y="6125"/>
                  </a:cubicBezTo>
                  <a:cubicBezTo>
                    <a:pt x="5498" y="6340"/>
                    <a:pt x="5498" y="6340"/>
                    <a:pt x="5498" y="6340"/>
                  </a:cubicBezTo>
                  <a:cubicBezTo>
                    <a:pt x="5695" y="6448"/>
                    <a:pt x="5695" y="6448"/>
                    <a:pt x="5695" y="6555"/>
                  </a:cubicBezTo>
                  <a:cubicBezTo>
                    <a:pt x="5695" y="6555"/>
                    <a:pt x="5695" y="6555"/>
                    <a:pt x="5695" y="6555"/>
                  </a:cubicBezTo>
                  <a:cubicBezTo>
                    <a:pt x="5695" y="6555"/>
                    <a:pt x="5695" y="6555"/>
                    <a:pt x="5891" y="6555"/>
                  </a:cubicBezTo>
                  <a:cubicBezTo>
                    <a:pt x="5891" y="6555"/>
                    <a:pt x="6284" y="6770"/>
                    <a:pt x="5695" y="6770"/>
                  </a:cubicBezTo>
                  <a:cubicBezTo>
                    <a:pt x="5891" y="6878"/>
                    <a:pt x="5891" y="7307"/>
                    <a:pt x="6284" y="7307"/>
                  </a:cubicBezTo>
                  <a:cubicBezTo>
                    <a:pt x="6284" y="7307"/>
                    <a:pt x="6284" y="7307"/>
                    <a:pt x="6284" y="7415"/>
                  </a:cubicBezTo>
                  <a:cubicBezTo>
                    <a:pt x="6284" y="7415"/>
                    <a:pt x="6676" y="7522"/>
                    <a:pt x="6480" y="7737"/>
                  </a:cubicBezTo>
                  <a:cubicBezTo>
                    <a:pt x="6676" y="7737"/>
                    <a:pt x="6676" y="7522"/>
                    <a:pt x="6676" y="7737"/>
                  </a:cubicBezTo>
                  <a:cubicBezTo>
                    <a:pt x="6676" y="7737"/>
                    <a:pt x="6676" y="7737"/>
                    <a:pt x="6676" y="7737"/>
                  </a:cubicBezTo>
                  <a:cubicBezTo>
                    <a:pt x="6676" y="7952"/>
                    <a:pt x="7265" y="8167"/>
                    <a:pt x="7265" y="8275"/>
                  </a:cubicBezTo>
                  <a:cubicBezTo>
                    <a:pt x="7462" y="8812"/>
                    <a:pt x="8051" y="9134"/>
                    <a:pt x="8247" y="9349"/>
                  </a:cubicBezTo>
                  <a:cubicBezTo>
                    <a:pt x="8444" y="9349"/>
                    <a:pt x="8444" y="9349"/>
                    <a:pt x="8444" y="9349"/>
                  </a:cubicBezTo>
                  <a:cubicBezTo>
                    <a:pt x="8247" y="9564"/>
                    <a:pt x="8836" y="9564"/>
                    <a:pt x="8836" y="9672"/>
                  </a:cubicBezTo>
                  <a:cubicBezTo>
                    <a:pt x="8836" y="9672"/>
                    <a:pt x="8836" y="9994"/>
                    <a:pt x="8836" y="9672"/>
                  </a:cubicBezTo>
                  <a:cubicBezTo>
                    <a:pt x="8836" y="9994"/>
                    <a:pt x="9229" y="10101"/>
                    <a:pt x="9033" y="10209"/>
                  </a:cubicBezTo>
                  <a:cubicBezTo>
                    <a:pt x="9033" y="10209"/>
                    <a:pt x="9033" y="10209"/>
                    <a:pt x="9033" y="10209"/>
                  </a:cubicBezTo>
                  <a:cubicBezTo>
                    <a:pt x="9229" y="10209"/>
                    <a:pt x="9229" y="10424"/>
                    <a:pt x="9622" y="10531"/>
                  </a:cubicBezTo>
                  <a:cubicBezTo>
                    <a:pt x="9622" y="10424"/>
                    <a:pt x="9622" y="10424"/>
                    <a:pt x="9622" y="10424"/>
                  </a:cubicBezTo>
                  <a:cubicBezTo>
                    <a:pt x="9818" y="10424"/>
                    <a:pt x="9622" y="10639"/>
                    <a:pt x="9818" y="10531"/>
                  </a:cubicBezTo>
                  <a:cubicBezTo>
                    <a:pt x="9818" y="10531"/>
                    <a:pt x="9622" y="10639"/>
                    <a:pt x="9622" y="10531"/>
                  </a:cubicBezTo>
                  <a:cubicBezTo>
                    <a:pt x="10015" y="10746"/>
                    <a:pt x="10015" y="11069"/>
                    <a:pt x="10604" y="11606"/>
                  </a:cubicBezTo>
                  <a:cubicBezTo>
                    <a:pt x="10996" y="11821"/>
                    <a:pt x="10996" y="11499"/>
                    <a:pt x="10996" y="11606"/>
                  </a:cubicBezTo>
                  <a:cubicBezTo>
                    <a:pt x="10996" y="11606"/>
                    <a:pt x="10800" y="11821"/>
                    <a:pt x="10996" y="11606"/>
                  </a:cubicBezTo>
                  <a:cubicBezTo>
                    <a:pt x="10996" y="11821"/>
                    <a:pt x="11389" y="11606"/>
                    <a:pt x="11389" y="11821"/>
                  </a:cubicBezTo>
                  <a:cubicBezTo>
                    <a:pt x="10996" y="11821"/>
                    <a:pt x="11389" y="11821"/>
                    <a:pt x="10996" y="11928"/>
                  </a:cubicBezTo>
                  <a:cubicBezTo>
                    <a:pt x="11389" y="11928"/>
                    <a:pt x="11585" y="11928"/>
                    <a:pt x="11585" y="12036"/>
                  </a:cubicBezTo>
                  <a:cubicBezTo>
                    <a:pt x="11585" y="12036"/>
                    <a:pt x="11585" y="12036"/>
                    <a:pt x="11585" y="12036"/>
                  </a:cubicBezTo>
                  <a:cubicBezTo>
                    <a:pt x="11389" y="12143"/>
                    <a:pt x="11585" y="12358"/>
                    <a:pt x="11585" y="12466"/>
                  </a:cubicBezTo>
                  <a:cubicBezTo>
                    <a:pt x="12175" y="13325"/>
                    <a:pt x="12567" y="13863"/>
                    <a:pt x="13353" y="14615"/>
                  </a:cubicBezTo>
                  <a:cubicBezTo>
                    <a:pt x="14138" y="15152"/>
                    <a:pt x="14335" y="16012"/>
                    <a:pt x="15120" y="16549"/>
                  </a:cubicBezTo>
                  <a:cubicBezTo>
                    <a:pt x="15905" y="16549"/>
                    <a:pt x="15905" y="16549"/>
                    <a:pt x="15905" y="16764"/>
                  </a:cubicBezTo>
                  <a:cubicBezTo>
                    <a:pt x="15905" y="16657"/>
                    <a:pt x="15905" y="16657"/>
                    <a:pt x="15905" y="16657"/>
                  </a:cubicBezTo>
                  <a:cubicBezTo>
                    <a:pt x="15905" y="16764"/>
                    <a:pt x="16298" y="16764"/>
                    <a:pt x="15905" y="17087"/>
                  </a:cubicBezTo>
                  <a:cubicBezTo>
                    <a:pt x="16298" y="17194"/>
                    <a:pt x="16495" y="17516"/>
                    <a:pt x="16691" y="17624"/>
                  </a:cubicBezTo>
                  <a:cubicBezTo>
                    <a:pt x="16691" y="17624"/>
                    <a:pt x="16691" y="17624"/>
                    <a:pt x="16691" y="17624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691" y="17839"/>
                    <a:pt x="16691" y="17839"/>
                    <a:pt x="16691" y="17839"/>
                  </a:cubicBezTo>
                  <a:cubicBezTo>
                    <a:pt x="16887" y="18591"/>
                    <a:pt x="18065" y="19021"/>
                    <a:pt x="18851" y="19666"/>
                  </a:cubicBezTo>
                  <a:cubicBezTo>
                    <a:pt x="19047" y="19773"/>
                    <a:pt x="19047" y="19988"/>
                    <a:pt x="19244" y="20203"/>
                  </a:cubicBezTo>
                  <a:cubicBezTo>
                    <a:pt x="19833" y="20633"/>
                    <a:pt x="20618" y="20848"/>
                    <a:pt x="20815" y="21600"/>
                  </a:cubicBezTo>
                  <a:cubicBezTo>
                    <a:pt x="20815" y="21600"/>
                    <a:pt x="21404" y="21170"/>
                    <a:pt x="21404" y="21063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8" name="شكل حر 142"/>
            <p:cNvSpPr/>
            <p:nvPr/>
          </p:nvSpPr>
          <p:spPr>
            <a:xfrm flipH="1">
              <a:off x="392894" y="2167860"/>
              <a:ext cx="320308" cy="600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600" fill="norm" stroke="1" extrusionOk="0">
                  <a:moveTo>
                    <a:pt x="21402" y="21172"/>
                  </a:moveTo>
                  <a:cubicBezTo>
                    <a:pt x="21600" y="20851"/>
                    <a:pt x="20807" y="20745"/>
                    <a:pt x="20807" y="20103"/>
                  </a:cubicBezTo>
                  <a:cubicBezTo>
                    <a:pt x="20807" y="20103"/>
                    <a:pt x="20411" y="20317"/>
                    <a:pt x="20411" y="20103"/>
                  </a:cubicBezTo>
                  <a:cubicBezTo>
                    <a:pt x="20411" y="19889"/>
                    <a:pt x="19817" y="19461"/>
                    <a:pt x="19420" y="19354"/>
                  </a:cubicBezTo>
                  <a:cubicBezTo>
                    <a:pt x="19420" y="19354"/>
                    <a:pt x="19420" y="19354"/>
                    <a:pt x="19420" y="19354"/>
                  </a:cubicBezTo>
                  <a:cubicBezTo>
                    <a:pt x="19024" y="19354"/>
                    <a:pt x="19420" y="19034"/>
                    <a:pt x="19024" y="18927"/>
                  </a:cubicBezTo>
                  <a:cubicBezTo>
                    <a:pt x="19024" y="19034"/>
                    <a:pt x="19024" y="19034"/>
                    <a:pt x="19024" y="19034"/>
                  </a:cubicBezTo>
                  <a:cubicBezTo>
                    <a:pt x="19024" y="18927"/>
                    <a:pt x="19024" y="18927"/>
                    <a:pt x="19024" y="18713"/>
                  </a:cubicBezTo>
                  <a:cubicBezTo>
                    <a:pt x="18826" y="18927"/>
                    <a:pt x="18826" y="18927"/>
                    <a:pt x="18826" y="18927"/>
                  </a:cubicBezTo>
                  <a:cubicBezTo>
                    <a:pt x="18826" y="18713"/>
                    <a:pt x="18826" y="18713"/>
                    <a:pt x="18826" y="18713"/>
                  </a:cubicBezTo>
                  <a:cubicBezTo>
                    <a:pt x="19024" y="18606"/>
                    <a:pt x="18628" y="18499"/>
                    <a:pt x="18826" y="18392"/>
                  </a:cubicBezTo>
                  <a:cubicBezTo>
                    <a:pt x="18628" y="18392"/>
                    <a:pt x="18628" y="18392"/>
                    <a:pt x="18628" y="18392"/>
                  </a:cubicBezTo>
                  <a:cubicBezTo>
                    <a:pt x="18628" y="18071"/>
                    <a:pt x="18231" y="17964"/>
                    <a:pt x="18033" y="17537"/>
                  </a:cubicBezTo>
                  <a:cubicBezTo>
                    <a:pt x="18033" y="17537"/>
                    <a:pt x="18033" y="17537"/>
                    <a:pt x="18033" y="17537"/>
                  </a:cubicBezTo>
                  <a:cubicBezTo>
                    <a:pt x="18033" y="17323"/>
                    <a:pt x="18033" y="17323"/>
                    <a:pt x="18033" y="17323"/>
                  </a:cubicBezTo>
                  <a:cubicBezTo>
                    <a:pt x="17439" y="17323"/>
                    <a:pt x="18033" y="17216"/>
                    <a:pt x="17439" y="17109"/>
                  </a:cubicBezTo>
                  <a:cubicBezTo>
                    <a:pt x="17439" y="17109"/>
                    <a:pt x="17439" y="17109"/>
                    <a:pt x="17439" y="17109"/>
                  </a:cubicBezTo>
                  <a:cubicBezTo>
                    <a:pt x="18033" y="17109"/>
                    <a:pt x="17439" y="17109"/>
                    <a:pt x="17439" y="16895"/>
                  </a:cubicBezTo>
                  <a:cubicBezTo>
                    <a:pt x="17439" y="16895"/>
                    <a:pt x="17439" y="16895"/>
                    <a:pt x="17439" y="16895"/>
                  </a:cubicBezTo>
                  <a:cubicBezTo>
                    <a:pt x="17439" y="16895"/>
                    <a:pt x="17240" y="16895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788"/>
                    <a:pt x="17240" y="16788"/>
                    <a:pt x="17240" y="16788"/>
                  </a:cubicBezTo>
                  <a:cubicBezTo>
                    <a:pt x="17240" y="16681"/>
                    <a:pt x="17042" y="16681"/>
                    <a:pt x="17240" y="16574"/>
                  </a:cubicBezTo>
                  <a:cubicBezTo>
                    <a:pt x="17042" y="16681"/>
                    <a:pt x="17240" y="16681"/>
                    <a:pt x="17042" y="16681"/>
                  </a:cubicBezTo>
                  <a:cubicBezTo>
                    <a:pt x="16844" y="16360"/>
                    <a:pt x="16448" y="15933"/>
                    <a:pt x="16250" y="15505"/>
                  </a:cubicBezTo>
                  <a:cubicBezTo>
                    <a:pt x="16051" y="15505"/>
                    <a:pt x="16051" y="15505"/>
                    <a:pt x="16051" y="15505"/>
                  </a:cubicBezTo>
                  <a:cubicBezTo>
                    <a:pt x="16051" y="15505"/>
                    <a:pt x="15655" y="15398"/>
                    <a:pt x="16051" y="15398"/>
                  </a:cubicBezTo>
                  <a:cubicBezTo>
                    <a:pt x="15655" y="15398"/>
                    <a:pt x="15655" y="15398"/>
                    <a:pt x="15655" y="15398"/>
                  </a:cubicBezTo>
                  <a:cubicBezTo>
                    <a:pt x="15655" y="15398"/>
                    <a:pt x="16051" y="15291"/>
                    <a:pt x="15655" y="15291"/>
                  </a:cubicBezTo>
                  <a:cubicBezTo>
                    <a:pt x="15655" y="15291"/>
                    <a:pt x="15655" y="15291"/>
                    <a:pt x="15655" y="15291"/>
                  </a:cubicBezTo>
                  <a:cubicBezTo>
                    <a:pt x="15457" y="15077"/>
                    <a:pt x="15457" y="15077"/>
                    <a:pt x="15457" y="15077"/>
                  </a:cubicBezTo>
                  <a:cubicBezTo>
                    <a:pt x="15457" y="15077"/>
                    <a:pt x="15457" y="15077"/>
                    <a:pt x="15457" y="15077"/>
                  </a:cubicBezTo>
                  <a:cubicBezTo>
                    <a:pt x="15457" y="14970"/>
                    <a:pt x="14862" y="14970"/>
                    <a:pt x="15457" y="14970"/>
                  </a:cubicBezTo>
                  <a:cubicBezTo>
                    <a:pt x="14862" y="14970"/>
                    <a:pt x="14862" y="14970"/>
                    <a:pt x="14862" y="14970"/>
                  </a:cubicBezTo>
                  <a:cubicBezTo>
                    <a:pt x="14664" y="14970"/>
                    <a:pt x="15457" y="14756"/>
                    <a:pt x="14862" y="14756"/>
                  </a:cubicBezTo>
                  <a:cubicBezTo>
                    <a:pt x="14862" y="14756"/>
                    <a:pt x="14862" y="14756"/>
                    <a:pt x="14862" y="14756"/>
                  </a:cubicBezTo>
                  <a:cubicBezTo>
                    <a:pt x="14862" y="14543"/>
                    <a:pt x="14862" y="14543"/>
                    <a:pt x="14862" y="14436"/>
                  </a:cubicBezTo>
                  <a:cubicBezTo>
                    <a:pt x="14862" y="14436"/>
                    <a:pt x="14862" y="14436"/>
                    <a:pt x="14862" y="14436"/>
                  </a:cubicBezTo>
                  <a:cubicBezTo>
                    <a:pt x="14664" y="14436"/>
                    <a:pt x="14664" y="14329"/>
                    <a:pt x="14664" y="14115"/>
                  </a:cubicBezTo>
                  <a:cubicBezTo>
                    <a:pt x="14466" y="14115"/>
                    <a:pt x="14466" y="14329"/>
                    <a:pt x="14466" y="14115"/>
                  </a:cubicBezTo>
                  <a:cubicBezTo>
                    <a:pt x="14466" y="14115"/>
                    <a:pt x="14268" y="14008"/>
                    <a:pt x="14466" y="14008"/>
                  </a:cubicBezTo>
                  <a:cubicBezTo>
                    <a:pt x="14466" y="13901"/>
                    <a:pt x="14268" y="13901"/>
                    <a:pt x="14268" y="13687"/>
                  </a:cubicBezTo>
                  <a:cubicBezTo>
                    <a:pt x="14268" y="13901"/>
                    <a:pt x="13872" y="13687"/>
                    <a:pt x="13872" y="13901"/>
                  </a:cubicBezTo>
                  <a:cubicBezTo>
                    <a:pt x="13872" y="13901"/>
                    <a:pt x="13872" y="13901"/>
                    <a:pt x="13872" y="13901"/>
                  </a:cubicBezTo>
                  <a:cubicBezTo>
                    <a:pt x="13673" y="13901"/>
                    <a:pt x="13872" y="13901"/>
                    <a:pt x="13872" y="13901"/>
                  </a:cubicBezTo>
                  <a:cubicBezTo>
                    <a:pt x="13673" y="13901"/>
                    <a:pt x="13673" y="13687"/>
                    <a:pt x="13673" y="13687"/>
                  </a:cubicBezTo>
                  <a:cubicBezTo>
                    <a:pt x="13673" y="13580"/>
                    <a:pt x="13872" y="13259"/>
                    <a:pt x="13872" y="13259"/>
                  </a:cubicBezTo>
                  <a:cubicBezTo>
                    <a:pt x="13673" y="13259"/>
                    <a:pt x="13673" y="13259"/>
                    <a:pt x="13673" y="13259"/>
                  </a:cubicBezTo>
                  <a:cubicBezTo>
                    <a:pt x="13872" y="13152"/>
                    <a:pt x="13872" y="13152"/>
                    <a:pt x="13872" y="13152"/>
                  </a:cubicBezTo>
                  <a:cubicBezTo>
                    <a:pt x="13872" y="13046"/>
                    <a:pt x="13673" y="13152"/>
                    <a:pt x="13673" y="13046"/>
                  </a:cubicBezTo>
                  <a:cubicBezTo>
                    <a:pt x="13673" y="13046"/>
                    <a:pt x="13673" y="13046"/>
                    <a:pt x="13872" y="13046"/>
                  </a:cubicBezTo>
                  <a:cubicBezTo>
                    <a:pt x="13673" y="13046"/>
                    <a:pt x="13673" y="12939"/>
                    <a:pt x="13475" y="12939"/>
                  </a:cubicBezTo>
                  <a:cubicBezTo>
                    <a:pt x="13475" y="13046"/>
                    <a:pt x="13475" y="13046"/>
                    <a:pt x="13475" y="13046"/>
                  </a:cubicBezTo>
                  <a:cubicBezTo>
                    <a:pt x="13475" y="12939"/>
                    <a:pt x="13475" y="12939"/>
                    <a:pt x="13475" y="12939"/>
                  </a:cubicBezTo>
                  <a:cubicBezTo>
                    <a:pt x="13475" y="12939"/>
                    <a:pt x="13475" y="12939"/>
                    <a:pt x="13475" y="12939"/>
                  </a:cubicBezTo>
                  <a:cubicBezTo>
                    <a:pt x="13079" y="12725"/>
                    <a:pt x="13475" y="12725"/>
                    <a:pt x="13475" y="12725"/>
                  </a:cubicBezTo>
                  <a:cubicBezTo>
                    <a:pt x="13475" y="12725"/>
                    <a:pt x="13475" y="12725"/>
                    <a:pt x="13475" y="12725"/>
                  </a:cubicBezTo>
                  <a:cubicBezTo>
                    <a:pt x="13475" y="12618"/>
                    <a:pt x="13475" y="12618"/>
                    <a:pt x="13475" y="12618"/>
                  </a:cubicBezTo>
                  <a:cubicBezTo>
                    <a:pt x="13475" y="12618"/>
                    <a:pt x="13475" y="12618"/>
                    <a:pt x="13475" y="12618"/>
                  </a:cubicBezTo>
                  <a:cubicBezTo>
                    <a:pt x="13475" y="12511"/>
                    <a:pt x="13475" y="12511"/>
                    <a:pt x="13475" y="12297"/>
                  </a:cubicBezTo>
                  <a:cubicBezTo>
                    <a:pt x="13079" y="12297"/>
                    <a:pt x="13079" y="12297"/>
                    <a:pt x="13079" y="12297"/>
                  </a:cubicBezTo>
                  <a:cubicBezTo>
                    <a:pt x="12881" y="12297"/>
                    <a:pt x="13079" y="11869"/>
                    <a:pt x="12881" y="11869"/>
                  </a:cubicBezTo>
                  <a:cubicBezTo>
                    <a:pt x="13079" y="11869"/>
                    <a:pt x="13079" y="11869"/>
                    <a:pt x="13079" y="11869"/>
                  </a:cubicBezTo>
                  <a:cubicBezTo>
                    <a:pt x="12881" y="11869"/>
                    <a:pt x="12881" y="11869"/>
                    <a:pt x="12881" y="11869"/>
                  </a:cubicBezTo>
                  <a:cubicBezTo>
                    <a:pt x="12683" y="11869"/>
                    <a:pt x="12881" y="11762"/>
                    <a:pt x="12881" y="11762"/>
                  </a:cubicBezTo>
                  <a:cubicBezTo>
                    <a:pt x="12881" y="11762"/>
                    <a:pt x="12881" y="11762"/>
                    <a:pt x="12881" y="11762"/>
                  </a:cubicBezTo>
                  <a:cubicBezTo>
                    <a:pt x="12881" y="11762"/>
                    <a:pt x="12683" y="11549"/>
                    <a:pt x="12088" y="11335"/>
                  </a:cubicBezTo>
                  <a:cubicBezTo>
                    <a:pt x="12683" y="11335"/>
                    <a:pt x="12683" y="11228"/>
                    <a:pt x="12683" y="11228"/>
                  </a:cubicBezTo>
                  <a:cubicBezTo>
                    <a:pt x="12088" y="11335"/>
                    <a:pt x="12088" y="11335"/>
                    <a:pt x="12088" y="11335"/>
                  </a:cubicBezTo>
                  <a:cubicBezTo>
                    <a:pt x="12088" y="11228"/>
                    <a:pt x="12088" y="11228"/>
                    <a:pt x="12088" y="11228"/>
                  </a:cubicBezTo>
                  <a:cubicBezTo>
                    <a:pt x="12088" y="11121"/>
                    <a:pt x="12088" y="11549"/>
                    <a:pt x="12088" y="11335"/>
                  </a:cubicBezTo>
                  <a:cubicBezTo>
                    <a:pt x="12088" y="11228"/>
                    <a:pt x="12088" y="11228"/>
                    <a:pt x="12088" y="11228"/>
                  </a:cubicBezTo>
                  <a:cubicBezTo>
                    <a:pt x="12088" y="11228"/>
                    <a:pt x="12088" y="11121"/>
                    <a:pt x="11890" y="11121"/>
                  </a:cubicBezTo>
                  <a:cubicBezTo>
                    <a:pt x="11890" y="11228"/>
                    <a:pt x="11890" y="11228"/>
                    <a:pt x="11890" y="11228"/>
                  </a:cubicBezTo>
                  <a:cubicBezTo>
                    <a:pt x="11890" y="11121"/>
                    <a:pt x="11890" y="11121"/>
                    <a:pt x="11890" y="11121"/>
                  </a:cubicBezTo>
                  <a:cubicBezTo>
                    <a:pt x="11890" y="10907"/>
                    <a:pt x="11890" y="10907"/>
                    <a:pt x="11890" y="10907"/>
                  </a:cubicBezTo>
                  <a:cubicBezTo>
                    <a:pt x="11890" y="10907"/>
                    <a:pt x="11890" y="10907"/>
                    <a:pt x="11890" y="10907"/>
                  </a:cubicBezTo>
                  <a:cubicBezTo>
                    <a:pt x="11890" y="10907"/>
                    <a:pt x="11890" y="10800"/>
                    <a:pt x="11692" y="10800"/>
                  </a:cubicBezTo>
                  <a:cubicBezTo>
                    <a:pt x="11692" y="10907"/>
                    <a:pt x="11692" y="10907"/>
                    <a:pt x="11692" y="10907"/>
                  </a:cubicBezTo>
                  <a:cubicBezTo>
                    <a:pt x="11692" y="10800"/>
                    <a:pt x="11692" y="10800"/>
                    <a:pt x="11692" y="10800"/>
                  </a:cubicBezTo>
                  <a:cubicBezTo>
                    <a:pt x="11692" y="10800"/>
                    <a:pt x="11692" y="10800"/>
                    <a:pt x="11692" y="10800"/>
                  </a:cubicBezTo>
                  <a:cubicBezTo>
                    <a:pt x="11890" y="10479"/>
                    <a:pt x="11692" y="10479"/>
                    <a:pt x="11692" y="10479"/>
                  </a:cubicBezTo>
                  <a:cubicBezTo>
                    <a:pt x="11295" y="10372"/>
                    <a:pt x="11295" y="10265"/>
                    <a:pt x="11295" y="10372"/>
                  </a:cubicBezTo>
                  <a:cubicBezTo>
                    <a:pt x="11295" y="10265"/>
                    <a:pt x="11295" y="10265"/>
                    <a:pt x="11097" y="10051"/>
                  </a:cubicBezTo>
                  <a:cubicBezTo>
                    <a:pt x="11097" y="10051"/>
                    <a:pt x="11097" y="10051"/>
                    <a:pt x="11097" y="10265"/>
                  </a:cubicBezTo>
                  <a:cubicBezTo>
                    <a:pt x="11097" y="10051"/>
                    <a:pt x="11097" y="10051"/>
                    <a:pt x="11097" y="10051"/>
                  </a:cubicBezTo>
                  <a:cubicBezTo>
                    <a:pt x="10899" y="10051"/>
                    <a:pt x="10899" y="10051"/>
                    <a:pt x="10899" y="10051"/>
                  </a:cubicBezTo>
                  <a:cubicBezTo>
                    <a:pt x="10899" y="9945"/>
                    <a:pt x="10899" y="9945"/>
                    <a:pt x="11097" y="9945"/>
                  </a:cubicBezTo>
                  <a:cubicBezTo>
                    <a:pt x="10899" y="9945"/>
                    <a:pt x="11097" y="9731"/>
                    <a:pt x="10899" y="9731"/>
                  </a:cubicBezTo>
                  <a:cubicBezTo>
                    <a:pt x="10503" y="9838"/>
                    <a:pt x="10503" y="9838"/>
                    <a:pt x="10503" y="9838"/>
                  </a:cubicBezTo>
                  <a:cubicBezTo>
                    <a:pt x="10305" y="9838"/>
                    <a:pt x="10503" y="9731"/>
                    <a:pt x="10503" y="9731"/>
                  </a:cubicBezTo>
                  <a:cubicBezTo>
                    <a:pt x="10503" y="9517"/>
                    <a:pt x="10503" y="9517"/>
                    <a:pt x="10503" y="9517"/>
                  </a:cubicBezTo>
                  <a:cubicBezTo>
                    <a:pt x="10503" y="9517"/>
                    <a:pt x="10503" y="9410"/>
                    <a:pt x="10503" y="9517"/>
                  </a:cubicBezTo>
                  <a:cubicBezTo>
                    <a:pt x="10503" y="9410"/>
                    <a:pt x="10305" y="9410"/>
                    <a:pt x="10503" y="9410"/>
                  </a:cubicBezTo>
                  <a:cubicBezTo>
                    <a:pt x="10305" y="9303"/>
                    <a:pt x="10305" y="8982"/>
                    <a:pt x="9512" y="8982"/>
                  </a:cubicBezTo>
                  <a:cubicBezTo>
                    <a:pt x="9512" y="8875"/>
                    <a:pt x="9512" y="8875"/>
                    <a:pt x="9512" y="8875"/>
                  </a:cubicBezTo>
                  <a:cubicBezTo>
                    <a:pt x="10106" y="8875"/>
                    <a:pt x="9512" y="8982"/>
                    <a:pt x="10106" y="8875"/>
                  </a:cubicBezTo>
                  <a:cubicBezTo>
                    <a:pt x="10106" y="8875"/>
                    <a:pt x="10106" y="8875"/>
                    <a:pt x="10106" y="8875"/>
                  </a:cubicBezTo>
                  <a:cubicBezTo>
                    <a:pt x="9512" y="8875"/>
                    <a:pt x="9512" y="8875"/>
                    <a:pt x="9512" y="8875"/>
                  </a:cubicBezTo>
                  <a:cubicBezTo>
                    <a:pt x="9314" y="8875"/>
                    <a:pt x="10106" y="8661"/>
                    <a:pt x="9512" y="8554"/>
                  </a:cubicBezTo>
                  <a:cubicBezTo>
                    <a:pt x="9512" y="8661"/>
                    <a:pt x="9512" y="8661"/>
                    <a:pt x="9512" y="8554"/>
                  </a:cubicBezTo>
                  <a:cubicBezTo>
                    <a:pt x="9512" y="8554"/>
                    <a:pt x="9512" y="8554"/>
                    <a:pt x="9512" y="8554"/>
                  </a:cubicBezTo>
                  <a:cubicBezTo>
                    <a:pt x="9314" y="8448"/>
                    <a:pt x="9314" y="8554"/>
                    <a:pt x="9116" y="8554"/>
                  </a:cubicBezTo>
                  <a:cubicBezTo>
                    <a:pt x="9116" y="8554"/>
                    <a:pt x="9116" y="8448"/>
                    <a:pt x="9314" y="8448"/>
                  </a:cubicBezTo>
                  <a:cubicBezTo>
                    <a:pt x="9116" y="8448"/>
                    <a:pt x="9116" y="8448"/>
                    <a:pt x="9116" y="8448"/>
                  </a:cubicBezTo>
                  <a:cubicBezTo>
                    <a:pt x="9116" y="8448"/>
                    <a:pt x="9116" y="8448"/>
                    <a:pt x="9116" y="8234"/>
                  </a:cubicBezTo>
                  <a:cubicBezTo>
                    <a:pt x="9116" y="8448"/>
                    <a:pt x="9116" y="8448"/>
                    <a:pt x="9116" y="8448"/>
                  </a:cubicBezTo>
                  <a:cubicBezTo>
                    <a:pt x="9116" y="8234"/>
                    <a:pt x="9116" y="8234"/>
                    <a:pt x="9116" y="8234"/>
                  </a:cubicBezTo>
                  <a:cubicBezTo>
                    <a:pt x="9116" y="8234"/>
                    <a:pt x="9116" y="8234"/>
                    <a:pt x="9116" y="8234"/>
                  </a:cubicBezTo>
                  <a:cubicBezTo>
                    <a:pt x="9314" y="8234"/>
                    <a:pt x="9116" y="8234"/>
                    <a:pt x="9314" y="8234"/>
                  </a:cubicBezTo>
                  <a:cubicBezTo>
                    <a:pt x="9116" y="8234"/>
                    <a:pt x="9116" y="8127"/>
                    <a:pt x="9116" y="8127"/>
                  </a:cubicBezTo>
                  <a:cubicBezTo>
                    <a:pt x="9116" y="8127"/>
                    <a:pt x="9116" y="8127"/>
                    <a:pt x="9116" y="8127"/>
                  </a:cubicBezTo>
                  <a:cubicBezTo>
                    <a:pt x="9116" y="8127"/>
                    <a:pt x="9116" y="8020"/>
                    <a:pt x="8719" y="8127"/>
                  </a:cubicBezTo>
                  <a:cubicBezTo>
                    <a:pt x="9116" y="8127"/>
                    <a:pt x="9116" y="8127"/>
                    <a:pt x="9116" y="8127"/>
                  </a:cubicBezTo>
                  <a:cubicBezTo>
                    <a:pt x="8719" y="8127"/>
                    <a:pt x="8719" y="8127"/>
                    <a:pt x="8719" y="8127"/>
                  </a:cubicBezTo>
                  <a:cubicBezTo>
                    <a:pt x="8719" y="8020"/>
                    <a:pt x="9116" y="8020"/>
                    <a:pt x="9116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8020"/>
                    <a:pt x="8719" y="8020"/>
                    <a:pt x="8719" y="8020"/>
                  </a:cubicBezTo>
                  <a:cubicBezTo>
                    <a:pt x="8719" y="7913"/>
                    <a:pt x="8719" y="7913"/>
                    <a:pt x="8719" y="7913"/>
                  </a:cubicBezTo>
                  <a:cubicBezTo>
                    <a:pt x="8719" y="7592"/>
                    <a:pt x="8719" y="7592"/>
                    <a:pt x="8521" y="7592"/>
                  </a:cubicBezTo>
                  <a:cubicBezTo>
                    <a:pt x="8521" y="7592"/>
                    <a:pt x="8521" y="7592"/>
                    <a:pt x="8521" y="7592"/>
                  </a:cubicBezTo>
                  <a:cubicBezTo>
                    <a:pt x="8521" y="7592"/>
                    <a:pt x="8521" y="7592"/>
                    <a:pt x="8521" y="7485"/>
                  </a:cubicBezTo>
                  <a:cubicBezTo>
                    <a:pt x="8521" y="7485"/>
                    <a:pt x="8521" y="7485"/>
                    <a:pt x="8521" y="7485"/>
                  </a:cubicBezTo>
                  <a:cubicBezTo>
                    <a:pt x="8521" y="7485"/>
                    <a:pt x="8521" y="7485"/>
                    <a:pt x="8521" y="7271"/>
                  </a:cubicBezTo>
                  <a:cubicBezTo>
                    <a:pt x="8323" y="7271"/>
                    <a:pt x="7927" y="7485"/>
                    <a:pt x="7927" y="7485"/>
                  </a:cubicBezTo>
                  <a:cubicBezTo>
                    <a:pt x="7927" y="7271"/>
                    <a:pt x="8323" y="7164"/>
                    <a:pt x="8323" y="7164"/>
                  </a:cubicBezTo>
                  <a:cubicBezTo>
                    <a:pt x="8323" y="7164"/>
                    <a:pt x="8323" y="7057"/>
                    <a:pt x="7927" y="6844"/>
                  </a:cubicBezTo>
                  <a:cubicBezTo>
                    <a:pt x="7927" y="6844"/>
                    <a:pt x="7927" y="6844"/>
                    <a:pt x="7927" y="6844"/>
                  </a:cubicBezTo>
                  <a:cubicBezTo>
                    <a:pt x="7728" y="6737"/>
                    <a:pt x="7927" y="6630"/>
                    <a:pt x="7530" y="6523"/>
                  </a:cubicBezTo>
                  <a:cubicBezTo>
                    <a:pt x="7530" y="6630"/>
                    <a:pt x="7530" y="6630"/>
                    <a:pt x="7332" y="6630"/>
                  </a:cubicBezTo>
                  <a:cubicBezTo>
                    <a:pt x="7530" y="6523"/>
                    <a:pt x="7332" y="6630"/>
                    <a:pt x="7530" y="6523"/>
                  </a:cubicBezTo>
                  <a:cubicBezTo>
                    <a:pt x="7530" y="6523"/>
                    <a:pt x="7530" y="6523"/>
                    <a:pt x="7530" y="6523"/>
                  </a:cubicBezTo>
                  <a:cubicBezTo>
                    <a:pt x="7530" y="6202"/>
                    <a:pt x="7530" y="6095"/>
                    <a:pt x="7332" y="6095"/>
                  </a:cubicBezTo>
                  <a:cubicBezTo>
                    <a:pt x="7530" y="6095"/>
                    <a:pt x="7530" y="6095"/>
                    <a:pt x="7530" y="6095"/>
                  </a:cubicBezTo>
                  <a:cubicBezTo>
                    <a:pt x="7332" y="6095"/>
                    <a:pt x="7332" y="6095"/>
                    <a:pt x="7332" y="6095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7332" y="5881"/>
                    <a:pt x="7332" y="5881"/>
                    <a:pt x="7332" y="5881"/>
                  </a:cubicBezTo>
                  <a:cubicBezTo>
                    <a:pt x="6738" y="5881"/>
                    <a:pt x="6738" y="5881"/>
                    <a:pt x="6738" y="5881"/>
                  </a:cubicBezTo>
                  <a:cubicBezTo>
                    <a:pt x="6738" y="5774"/>
                    <a:pt x="7332" y="5667"/>
                    <a:pt x="6738" y="5667"/>
                  </a:cubicBezTo>
                  <a:cubicBezTo>
                    <a:pt x="6539" y="5667"/>
                    <a:pt x="6539" y="5667"/>
                    <a:pt x="6539" y="5667"/>
                  </a:cubicBezTo>
                  <a:cubicBezTo>
                    <a:pt x="6738" y="5667"/>
                    <a:pt x="6738" y="5667"/>
                    <a:pt x="6738" y="5667"/>
                  </a:cubicBezTo>
                  <a:cubicBezTo>
                    <a:pt x="6539" y="5453"/>
                    <a:pt x="6539" y="5453"/>
                    <a:pt x="6143" y="5453"/>
                  </a:cubicBezTo>
                  <a:cubicBezTo>
                    <a:pt x="6539" y="5240"/>
                    <a:pt x="6143" y="5026"/>
                    <a:pt x="5945" y="4705"/>
                  </a:cubicBezTo>
                  <a:cubicBezTo>
                    <a:pt x="5945" y="4812"/>
                    <a:pt x="5945" y="4812"/>
                    <a:pt x="5945" y="4812"/>
                  </a:cubicBezTo>
                  <a:cubicBezTo>
                    <a:pt x="5945" y="4705"/>
                    <a:pt x="5945" y="4705"/>
                    <a:pt x="5945" y="4705"/>
                  </a:cubicBezTo>
                  <a:cubicBezTo>
                    <a:pt x="5945" y="4705"/>
                    <a:pt x="5747" y="4705"/>
                    <a:pt x="5747" y="4812"/>
                  </a:cubicBezTo>
                  <a:cubicBezTo>
                    <a:pt x="5747" y="4705"/>
                    <a:pt x="5747" y="4705"/>
                    <a:pt x="5747" y="4491"/>
                  </a:cubicBezTo>
                  <a:cubicBezTo>
                    <a:pt x="5945" y="4491"/>
                    <a:pt x="5747" y="4705"/>
                    <a:pt x="5945" y="4491"/>
                  </a:cubicBezTo>
                  <a:cubicBezTo>
                    <a:pt x="5945" y="4491"/>
                    <a:pt x="5747" y="4491"/>
                    <a:pt x="5945" y="4384"/>
                  </a:cubicBezTo>
                  <a:cubicBezTo>
                    <a:pt x="5747" y="4384"/>
                    <a:pt x="5747" y="4491"/>
                    <a:pt x="5747" y="4491"/>
                  </a:cubicBezTo>
                  <a:cubicBezTo>
                    <a:pt x="5747" y="4384"/>
                    <a:pt x="5747" y="4384"/>
                    <a:pt x="5747" y="4384"/>
                  </a:cubicBezTo>
                  <a:cubicBezTo>
                    <a:pt x="5350" y="4384"/>
                    <a:pt x="5350" y="4705"/>
                    <a:pt x="5152" y="4705"/>
                  </a:cubicBezTo>
                  <a:cubicBezTo>
                    <a:pt x="5152" y="4705"/>
                    <a:pt x="5152" y="4705"/>
                    <a:pt x="5152" y="4705"/>
                  </a:cubicBezTo>
                  <a:cubicBezTo>
                    <a:pt x="4954" y="4705"/>
                    <a:pt x="4954" y="4812"/>
                    <a:pt x="4954" y="4705"/>
                  </a:cubicBezTo>
                  <a:cubicBezTo>
                    <a:pt x="5152" y="4491"/>
                    <a:pt x="5152" y="4491"/>
                    <a:pt x="5152" y="4491"/>
                  </a:cubicBezTo>
                  <a:cubicBezTo>
                    <a:pt x="5152" y="4491"/>
                    <a:pt x="5350" y="4384"/>
                    <a:pt x="5350" y="4277"/>
                  </a:cubicBezTo>
                  <a:cubicBezTo>
                    <a:pt x="5350" y="4384"/>
                    <a:pt x="5350" y="4384"/>
                    <a:pt x="5350" y="4384"/>
                  </a:cubicBezTo>
                  <a:cubicBezTo>
                    <a:pt x="5152" y="4384"/>
                    <a:pt x="5350" y="4277"/>
                    <a:pt x="5152" y="4277"/>
                  </a:cubicBezTo>
                  <a:cubicBezTo>
                    <a:pt x="5350" y="4277"/>
                    <a:pt x="5350" y="4277"/>
                    <a:pt x="5350" y="4277"/>
                  </a:cubicBezTo>
                  <a:cubicBezTo>
                    <a:pt x="5350" y="4063"/>
                    <a:pt x="5350" y="4277"/>
                    <a:pt x="5152" y="4277"/>
                  </a:cubicBezTo>
                  <a:cubicBezTo>
                    <a:pt x="5350" y="4063"/>
                    <a:pt x="5350" y="4063"/>
                    <a:pt x="5350" y="4063"/>
                  </a:cubicBezTo>
                  <a:cubicBezTo>
                    <a:pt x="5747" y="3956"/>
                    <a:pt x="5350" y="4063"/>
                    <a:pt x="5350" y="3956"/>
                  </a:cubicBezTo>
                  <a:cubicBezTo>
                    <a:pt x="5152" y="3956"/>
                    <a:pt x="5152" y="4063"/>
                    <a:pt x="5152" y="4063"/>
                  </a:cubicBezTo>
                  <a:cubicBezTo>
                    <a:pt x="5152" y="4063"/>
                    <a:pt x="5152" y="3956"/>
                    <a:pt x="5350" y="3956"/>
                  </a:cubicBezTo>
                  <a:cubicBezTo>
                    <a:pt x="5152" y="3956"/>
                    <a:pt x="5152" y="3956"/>
                    <a:pt x="5152" y="3956"/>
                  </a:cubicBezTo>
                  <a:cubicBezTo>
                    <a:pt x="4954" y="3956"/>
                    <a:pt x="5152" y="3850"/>
                    <a:pt x="4954" y="3850"/>
                  </a:cubicBezTo>
                  <a:cubicBezTo>
                    <a:pt x="5152" y="3850"/>
                    <a:pt x="5152" y="3850"/>
                    <a:pt x="5152" y="3850"/>
                  </a:cubicBezTo>
                  <a:cubicBezTo>
                    <a:pt x="4954" y="3850"/>
                    <a:pt x="4954" y="3850"/>
                    <a:pt x="4954" y="3850"/>
                  </a:cubicBezTo>
                  <a:cubicBezTo>
                    <a:pt x="4954" y="3850"/>
                    <a:pt x="4954" y="3636"/>
                    <a:pt x="4756" y="3636"/>
                  </a:cubicBezTo>
                  <a:cubicBezTo>
                    <a:pt x="4756" y="3636"/>
                    <a:pt x="4756" y="3529"/>
                    <a:pt x="4954" y="3529"/>
                  </a:cubicBezTo>
                  <a:cubicBezTo>
                    <a:pt x="4954" y="3529"/>
                    <a:pt x="4954" y="3636"/>
                    <a:pt x="5152" y="3636"/>
                  </a:cubicBezTo>
                  <a:cubicBezTo>
                    <a:pt x="4954" y="3636"/>
                    <a:pt x="4954" y="3529"/>
                    <a:pt x="4954" y="3529"/>
                  </a:cubicBezTo>
                  <a:cubicBezTo>
                    <a:pt x="4954" y="3529"/>
                    <a:pt x="4954" y="3529"/>
                    <a:pt x="4954" y="3529"/>
                  </a:cubicBezTo>
                  <a:cubicBezTo>
                    <a:pt x="4954" y="3529"/>
                    <a:pt x="4954" y="3529"/>
                    <a:pt x="4954" y="3208"/>
                  </a:cubicBezTo>
                  <a:cubicBezTo>
                    <a:pt x="4954" y="3208"/>
                    <a:pt x="4954" y="3529"/>
                    <a:pt x="4954" y="3208"/>
                  </a:cubicBezTo>
                  <a:cubicBezTo>
                    <a:pt x="4954" y="3208"/>
                    <a:pt x="4954" y="3208"/>
                    <a:pt x="4954" y="3208"/>
                  </a:cubicBezTo>
                  <a:cubicBezTo>
                    <a:pt x="4954" y="3101"/>
                    <a:pt x="4756" y="3208"/>
                    <a:pt x="4756" y="3208"/>
                  </a:cubicBezTo>
                  <a:cubicBezTo>
                    <a:pt x="4756" y="3208"/>
                    <a:pt x="4756" y="3208"/>
                    <a:pt x="4756" y="3208"/>
                  </a:cubicBezTo>
                  <a:cubicBezTo>
                    <a:pt x="4161" y="3208"/>
                    <a:pt x="4161" y="3208"/>
                    <a:pt x="4161" y="3208"/>
                  </a:cubicBezTo>
                  <a:cubicBezTo>
                    <a:pt x="4756" y="3101"/>
                    <a:pt x="4756" y="3101"/>
                    <a:pt x="4756" y="3101"/>
                  </a:cubicBezTo>
                  <a:cubicBezTo>
                    <a:pt x="4954" y="3101"/>
                    <a:pt x="4756" y="3101"/>
                    <a:pt x="4756" y="3101"/>
                  </a:cubicBezTo>
                  <a:cubicBezTo>
                    <a:pt x="4756" y="3101"/>
                    <a:pt x="4756" y="3101"/>
                    <a:pt x="4756" y="3101"/>
                  </a:cubicBezTo>
                  <a:cubicBezTo>
                    <a:pt x="4161" y="3101"/>
                    <a:pt x="4161" y="3101"/>
                    <a:pt x="4161" y="3101"/>
                  </a:cubicBezTo>
                  <a:cubicBezTo>
                    <a:pt x="4161" y="3101"/>
                    <a:pt x="4161" y="2994"/>
                    <a:pt x="4756" y="2994"/>
                  </a:cubicBezTo>
                  <a:cubicBezTo>
                    <a:pt x="4161" y="2994"/>
                    <a:pt x="4161" y="2994"/>
                    <a:pt x="4161" y="2994"/>
                  </a:cubicBezTo>
                  <a:cubicBezTo>
                    <a:pt x="4161" y="2994"/>
                    <a:pt x="4161" y="2994"/>
                    <a:pt x="4756" y="2887"/>
                  </a:cubicBezTo>
                  <a:cubicBezTo>
                    <a:pt x="4161" y="2887"/>
                    <a:pt x="3963" y="2887"/>
                    <a:pt x="3963" y="2887"/>
                  </a:cubicBezTo>
                  <a:cubicBezTo>
                    <a:pt x="3567" y="2994"/>
                    <a:pt x="3567" y="2994"/>
                    <a:pt x="3567" y="2994"/>
                  </a:cubicBezTo>
                  <a:cubicBezTo>
                    <a:pt x="3567" y="2994"/>
                    <a:pt x="3567" y="2994"/>
                    <a:pt x="3567" y="2994"/>
                  </a:cubicBezTo>
                  <a:cubicBezTo>
                    <a:pt x="3567" y="2994"/>
                    <a:pt x="3567" y="2994"/>
                    <a:pt x="3369" y="2994"/>
                  </a:cubicBezTo>
                  <a:cubicBezTo>
                    <a:pt x="3369" y="2994"/>
                    <a:pt x="3369" y="2994"/>
                    <a:pt x="3369" y="2994"/>
                  </a:cubicBezTo>
                  <a:cubicBezTo>
                    <a:pt x="3567" y="2994"/>
                    <a:pt x="3567" y="2673"/>
                    <a:pt x="3963" y="2673"/>
                  </a:cubicBezTo>
                  <a:cubicBezTo>
                    <a:pt x="3963" y="2566"/>
                    <a:pt x="3369" y="2887"/>
                    <a:pt x="3567" y="2566"/>
                  </a:cubicBezTo>
                  <a:cubicBezTo>
                    <a:pt x="3567" y="2566"/>
                    <a:pt x="3963" y="2459"/>
                    <a:pt x="3567" y="2566"/>
                  </a:cubicBezTo>
                  <a:cubicBezTo>
                    <a:pt x="3963" y="2459"/>
                    <a:pt x="3963" y="2459"/>
                    <a:pt x="3963" y="2459"/>
                  </a:cubicBezTo>
                  <a:cubicBezTo>
                    <a:pt x="3567" y="2566"/>
                    <a:pt x="3369" y="2459"/>
                    <a:pt x="3369" y="2566"/>
                  </a:cubicBezTo>
                  <a:cubicBezTo>
                    <a:pt x="3567" y="2566"/>
                    <a:pt x="3567" y="2566"/>
                    <a:pt x="3567" y="2566"/>
                  </a:cubicBezTo>
                  <a:cubicBezTo>
                    <a:pt x="3369" y="2566"/>
                    <a:pt x="3369" y="2673"/>
                    <a:pt x="3171" y="2566"/>
                  </a:cubicBezTo>
                  <a:cubicBezTo>
                    <a:pt x="3171" y="2566"/>
                    <a:pt x="3171" y="2566"/>
                    <a:pt x="3369" y="2459"/>
                  </a:cubicBezTo>
                  <a:cubicBezTo>
                    <a:pt x="3369" y="2459"/>
                    <a:pt x="3369" y="2566"/>
                    <a:pt x="3369" y="2459"/>
                  </a:cubicBezTo>
                  <a:cubicBezTo>
                    <a:pt x="3369" y="2459"/>
                    <a:pt x="3171" y="2459"/>
                    <a:pt x="3369" y="2246"/>
                  </a:cubicBezTo>
                  <a:cubicBezTo>
                    <a:pt x="3369" y="2459"/>
                    <a:pt x="3567" y="2246"/>
                    <a:pt x="3567" y="2246"/>
                  </a:cubicBezTo>
                  <a:cubicBezTo>
                    <a:pt x="3567" y="2246"/>
                    <a:pt x="3567" y="2246"/>
                    <a:pt x="3567" y="2246"/>
                  </a:cubicBezTo>
                  <a:cubicBezTo>
                    <a:pt x="3567" y="2246"/>
                    <a:pt x="3567" y="2246"/>
                    <a:pt x="3567" y="2246"/>
                  </a:cubicBezTo>
                  <a:cubicBezTo>
                    <a:pt x="3369" y="2246"/>
                    <a:pt x="3567" y="2139"/>
                    <a:pt x="3567" y="2139"/>
                  </a:cubicBezTo>
                  <a:cubicBezTo>
                    <a:pt x="3369" y="2139"/>
                    <a:pt x="3369" y="2139"/>
                    <a:pt x="3369" y="2139"/>
                  </a:cubicBezTo>
                  <a:cubicBezTo>
                    <a:pt x="3369" y="2139"/>
                    <a:pt x="3567" y="2246"/>
                    <a:pt x="3369" y="2246"/>
                  </a:cubicBezTo>
                  <a:cubicBezTo>
                    <a:pt x="3369" y="2246"/>
                    <a:pt x="3369" y="2139"/>
                    <a:pt x="3171" y="2139"/>
                  </a:cubicBezTo>
                  <a:cubicBezTo>
                    <a:pt x="3171" y="2139"/>
                    <a:pt x="3171" y="2139"/>
                    <a:pt x="3171" y="2246"/>
                  </a:cubicBezTo>
                  <a:cubicBezTo>
                    <a:pt x="3171" y="2139"/>
                    <a:pt x="2774" y="2246"/>
                    <a:pt x="2774" y="2139"/>
                  </a:cubicBezTo>
                  <a:cubicBezTo>
                    <a:pt x="3171" y="2139"/>
                    <a:pt x="3171" y="2139"/>
                    <a:pt x="3171" y="2139"/>
                  </a:cubicBezTo>
                  <a:cubicBezTo>
                    <a:pt x="3171" y="1818"/>
                    <a:pt x="3171" y="1711"/>
                    <a:pt x="3171" y="1711"/>
                  </a:cubicBezTo>
                  <a:cubicBezTo>
                    <a:pt x="2774" y="1711"/>
                    <a:pt x="2774" y="1604"/>
                    <a:pt x="2774" y="1711"/>
                  </a:cubicBezTo>
                  <a:cubicBezTo>
                    <a:pt x="2774" y="1711"/>
                    <a:pt x="3171" y="1818"/>
                    <a:pt x="2774" y="2139"/>
                  </a:cubicBezTo>
                  <a:cubicBezTo>
                    <a:pt x="2576" y="2139"/>
                    <a:pt x="3171" y="2139"/>
                    <a:pt x="2774" y="2246"/>
                  </a:cubicBezTo>
                  <a:cubicBezTo>
                    <a:pt x="2774" y="2139"/>
                    <a:pt x="2576" y="2246"/>
                    <a:pt x="2378" y="2246"/>
                  </a:cubicBezTo>
                  <a:cubicBezTo>
                    <a:pt x="2378" y="2246"/>
                    <a:pt x="2378" y="2246"/>
                    <a:pt x="2378" y="2139"/>
                  </a:cubicBezTo>
                  <a:cubicBezTo>
                    <a:pt x="2576" y="2139"/>
                    <a:pt x="2576" y="2139"/>
                    <a:pt x="2576" y="2139"/>
                  </a:cubicBezTo>
                  <a:cubicBezTo>
                    <a:pt x="2576" y="1818"/>
                    <a:pt x="2576" y="1818"/>
                    <a:pt x="2576" y="1711"/>
                  </a:cubicBezTo>
                  <a:cubicBezTo>
                    <a:pt x="2576" y="1711"/>
                    <a:pt x="2378" y="1711"/>
                    <a:pt x="2576" y="1818"/>
                  </a:cubicBezTo>
                  <a:cubicBezTo>
                    <a:pt x="2378" y="1711"/>
                    <a:pt x="2378" y="1604"/>
                    <a:pt x="2180" y="1604"/>
                  </a:cubicBezTo>
                  <a:cubicBezTo>
                    <a:pt x="2378" y="1604"/>
                    <a:pt x="2180" y="1390"/>
                    <a:pt x="2378" y="1390"/>
                  </a:cubicBezTo>
                  <a:cubicBezTo>
                    <a:pt x="2378" y="1390"/>
                    <a:pt x="2576" y="1390"/>
                    <a:pt x="2576" y="1283"/>
                  </a:cubicBezTo>
                  <a:cubicBezTo>
                    <a:pt x="2576" y="1390"/>
                    <a:pt x="2576" y="1390"/>
                    <a:pt x="2576" y="1390"/>
                  </a:cubicBezTo>
                  <a:cubicBezTo>
                    <a:pt x="2576" y="1283"/>
                    <a:pt x="2378" y="1390"/>
                    <a:pt x="2378" y="1283"/>
                  </a:cubicBezTo>
                  <a:cubicBezTo>
                    <a:pt x="2378" y="1390"/>
                    <a:pt x="2180" y="1390"/>
                    <a:pt x="2180" y="1390"/>
                  </a:cubicBezTo>
                  <a:cubicBezTo>
                    <a:pt x="1783" y="1390"/>
                    <a:pt x="1783" y="1390"/>
                    <a:pt x="1783" y="1390"/>
                  </a:cubicBezTo>
                  <a:cubicBezTo>
                    <a:pt x="1783" y="1283"/>
                    <a:pt x="1783" y="1283"/>
                    <a:pt x="1783" y="1176"/>
                  </a:cubicBezTo>
                  <a:cubicBezTo>
                    <a:pt x="1387" y="1176"/>
                    <a:pt x="1387" y="855"/>
                    <a:pt x="1387" y="855"/>
                  </a:cubicBezTo>
                  <a:cubicBezTo>
                    <a:pt x="991" y="855"/>
                    <a:pt x="991" y="855"/>
                    <a:pt x="793" y="855"/>
                  </a:cubicBezTo>
                  <a:cubicBezTo>
                    <a:pt x="991" y="855"/>
                    <a:pt x="991" y="855"/>
                    <a:pt x="991" y="855"/>
                  </a:cubicBezTo>
                  <a:cubicBezTo>
                    <a:pt x="991" y="855"/>
                    <a:pt x="991" y="855"/>
                    <a:pt x="991" y="855"/>
                  </a:cubicBezTo>
                  <a:cubicBezTo>
                    <a:pt x="991" y="749"/>
                    <a:pt x="793" y="749"/>
                    <a:pt x="793" y="428"/>
                  </a:cubicBezTo>
                  <a:cubicBezTo>
                    <a:pt x="793" y="749"/>
                    <a:pt x="793" y="749"/>
                    <a:pt x="793" y="749"/>
                  </a:cubicBezTo>
                  <a:cubicBezTo>
                    <a:pt x="793" y="749"/>
                    <a:pt x="793" y="749"/>
                    <a:pt x="793" y="428"/>
                  </a:cubicBezTo>
                  <a:cubicBezTo>
                    <a:pt x="793" y="749"/>
                    <a:pt x="594" y="749"/>
                    <a:pt x="594" y="749"/>
                  </a:cubicBezTo>
                  <a:cubicBezTo>
                    <a:pt x="396" y="749"/>
                    <a:pt x="594" y="428"/>
                    <a:pt x="594" y="428"/>
                  </a:cubicBezTo>
                  <a:cubicBezTo>
                    <a:pt x="594" y="428"/>
                    <a:pt x="594" y="428"/>
                    <a:pt x="594" y="428"/>
                  </a:cubicBezTo>
                  <a:cubicBezTo>
                    <a:pt x="594" y="321"/>
                    <a:pt x="594" y="321"/>
                    <a:pt x="396" y="214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396" y="214"/>
                    <a:pt x="0" y="214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21"/>
                    <a:pt x="0" y="214"/>
                    <a:pt x="396" y="214"/>
                  </a:cubicBezTo>
                  <a:cubicBezTo>
                    <a:pt x="396" y="321"/>
                    <a:pt x="396" y="321"/>
                    <a:pt x="396" y="321"/>
                  </a:cubicBezTo>
                  <a:cubicBezTo>
                    <a:pt x="396" y="321"/>
                    <a:pt x="396" y="321"/>
                    <a:pt x="396" y="321"/>
                  </a:cubicBezTo>
                  <a:cubicBezTo>
                    <a:pt x="0" y="321"/>
                    <a:pt x="396" y="321"/>
                    <a:pt x="0" y="428"/>
                  </a:cubicBezTo>
                  <a:cubicBezTo>
                    <a:pt x="0" y="428"/>
                    <a:pt x="0" y="428"/>
                    <a:pt x="0" y="321"/>
                  </a:cubicBezTo>
                  <a:cubicBezTo>
                    <a:pt x="0" y="428"/>
                    <a:pt x="0" y="428"/>
                    <a:pt x="0" y="428"/>
                  </a:cubicBezTo>
                  <a:cubicBezTo>
                    <a:pt x="396" y="428"/>
                    <a:pt x="396" y="428"/>
                    <a:pt x="396" y="428"/>
                  </a:cubicBezTo>
                  <a:cubicBezTo>
                    <a:pt x="0" y="428"/>
                    <a:pt x="0" y="749"/>
                    <a:pt x="396" y="749"/>
                  </a:cubicBezTo>
                  <a:cubicBezTo>
                    <a:pt x="594" y="749"/>
                    <a:pt x="396" y="855"/>
                    <a:pt x="396" y="1069"/>
                  </a:cubicBezTo>
                  <a:cubicBezTo>
                    <a:pt x="594" y="855"/>
                    <a:pt x="594" y="855"/>
                    <a:pt x="594" y="749"/>
                  </a:cubicBezTo>
                  <a:cubicBezTo>
                    <a:pt x="793" y="855"/>
                    <a:pt x="594" y="855"/>
                    <a:pt x="793" y="855"/>
                  </a:cubicBezTo>
                  <a:cubicBezTo>
                    <a:pt x="594" y="855"/>
                    <a:pt x="594" y="1069"/>
                    <a:pt x="594" y="1069"/>
                  </a:cubicBezTo>
                  <a:cubicBezTo>
                    <a:pt x="594" y="1069"/>
                    <a:pt x="594" y="1069"/>
                    <a:pt x="594" y="1069"/>
                  </a:cubicBezTo>
                  <a:cubicBezTo>
                    <a:pt x="594" y="1176"/>
                    <a:pt x="594" y="1176"/>
                    <a:pt x="594" y="1283"/>
                  </a:cubicBezTo>
                  <a:cubicBezTo>
                    <a:pt x="793" y="1283"/>
                    <a:pt x="793" y="1390"/>
                    <a:pt x="991" y="1604"/>
                  </a:cubicBezTo>
                  <a:cubicBezTo>
                    <a:pt x="991" y="1604"/>
                    <a:pt x="991" y="1604"/>
                    <a:pt x="991" y="1604"/>
                  </a:cubicBezTo>
                  <a:cubicBezTo>
                    <a:pt x="793" y="1604"/>
                    <a:pt x="991" y="1711"/>
                    <a:pt x="991" y="1818"/>
                  </a:cubicBezTo>
                  <a:cubicBezTo>
                    <a:pt x="1387" y="1818"/>
                    <a:pt x="1387" y="2246"/>
                    <a:pt x="1783" y="2246"/>
                  </a:cubicBezTo>
                  <a:cubicBezTo>
                    <a:pt x="1783" y="2566"/>
                    <a:pt x="2180" y="2673"/>
                    <a:pt x="2378" y="2994"/>
                  </a:cubicBezTo>
                  <a:cubicBezTo>
                    <a:pt x="2378" y="2887"/>
                    <a:pt x="2378" y="2887"/>
                    <a:pt x="2378" y="2887"/>
                  </a:cubicBezTo>
                  <a:cubicBezTo>
                    <a:pt x="2576" y="2887"/>
                    <a:pt x="2576" y="2887"/>
                    <a:pt x="2576" y="2887"/>
                  </a:cubicBezTo>
                  <a:cubicBezTo>
                    <a:pt x="2378" y="2887"/>
                    <a:pt x="2378" y="2994"/>
                    <a:pt x="2378" y="2994"/>
                  </a:cubicBezTo>
                  <a:cubicBezTo>
                    <a:pt x="2576" y="3101"/>
                    <a:pt x="2576" y="3208"/>
                    <a:pt x="2576" y="3529"/>
                  </a:cubicBezTo>
                  <a:cubicBezTo>
                    <a:pt x="2576" y="3529"/>
                    <a:pt x="2576" y="3529"/>
                    <a:pt x="2576" y="3529"/>
                  </a:cubicBezTo>
                  <a:cubicBezTo>
                    <a:pt x="2576" y="3636"/>
                    <a:pt x="2774" y="3636"/>
                    <a:pt x="3171" y="3850"/>
                  </a:cubicBezTo>
                  <a:cubicBezTo>
                    <a:pt x="3171" y="3850"/>
                    <a:pt x="3171" y="3850"/>
                    <a:pt x="3171" y="3850"/>
                  </a:cubicBezTo>
                  <a:cubicBezTo>
                    <a:pt x="3171" y="3956"/>
                    <a:pt x="3171" y="3956"/>
                    <a:pt x="3171" y="4063"/>
                  </a:cubicBezTo>
                  <a:cubicBezTo>
                    <a:pt x="3369" y="4277"/>
                    <a:pt x="3369" y="4277"/>
                    <a:pt x="3369" y="4277"/>
                  </a:cubicBezTo>
                  <a:cubicBezTo>
                    <a:pt x="3369" y="4491"/>
                    <a:pt x="3963" y="4812"/>
                    <a:pt x="3963" y="5240"/>
                  </a:cubicBezTo>
                  <a:cubicBezTo>
                    <a:pt x="4161" y="5240"/>
                    <a:pt x="4161" y="5240"/>
                    <a:pt x="4161" y="5240"/>
                  </a:cubicBezTo>
                  <a:cubicBezTo>
                    <a:pt x="4161" y="5453"/>
                    <a:pt x="4954" y="5774"/>
                    <a:pt x="4954" y="5881"/>
                  </a:cubicBezTo>
                  <a:cubicBezTo>
                    <a:pt x="5152" y="5881"/>
                    <a:pt x="5152" y="5881"/>
                    <a:pt x="5152" y="5881"/>
                  </a:cubicBezTo>
                  <a:cubicBezTo>
                    <a:pt x="5350" y="5881"/>
                    <a:pt x="5152" y="6095"/>
                    <a:pt x="5152" y="6095"/>
                  </a:cubicBezTo>
                  <a:cubicBezTo>
                    <a:pt x="5152" y="6202"/>
                    <a:pt x="5152" y="6523"/>
                    <a:pt x="5350" y="6202"/>
                  </a:cubicBezTo>
                  <a:cubicBezTo>
                    <a:pt x="5350" y="6523"/>
                    <a:pt x="5350" y="6523"/>
                    <a:pt x="5350" y="6630"/>
                  </a:cubicBezTo>
                  <a:cubicBezTo>
                    <a:pt x="5747" y="6630"/>
                    <a:pt x="5747" y="6737"/>
                    <a:pt x="5747" y="6844"/>
                  </a:cubicBezTo>
                  <a:cubicBezTo>
                    <a:pt x="5747" y="6844"/>
                    <a:pt x="5747" y="6844"/>
                    <a:pt x="5747" y="6844"/>
                  </a:cubicBezTo>
                  <a:cubicBezTo>
                    <a:pt x="5747" y="6737"/>
                    <a:pt x="5747" y="6737"/>
                    <a:pt x="5945" y="6737"/>
                  </a:cubicBezTo>
                  <a:cubicBezTo>
                    <a:pt x="5945" y="6844"/>
                    <a:pt x="6143" y="7057"/>
                    <a:pt x="5747" y="7057"/>
                  </a:cubicBezTo>
                  <a:cubicBezTo>
                    <a:pt x="5945" y="7057"/>
                    <a:pt x="5945" y="7271"/>
                    <a:pt x="6143" y="7485"/>
                  </a:cubicBezTo>
                  <a:cubicBezTo>
                    <a:pt x="6143" y="7485"/>
                    <a:pt x="6143" y="7485"/>
                    <a:pt x="6143" y="7485"/>
                  </a:cubicBezTo>
                  <a:cubicBezTo>
                    <a:pt x="6143" y="7592"/>
                    <a:pt x="6539" y="7913"/>
                    <a:pt x="6539" y="8020"/>
                  </a:cubicBezTo>
                  <a:cubicBezTo>
                    <a:pt x="6738" y="8020"/>
                    <a:pt x="6738" y="7913"/>
                    <a:pt x="6738" y="7913"/>
                  </a:cubicBezTo>
                  <a:cubicBezTo>
                    <a:pt x="6738" y="8020"/>
                    <a:pt x="6738" y="8020"/>
                    <a:pt x="6738" y="8020"/>
                  </a:cubicBezTo>
                  <a:cubicBezTo>
                    <a:pt x="6738" y="8234"/>
                    <a:pt x="7530" y="8234"/>
                    <a:pt x="7530" y="8554"/>
                  </a:cubicBezTo>
                  <a:cubicBezTo>
                    <a:pt x="7728" y="8875"/>
                    <a:pt x="7927" y="9303"/>
                    <a:pt x="8323" y="9517"/>
                  </a:cubicBezTo>
                  <a:cubicBezTo>
                    <a:pt x="8521" y="9517"/>
                    <a:pt x="8521" y="9517"/>
                    <a:pt x="8521" y="9517"/>
                  </a:cubicBezTo>
                  <a:cubicBezTo>
                    <a:pt x="8323" y="9731"/>
                    <a:pt x="8719" y="9731"/>
                    <a:pt x="8719" y="9945"/>
                  </a:cubicBezTo>
                  <a:cubicBezTo>
                    <a:pt x="8719" y="9945"/>
                    <a:pt x="8719" y="9945"/>
                    <a:pt x="8719" y="9945"/>
                  </a:cubicBezTo>
                  <a:cubicBezTo>
                    <a:pt x="8719" y="10051"/>
                    <a:pt x="9314" y="10051"/>
                    <a:pt x="9116" y="10265"/>
                  </a:cubicBezTo>
                  <a:cubicBezTo>
                    <a:pt x="9116" y="10265"/>
                    <a:pt x="9116" y="10265"/>
                    <a:pt x="9116" y="10265"/>
                  </a:cubicBezTo>
                  <a:cubicBezTo>
                    <a:pt x="9314" y="10372"/>
                    <a:pt x="9314" y="10479"/>
                    <a:pt x="9512" y="10479"/>
                  </a:cubicBezTo>
                  <a:cubicBezTo>
                    <a:pt x="9512" y="10479"/>
                    <a:pt x="9512" y="10479"/>
                    <a:pt x="9512" y="10479"/>
                  </a:cubicBezTo>
                  <a:cubicBezTo>
                    <a:pt x="10106" y="10479"/>
                    <a:pt x="9512" y="10800"/>
                    <a:pt x="10106" y="10800"/>
                  </a:cubicBezTo>
                  <a:cubicBezTo>
                    <a:pt x="9512" y="10800"/>
                    <a:pt x="9512" y="10800"/>
                    <a:pt x="9512" y="10800"/>
                  </a:cubicBezTo>
                  <a:cubicBezTo>
                    <a:pt x="10305" y="11121"/>
                    <a:pt x="10305" y="11335"/>
                    <a:pt x="10503" y="11655"/>
                  </a:cubicBezTo>
                  <a:cubicBezTo>
                    <a:pt x="11097" y="11762"/>
                    <a:pt x="11097" y="11549"/>
                    <a:pt x="11097" y="11762"/>
                  </a:cubicBezTo>
                  <a:cubicBezTo>
                    <a:pt x="11097" y="11762"/>
                    <a:pt x="10899" y="11762"/>
                    <a:pt x="11097" y="11762"/>
                  </a:cubicBezTo>
                  <a:cubicBezTo>
                    <a:pt x="11097" y="11869"/>
                    <a:pt x="11295" y="11762"/>
                    <a:pt x="11295" y="11869"/>
                  </a:cubicBezTo>
                  <a:cubicBezTo>
                    <a:pt x="11097" y="11869"/>
                    <a:pt x="11295" y="11869"/>
                    <a:pt x="11097" y="11869"/>
                  </a:cubicBezTo>
                  <a:cubicBezTo>
                    <a:pt x="11295" y="12190"/>
                    <a:pt x="11692" y="12190"/>
                    <a:pt x="11692" y="12297"/>
                  </a:cubicBezTo>
                  <a:cubicBezTo>
                    <a:pt x="11692" y="12190"/>
                    <a:pt x="11692" y="12190"/>
                    <a:pt x="11692" y="12190"/>
                  </a:cubicBezTo>
                  <a:cubicBezTo>
                    <a:pt x="11295" y="12511"/>
                    <a:pt x="11692" y="12511"/>
                    <a:pt x="11692" y="12725"/>
                  </a:cubicBezTo>
                  <a:cubicBezTo>
                    <a:pt x="12088" y="13259"/>
                    <a:pt x="12881" y="14115"/>
                    <a:pt x="13475" y="14756"/>
                  </a:cubicBezTo>
                  <a:cubicBezTo>
                    <a:pt x="14268" y="15398"/>
                    <a:pt x="14466" y="15933"/>
                    <a:pt x="15457" y="16681"/>
                  </a:cubicBezTo>
                  <a:cubicBezTo>
                    <a:pt x="16051" y="16788"/>
                    <a:pt x="16051" y="16788"/>
                    <a:pt x="16051" y="16895"/>
                  </a:cubicBezTo>
                  <a:cubicBezTo>
                    <a:pt x="16051" y="16895"/>
                    <a:pt x="16051" y="16895"/>
                    <a:pt x="16051" y="16895"/>
                  </a:cubicBezTo>
                  <a:cubicBezTo>
                    <a:pt x="16051" y="17109"/>
                    <a:pt x="16250" y="17109"/>
                    <a:pt x="16051" y="17109"/>
                  </a:cubicBezTo>
                  <a:cubicBezTo>
                    <a:pt x="16250" y="17323"/>
                    <a:pt x="16448" y="17537"/>
                    <a:pt x="16844" y="17964"/>
                  </a:cubicBezTo>
                  <a:cubicBezTo>
                    <a:pt x="16844" y="17964"/>
                    <a:pt x="16844" y="17644"/>
                    <a:pt x="16844" y="17964"/>
                  </a:cubicBezTo>
                  <a:cubicBezTo>
                    <a:pt x="16844" y="17964"/>
                    <a:pt x="16844" y="17964"/>
                    <a:pt x="16844" y="17964"/>
                  </a:cubicBezTo>
                  <a:cubicBezTo>
                    <a:pt x="16844" y="17964"/>
                    <a:pt x="16844" y="17964"/>
                    <a:pt x="16844" y="17964"/>
                  </a:cubicBezTo>
                  <a:cubicBezTo>
                    <a:pt x="16844" y="18071"/>
                    <a:pt x="16844" y="18071"/>
                    <a:pt x="16844" y="18071"/>
                  </a:cubicBezTo>
                  <a:cubicBezTo>
                    <a:pt x="17042" y="18606"/>
                    <a:pt x="18231" y="19034"/>
                    <a:pt x="18826" y="19782"/>
                  </a:cubicBezTo>
                  <a:cubicBezTo>
                    <a:pt x="19024" y="19889"/>
                    <a:pt x="19024" y="20103"/>
                    <a:pt x="19420" y="20317"/>
                  </a:cubicBezTo>
                  <a:cubicBezTo>
                    <a:pt x="19817" y="20745"/>
                    <a:pt x="20807" y="21172"/>
                    <a:pt x="21204" y="21600"/>
                  </a:cubicBezTo>
                  <a:cubicBezTo>
                    <a:pt x="21204" y="21600"/>
                    <a:pt x="21402" y="21386"/>
                    <a:pt x="21402" y="21172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9" name="شكل حر 143"/>
            <p:cNvSpPr/>
            <p:nvPr/>
          </p:nvSpPr>
          <p:spPr>
            <a:xfrm flipH="1">
              <a:off x="377909" y="1446915"/>
              <a:ext cx="285053" cy="52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fill="norm" stroke="1" extrusionOk="0">
                  <a:moveTo>
                    <a:pt x="21377" y="21357"/>
                  </a:moveTo>
                  <a:cubicBezTo>
                    <a:pt x="21600" y="20872"/>
                    <a:pt x="20487" y="20508"/>
                    <a:pt x="20487" y="20144"/>
                  </a:cubicBezTo>
                  <a:cubicBezTo>
                    <a:pt x="20264" y="20144"/>
                    <a:pt x="20264" y="20144"/>
                    <a:pt x="20264" y="20144"/>
                  </a:cubicBezTo>
                  <a:cubicBezTo>
                    <a:pt x="20487" y="19901"/>
                    <a:pt x="20041" y="19537"/>
                    <a:pt x="19373" y="19294"/>
                  </a:cubicBezTo>
                  <a:cubicBezTo>
                    <a:pt x="19151" y="19416"/>
                    <a:pt x="19151" y="19416"/>
                    <a:pt x="19151" y="19416"/>
                  </a:cubicBezTo>
                  <a:cubicBezTo>
                    <a:pt x="19151" y="19294"/>
                    <a:pt x="19373" y="18930"/>
                    <a:pt x="19151" y="18930"/>
                  </a:cubicBezTo>
                  <a:cubicBezTo>
                    <a:pt x="19151" y="18930"/>
                    <a:pt x="19151" y="18930"/>
                    <a:pt x="19151" y="18930"/>
                  </a:cubicBezTo>
                  <a:cubicBezTo>
                    <a:pt x="19151" y="18930"/>
                    <a:pt x="19151" y="18930"/>
                    <a:pt x="19151" y="18809"/>
                  </a:cubicBezTo>
                  <a:cubicBezTo>
                    <a:pt x="18705" y="18809"/>
                    <a:pt x="18705" y="18809"/>
                    <a:pt x="18705" y="18809"/>
                  </a:cubicBezTo>
                  <a:cubicBezTo>
                    <a:pt x="18705" y="18809"/>
                    <a:pt x="18705" y="18809"/>
                    <a:pt x="18705" y="18809"/>
                  </a:cubicBezTo>
                  <a:cubicBezTo>
                    <a:pt x="19151" y="18445"/>
                    <a:pt x="18705" y="18445"/>
                    <a:pt x="18705" y="18324"/>
                  </a:cubicBezTo>
                  <a:cubicBezTo>
                    <a:pt x="18705" y="18324"/>
                    <a:pt x="18705" y="18324"/>
                    <a:pt x="18482" y="18324"/>
                  </a:cubicBezTo>
                  <a:cubicBezTo>
                    <a:pt x="18705" y="18202"/>
                    <a:pt x="18260" y="17838"/>
                    <a:pt x="18260" y="17353"/>
                  </a:cubicBezTo>
                  <a:cubicBezTo>
                    <a:pt x="18260" y="17717"/>
                    <a:pt x="17814" y="17717"/>
                    <a:pt x="17814" y="17717"/>
                  </a:cubicBezTo>
                  <a:cubicBezTo>
                    <a:pt x="18260" y="17353"/>
                    <a:pt x="18260" y="17353"/>
                    <a:pt x="17814" y="17231"/>
                  </a:cubicBezTo>
                  <a:cubicBezTo>
                    <a:pt x="17814" y="17353"/>
                    <a:pt x="18260" y="16989"/>
                    <a:pt x="17814" y="16989"/>
                  </a:cubicBezTo>
                  <a:cubicBezTo>
                    <a:pt x="17814" y="16989"/>
                    <a:pt x="17814" y="16989"/>
                    <a:pt x="17814" y="16989"/>
                  </a:cubicBezTo>
                  <a:cubicBezTo>
                    <a:pt x="17814" y="16989"/>
                    <a:pt x="17369" y="16989"/>
                    <a:pt x="17814" y="16867"/>
                  </a:cubicBezTo>
                  <a:cubicBezTo>
                    <a:pt x="17369" y="16867"/>
                    <a:pt x="17369" y="16867"/>
                    <a:pt x="17369" y="16867"/>
                  </a:cubicBezTo>
                  <a:cubicBezTo>
                    <a:pt x="17814" y="16867"/>
                    <a:pt x="17369" y="16867"/>
                    <a:pt x="17369" y="16746"/>
                  </a:cubicBezTo>
                  <a:cubicBezTo>
                    <a:pt x="17369" y="16746"/>
                    <a:pt x="17369" y="16746"/>
                    <a:pt x="17369" y="16746"/>
                  </a:cubicBezTo>
                  <a:cubicBezTo>
                    <a:pt x="17369" y="16746"/>
                    <a:pt x="17369" y="16746"/>
                    <a:pt x="17369" y="16746"/>
                  </a:cubicBezTo>
                  <a:cubicBezTo>
                    <a:pt x="17146" y="16746"/>
                    <a:pt x="17146" y="16746"/>
                    <a:pt x="17146" y="16746"/>
                  </a:cubicBezTo>
                  <a:cubicBezTo>
                    <a:pt x="17146" y="16625"/>
                    <a:pt x="17146" y="16625"/>
                    <a:pt x="17146" y="16625"/>
                  </a:cubicBezTo>
                  <a:cubicBezTo>
                    <a:pt x="17146" y="16625"/>
                    <a:pt x="17146" y="16625"/>
                    <a:pt x="16701" y="16625"/>
                  </a:cubicBezTo>
                  <a:cubicBezTo>
                    <a:pt x="16701" y="16261"/>
                    <a:pt x="16478" y="15897"/>
                    <a:pt x="16256" y="15411"/>
                  </a:cubicBezTo>
                  <a:cubicBezTo>
                    <a:pt x="15810" y="15411"/>
                    <a:pt x="15810" y="15411"/>
                    <a:pt x="15810" y="15411"/>
                  </a:cubicBezTo>
                  <a:cubicBezTo>
                    <a:pt x="15810" y="15290"/>
                    <a:pt x="15810" y="15290"/>
                    <a:pt x="15810" y="15290"/>
                  </a:cubicBezTo>
                  <a:cubicBezTo>
                    <a:pt x="15588" y="15290"/>
                    <a:pt x="15588" y="15290"/>
                    <a:pt x="15588" y="15290"/>
                  </a:cubicBezTo>
                  <a:cubicBezTo>
                    <a:pt x="15588" y="15290"/>
                    <a:pt x="15810" y="15169"/>
                    <a:pt x="15588" y="15169"/>
                  </a:cubicBezTo>
                  <a:cubicBezTo>
                    <a:pt x="15588" y="15169"/>
                    <a:pt x="15588" y="15169"/>
                    <a:pt x="15588" y="15290"/>
                  </a:cubicBezTo>
                  <a:cubicBezTo>
                    <a:pt x="15588" y="15169"/>
                    <a:pt x="15588" y="15169"/>
                    <a:pt x="15588" y="15047"/>
                  </a:cubicBezTo>
                  <a:cubicBezTo>
                    <a:pt x="15588" y="15047"/>
                    <a:pt x="15588" y="15047"/>
                    <a:pt x="15365" y="15047"/>
                  </a:cubicBezTo>
                  <a:cubicBezTo>
                    <a:pt x="15588" y="15047"/>
                    <a:pt x="15365" y="15047"/>
                    <a:pt x="15365" y="14804"/>
                  </a:cubicBezTo>
                  <a:cubicBezTo>
                    <a:pt x="15365" y="14804"/>
                    <a:pt x="15365" y="14804"/>
                    <a:pt x="15365" y="14804"/>
                  </a:cubicBezTo>
                  <a:cubicBezTo>
                    <a:pt x="14920" y="14804"/>
                    <a:pt x="15365" y="14804"/>
                    <a:pt x="15365" y="14683"/>
                  </a:cubicBezTo>
                  <a:cubicBezTo>
                    <a:pt x="15365" y="14804"/>
                    <a:pt x="15365" y="14804"/>
                    <a:pt x="15365" y="14804"/>
                  </a:cubicBezTo>
                  <a:cubicBezTo>
                    <a:pt x="15365" y="14683"/>
                    <a:pt x="14920" y="14562"/>
                    <a:pt x="14920" y="14562"/>
                  </a:cubicBezTo>
                  <a:cubicBezTo>
                    <a:pt x="14920" y="14562"/>
                    <a:pt x="14920" y="14562"/>
                    <a:pt x="14920" y="14562"/>
                  </a:cubicBezTo>
                  <a:cubicBezTo>
                    <a:pt x="14920" y="14319"/>
                    <a:pt x="14474" y="14319"/>
                    <a:pt x="14474" y="14076"/>
                  </a:cubicBezTo>
                  <a:cubicBezTo>
                    <a:pt x="14474" y="14076"/>
                    <a:pt x="14252" y="14319"/>
                    <a:pt x="14252" y="14076"/>
                  </a:cubicBezTo>
                  <a:cubicBezTo>
                    <a:pt x="14474" y="14076"/>
                    <a:pt x="14252" y="13834"/>
                    <a:pt x="14474" y="13834"/>
                  </a:cubicBezTo>
                  <a:cubicBezTo>
                    <a:pt x="14474" y="13712"/>
                    <a:pt x="14252" y="13712"/>
                    <a:pt x="14252" y="13591"/>
                  </a:cubicBezTo>
                  <a:cubicBezTo>
                    <a:pt x="14252" y="13712"/>
                    <a:pt x="13806" y="13712"/>
                    <a:pt x="13806" y="13712"/>
                  </a:cubicBezTo>
                  <a:cubicBezTo>
                    <a:pt x="13806" y="13712"/>
                    <a:pt x="13806" y="13712"/>
                    <a:pt x="13806" y="13712"/>
                  </a:cubicBezTo>
                  <a:cubicBezTo>
                    <a:pt x="13584" y="13712"/>
                    <a:pt x="13806" y="13712"/>
                    <a:pt x="13584" y="13712"/>
                  </a:cubicBezTo>
                  <a:cubicBezTo>
                    <a:pt x="13584" y="13591"/>
                    <a:pt x="13584" y="13591"/>
                    <a:pt x="13584" y="13591"/>
                  </a:cubicBezTo>
                  <a:cubicBezTo>
                    <a:pt x="13584" y="13591"/>
                    <a:pt x="13806" y="13470"/>
                    <a:pt x="13806" y="13227"/>
                  </a:cubicBezTo>
                  <a:cubicBezTo>
                    <a:pt x="13806" y="13470"/>
                    <a:pt x="13584" y="13227"/>
                    <a:pt x="13584" y="13470"/>
                  </a:cubicBezTo>
                  <a:cubicBezTo>
                    <a:pt x="13806" y="13106"/>
                    <a:pt x="13806" y="13106"/>
                    <a:pt x="13806" y="13106"/>
                  </a:cubicBezTo>
                  <a:cubicBezTo>
                    <a:pt x="13584" y="13106"/>
                    <a:pt x="13584" y="13106"/>
                    <a:pt x="13584" y="13106"/>
                  </a:cubicBezTo>
                  <a:cubicBezTo>
                    <a:pt x="13584" y="13106"/>
                    <a:pt x="13806" y="13106"/>
                    <a:pt x="13806" y="12984"/>
                  </a:cubicBezTo>
                  <a:cubicBezTo>
                    <a:pt x="13806" y="12984"/>
                    <a:pt x="13584" y="12742"/>
                    <a:pt x="13584" y="12984"/>
                  </a:cubicBezTo>
                  <a:cubicBezTo>
                    <a:pt x="13361" y="12984"/>
                    <a:pt x="13584" y="12984"/>
                    <a:pt x="13361" y="12984"/>
                  </a:cubicBezTo>
                  <a:cubicBezTo>
                    <a:pt x="13361" y="12984"/>
                    <a:pt x="13361" y="12984"/>
                    <a:pt x="13361" y="12742"/>
                  </a:cubicBezTo>
                  <a:cubicBezTo>
                    <a:pt x="13361" y="12742"/>
                    <a:pt x="13361" y="12742"/>
                    <a:pt x="13361" y="12742"/>
                  </a:cubicBezTo>
                  <a:cubicBezTo>
                    <a:pt x="13361" y="12499"/>
                    <a:pt x="13361" y="12499"/>
                    <a:pt x="13361" y="12499"/>
                  </a:cubicBezTo>
                  <a:cubicBezTo>
                    <a:pt x="13584" y="12742"/>
                    <a:pt x="13361" y="12742"/>
                    <a:pt x="13361" y="12742"/>
                  </a:cubicBezTo>
                  <a:cubicBezTo>
                    <a:pt x="13584" y="12499"/>
                    <a:pt x="13584" y="12499"/>
                    <a:pt x="13361" y="12256"/>
                  </a:cubicBezTo>
                  <a:cubicBezTo>
                    <a:pt x="13361" y="12499"/>
                    <a:pt x="13361" y="12499"/>
                    <a:pt x="13361" y="12499"/>
                  </a:cubicBezTo>
                  <a:cubicBezTo>
                    <a:pt x="13361" y="12256"/>
                    <a:pt x="13361" y="12135"/>
                    <a:pt x="13361" y="12135"/>
                  </a:cubicBezTo>
                  <a:cubicBezTo>
                    <a:pt x="13361" y="12135"/>
                    <a:pt x="13361" y="12135"/>
                    <a:pt x="13361" y="12135"/>
                  </a:cubicBezTo>
                  <a:cubicBezTo>
                    <a:pt x="12915" y="12135"/>
                    <a:pt x="13361" y="11892"/>
                    <a:pt x="12915" y="11892"/>
                  </a:cubicBezTo>
                  <a:cubicBezTo>
                    <a:pt x="12915" y="11892"/>
                    <a:pt x="12915" y="11892"/>
                    <a:pt x="12915" y="11892"/>
                  </a:cubicBezTo>
                  <a:cubicBezTo>
                    <a:pt x="12693" y="11892"/>
                    <a:pt x="12693" y="11892"/>
                    <a:pt x="12693" y="11892"/>
                  </a:cubicBezTo>
                  <a:cubicBezTo>
                    <a:pt x="12693" y="11649"/>
                    <a:pt x="12693" y="11649"/>
                    <a:pt x="12693" y="11649"/>
                  </a:cubicBezTo>
                  <a:cubicBezTo>
                    <a:pt x="12693" y="11649"/>
                    <a:pt x="12693" y="11649"/>
                    <a:pt x="12693" y="11649"/>
                  </a:cubicBezTo>
                  <a:cubicBezTo>
                    <a:pt x="12693" y="11649"/>
                    <a:pt x="12693" y="11407"/>
                    <a:pt x="12470" y="11407"/>
                  </a:cubicBezTo>
                  <a:cubicBezTo>
                    <a:pt x="12693" y="11164"/>
                    <a:pt x="12693" y="11164"/>
                    <a:pt x="12693" y="11164"/>
                  </a:cubicBezTo>
                  <a:cubicBezTo>
                    <a:pt x="12470" y="11164"/>
                    <a:pt x="12470" y="11164"/>
                    <a:pt x="12470" y="11164"/>
                  </a:cubicBezTo>
                  <a:cubicBezTo>
                    <a:pt x="12470" y="11164"/>
                    <a:pt x="12470" y="11164"/>
                    <a:pt x="12025" y="11164"/>
                  </a:cubicBezTo>
                  <a:cubicBezTo>
                    <a:pt x="12470" y="11043"/>
                    <a:pt x="12470" y="11528"/>
                    <a:pt x="12470" y="11407"/>
                  </a:cubicBezTo>
                  <a:cubicBezTo>
                    <a:pt x="12025" y="11407"/>
                    <a:pt x="12470" y="11164"/>
                    <a:pt x="12470" y="11164"/>
                  </a:cubicBezTo>
                  <a:cubicBezTo>
                    <a:pt x="12025" y="11164"/>
                    <a:pt x="12470" y="11043"/>
                    <a:pt x="12025" y="11043"/>
                  </a:cubicBezTo>
                  <a:cubicBezTo>
                    <a:pt x="12025" y="11043"/>
                    <a:pt x="12025" y="11164"/>
                    <a:pt x="12025" y="11043"/>
                  </a:cubicBezTo>
                  <a:cubicBezTo>
                    <a:pt x="11802" y="11043"/>
                    <a:pt x="12025" y="11043"/>
                    <a:pt x="12025" y="11043"/>
                  </a:cubicBezTo>
                  <a:cubicBezTo>
                    <a:pt x="12025" y="10679"/>
                    <a:pt x="12025" y="10679"/>
                    <a:pt x="12025" y="10679"/>
                  </a:cubicBezTo>
                  <a:cubicBezTo>
                    <a:pt x="12025" y="10679"/>
                    <a:pt x="11802" y="10679"/>
                    <a:pt x="12025" y="10679"/>
                  </a:cubicBezTo>
                  <a:cubicBezTo>
                    <a:pt x="12025" y="10679"/>
                    <a:pt x="12025" y="10557"/>
                    <a:pt x="11802" y="10557"/>
                  </a:cubicBezTo>
                  <a:cubicBezTo>
                    <a:pt x="11802" y="10679"/>
                    <a:pt x="11802" y="10679"/>
                    <a:pt x="11802" y="10679"/>
                  </a:cubicBezTo>
                  <a:cubicBezTo>
                    <a:pt x="11134" y="10679"/>
                    <a:pt x="11802" y="10557"/>
                    <a:pt x="11802" y="10557"/>
                  </a:cubicBezTo>
                  <a:cubicBezTo>
                    <a:pt x="11802" y="10557"/>
                    <a:pt x="11802" y="10557"/>
                    <a:pt x="11802" y="10557"/>
                  </a:cubicBezTo>
                  <a:cubicBezTo>
                    <a:pt x="12025" y="10436"/>
                    <a:pt x="11802" y="10436"/>
                    <a:pt x="11802" y="10436"/>
                  </a:cubicBezTo>
                  <a:cubicBezTo>
                    <a:pt x="11134" y="10315"/>
                    <a:pt x="11134" y="10315"/>
                    <a:pt x="11134" y="10315"/>
                  </a:cubicBezTo>
                  <a:cubicBezTo>
                    <a:pt x="11134" y="10072"/>
                    <a:pt x="11134" y="10072"/>
                    <a:pt x="11134" y="10072"/>
                  </a:cubicBezTo>
                  <a:cubicBezTo>
                    <a:pt x="11134" y="10072"/>
                    <a:pt x="11134" y="10072"/>
                    <a:pt x="10911" y="10072"/>
                  </a:cubicBezTo>
                  <a:cubicBezTo>
                    <a:pt x="10911" y="10072"/>
                    <a:pt x="10911" y="10072"/>
                    <a:pt x="10911" y="9951"/>
                  </a:cubicBezTo>
                  <a:cubicBezTo>
                    <a:pt x="10911" y="10072"/>
                    <a:pt x="10689" y="9951"/>
                    <a:pt x="10689" y="9951"/>
                  </a:cubicBezTo>
                  <a:cubicBezTo>
                    <a:pt x="10911" y="9829"/>
                    <a:pt x="10911" y="9829"/>
                    <a:pt x="10911" y="9829"/>
                  </a:cubicBezTo>
                  <a:cubicBezTo>
                    <a:pt x="10689" y="9829"/>
                    <a:pt x="10911" y="9587"/>
                    <a:pt x="10689" y="9587"/>
                  </a:cubicBezTo>
                  <a:cubicBezTo>
                    <a:pt x="10689" y="9587"/>
                    <a:pt x="10689" y="9829"/>
                    <a:pt x="10466" y="9829"/>
                  </a:cubicBezTo>
                  <a:cubicBezTo>
                    <a:pt x="10021" y="9829"/>
                    <a:pt x="10689" y="9587"/>
                    <a:pt x="10466" y="9465"/>
                  </a:cubicBezTo>
                  <a:cubicBezTo>
                    <a:pt x="10689" y="9465"/>
                    <a:pt x="10689" y="9465"/>
                    <a:pt x="10689" y="9465"/>
                  </a:cubicBezTo>
                  <a:cubicBezTo>
                    <a:pt x="10466" y="9465"/>
                    <a:pt x="10689" y="9101"/>
                    <a:pt x="10466" y="9465"/>
                  </a:cubicBezTo>
                  <a:cubicBezTo>
                    <a:pt x="10466" y="9101"/>
                    <a:pt x="10021" y="9101"/>
                    <a:pt x="10466" y="9101"/>
                  </a:cubicBezTo>
                  <a:cubicBezTo>
                    <a:pt x="10021" y="8980"/>
                    <a:pt x="10466" y="8858"/>
                    <a:pt x="9798" y="8858"/>
                  </a:cubicBezTo>
                  <a:cubicBezTo>
                    <a:pt x="9798" y="8858"/>
                    <a:pt x="9798" y="8858"/>
                    <a:pt x="9798" y="8737"/>
                  </a:cubicBezTo>
                  <a:cubicBezTo>
                    <a:pt x="10021" y="8737"/>
                    <a:pt x="9798" y="8858"/>
                    <a:pt x="9798" y="8858"/>
                  </a:cubicBezTo>
                  <a:cubicBezTo>
                    <a:pt x="9798" y="8858"/>
                    <a:pt x="9798" y="8737"/>
                    <a:pt x="10021" y="8737"/>
                  </a:cubicBezTo>
                  <a:cubicBezTo>
                    <a:pt x="9798" y="8737"/>
                    <a:pt x="9798" y="8737"/>
                    <a:pt x="9798" y="8858"/>
                  </a:cubicBezTo>
                  <a:cubicBezTo>
                    <a:pt x="9575" y="8737"/>
                    <a:pt x="10021" y="8494"/>
                    <a:pt x="9798" y="8494"/>
                  </a:cubicBezTo>
                  <a:cubicBezTo>
                    <a:pt x="9575" y="8494"/>
                    <a:pt x="9575" y="8494"/>
                    <a:pt x="9575" y="8494"/>
                  </a:cubicBezTo>
                  <a:cubicBezTo>
                    <a:pt x="9798" y="8373"/>
                    <a:pt x="9798" y="8373"/>
                    <a:pt x="9798" y="8373"/>
                  </a:cubicBezTo>
                  <a:cubicBezTo>
                    <a:pt x="9575" y="8373"/>
                    <a:pt x="9575" y="8373"/>
                    <a:pt x="9130" y="8494"/>
                  </a:cubicBezTo>
                  <a:cubicBezTo>
                    <a:pt x="9130" y="8373"/>
                    <a:pt x="9130" y="8373"/>
                    <a:pt x="9130" y="8373"/>
                  </a:cubicBezTo>
                  <a:cubicBezTo>
                    <a:pt x="9130" y="8373"/>
                    <a:pt x="9130" y="8373"/>
                    <a:pt x="9130" y="8373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8907" y="8252"/>
                    <a:pt x="8907" y="8252"/>
                    <a:pt x="8907" y="8252"/>
                  </a:cubicBezTo>
                  <a:cubicBezTo>
                    <a:pt x="9130" y="8252"/>
                    <a:pt x="9130" y="8252"/>
                    <a:pt x="9130" y="8252"/>
                  </a:cubicBezTo>
                  <a:cubicBezTo>
                    <a:pt x="9130" y="8252"/>
                    <a:pt x="9130" y="8252"/>
                    <a:pt x="9130" y="8009"/>
                  </a:cubicBezTo>
                  <a:cubicBezTo>
                    <a:pt x="9130" y="8252"/>
                    <a:pt x="9130" y="8009"/>
                    <a:pt x="9130" y="8009"/>
                  </a:cubicBezTo>
                  <a:cubicBezTo>
                    <a:pt x="8907" y="8009"/>
                    <a:pt x="9130" y="7888"/>
                    <a:pt x="9130" y="7888"/>
                  </a:cubicBezTo>
                  <a:cubicBezTo>
                    <a:pt x="9130" y="7888"/>
                    <a:pt x="9130" y="7888"/>
                    <a:pt x="8907" y="7888"/>
                  </a:cubicBezTo>
                  <a:cubicBezTo>
                    <a:pt x="8907" y="7888"/>
                    <a:pt x="9130" y="7888"/>
                    <a:pt x="9130" y="8009"/>
                  </a:cubicBezTo>
                  <a:cubicBezTo>
                    <a:pt x="8907" y="8009"/>
                    <a:pt x="8907" y="8009"/>
                    <a:pt x="8907" y="7888"/>
                  </a:cubicBezTo>
                  <a:cubicBezTo>
                    <a:pt x="9130" y="7888"/>
                    <a:pt x="9130" y="7888"/>
                    <a:pt x="9130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888"/>
                    <a:pt x="8907" y="7888"/>
                    <a:pt x="8907" y="7888"/>
                  </a:cubicBezTo>
                  <a:cubicBezTo>
                    <a:pt x="8907" y="7524"/>
                    <a:pt x="8907" y="7524"/>
                    <a:pt x="8907" y="7524"/>
                  </a:cubicBezTo>
                  <a:cubicBezTo>
                    <a:pt x="8907" y="7402"/>
                    <a:pt x="8907" y="7402"/>
                    <a:pt x="8685" y="7402"/>
                  </a:cubicBezTo>
                  <a:cubicBezTo>
                    <a:pt x="8685" y="7402"/>
                    <a:pt x="8685" y="7402"/>
                    <a:pt x="8685" y="7402"/>
                  </a:cubicBezTo>
                  <a:cubicBezTo>
                    <a:pt x="8685" y="7402"/>
                    <a:pt x="8685" y="7402"/>
                    <a:pt x="8685" y="7281"/>
                  </a:cubicBezTo>
                  <a:cubicBezTo>
                    <a:pt x="8685" y="7281"/>
                    <a:pt x="8685" y="7281"/>
                    <a:pt x="8685" y="7281"/>
                  </a:cubicBezTo>
                  <a:cubicBezTo>
                    <a:pt x="8685" y="7281"/>
                    <a:pt x="8685" y="7281"/>
                    <a:pt x="8685" y="7281"/>
                  </a:cubicBezTo>
                  <a:cubicBezTo>
                    <a:pt x="8685" y="7160"/>
                    <a:pt x="7794" y="7281"/>
                    <a:pt x="8016" y="7281"/>
                  </a:cubicBezTo>
                  <a:cubicBezTo>
                    <a:pt x="7794" y="7160"/>
                    <a:pt x="8016" y="7160"/>
                    <a:pt x="8685" y="7160"/>
                  </a:cubicBezTo>
                  <a:cubicBezTo>
                    <a:pt x="8016" y="6917"/>
                    <a:pt x="8016" y="6796"/>
                    <a:pt x="7794" y="6796"/>
                  </a:cubicBezTo>
                  <a:cubicBezTo>
                    <a:pt x="8016" y="6796"/>
                    <a:pt x="8016" y="6796"/>
                    <a:pt x="8016" y="6796"/>
                  </a:cubicBezTo>
                  <a:cubicBezTo>
                    <a:pt x="7794" y="6674"/>
                    <a:pt x="7794" y="6310"/>
                    <a:pt x="7348" y="6310"/>
                  </a:cubicBezTo>
                  <a:cubicBezTo>
                    <a:pt x="7348" y="6431"/>
                    <a:pt x="7126" y="6310"/>
                    <a:pt x="7126" y="6431"/>
                  </a:cubicBezTo>
                  <a:cubicBezTo>
                    <a:pt x="7126" y="6310"/>
                    <a:pt x="6903" y="6431"/>
                    <a:pt x="7126" y="6310"/>
                  </a:cubicBezTo>
                  <a:cubicBezTo>
                    <a:pt x="7348" y="6310"/>
                    <a:pt x="7348" y="6310"/>
                    <a:pt x="7348" y="6310"/>
                  </a:cubicBezTo>
                  <a:cubicBezTo>
                    <a:pt x="7348" y="6189"/>
                    <a:pt x="7348" y="5825"/>
                    <a:pt x="7126" y="5825"/>
                  </a:cubicBezTo>
                  <a:cubicBezTo>
                    <a:pt x="7126" y="5825"/>
                    <a:pt x="7126" y="5825"/>
                    <a:pt x="7126" y="5825"/>
                  </a:cubicBezTo>
                  <a:cubicBezTo>
                    <a:pt x="6903" y="5825"/>
                    <a:pt x="6903" y="5825"/>
                    <a:pt x="6903" y="5825"/>
                  </a:cubicBezTo>
                  <a:cubicBezTo>
                    <a:pt x="7126" y="5703"/>
                    <a:pt x="7126" y="5703"/>
                    <a:pt x="7126" y="5703"/>
                  </a:cubicBezTo>
                  <a:cubicBezTo>
                    <a:pt x="6903" y="5703"/>
                    <a:pt x="6903" y="5703"/>
                    <a:pt x="6903" y="5703"/>
                  </a:cubicBezTo>
                  <a:cubicBezTo>
                    <a:pt x="7126" y="5703"/>
                    <a:pt x="7126" y="5703"/>
                    <a:pt x="7126" y="5703"/>
                  </a:cubicBezTo>
                  <a:cubicBezTo>
                    <a:pt x="6903" y="5703"/>
                    <a:pt x="6903" y="5703"/>
                    <a:pt x="6903" y="5703"/>
                  </a:cubicBezTo>
                  <a:cubicBezTo>
                    <a:pt x="6903" y="5582"/>
                    <a:pt x="7126" y="5582"/>
                    <a:pt x="6903" y="5582"/>
                  </a:cubicBezTo>
                  <a:cubicBezTo>
                    <a:pt x="6680" y="5582"/>
                    <a:pt x="6680" y="5582"/>
                    <a:pt x="6680" y="5582"/>
                  </a:cubicBezTo>
                  <a:cubicBezTo>
                    <a:pt x="6680" y="5339"/>
                    <a:pt x="6680" y="5339"/>
                    <a:pt x="6903" y="5339"/>
                  </a:cubicBezTo>
                  <a:cubicBezTo>
                    <a:pt x="6680" y="5339"/>
                    <a:pt x="6680" y="5218"/>
                    <a:pt x="6235" y="5339"/>
                  </a:cubicBezTo>
                  <a:cubicBezTo>
                    <a:pt x="6680" y="5097"/>
                    <a:pt x="6235" y="4733"/>
                    <a:pt x="6012" y="4611"/>
                  </a:cubicBezTo>
                  <a:cubicBezTo>
                    <a:pt x="6012" y="4733"/>
                    <a:pt x="6012" y="4733"/>
                    <a:pt x="6012" y="4733"/>
                  </a:cubicBezTo>
                  <a:cubicBezTo>
                    <a:pt x="6012" y="4611"/>
                    <a:pt x="6235" y="4611"/>
                    <a:pt x="6012" y="4611"/>
                  </a:cubicBezTo>
                  <a:cubicBezTo>
                    <a:pt x="6012" y="4611"/>
                    <a:pt x="6012" y="4611"/>
                    <a:pt x="5790" y="4733"/>
                  </a:cubicBezTo>
                  <a:cubicBezTo>
                    <a:pt x="5790" y="4611"/>
                    <a:pt x="6012" y="4611"/>
                    <a:pt x="6012" y="4247"/>
                  </a:cubicBezTo>
                  <a:cubicBezTo>
                    <a:pt x="6012" y="4247"/>
                    <a:pt x="5790" y="4611"/>
                    <a:pt x="6012" y="4247"/>
                  </a:cubicBezTo>
                  <a:cubicBezTo>
                    <a:pt x="6012" y="4247"/>
                    <a:pt x="5790" y="4247"/>
                    <a:pt x="6012" y="4247"/>
                  </a:cubicBezTo>
                  <a:cubicBezTo>
                    <a:pt x="5790" y="4247"/>
                    <a:pt x="5790" y="4247"/>
                    <a:pt x="5790" y="4247"/>
                  </a:cubicBezTo>
                  <a:cubicBezTo>
                    <a:pt x="5790" y="4247"/>
                    <a:pt x="5790" y="4247"/>
                    <a:pt x="5790" y="4247"/>
                  </a:cubicBezTo>
                  <a:cubicBezTo>
                    <a:pt x="5344" y="4247"/>
                    <a:pt x="5344" y="4611"/>
                    <a:pt x="4899" y="4611"/>
                  </a:cubicBezTo>
                  <a:cubicBezTo>
                    <a:pt x="4899" y="4611"/>
                    <a:pt x="4899" y="4611"/>
                    <a:pt x="4899" y="4611"/>
                  </a:cubicBezTo>
                  <a:cubicBezTo>
                    <a:pt x="4454" y="4611"/>
                    <a:pt x="4899" y="4733"/>
                    <a:pt x="4454" y="4733"/>
                  </a:cubicBezTo>
                  <a:cubicBezTo>
                    <a:pt x="4454" y="4611"/>
                    <a:pt x="4899" y="4247"/>
                    <a:pt x="4899" y="4247"/>
                  </a:cubicBezTo>
                  <a:cubicBezTo>
                    <a:pt x="4899" y="4247"/>
                    <a:pt x="5790" y="4126"/>
                    <a:pt x="5344" y="4126"/>
                  </a:cubicBezTo>
                  <a:cubicBezTo>
                    <a:pt x="5344" y="4126"/>
                    <a:pt x="5790" y="4126"/>
                    <a:pt x="5344" y="4126"/>
                  </a:cubicBezTo>
                  <a:cubicBezTo>
                    <a:pt x="4899" y="4126"/>
                    <a:pt x="5344" y="4126"/>
                    <a:pt x="5344" y="4126"/>
                  </a:cubicBezTo>
                  <a:cubicBezTo>
                    <a:pt x="5344" y="4004"/>
                    <a:pt x="5344" y="4004"/>
                    <a:pt x="5344" y="4004"/>
                  </a:cubicBezTo>
                  <a:cubicBezTo>
                    <a:pt x="5344" y="4004"/>
                    <a:pt x="5344" y="4004"/>
                    <a:pt x="5344" y="4004"/>
                  </a:cubicBezTo>
                  <a:cubicBezTo>
                    <a:pt x="5344" y="4004"/>
                    <a:pt x="5344" y="3762"/>
                    <a:pt x="5790" y="3762"/>
                  </a:cubicBezTo>
                  <a:cubicBezTo>
                    <a:pt x="5790" y="3762"/>
                    <a:pt x="5344" y="3762"/>
                    <a:pt x="5790" y="3762"/>
                  </a:cubicBezTo>
                  <a:cubicBezTo>
                    <a:pt x="5344" y="3762"/>
                    <a:pt x="4899" y="4004"/>
                    <a:pt x="4899" y="3762"/>
                  </a:cubicBezTo>
                  <a:cubicBezTo>
                    <a:pt x="5344" y="3762"/>
                    <a:pt x="4899" y="3640"/>
                    <a:pt x="5344" y="3640"/>
                  </a:cubicBezTo>
                  <a:cubicBezTo>
                    <a:pt x="5344" y="3640"/>
                    <a:pt x="5344" y="3640"/>
                    <a:pt x="4899" y="3762"/>
                  </a:cubicBezTo>
                  <a:cubicBezTo>
                    <a:pt x="4899" y="3762"/>
                    <a:pt x="5344" y="3519"/>
                    <a:pt x="4899" y="3640"/>
                  </a:cubicBezTo>
                  <a:cubicBezTo>
                    <a:pt x="4899" y="3640"/>
                    <a:pt x="4899" y="3640"/>
                    <a:pt x="4899" y="3640"/>
                  </a:cubicBezTo>
                  <a:cubicBezTo>
                    <a:pt x="4899" y="3640"/>
                    <a:pt x="4899" y="3640"/>
                    <a:pt x="4899" y="3640"/>
                  </a:cubicBezTo>
                  <a:cubicBezTo>
                    <a:pt x="4454" y="3519"/>
                    <a:pt x="4899" y="3276"/>
                    <a:pt x="4454" y="3519"/>
                  </a:cubicBezTo>
                  <a:cubicBezTo>
                    <a:pt x="4454" y="3276"/>
                    <a:pt x="4454" y="3276"/>
                    <a:pt x="4454" y="3276"/>
                  </a:cubicBezTo>
                  <a:cubicBezTo>
                    <a:pt x="4899" y="3276"/>
                    <a:pt x="4454" y="3519"/>
                    <a:pt x="4899" y="3276"/>
                  </a:cubicBezTo>
                  <a:cubicBezTo>
                    <a:pt x="4454" y="3519"/>
                    <a:pt x="4899" y="3276"/>
                    <a:pt x="4899" y="3276"/>
                  </a:cubicBezTo>
                  <a:cubicBezTo>
                    <a:pt x="4899" y="3276"/>
                    <a:pt x="4899" y="3276"/>
                    <a:pt x="4899" y="3276"/>
                  </a:cubicBezTo>
                  <a:cubicBezTo>
                    <a:pt x="4899" y="3155"/>
                    <a:pt x="4899" y="3155"/>
                    <a:pt x="4899" y="3155"/>
                  </a:cubicBezTo>
                  <a:cubicBezTo>
                    <a:pt x="4454" y="3155"/>
                    <a:pt x="4454" y="3155"/>
                    <a:pt x="4454" y="3155"/>
                  </a:cubicBezTo>
                  <a:cubicBezTo>
                    <a:pt x="4899" y="3155"/>
                    <a:pt x="4899" y="3155"/>
                    <a:pt x="4899" y="3155"/>
                  </a:cubicBezTo>
                  <a:cubicBezTo>
                    <a:pt x="4899" y="3034"/>
                    <a:pt x="4454" y="3155"/>
                    <a:pt x="4454" y="3155"/>
                  </a:cubicBezTo>
                  <a:cubicBezTo>
                    <a:pt x="4454" y="3155"/>
                    <a:pt x="4454" y="3155"/>
                    <a:pt x="4454" y="3155"/>
                  </a:cubicBezTo>
                  <a:cubicBezTo>
                    <a:pt x="4231" y="3155"/>
                    <a:pt x="4231" y="3155"/>
                    <a:pt x="4231" y="3155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454" y="3034"/>
                    <a:pt x="4454" y="3034"/>
                    <a:pt x="4454" y="3034"/>
                  </a:cubicBezTo>
                  <a:cubicBezTo>
                    <a:pt x="4231" y="3034"/>
                    <a:pt x="4231" y="3034"/>
                    <a:pt x="4231" y="3034"/>
                  </a:cubicBezTo>
                  <a:cubicBezTo>
                    <a:pt x="4231" y="3034"/>
                    <a:pt x="4231" y="2670"/>
                    <a:pt x="4454" y="2670"/>
                  </a:cubicBezTo>
                  <a:cubicBezTo>
                    <a:pt x="4231" y="2670"/>
                    <a:pt x="4231" y="2670"/>
                    <a:pt x="4231" y="2670"/>
                  </a:cubicBezTo>
                  <a:cubicBezTo>
                    <a:pt x="4231" y="2670"/>
                    <a:pt x="4231" y="2670"/>
                    <a:pt x="4231" y="2670"/>
                  </a:cubicBezTo>
                  <a:cubicBezTo>
                    <a:pt x="4008" y="2548"/>
                    <a:pt x="4008" y="2548"/>
                    <a:pt x="4008" y="2548"/>
                  </a:cubicBezTo>
                  <a:cubicBezTo>
                    <a:pt x="3786" y="2670"/>
                    <a:pt x="3786" y="2670"/>
                    <a:pt x="3786" y="2670"/>
                  </a:cubicBezTo>
                  <a:cubicBezTo>
                    <a:pt x="3786" y="2670"/>
                    <a:pt x="3786" y="2670"/>
                    <a:pt x="3786" y="2670"/>
                  </a:cubicBezTo>
                  <a:cubicBezTo>
                    <a:pt x="3786" y="3034"/>
                    <a:pt x="3786" y="2670"/>
                    <a:pt x="3340" y="3034"/>
                  </a:cubicBezTo>
                  <a:cubicBezTo>
                    <a:pt x="3340" y="2670"/>
                    <a:pt x="3340" y="2670"/>
                    <a:pt x="3340" y="2670"/>
                  </a:cubicBezTo>
                  <a:cubicBezTo>
                    <a:pt x="3786" y="2670"/>
                    <a:pt x="3786" y="2548"/>
                    <a:pt x="4008" y="2427"/>
                  </a:cubicBezTo>
                  <a:cubicBezTo>
                    <a:pt x="4008" y="2427"/>
                    <a:pt x="3340" y="2548"/>
                    <a:pt x="3786" y="2427"/>
                  </a:cubicBezTo>
                  <a:cubicBezTo>
                    <a:pt x="3786" y="2427"/>
                    <a:pt x="4008" y="2184"/>
                    <a:pt x="3786" y="2184"/>
                  </a:cubicBezTo>
                  <a:cubicBezTo>
                    <a:pt x="3786" y="2184"/>
                    <a:pt x="4008" y="2184"/>
                    <a:pt x="4008" y="2063"/>
                  </a:cubicBezTo>
                  <a:cubicBezTo>
                    <a:pt x="3786" y="2184"/>
                    <a:pt x="3340" y="2184"/>
                    <a:pt x="3340" y="2184"/>
                  </a:cubicBezTo>
                  <a:cubicBezTo>
                    <a:pt x="3786" y="2427"/>
                    <a:pt x="3786" y="2427"/>
                    <a:pt x="3786" y="2427"/>
                  </a:cubicBezTo>
                  <a:cubicBezTo>
                    <a:pt x="3340" y="2427"/>
                    <a:pt x="3340" y="2427"/>
                    <a:pt x="3118" y="2427"/>
                  </a:cubicBezTo>
                  <a:cubicBezTo>
                    <a:pt x="3118" y="2427"/>
                    <a:pt x="3118" y="2184"/>
                    <a:pt x="3340" y="2184"/>
                  </a:cubicBezTo>
                  <a:cubicBezTo>
                    <a:pt x="3340" y="2184"/>
                    <a:pt x="3340" y="2184"/>
                    <a:pt x="3340" y="2184"/>
                  </a:cubicBezTo>
                  <a:cubicBezTo>
                    <a:pt x="3340" y="2063"/>
                    <a:pt x="3118" y="2184"/>
                    <a:pt x="3340" y="2063"/>
                  </a:cubicBezTo>
                  <a:cubicBezTo>
                    <a:pt x="3786" y="2063"/>
                    <a:pt x="3786" y="2063"/>
                    <a:pt x="3786" y="2063"/>
                  </a:cubicBezTo>
                  <a:cubicBezTo>
                    <a:pt x="3786" y="1942"/>
                    <a:pt x="3786" y="1942"/>
                    <a:pt x="3786" y="1942"/>
                  </a:cubicBezTo>
                  <a:cubicBezTo>
                    <a:pt x="3786" y="2063"/>
                    <a:pt x="3786" y="2063"/>
                    <a:pt x="3786" y="2063"/>
                  </a:cubicBezTo>
                  <a:cubicBezTo>
                    <a:pt x="3340" y="1942"/>
                    <a:pt x="3786" y="1942"/>
                    <a:pt x="3786" y="1942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340" y="1942"/>
                    <a:pt x="3786" y="1942"/>
                    <a:pt x="3340" y="2063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340" y="1942"/>
                    <a:pt x="3340" y="1942"/>
                    <a:pt x="3340" y="1942"/>
                  </a:cubicBezTo>
                  <a:cubicBezTo>
                    <a:pt x="3118" y="1942"/>
                    <a:pt x="2895" y="2063"/>
                    <a:pt x="3118" y="1942"/>
                  </a:cubicBezTo>
                  <a:cubicBezTo>
                    <a:pt x="3118" y="1699"/>
                    <a:pt x="3118" y="1942"/>
                    <a:pt x="3118" y="1699"/>
                  </a:cubicBezTo>
                  <a:cubicBezTo>
                    <a:pt x="3118" y="1578"/>
                    <a:pt x="3118" y="1578"/>
                    <a:pt x="3118" y="1578"/>
                  </a:cubicBezTo>
                  <a:cubicBezTo>
                    <a:pt x="2895" y="1578"/>
                    <a:pt x="3118" y="1456"/>
                    <a:pt x="2895" y="1578"/>
                  </a:cubicBezTo>
                  <a:cubicBezTo>
                    <a:pt x="3118" y="1578"/>
                    <a:pt x="3118" y="1699"/>
                    <a:pt x="3118" y="1942"/>
                  </a:cubicBezTo>
                  <a:cubicBezTo>
                    <a:pt x="2895" y="1942"/>
                    <a:pt x="3118" y="1942"/>
                    <a:pt x="2895" y="2063"/>
                  </a:cubicBezTo>
                  <a:cubicBezTo>
                    <a:pt x="2895" y="1942"/>
                    <a:pt x="2449" y="2063"/>
                    <a:pt x="2449" y="2063"/>
                  </a:cubicBezTo>
                  <a:cubicBezTo>
                    <a:pt x="2227" y="2063"/>
                    <a:pt x="2449" y="1942"/>
                    <a:pt x="2449" y="1942"/>
                  </a:cubicBezTo>
                  <a:cubicBezTo>
                    <a:pt x="2449" y="1942"/>
                    <a:pt x="2449" y="1942"/>
                    <a:pt x="2895" y="1942"/>
                  </a:cubicBezTo>
                  <a:cubicBezTo>
                    <a:pt x="2449" y="1699"/>
                    <a:pt x="2449" y="1699"/>
                    <a:pt x="2895" y="1578"/>
                  </a:cubicBezTo>
                  <a:cubicBezTo>
                    <a:pt x="2449" y="1578"/>
                    <a:pt x="2449" y="1578"/>
                    <a:pt x="2449" y="1699"/>
                  </a:cubicBezTo>
                  <a:cubicBezTo>
                    <a:pt x="2449" y="1578"/>
                    <a:pt x="2227" y="1456"/>
                    <a:pt x="2227" y="1456"/>
                  </a:cubicBezTo>
                  <a:cubicBezTo>
                    <a:pt x="2449" y="1456"/>
                    <a:pt x="2227" y="1213"/>
                    <a:pt x="2227" y="1213"/>
                  </a:cubicBezTo>
                  <a:cubicBezTo>
                    <a:pt x="2449" y="1213"/>
                    <a:pt x="2449" y="1213"/>
                    <a:pt x="2895" y="1213"/>
                  </a:cubicBezTo>
                  <a:cubicBezTo>
                    <a:pt x="2449" y="1213"/>
                    <a:pt x="2449" y="1213"/>
                    <a:pt x="2449" y="1213"/>
                  </a:cubicBezTo>
                  <a:cubicBezTo>
                    <a:pt x="2895" y="971"/>
                    <a:pt x="2227" y="1213"/>
                    <a:pt x="2449" y="971"/>
                  </a:cubicBezTo>
                  <a:cubicBezTo>
                    <a:pt x="2449" y="1213"/>
                    <a:pt x="2227" y="1213"/>
                    <a:pt x="1559" y="1213"/>
                  </a:cubicBezTo>
                  <a:cubicBezTo>
                    <a:pt x="1559" y="1213"/>
                    <a:pt x="1559" y="1456"/>
                    <a:pt x="1559" y="1213"/>
                  </a:cubicBezTo>
                  <a:cubicBezTo>
                    <a:pt x="1559" y="971"/>
                    <a:pt x="1559" y="971"/>
                    <a:pt x="1559" y="971"/>
                  </a:cubicBezTo>
                  <a:cubicBezTo>
                    <a:pt x="1336" y="849"/>
                    <a:pt x="1336" y="607"/>
                    <a:pt x="1336" y="607"/>
                  </a:cubicBezTo>
                  <a:cubicBezTo>
                    <a:pt x="1113" y="485"/>
                    <a:pt x="668" y="607"/>
                    <a:pt x="668" y="607"/>
                  </a:cubicBezTo>
                  <a:cubicBezTo>
                    <a:pt x="668" y="485"/>
                    <a:pt x="1113" y="607"/>
                    <a:pt x="668" y="485"/>
                  </a:cubicBezTo>
                  <a:cubicBezTo>
                    <a:pt x="668" y="485"/>
                    <a:pt x="668" y="485"/>
                    <a:pt x="668" y="485"/>
                  </a:cubicBezTo>
                  <a:cubicBezTo>
                    <a:pt x="668" y="485"/>
                    <a:pt x="445" y="485"/>
                    <a:pt x="668" y="364"/>
                  </a:cubicBezTo>
                  <a:cubicBezTo>
                    <a:pt x="668" y="485"/>
                    <a:pt x="668" y="485"/>
                    <a:pt x="668" y="485"/>
                  </a:cubicBezTo>
                  <a:cubicBezTo>
                    <a:pt x="445" y="485"/>
                    <a:pt x="668" y="364"/>
                    <a:pt x="668" y="364"/>
                  </a:cubicBezTo>
                  <a:cubicBezTo>
                    <a:pt x="445" y="364"/>
                    <a:pt x="445" y="364"/>
                    <a:pt x="445" y="485"/>
                  </a:cubicBezTo>
                  <a:cubicBezTo>
                    <a:pt x="223" y="485"/>
                    <a:pt x="445" y="364"/>
                    <a:pt x="445" y="364"/>
                  </a:cubicBezTo>
                  <a:cubicBezTo>
                    <a:pt x="445" y="364"/>
                    <a:pt x="445" y="364"/>
                    <a:pt x="445" y="364"/>
                  </a:cubicBezTo>
                  <a:cubicBezTo>
                    <a:pt x="445" y="121"/>
                    <a:pt x="223" y="121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223" y="0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0" y="121"/>
                    <a:pt x="0" y="121"/>
                    <a:pt x="0" y="364"/>
                  </a:cubicBezTo>
                  <a:cubicBezTo>
                    <a:pt x="0" y="364"/>
                    <a:pt x="0" y="364"/>
                    <a:pt x="0" y="121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4"/>
                    <a:pt x="0" y="364"/>
                    <a:pt x="223" y="36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223" y="485"/>
                    <a:pt x="0" y="607"/>
                    <a:pt x="223" y="849"/>
                  </a:cubicBezTo>
                  <a:cubicBezTo>
                    <a:pt x="223" y="607"/>
                    <a:pt x="445" y="607"/>
                    <a:pt x="445" y="485"/>
                  </a:cubicBezTo>
                  <a:cubicBezTo>
                    <a:pt x="445" y="607"/>
                    <a:pt x="445" y="607"/>
                    <a:pt x="445" y="607"/>
                  </a:cubicBezTo>
                  <a:cubicBezTo>
                    <a:pt x="223" y="849"/>
                    <a:pt x="223" y="849"/>
                    <a:pt x="223" y="849"/>
                  </a:cubicBezTo>
                  <a:cubicBezTo>
                    <a:pt x="445" y="849"/>
                    <a:pt x="445" y="849"/>
                    <a:pt x="445" y="849"/>
                  </a:cubicBezTo>
                  <a:cubicBezTo>
                    <a:pt x="445" y="849"/>
                    <a:pt x="223" y="971"/>
                    <a:pt x="445" y="971"/>
                  </a:cubicBezTo>
                  <a:cubicBezTo>
                    <a:pt x="445" y="1213"/>
                    <a:pt x="668" y="1456"/>
                    <a:pt x="668" y="1456"/>
                  </a:cubicBezTo>
                  <a:cubicBezTo>
                    <a:pt x="1113" y="1456"/>
                    <a:pt x="1113" y="1456"/>
                    <a:pt x="1113" y="1456"/>
                  </a:cubicBezTo>
                  <a:cubicBezTo>
                    <a:pt x="668" y="1578"/>
                    <a:pt x="1113" y="1578"/>
                    <a:pt x="1113" y="1699"/>
                  </a:cubicBezTo>
                  <a:cubicBezTo>
                    <a:pt x="1336" y="1699"/>
                    <a:pt x="1113" y="2063"/>
                    <a:pt x="1336" y="2063"/>
                  </a:cubicBezTo>
                  <a:cubicBezTo>
                    <a:pt x="1559" y="2184"/>
                    <a:pt x="1559" y="2548"/>
                    <a:pt x="2227" y="2670"/>
                  </a:cubicBezTo>
                  <a:cubicBezTo>
                    <a:pt x="2227" y="2548"/>
                    <a:pt x="2227" y="2548"/>
                    <a:pt x="2227" y="2548"/>
                  </a:cubicBezTo>
                  <a:cubicBezTo>
                    <a:pt x="2227" y="2670"/>
                    <a:pt x="2449" y="2548"/>
                    <a:pt x="2449" y="2670"/>
                  </a:cubicBezTo>
                  <a:cubicBezTo>
                    <a:pt x="2227" y="2670"/>
                    <a:pt x="2227" y="2670"/>
                    <a:pt x="2227" y="3034"/>
                  </a:cubicBezTo>
                  <a:cubicBezTo>
                    <a:pt x="2449" y="3034"/>
                    <a:pt x="2449" y="3155"/>
                    <a:pt x="2449" y="3276"/>
                  </a:cubicBezTo>
                  <a:cubicBezTo>
                    <a:pt x="2449" y="3276"/>
                    <a:pt x="2449" y="3276"/>
                    <a:pt x="2449" y="3276"/>
                  </a:cubicBezTo>
                  <a:cubicBezTo>
                    <a:pt x="2449" y="3519"/>
                    <a:pt x="2895" y="3519"/>
                    <a:pt x="2895" y="3640"/>
                  </a:cubicBezTo>
                  <a:cubicBezTo>
                    <a:pt x="3118" y="3640"/>
                    <a:pt x="3118" y="3640"/>
                    <a:pt x="3118" y="3640"/>
                  </a:cubicBezTo>
                  <a:cubicBezTo>
                    <a:pt x="3118" y="3762"/>
                    <a:pt x="3118" y="3762"/>
                    <a:pt x="3118" y="4004"/>
                  </a:cubicBezTo>
                  <a:cubicBezTo>
                    <a:pt x="3118" y="4004"/>
                    <a:pt x="3118" y="4126"/>
                    <a:pt x="3340" y="4126"/>
                  </a:cubicBezTo>
                  <a:cubicBezTo>
                    <a:pt x="3340" y="4611"/>
                    <a:pt x="3786" y="4733"/>
                    <a:pt x="4008" y="5097"/>
                  </a:cubicBezTo>
                  <a:cubicBezTo>
                    <a:pt x="4008" y="5097"/>
                    <a:pt x="4008" y="5097"/>
                    <a:pt x="4008" y="5097"/>
                  </a:cubicBezTo>
                  <a:cubicBezTo>
                    <a:pt x="4008" y="5339"/>
                    <a:pt x="4454" y="5582"/>
                    <a:pt x="4454" y="5825"/>
                  </a:cubicBezTo>
                  <a:cubicBezTo>
                    <a:pt x="4899" y="5703"/>
                    <a:pt x="4899" y="5703"/>
                    <a:pt x="4899" y="5703"/>
                  </a:cubicBezTo>
                  <a:cubicBezTo>
                    <a:pt x="4899" y="5825"/>
                    <a:pt x="4899" y="5825"/>
                    <a:pt x="4899" y="6189"/>
                  </a:cubicBezTo>
                  <a:cubicBezTo>
                    <a:pt x="4899" y="6189"/>
                    <a:pt x="4899" y="6310"/>
                    <a:pt x="5344" y="6310"/>
                  </a:cubicBezTo>
                  <a:cubicBezTo>
                    <a:pt x="5344" y="6310"/>
                    <a:pt x="4899" y="6310"/>
                    <a:pt x="5344" y="6431"/>
                  </a:cubicBezTo>
                  <a:cubicBezTo>
                    <a:pt x="5344" y="6674"/>
                    <a:pt x="5344" y="6674"/>
                    <a:pt x="5790" y="6796"/>
                  </a:cubicBezTo>
                  <a:cubicBezTo>
                    <a:pt x="5790" y="6796"/>
                    <a:pt x="5790" y="6796"/>
                    <a:pt x="5790" y="6796"/>
                  </a:cubicBezTo>
                  <a:cubicBezTo>
                    <a:pt x="5790" y="6674"/>
                    <a:pt x="5790" y="6674"/>
                    <a:pt x="5790" y="6674"/>
                  </a:cubicBezTo>
                  <a:cubicBezTo>
                    <a:pt x="5790" y="6796"/>
                    <a:pt x="6012" y="6796"/>
                    <a:pt x="5790" y="6917"/>
                  </a:cubicBezTo>
                  <a:cubicBezTo>
                    <a:pt x="6012" y="6917"/>
                    <a:pt x="5790" y="7281"/>
                    <a:pt x="6235" y="7281"/>
                  </a:cubicBezTo>
                  <a:cubicBezTo>
                    <a:pt x="6012" y="7281"/>
                    <a:pt x="6012" y="7402"/>
                    <a:pt x="6012" y="7402"/>
                  </a:cubicBezTo>
                  <a:cubicBezTo>
                    <a:pt x="6235" y="7524"/>
                    <a:pt x="6680" y="7524"/>
                    <a:pt x="6680" y="7888"/>
                  </a:cubicBezTo>
                  <a:cubicBezTo>
                    <a:pt x="6680" y="7888"/>
                    <a:pt x="6680" y="7524"/>
                    <a:pt x="6680" y="7888"/>
                  </a:cubicBezTo>
                  <a:cubicBezTo>
                    <a:pt x="6680" y="7888"/>
                    <a:pt x="6680" y="7888"/>
                    <a:pt x="6680" y="7888"/>
                  </a:cubicBezTo>
                  <a:cubicBezTo>
                    <a:pt x="6680" y="8252"/>
                    <a:pt x="7126" y="8252"/>
                    <a:pt x="7126" y="8494"/>
                  </a:cubicBezTo>
                  <a:cubicBezTo>
                    <a:pt x="7348" y="8858"/>
                    <a:pt x="7794" y="9101"/>
                    <a:pt x="8016" y="9587"/>
                  </a:cubicBezTo>
                  <a:cubicBezTo>
                    <a:pt x="8016" y="9465"/>
                    <a:pt x="8016" y="9465"/>
                    <a:pt x="8016" y="9465"/>
                  </a:cubicBezTo>
                  <a:cubicBezTo>
                    <a:pt x="8016" y="9587"/>
                    <a:pt x="8907" y="9587"/>
                    <a:pt x="8685" y="9951"/>
                  </a:cubicBezTo>
                  <a:cubicBezTo>
                    <a:pt x="8685" y="9951"/>
                    <a:pt x="8685" y="9951"/>
                    <a:pt x="8907" y="9951"/>
                  </a:cubicBezTo>
                  <a:cubicBezTo>
                    <a:pt x="8685" y="10072"/>
                    <a:pt x="9130" y="10072"/>
                    <a:pt x="9130" y="10315"/>
                  </a:cubicBezTo>
                  <a:cubicBezTo>
                    <a:pt x="9130" y="10315"/>
                    <a:pt x="9130" y="10315"/>
                    <a:pt x="9130" y="10315"/>
                  </a:cubicBezTo>
                  <a:cubicBezTo>
                    <a:pt x="9575" y="10315"/>
                    <a:pt x="9130" y="10436"/>
                    <a:pt x="9575" y="10557"/>
                  </a:cubicBezTo>
                  <a:cubicBezTo>
                    <a:pt x="9575" y="10436"/>
                    <a:pt x="9575" y="10436"/>
                    <a:pt x="9575" y="10436"/>
                  </a:cubicBezTo>
                  <a:cubicBezTo>
                    <a:pt x="9798" y="10436"/>
                    <a:pt x="9575" y="10679"/>
                    <a:pt x="9798" y="10557"/>
                  </a:cubicBezTo>
                  <a:cubicBezTo>
                    <a:pt x="9798" y="10557"/>
                    <a:pt x="9798" y="10679"/>
                    <a:pt x="9798" y="10557"/>
                  </a:cubicBezTo>
                  <a:cubicBezTo>
                    <a:pt x="10021" y="11043"/>
                    <a:pt x="10021" y="11407"/>
                    <a:pt x="10466" y="11649"/>
                  </a:cubicBezTo>
                  <a:cubicBezTo>
                    <a:pt x="10689" y="11892"/>
                    <a:pt x="10911" y="11528"/>
                    <a:pt x="10689" y="11649"/>
                  </a:cubicBezTo>
                  <a:cubicBezTo>
                    <a:pt x="10911" y="11649"/>
                    <a:pt x="10689" y="11892"/>
                    <a:pt x="10689" y="11892"/>
                  </a:cubicBezTo>
                  <a:cubicBezTo>
                    <a:pt x="10689" y="11892"/>
                    <a:pt x="11134" y="11892"/>
                    <a:pt x="10911" y="11892"/>
                  </a:cubicBezTo>
                  <a:cubicBezTo>
                    <a:pt x="10911" y="11892"/>
                    <a:pt x="10911" y="11892"/>
                    <a:pt x="10911" y="12013"/>
                  </a:cubicBezTo>
                  <a:cubicBezTo>
                    <a:pt x="11134" y="12013"/>
                    <a:pt x="11134" y="12013"/>
                    <a:pt x="11134" y="12135"/>
                  </a:cubicBezTo>
                  <a:cubicBezTo>
                    <a:pt x="11134" y="12135"/>
                    <a:pt x="11134" y="12135"/>
                    <a:pt x="11134" y="12135"/>
                  </a:cubicBezTo>
                  <a:cubicBezTo>
                    <a:pt x="11134" y="12256"/>
                    <a:pt x="11802" y="12499"/>
                    <a:pt x="11134" y="12742"/>
                  </a:cubicBezTo>
                  <a:cubicBezTo>
                    <a:pt x="12025" y="13470"/>
                    <a:pt x="12693" y="14076"/>
                    <a:pt x="13361" y="14804"/>
                  </a:cubicBezTo>
                  <a:cubicBezTo>
                    <a:pt x="13806" y="15290"/>
                    <a:pt x="14474" y="16139"/>
                    <a:pt x="15365" y="16746"/>
                  </a:cubicBezTo>
                  <a:cubicBezTo>
                    <a:pt x="15810" y="16746"/>
                    <a:pt x="15810" y="16746"/>
                    <a:pt x="15810" y="16867"/>
                  </a:cubicBezTo>
                  <a:cubicBezTo>
                    <a:pt x="15810" y="16867"/>
                    <a:pt x="15810" y="16867"/>
                    <a:pt x="15810" y="16867"/>
                  </a:cubicBezTo>
                  <a:cubicBezTo>
                    <a:pt x="15588" y="16989"/>
                    <a:pt x="15810" y="16989"/>
                    <a:pt x="15810" y="16989"/>
                  </a:cubicBezTo>
                  <a:cubicBezTo>
                    <a:pt x="16256" y="17353"/>
                    <a:pt x="16256" y="17717"/>
                    <a:pt x="16478" y="17960"/>
                  </a:cubicBezTo>
                  <a:cubicBezTo>
                    <a:pt x="16478" y="17838"/>
                    <a:pt x="16701" y="17838"/>
                    <a:pt x="16701" y="17838"/>
                  </a:cubicBezTo>
                  <a:cubicBezTo>
                    <a:pt x="16478" y="17960"/>
                    <a:pt x="16478" y="17960"/>
                    <a:pt x="16478" y="17960"/>
                  </a:cubicBezTo>
                  <a:cubicBezTo>
                    <a:pt x="16701" y="17960"/>
                    <a:pt x="16701" y="17960"/>
                    <a:pt x="16701" y="17960"/>
                  </a:cubicBezTo>
                  <a:cubicBezTo>
                    <a:pt x="16478" y="17960"/>
                    <a:pt x="16478" y="17960"/>
                    <a:pt x="16478" y="17960"/>
                  </a:cubicBezTo>
                  <a:cubicBezTo>
                    <a:pt x="16701" y="18566"/>
                    <a:pt x="18260" y="19294"/>
                    <a:pt x="18705" y="19901"/>
                  </a:cubicBezTo>
                  <a:cubicBezTo>
                    <a:pt x="18705" y="19901"/>
                    <a:pt x="19151" y="20144"/>
                    <a:pt x="19151" y="20387"/>
                  </a:cubicBezTo>
                  <a:cubicBezTo>
                    <a:pt x="20041" y="20872"/>
                    <a:pt x="20487" y="21115"/>
                    <a:pt x="21155" y="21600"/>
                  </a:cubicBezTo>
                  <a:cubicBezTo>
                    <a:pt x="21155" y="21600"/>
                    <a:pt x="21377" y="21479"/>
                    <a:pt x="21377" y="21357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0" name="شكل حر 144"/>
            <p:cNvSpPr/>
            <p:nvPr/>
          </p:nvSpPr>
          <p:spPr>
            <a:xfrm flipH="1">
              <a:off x="28679" y="1261026"/>
              <a:ext cx="346658" cy="562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" y="21486"/>
                  </a:moveTo>
                  <a:cubicBezTo>
                    <a:pt x="1292" y="21486"/>
                    <a:pt x="1292" y="21032"/>
                    <a:pt x="1846" y="20577"/>
                  </a:cubicBezTo>
                  <a:cubicBezTo>
                    <a:pt x="1846" y="20577"/>
                    <a:pt x="1477" y="20577"/>
                    <a:pt x="1846" y="20577"/>
                  </a:cubicBezTo>
                  <a:cubicBezTo>
                    <a:pt x="2585" y="20463"/>
                    <a:pt x="2769" y="20008"/>
                    <a:pt x="2769" y="19554"/>
                  </a:cubicBezTo>
                  <a:cubicBezTo>
                    <a:pt x="2769" y="19554"/>
                    <a:pt x="2769" y="19554"/>
                    <a:pt x="2769" y="19554"/>
                  </a:cubicBezTo>
                  <a:cubicBezTo>
                    <a:pt x="2769" y="19554"/>
                    <a:pt x="2954" y="19554"/>
                    <a:pt x="2954" y="19440"/>
                  </a:cubicBezTo>
                  <a:cubicBezTo>
                    <a:pt x="2954" y="19440"/>
                    <a:pt x="2954" y="19440"/>
                    <a:pt x="2769" y="19440"/>
                  </a:cubicBezTo>
                  <a:cubicBezTo>
                    <a:pt x="2954" y="19440"/>
                    <a:pt x="2954" y="19099"/>
                    <a:pt x="3138" y="19099"/>
                  </a:cubicBezTo>
                  <a:cubicBezTo>
                    <a:pt x="2954" y="19099"/>
                    <a:pt x="2954" y="19099"/>
                    <a:pt x="2954" y="18985"/>
                  </a:cubicBezTo>
                  <a:cubicBezTo>
                    <a:pt x="3138" y="18985"/>
                    <a:pt x="3138" y="18985"/>
                    <a:pt x="3138" y="18985"/>
                  </a:cubicBezTo>
                  <a:cubicBezTo>
                    <a:pt x="3508" y="19099"/>
                    <a:pt x="3138" y="18872"/>
                    <a:pt x="3692" y="18644"/>
                  </a:cubicBezTo>
                  <a:cubicBezTo>
                    <a:pt x="3508" y="18644"/>
                    <a:pt x="3508" y="18644"/>
                    <a:pt x="3508" y="18644"/>
                  </a:cubicBezTo>
                  <a:cubicBezTo>
                    <a:pt x="3877" y="18531"/>
                    <a:pt x="4246" y="18189"/>
                    <a:pt x="4615" y="18076"/>
                  </a:cubicBezTo>
                  <a:cubicBezTo>
                    <a:pt x="4615" y="18076"/>
                    <a:pt x="4246" y="18076"/>
                    <a:pt x="4246" y="17962"/>
                  </a:cubicBezTo>
                  <a:cubicBezTo>
                    <a:pt x="4615" y="18076"/>
                    <a:pt x="4615" y="17962"/>
                    <a:pt x="4985" y="17962"/>
                  </a:cubicBezTo>
                  <a:cubicBezTo>
                    <a:pt x="4615" y="17735"/>
                    <a:pt x="5169" y="17962"/>
                    <a:pt x="5169" y="17735"/>
                  </a:cubicBezTo>
                  <a:cubicBezTo>
                    <a:pt x="5169" y="17735"/>
                    <a:pt x="5169" y="17735"/>
                    <a:pt x="5169" y="17735"/>
                  </a:cubicBezTo>
                  <a:cubicBezTo>
                    <a:pt x="5169" y="17507"/>
                    <a:pt x="5169" y="17507"/>
                    <a:pt x="5169" y="17507"/>
                  </a:cubicBezTo>
                  <a:cubicBezTo>
                    <a:pt x="5169" y="17507"/>
                    <a:pt x="5169" y="17507"/>
                    <a:pt x="5169" y="17507"/>
                  </a:cubicBezTo>
                  <a:cubicBezTo>
                    <a:pt x="5354" y="17507"/>
                    <a:pt x="5169" y="17394"/>
                    <a:pt x="5354" y="17394"/>
                  </a:cubicBezTo>
                  <a:cubicBezTo>
                    <a:pt x="5354" y="17394"/>
                    <a:pt x="5354" y="17394"/>
                    <a:pt x="5354" y="17394"/>
                  </a:cubicBezTo>
                  <a:cubicBezTo>
                    <a:pt x="5354" y="17166"/>
                    <a:pt x="5354" y="17166"/>
                    <a:pt x="5354" y="17166"/>
                  </a:cubicBezTo>
                  <a:cubicBezTo>
                    <a:pt x="5354" y="17166"/>
                    <a:pt x="5354" y="17166"/>
                    <a:pt x="5354" y="17166"/>
                  </a:cubicBezTo>
                  <a:cubicBezTo>
                    <a:pt x="5538" y="17166"/>
                    <a:pt x="5354" y="17053"/>
                    <a:pt x="5538" y="17053"/>
                  </a:cubicBezTo>
                  <a:cubicBezTo>
                    <a:pt x="5538" y="17053"/>
                    <a:pt x="5354" y="17166"/>
                    <a:pt x="5354" y="17053"/>
                  </a:cubicBezTo>
                  <a:cubicBezTo>
                    <a:pt x="5908" y="16712"/>
                    <a:pt x="6092" y="16484"/>
                    <a:pt x="6277" y="16029"/>
                  </a:cubicBezTo>
                  <a:cubicBezTo>
                    <a:pt x="6277" y="15802"/>
                    <a:pt x="6277" y="15802"/>
                    <a:pt x="6277" y="15802"/>
                  </a:cubicBezTo>
                  <a:cubicBezTo>
                    <a:pt x="6277" y="15802"/>
                    <a:pt x="6277" y="15688"/>
                    <a:pt x="6646" y="15688"/>
                  </a:cubicBezTo>
                  <a:cubicBezTo>
                    <a:pt x="6646" y="15688"/>
                    <a:pt x="6646" y="15688"/>
                    <a:pt x="6646" y="15688"/>
                  </a:cubicBezTo>
                  <a:cubicBezTo>
                    <a:pt x="6646" y="15575"/>
                    <a:pt x="7015" y="15688"/>
                    <a:pt x="7015" y="15575"/>
                  </a:cubicBezTo>
                  <a:cubicBezTo>
                    <a:pt x="6646" y="15575"/>
                    <a:pt x="6646" y="15575"/>
                    <a:pt x="6646" y="15575"/>
                  </a:cubicBezTo>
                  <a:cubicBezTo>
                    <a:pt x="7015" y="15575"/>
                    <a:pt x="7015" y="15575"/>
                    <a:pt x="7015" y="15461"/>
                  </a:cubicBezTo>
                  <a:cubicBezTo>
                    <a:pt x="7015" y="15461"/>
                    <a:pt x="7015" y="15461"/>
                    <a:pt x="7015" y="15461"/>
                  </a:cubicBezTo>
                  <a:cubicBezTo>
                    <a:pt x="7385" y="15461"/>
                    <a:pt x="7015" y="15234"/>
                    <a:pt x="7385" y="15234"/>
                  </a:cubicBezTo>
                  <a:cubicBezTo>
                    <a:pt x="7015" y="15234"/>
                    <a:pt x="7015" y="15234"/>
                    <a:pt x="7015" y="15234"/>
                  </a:cubicBezTo>
                  <a:cubicBezTo>
                    <a:pt x="7015" y="15120"/>
                    <a:pt x="7385" y="15234"/>
                    <a:pt x="7385" y="15234"/>
                  </a:cubicBezTo>
                  <a:cubicBezTo>
                    <a:pt x="7385" y="15120"/>
                    <a:pt x="7385" y="15120"/>
                    <a:pt x="7385" y="15120"/>
                  </a:cubicBezTo>
                  <a:cubicBezTo>
                    <a:pt x="7569" y="15120"/>
                    <a:pt x="7569" y="15006"/>
                    <a:pt x="7569" y="15006"/>
                  </a:cubicBezTo>
                  <a:cubicBezTo>
                    <a:pt x="7569" y="15006"/>
                    <a:pt x="7569" y="15006"/>
                    <a:pt x="7569" y="15006"/>
                  </a:cubicBezTo>
                  <a:cubicBezTo>
                    <a:pt x="7754" y="14779"/>
                    <a:pt x="7754" y="14779"/>
                    <a:pt x="8123" y="14665"/>
                  </a:cubicBezTo>
                  <a:cubicBezTo>
                    <a:pt x="7754" y="14665"/>
                    <a:pt x="7754" y="14665"/>
                    <a:pt x="7754" y="14324"/>
                  </a:cubicBezTo>
                  <a:cubicBezTo>
                    <a:pt x="8123" y="14665"/>
                    <a:pt x="8123" y="14211"/>
                    <a:pt x="8308" y="14324"/>
                  </a:cubicBezTo>
                  <a:cubicBezTo>
                    <a:pt x="8308" y="14324"/>
                    <a:pt x="8308" y="14211"/>
                    <a:pt x="8308" y="14097"/>
                  </a:cubicBezTo>
                  <a:cubicBezTo>
                    <a:pt x="8308" y="14097"/>
                    <a:pt x="8308" y="14097"/>
                    <a:pt x="8123" y="14097"/>
                  </a:cubicBezTo>
                  <a:cubicBezTo>
                    <a:pt x="8123" y="13983"/>
                    <a:pt x="8123" y="13983"/>
                    <a:pt x="8123" y="13983"/>
                  </a:cubicBezTo>
                  <a:cubicBezTo>
                    <a:pt x="8123" y="13983"/>
                    <a:pt x="8123" y="14097"/>
                    <a:pt x="8123" y="13983"/>
                  </a:cubicBezTo>
                  <a:cubicBezTo>
                    <a:pt x="8123" y="13983"/>
                    <a:pt x="8123" y="13983"/>
                    <a:pt x="8123" y="13983"/>
                  </a:cubicBezTo>
                  <a:cubicBezTo>
                    <a:pt x="8308" y="13756"/>
                    <a:pt x="8492" y="13983"/>
                    <a:pt x="8677" y="13756"/>
                  </a:cubicBezTo>
                  <a:cubicBezTo>
                    <a:pt x="8492" y="13756"/>
                    <a:pt x="8492" y="13642"/>
                    <a:pt x="8492" y="13642"/>
                  </a:cubicBezTo>
                  <a:cubicBezTo>
                    <a:pt x="9046" y="13642"/>
                    <a:pt x="9046" y="13642"/>
                    <a:pt x="9046" y="13642"/>
                  </a:cubicBezTo>
                  <a:cubicBezTo>
                    <a:pt x="9046" y="13642"/>
                    <a:pt x="8677" y="13642"/>
                    <a:pt x="9046" y="13642"/>
                  </a:cubicBezTo>
                  <a:cubicBezTo>
                    <a:pt x="9046" y="13642"/>
                    <a:pt x="9046" y="13642"/>
                    <a:pt x="9046" y="13642"/>
                  </a:cubicBezTo>
                  <a:cubicBezTo>
                    <a:pt x="9046" y="13642"/>
                    <a:pt x="9415" y="13528"/>
                    <a:pt x="9046" y="13528"/>
                  </a:cubicBezTo>
                  <a:cubicBezTo>
                    <a:pt x="9046" y="13301"/>
                    <a:pt x="9046" y="13528"/>
                    <a:pt x="9046" y="13301"/>
                  </a:cubicBezTo>
                  <a:cubicBezTo>
                    <a:pt x="9046" y="13301"/>
                    <a:pt x="9046" y="13301"/>
                    <a:pt x="9046" y="13301"/>
                  </a:cubicBezTo>
                  <a:cubicBezTo>
                    <a:pt x="9046" y="13301"/>
                    <a:pt x="9046" y="13301"/>
                    <a:pt x="9046" y="13301"/>
                  </a:cubicBezTo>
                  <a:cubicBezTo>
                    <a:pt x="9046" y="13187"/>
                    <a:pt x="9415" y="13187"/>
                    <a:pt x="9415" y="13301"/>
                  </a:cubicBezTo>
                  <a:cubicBezTo>
                    <a:pt x="9415" y="13301"/>
                    <a:pt x="9415" y="13187"/>
                    <a:pt x="9415" y="13301"/>
                  </a:cubicBezTo>
                  <a:cubicBezTo>
                    <a:pt x="9785" y="13301"/>
                    <a:pt x="9785" y="13187"/>
                    <a:pt x="9785" y="13187"/>
                  </a:cubicBezTo>
                  <a:cubicBezTo>
                    <a:pt x="9785" y="13187"/>
                    <a:pt x="9785" y="13187"/>
                    <a:pt x="9785" y="13187"/>
                  </a:cubicBezTo>
                  <a:cubicBezTo>
                    <a:pt x="9785" y="13187"/>
                    <a:pt x="9969" y="12846"/>
                    <a:pt x="10154" y="12846"/>
                  </a:cubicBezTo>
                  <a:cubicBezTo>
                    <a:pt x="9969" y="12846"/>
                    <a:pt x="9969" y="12846"/>
                    <a:pt x="9969" y="12846"/>
                  </a:cubicBezTo>
                  <a:cubicBezTo>
                    <a:pt x="9969" y="12733"/>
                    <a:pt x="10523" y="12733"/>
                    <a:pt x="10154" y="12619"/>
                  </a:cubicBezTo>
                  <a:cubicBezTo>
                    <a:pt x="10523" y="12619"/>
                    <a:pt x="10523" y="12619"/>
                    <a:pt x="10523" y="12619"/>
                  </a:cubicBezTo>
                  <a:cubicBezTo>
                    <a:pt x="10523" y="12505"/>
                    <a:pt x="10154" y="12505"/>
                    <a:pt x="10523" y="12505"/>
                  </a:cubicBezTo>
                  <a:cubicBezTo>
                    <a:pt x="10154" y="12505"/>
                    <a:pt x="10523" y="12505"/>
                    <a:pt x="10523" y="12505"/>
                  </a:cubicBezTo>
                  <a:cubicBezTo>
                    <a:pt x="10523" y="12505"/>
                    <a:pt x="10523" y="12278"/>
                    <a:pt x="10523" y="12505"/>
                  </a:cubicBezTo>
                  <a:cubicBezTo>
                    <a:pt x="10523" y="12278"/>
                    <a:pt x="10892" y="12164"/>
                    <a:pt x="10892" y="12051"/>
                  </a:cubicBezTo>
                  <a:cubicBezTo>
                    <a:pt x="11077" y="12051"/>
                    <a:pt x="11077" y="12051"/>
                    <a:pt x="11077" y="12051"/>
                  </a:cubicBezTo>
                  <a:cubicBezTo>
                    <a:pt x="10892" y="12051"/>
                    <a:pt x="10892" y="12051"/>
                    <a:pt x="10892" y="12051"/>
                  </a:cubicBezTo>
                  <a:cubicBezTo>
                    <a:pt x="10892" y="12051"/>
                    <a:pt x="11077" y="11823"/>
                    <a:pt x="10892" y="11823"/>
                  </a:cubicBezTo>
                  <a:cubicBezTo>
                    <a:pt x="11077" y="11823"/>
                    <a:pt x="10708" y="12051"/>
                    <a:pt x="10892" y="12051"/>
                  </a:cubicBezTo>
                  <a:cubicBezTo>
                    <a:pt x="10708" y="12051"/>
                    <a:pt x="11077" y="12051"/>
                    <a:pt x="10892" y="11823"/>
                  </a:cubicBezTo>
                  <a:cubicBezTo>
                    <a:pt x="10892" y="11823"/>
                    <a:pt x="11077" y="11823"/>
                    <a:pt x="11077" y="11709"/>
                  </a:cubicBezTo>
                  <a:cubicBezTo>
                    <a:pt x="11077" y="11823"/>
                    <a:pt x="10892" y="11709"/>
                    <a:pt x="10892" y="11709"/>
                  </a:cubicBezTo>
                  <a:cubicBezTo>
                    <a:pt x="11077" y="11709"/>
                    <a:pt x="10892" y="11709"/>
                    <a:pt x="11077" y="11709"/>
                  </a:cubicBezTo>
                  <a:cubicBezTo>
                    <a:pt x="11077" y="11709"/>
                    <a:pt x="11077" y="11709"/>
                    <a:pt x="11077" y="11709"/>
                  </a:cubicBezTo>
                  <a:cubicBezTo>
                    <a:pt x="11446" y="11709"/>
                    <a:pt x="11077" y="11596"/>
                    <a:pt x="11446" y="11596"/>
                  </a:cubicBezTo>
                  <a:cubicBezTo>
                    <a:pt x="11077" y="11596"/>
                    <a:pt x="11631" y="11596"/>
                    <a:pt x="11446" y="11255"/>
                  </a:cubicBezTo>
                  <a:cubicBezTo>
                    <a:pt x="11077" y="11255"/>
                    <a:pt x="11077" y="11255"/>
                    <a:pt x="11077" y="11255"/>
                  </a:cubicBezTo>
                  <a:cubicBezTo>
                    <a:pt x="11446" y="11255"/>
                    <a:pt x="11446" y="11255"/>
                    <a:pt x="11446" y="11255"/>
                  </a:cubicBezTo>
                  <a:cubicBezTo>
                    <a:pt x="11446" y="11255"/>
                    <a:pt x="11446" y="11255"/>
                    <a:pt x="11446" y="11255"/>
                  </a:cubicBezTo>
                  <a:cubicBezTo>
                    <a:pt x="11631" y="11255"/>
                    <a:pt x="11446" y="11141"/>
                    <a:pt x="11631" y="11255"/>
                  </a:cubicBezTo>
                  <a:cubicBezTo>
                    <a:pt x="11631" y="11141"/>
                    <a:pt x="12185" y="11027"/>
                    <a:pt x="11631" y="11027"/>
                  </a:cubicBezTo>
                  <a:cubicBezTo>
                    <a:pt x="12185" y="11027"/>
                    <a:pt x="12185" y="10800"/>
                    <a:pt x="12185" y="10800"/>
                  </a:cubicBezTo>
                  <a:cubicBezTo>
                    <a:pt x="12185" y="10800"/>
                    <a:pt x="12185" y="10800"/>
                    <a:pt x="12185" y="10800"/>
                  </a:cubicBezTo>
                  <a:cubicBezTo>
                    <a:pt x="12185" y="10686"/>
                    <a:pt x="12185" y="10800"/>
                    <a:pt x="12185" y="10686"/>
                  </a:cubicBezTo>
                  <a:cubicBezTo>
                    <a:pt x="12185" y="10686"/>
                    <a:pt x="12185" y="10686"/>
                    <a:pt x="12185" y="10573"/>
                  </a:cubicBezTo>
                  <a:cubicBezTo>
                    <a:pt x="12369" y="10573"/>
                    <a:pt x="12369" y="10573"/>
                    <a:pt x="12369" y="10573"/>
                  </a:cubicBezTo>
                  <a:cubicBezTo>
                    <a:pt x="12369" y="10573"/>
                    <a:pt x="12923" y="10573"/>
                    <a:pt x="12554" y="10345"/>
                  </a:cubicBezTo>
                  <a:cubicBezTo>
                    <a:pt x="12369" y="10345"/>
                    <a:pt x="12369" y="10345"/>
                    <a:pt x="12369" y="10345"/>
                  </a:cubicBezTo>
                  <a:cubicBezTo>
                    <a:pt x="12185" y="10232"/>
                    <a:pt x="12554" y="10232"/>
                    <a:pt x="12554" y="10232"/>
                  </a:cubicBezTo>
                  <a:cubicBezTo>
                    <a:pt x="12923" y="10232"/>
                    <a:pt x="12923" y="10232"/>
                    <a:pt x="12923" y="10232"/>
                  </a:cubicBezTo>
                  <a:cubicBezTo>
                    <a:pt x="12554" y="10232"/>
                    <a:pt x="13108" y="10232"/>
                    <a:pt x="12923" y="10118"/>
                  </a:cubicBezTo>
                  <a:cubicBezTo>
                    <a:pt x="12923" y="10118"/>
                    <a:pt x="12923" y="9777"/>
                    <a:pt x="13108" y="10118"/>
                  </a:cubicBezTo>
                  <a:cubicBezTo>
                    <a:pt x="13108" y="9777"/>
                    <a:pt x="13292" y="9663"/>
                    <a:pt x="13108" y="9549"/>
                  </a:cubicBezTo>
                  <a:cubicBezTo>
                    <a:pt x="13108" y="9549"/>
                    <a:pt x="13292" y="9322"/>
                    <a:pt x="13292" y="9549"/>
                  </a:cubicBezTo>
                  <a:cubicBezTo>
                    <a:pt x="13292" y="9549"/>
                    <a:pt x="13108" y="9549"/>
                    <a:pt x="13292" y="9549"/>
                  </a:cubicBezTo>
                  <a:cubicBezTo>
                    <a:pt x="13292" y="9549"/>
                    <a:pt x="13292" y="9549"/>
                    <a:pt x="13292" y="9549"/>
                  </a:cubicBezTo>
                  <a:cubicBezTo>
                    <a:pt x="13292" y="9549"/>
                    <a:pt x="13292" y="9322"/>
                    <a:pt x="13108" y="9322"/>
                  </a:cubicBezTo>
                  <a:cubicBezTo>
                    <a:pt x="13108" y="9208"/>
                    <a:pt x="13662" y="9322"/>
                    <a:pt x="13662" y="9208"/>
                  </a:cubicBezTo>
                  <a:cubicBezTo>
                    <a:pt x="13662" y="9208"/>
                    <a:pt x="13662" y="9208"/>
                    <a:pt x="13662" y="9208"/>
                  </a:cubicBezTo>
                  <a:cubicBezTo>
                    <a:pt x="13846" y="9208"/>
                    <a:pt x="13846" y="9208"/>
                    <a:pt x="13846" y="9208"/>
                  </a:cubicBezTo>
                  <a:cubicBezTo>
                    <a:pt x="13846" y="9095"/>
                    <a:pt x="13662" y="9095"/>
                    <a:pt x="13662" y="9095"/>
                  </a:cubicBezTo>
                  <a:cubicBezTo>
                    <a:pt x="13662" y="9095"/>
                    <a:pt x="13662" y="8867"/>
                    <a:pt x="13846" y="8867"/>
                  </a:cubicBezTo>
                  <a:cubicBezTo>
                    <a:pt x="13662" y="8867"/>
                    <a:pt x="13662" y="8867"/>
                    <a:pt x="13662" y="8867"/>
                  </a:cubicBezTo>
                  <a:cubicBezTo>
                    <a:pt x="13662" y="8867"/>
                    <a:pt x="13662" y="8867"/>
                    <a:pt x="13846" y="8867"/>
                  </a:cubicBezTo>
                  <a:cubicBezTo>
                    <a:pt x="13662" y="8867"/>
                    <a:pt x="13662" y="8867"/>
                    <a:pt x="13662" y="8867"/>
                  </a:cubicBezTo>
                  <a:cubicBezTo>
                    <a:pt x="13662" y="8754"/>
                    <a:pt x="13846" y="8754"/>
                    <a:pt x="13846" y="8754"/>
                  </a:cubicBezTo>
                  <a:cubicBezTo>
                    <a:pt x="13846" y="8867"/>
                    <a:pt x="13846" y="8867"/>
                    <a:pt x="13846" y="8867"/>
                  </a:cubicBezTo>
                  <a:cubicBezTo>
                    <a:pt x="13846" y="8867"/>
                    <a:pt x="13846" y="8867"/>
                    <a:pt x="14031" y="8867"/>
                  </a:cubicBezTo>
                  <a:cubicBezTo>
                    <a:pt x="13846" y="8754"/>
                    <a:pt x="14031" y="8754"/>
                    <a:pt x="14031" y="8754"/>
                  </a:cubicBezTo>
                  <a:cubicBezTo>
                    <a:pt x="14031" y="8754"/>
                    <a:pt x="14031" y="8754"/>
                    <a:pt x="14031" y="8754"/>
                  </a:cubicBezTo>
                  <a:cubicBezTo>
                    <a:pt x="14031" y="8754"/>
                    <a:pt x="14585" y="8640"/>
                    <a:pt x="14031" y="8640"/>
                  </a:cubicBezTo>
                  <a:cubicBezTo>
                    <a:pt x="14031" y="8754"/>
                    <a:pt x="14031" y="8754"/>
                    <a:pt x="14031" y="8754"/>
                  </a:cubicBezTo>
                  <a:cubicBezTo>
                    <a:pt x="14031" y="8640"/>
                    <a:pt x="13846" y="8640"/>
                    <a:pt x="14031" y="8640"/>
                  </a:cubicBezTo>
                  <a:cubicBezTo>
                    <a:pt x="14031" y="8640"/>
                    <a:pt x="14585" y="8754"/>
                    <a:pt x="14585" y="8640"/>
                  </a:cubicBezTo>
                  <a:cubicBezTo>
                    <a:pt x="14031" y="8640"/>
                    <a:pt x="14031" y="8640"/>
                    <a:pt x="14031" y="8640"/>
                  </a:cubicBezTo>
                  <a:cubicBezTo>
                    <a:pt x="14031" y="8413"/>
                    <a:pt x="14031" y="8413"/>
                    <a:pt x="14031" y="8413"/>
                  </a:cubicBezTo>
                  <a:cubicBezTo>
                    <a:pt x="14585" y="8640"/>
                    <a:pt x="14585" y="8640"/>
                    <a:pt x="14585" y="8640"/>
                  </a:cubicBezTo>
                  <a:cubicBezTo>
                    <a:pt x="14585" y="8413"/>
                    <a:pt x="14031" y="8413"/>
                    <a:pt x="14031" y="8413"/>
                  </a:cubicBezTo>
                  <a:cubicBezTo>
                    <a:pt x="14585" y="8640"/>
                    <a:pt x="14585" y="8413"/>
                    <a:pt x="14769" y="8413"/>
                  </a:cubicBezTo>
                  <a:cubicBezTo>
                    <a:pt x="14769" y="8185"/>
                    <a:pt x="14769" y="8185"/>
                    <a:pt x="14769" y="8185"/>
                  </a:cubicBezTo>
                  <a:cubicBezTo>
                    <a:pt x="14769" y="8185"/>
                    <a:pt x="14769" y="8185"/>
                    <a:pt x="14769" y="8185"/>
                  </a:cubicBezTo>
                  <a:cubicBezTo>
                    <a:pt x="14585" y="8185"/>
                    <a:pt x="14769" y="7958"/>
                    <a:pt x="14769" y="7958"/>
                  </a:cubicBezTo>
                  <a:cubicBezTo>
                    <a:pt x="14769" y="7958"/>
                    <a:pt x="14769" y="7958"/>
                    <a:pt x="14769" y="7958"/>
                  </a:cubicBezTo>
                  <a:cubicBezTo>
                    <a:pt x="14769" y="7958"/>
                    <a:pt x="14769" y="7958"/>
                    <a:pt x="14954" y="7958"/>
                  </a:cubicBezTo>
                  <a:cubicBezTo>
                    <a:pt x="14954" y="7844"/>
                    <a:pt x="14585" y="7844"/>
                    <a:pt x="14769" y="7844"/>
                  </a:cubicBezTo>
                  <a:cubicBezTo>
                    <a:pt x="14769" y="7731"/>
                    <a:pt x="14954" y="7844"/>
                    <a:pt x="14954" y="7844"/>
                  </a:cubicBezTo>
                  <a:cubicBezTo>
                    <a:pt x="14954" y="7731"/>
                    <a:pt x="15508" y="7731"/>
                    <a:pt x="15323" y="7617"/>
                  </a:cubicBezTo>
                  <a:cubicBezTo>
                    <a:pt x="15508" y="7617"/>
                    <a:pt x="15508" y="7617"/>
                    <a:pt x="15508" y="7617"/>
                  </a:cubicBezTo>
                  <a:cubicBezTo>
                    <a:pt x="15508" y="7389"/>
                    <a:pt x="16062" y="7276"/>
                    <a:pt x="15692" y="7162"/>
                  </a:cubicBezTo>
                  <a:cubicBezTo>
                    <a:pt x="15692" y="7162"/>
                    <a:pt x="15692" y="6935"/>
                    <a:pt x="15508" y="6935"/>
                  </a:cubicBezTo>
                  <a:cubicBezTo>
                    <a:pt x="15692" y="6935"/>
                    <a:pt x="15508" y="6935"/>
                    <a:pt x="15692" y="6935"/>
                  </a:cubicBezTo>
                  <a:cubicBezTo>
                    <a:pt x="15692" y="6935"/>
                    <a:pt x="15692" y="6935"/>
                    <a:pt x="15692" y="7162"/>
                  </a:cubicBezTo>
                  <a:cubicBezTo>
                    <a:pt x="16062" y="6935"/>
                    <a:pt x="16246" y="6935"/>
                    <a:pt x="16062" y="6707"/>
                  </a:cubicBezTo>
                  <a:cubicBezTo>
                    <a:pt x="16246" y="6707"/>
                    <a:pt x="16246" y="6707"/>
                    <a:pt x="16246" y="6707"/>
                  </a:cubicBezTo>
                  <a:cubicBezTo>
                    <a:pt x="16062" y="6707"/>
                    <a:pt x="16062" y="6480"/>
                    <a:pt x="16246" y="6480"/>
                  </a:cubicBezTo>
                  <a:cubicBezTo>
                    <a:pt x="16246" y="6480"/>
                    <a:pt x="16246" y="6480"/>
                    <a:pt x="16246" y="6480"/>
                  </a:cubicBezTo>
                  <a:cubicBezTo>
                    <a:pt x="16246" y="6480"/>
                    <a:pt x="16246" y="6480"/>
                    <a:pt x="16246" y="6480"/>
                  </a:cubicBezTo>
                  <a:cubicBezTo>
                    <a:pt x="16431" y="6480"/>
                    <a:pt x="16431" y="6480"/>
                    <a:pt x="16431" y="6480"/>
                  </a:cubicBezTo>
                  <a:cubicBezTo>
                    <a:pt x="16246" y="6480"/>
                    <a:pt x="16246" y="6366"/>
                    <a:pt x="16246" y="6366"/>
                  </a:cubicBezTo>
                  <a:cubicBezTo>
                    <a:pt x="16431" y="6366"/>
                    <a:pt x="16985" y="6366"/>
                    <a:pt x="16431" y="6366"/>
                  </a:cubicBezTo>
                  <a:cubicBezTo>
                    <a:pt x="16431" y="6253"/>
                    <a:pt x="16431" y="6253"/>
                    <a:pt x="16431" y="6253"/>
                  </a:cubicBezTo>
                  <a:cubicBezTo>
                    <a:pt x="16985" y="6253"/>
                    <a:pt x="16985" y="6253"/>
                    <a:pt x="16985" y="6253"/>
                  </a:cubicBezTo>
                  <a:cubicBezTo>
                    <a:pt x="16985" y="6139"/>
                    <a:pt x="16985" y="6139"/>
                    <a:pt x="16985" y="5912"/>
                  </a:cubicBezTo>
                  <a:cubicBezTo>
                    <a:pt x="17169" y="5912"/>
                    <a:pt x="17354" y="5684"/>
                    <a:pt x="17723" y="5457"/>
                  </a:cubicBezTo>
                  <a:cubicBezTo>
                    <a:pt x="17723" y="5457"/>
                    <a:pt x="17723" y="5457"/>
                    <a:pt x="17723" y="5457"/>
                  </a:cubicBezTo>
                  <a:cubicBezTo>
                    <a:pt x="17723" y="5457"/>
                    <a:pt x="17723" y="5457"/>
                    <a:pt x="17723" y="5457"/>
                  </a:cubicBezTo>
                  <a:cubicBezTo>
                    <a:pt x="17723" y="5457"/>
                    <a:pt x="17723" y="5343"/>
                    <a:pt x="17354" y="5343"/>
                  </a:cubicBezTo>
                  <a:cubicBezTo>
                    <a:pt x="17723" y="5343"/>
                    <a:pt x="17723" y="5343"/>
                    <a:pt x="17723" y="5343"/>
                  </a:cubicBezTo>
                  <a:cubicBezTo>
                    <a:pt x="17908" y="5343"/>
                    <a:pt x="17723" y="5343"/>
                    <a:pt x="17908" y="5343"/>
                  </a:cubicBezTo>
                  <a:cubicBezTo>
                    <a:pt x="17908" y="5002"/>
                    <a:pt x="17908" y="5002"/>
                    <a:pt x="17908" y="5002"/>
                  </a:cubicBezTo>
                  <a:cubicBezTo>
                    <a:pt x="17908" y="5002"/>
                    <a:pt x="17908" y="5002"/>
                    <a:pt x="17723" y="5002"/>
                  </a:cubicBezTo>
                  <a:cubicBezTo>
                    <a:pt x="17908" y="5002"/>
                    <a:pt x="17908" y="5002"/>
                    <a:pt x="17908" y="5002"/>
                  </a:cubicBezTo>
                  <a:cubicBezTo>
                    <a:pt x="17723" y="4888"/>
                    <a:pt x="17354" y="5002"/>
                    <a:pt x="17169" y="4888"/>
                  </a:cubicBezTo>
                  <a:cubicBezTo>
                    <a:pt x="17354" y="4888"/>
                    <a:pt x="17354" y="4888"/>
                    <a:pt x="17354" y="4888"/>
                  </a:cubicBezTo>
                  <a:cubicBezTo>
                    <a:pt x="17169" y="4775"/>
                    <a:pt x="17169" y="4888"/>
                    <a:pt x="17169" y="4775"/>
                  </a:cubicBezTo>
                  <a:cubicBezTo>
                    <a:pt x="17169" y="4775"/>
                    <a:pt x="17354" y="4775"/>
                    <a:pt x="17354" y="4888"/>
                  </a:cubicBezTo>
                  <a:cubicBezTo>
                    <a:pt x="17723" y="4775"/>
                    <a:pt x="17908" y="4888"/>
                    <a:pt x="17908" y="4888"/>
                  </a:cubicBezTo>
                  <a:cubicBezTo>
                    <a:pt x="17908" y="4775"/>
                    <a:pt x="17908" y="4888"/>
                    <a:pt x="17723" y="4888"/>
                  </a:cubicBezTo>
                  <a:cubicBezTo>
                    <a:pt x="17723" y="4775"/>
                    <a:pt x="17908" y="4775"/>
                    <a:pt x="17908" y="4775"/>
                  </a:cubicBezTo>
                  <a:cubicBezTo>
                    <a:pt x="17908" y="4775"/>
                    <a:pt x="18092" y="4888"/>
                    <a:pt x="18092" y="4775"/>
                  </a:cubicBezTo>
                  <a:cubicBezTo>
                    <a:pt x="18092" y="4775"/>
                    <a:pt x="17908" y="4775"/>
                    <a:pt x="18092" y="4775"/>
                  </a:cubicBezTo>
                  <a:cubicBezTo>
                    <a:pt x="18462" y="4775"/>
                    <a:pt x="18462" y="4775"/>
                    <a:pt x="18462" y="4775"/>
                  </a:cubicBezTo>
                  <a:cubicBezTo>
                    <a:pt x="18462" y="4775"/>
                    <a:pt x="18462" y="4775"/>
                    <a:pt x="18462" y="4775"/>
                  </a:cubicBezTo>
                  <a:cubicBezTo>
                    <a:pt x="18462" y="4661"/>
                    <a:pt x="18092" y="4661"/>
                    <a:pt x="18092" y="4661"/>
                  </a:cubicBezTo>
                  <a:cubicBezTo>
                    <a:pt x="18092" y="4661"/>
                    <a:pt x="18462" y="4434"/>
                    <a:pt x="18646" y="4661"/>
                  </a:cubicBezTo>
                  <a:cubicBezTo>
                    <a:pt x="18462" y="4661"/>
                    <a:pt x="18462" y="4661"/>
                    <a:pt x="18462" y="4661"/>
                  </a:cubicBezTo>
                  <a:cubicBezTo>
                    <a:pt x="18462" y="4434"/>
                    <a:pt x="18646" y="4434"/>
                    <a:pt x="18462" y="4434"/>
                  </a:cubicBezTo>
                  <a:cubicBezTo>
                    <a:pt x="18646" y="4434"/>
                    <a:pt x="18646" y="4434"/>
                    <a:pt x="18646" y="4434"/>
                  </a:cubicBezTo>
                  <a:cubicBezTo>
                    <a:pt x="18646" y="4434"/>
                    <a:pt x="18646" y="4434"/>
                    <a:pt x="18462" y="4320"/>
                  </a:cubicBezTo>
                  <a:cubicBezTo>
                    <a:pt x="18462" y="4320"/>
                    <a:pt x="18831" y="4320"/>
                    <a:pt x="18646" y="4206"/>
                  </a:cubicBezTo>
                  <a:cubicBezTo>
                    <a:pt x="18646" y="4206"/>
                    <a:pt x="18646" y="4206"/>
                    <a:pt x="18831" y="4206"/>
                  </a:cubicBezTo>
                  <a:cubicBezTo>
                    <a:pt x="18831" y="4320"/>
                    <a:pt x="18646" y="4320"/>
                    <a:pt x="18831" y="4320"/>
                  </a:cubicBezTo>
                  <a:cubicBezTo>
                    <a:pt x="18646" y="4320"/>
                    <a:pt x="18831" y="4320"/>
                    <a:pt x="18831" y="4320"/>
                  </a:cubicBezTo>
                  <a:cubicBezTo>
                    <a:pt x="18831" y="4206"/>
                    <a:pt x="18831" y="4206"/>
                    <a:pt x="18831" y="4206"/>
                  </a:cubicBezTo>
                  <a:cubicBezTo>
                    <a:pt x="18831" y="4206"/>
                    <a:pt x="18831" y="4206"/>
                    <a:pt x="19385" y="4206"/>
                  </a:cubicBezTo>
                  <a:cubicBezTo>
                    <a:pt x="18831" y="4206"/>
                    <a:pt x="18831" y="4206"/>
                    <a:pt x="18831" y="4206"/>
                  </a:cubicBezTo>
                  <a:cubicBezTo>
                    <a:pt x="19385" y="4206"/>
                    <a:pt x="19385" y="4206"/>
                    <a:pt x="19385" y="4206"/>
                  </a:cubicBezTo>
                  <a:cubicBezTo>
                    <a:pt x="18831" y="3979"/>
                    <a:pt x="18831" y="3979"/>
                    <a:pt x="18831" y="3979"/>
                  </a:cubicBezTo>
                  <a:cubicBezTo>
                    <a:pt x="18831" y="3979"/>
                    <a:pt x="18831" y="3979"/>
                    <a:pt x="18831" y="3979"/>
                  </a:cubicBezTo>
                  <a:cubicBezTo>
                    <a:pt x="18831" y="3979"/>
                    <a:pt x="18831" y="3979"/>
                    <a:pt x="18831" y="3865"/>
                  </a:cubicBezTo>
                  <a:cubicBezTo>
                    <a:pt x="19385" y="3979"/>
                    <a:pt x="19385" y="3979"/>
                    <a:pt x="19385" y="3979"/>
                  </a:cubicBezTo>
                  <a:cubicBezTo>
                    <a:pt x="19569" y="3979"/>
                    <a:pt x="19385" y="3865"/>
                    <a:pt x="19569" y="3865"/>
                  </a:cubicBezTo>
                  <a:cubicBezTo>
                    <a:pt x="19385" y="3979"/>
                    <a:pt x="19385" y="3979"/>
                    <a:pt x="19385" y="3979"/>
                  </a:cubicBezTo>
                  <a:cubicBezTo>
                    <a:pt x="19385" y="3865"/>
                    <a:pt x="18831" y="3865"/>
                    <a:pt x="18831" y="3524"/>
                  </a:cubicBezTo>
                  <a:cubicBezTo>
                    <a:pt x="19385" y="3524"/>
                    <a:pt x="19569" y="3524"/>
                    <a:pt x="19569" y="3865"/>
                  </a:cubicBezTo>
                  <a:cubicBezTo>
                    <a:pt x="19569" y="3865"/>
                    <a:pt x="19569" y="3524"/>
                    <a:pt x="19385" y="3524"/>
                  </a:cubicBezTo>
                  <a:cubicBezTo>
                    <a:pt x="19569" y="3524"/>
                    <a:pt x="19569" y="3865"/>
                    <a:pt x="19569" y="3524"/>
                  </a:cubicBezTo>
                  <a:cubicBezTo>
                    <a:pt x="19569" y="3411"/>
                    <a:pt x="19569" y="3411"/>
                    <a:pt x="19569" y="3411"/>
                  </a:cubicBezTo>
                  <a:cubicBezTo>
                    <a:pt x="19385" y="3411"/>
                    <a:pt x="19385" y="3411"/>
                    <a:pt x="19385" y="3411"/>
                  </a:cubicBezTo>
                  <a:cubicBezTo>
                    <a:pt x="19385" y="3297"/>
                    <a:pt x="19385" y="3297"/>
                    <a:pt x="19385" y="3297"/>
                  </a:cubicBezTo>
                  <a:cubicBezTo>
                    <a:pt x="18831" y="3297"/>
                    <a:pt x="18831" y="3297"/>
                    <a:pt x="18831" y="3297"/>
                  </a:cubicBezTo>
                  <a:cubicBezTo>
                    <a:pt x="18831" y="3297"/>
                    <a:pt x="18831" y="3297"/>
                    <a:pt x="18831" y="3183"/>
                  </a:cubicBezTo>
                  <a:cubicBezTo>
                    <a:pt x="19385" y="3411"/>
                    <a:pt x="19569" y="3297"/>
                    <a:pt x="19754" y="3297"/>
                  </a:cubicBezTo>
                  <a:cubicBezTo>
                    <a:pt x="19754" y="3297"/>
                    <a:pt x="19385" y="3183"/>
                    <a:pt x="19754" y="3183"/>
                  </a:cubicBezTo>
                  <a:cubicBezTo>
                    <a:pt x="19754" y="3183"/>
                    <a:pt x="20123" y="3183"/>
                    <a:pt x="19754" y="3183"/>
                  </a:cubicBezTo>
                  <a:cubicBezTo>
                    <a:pt x="19754" y="3183"/>
                    <a:pt x="20123" y="3297"/>
                    <a:pt x="20123" y="3183"/>
                  </a:cubicBezTo>
                  <a:cubicBezTo>
                    <a:pt x="20123" y="3183"/>
                    <a:pt x="20123" y="2956"/>
                    <a:pt x="19754" y="2956"/>
                  </a:cubicBezTo>
                  <a:cubicBezTo>
                    <a:pt x="19754" y="3183"/>
                    <a:pt x="19754" y="3183"/>
                    <a:pt x="19754" y="3183"/>
                  </a:cubicBezTo>
                  <a:cubicBezTo>
                    <a:pt x="19569" y="2956"/>
                    <a:pt x="19569" y="2956"/>
                    <a:pt x="19569" y="2956"/>
                  </a:cubicBezTo>
                  <a:cubicBezTo>
                    <a:pt x="19569" y="2842"/>
                    <a:pt x="19569" y="2842"/>
                    <a:pt x="19754" y="2842"/>
                  </a:cubicBezTo>
                  <a:cubicBezTo>
                    <a:pt x="19754" y="2956"/>
                    <a:pt x="19754" y="2956"/>
                    <a:pt x="19754" y="2956"/>
                  </a:cubicBezTo>
                  <a:cubicBezTo>
                    <a:pt x="20123" y="2956"/>
                    <a:pt x="19754" y="2842"/>
                    <a:pt x="20123" y="2842"/>
                  </a:cubicBezTo>
                  <a:cubicBezTo>
                    <a:pt x="20123" y="2956"/>
                    <a:pt x="20123" y="2956"/>
                    <a:pt x="20308" y="2956"/>
                  </a:cubicBezTo>
                  <a:cubicBezTo>
                    <a:pt x="20308" y="2956"/>
                    <a:pt x="20308" y="2956"/>
                    <a:pt x="20308" y="2956"/>
                  </a:cubicBezTo>
                  <a:cubicBezTo>
                    <a:pt x="20308" y="2956"/>
                    <a:pt x="20308" y="2956"/>
                    <a:pt x="20308" y="2956"/>
                  </a:cubicBezTo>
                  <a:cubicBezTo>
                    <a:pt x="20308" y="2842"/>
                    <a:pt x="20308" y="2956"/>
                    <a:pt x="20492" y="2842"/>
                  </a:cubicBezTo>
                  <a:cubicBezTo>
                    <a:pt x="20308" y="2842"/>
                    <a:pt x="20308" y="2842"/>
                    <a:pt x="20308" y="2842"/>
                  </a:cubicBezTo>
                  <a:cubicBezTo>
                    <a:pt x="20123" y="2728"/>
                    <a:pt x="20308" y="2956"/>
                    <a:pt x="20123" y="2842"/>
                  </a:cubicBezTo>
                  <a:cubicBezTo>
                    <a:pt x="20123" y="2842"/>
                    <a:pt x="20308" y="2842"/>
                    <a:pt x="20308" y="2728"/>
                  </a:cubicBezTo>
                  <a:cubicBezTo>
                    <a:pt x="20123" y="2728"/>
                    <a:pt x="20123" y="2728"/>
                    <a:pt x="20123" y="2728"/>
                  </a:cubicBezTo>
                  <a:cubicBezTo>
                    <a:pt x="20123" y="2728"/>
                    <a:pt x="19754" y="2501"/>
                    <a:pt x="20123" y="2501"/>
                  </a:cubicBezTo>
                  <a:cubicBezTo>
                    <a:pt x="20308" y="2501"/>
                    <a:pt x="20308" y="2501"/>
                    <a:pt x="20308" y="2728"/>
                  </a:cubicBezTo>
                  <a:cubicBezTo>
                    <a:pt x="20308" y="2501"/>
                    <a:pt x="20492" y="2501"/>
                    <a:pt x="20492" y="2501"/>
                  </a:cubicBezTo>
                  <a:cubicBezTo>
                    <a:pt x="20308" y="2387"/>
                    <a:pt x="20862" y="2387"/>
                    <a:pt x="20492" y="2387"/>
                  </a:cubicBezTo>
                  <a:cubicBezTo>
                    <a:pt x="20308" y="2501"/>
                    <a:pt x="20308" y="2501"/>
                    <a:pt x="20308" y="2501"/>
                  </a:cubicBezTo>
                  <a:cubicBezTo>
                    <a:pt x="20123" y="2387"/>
                    <a:pt x="20123" y="2728"/>
                    <a:pt x="19754" y="2501"/>
                  </a:cubicBezTo>
                  <a:cubicBezTo>
                    <a:pt x="20123" y="2501"/>
                    <a:pt x="19754" y="2387"/>
                    <a:pt x="19569" y="2387"/>
                  </a:cubicBezTo>
                  <a:cubicBezTo>
                    <a:pt x="19754" y="2387"/>
                    <a:pt x="19754" y="2387"/>
                    <a:pt x="19754" y="2387"/>
                  </a:cubicBezTo>
                  <a:cubicBezTo>
                    <a:pt x="19754" y="2387"/>
                    <a:pt x="19754" y="2387"/>
                    <a:pt x="20123" y="2387"/>
                  </a:cubicBezTo>
                  <a:cubicBezTo>
                    <a:pt x="20308" y="2274"/>
                    <a:pt x="20308" y="2274"/>
                    <a:pt x="20308" y="2274"/>
                  </a:cubicBezTo>
                  <a:cubicBezTo>
                    <a:pt x="20308" y="2274"/>
                    <a:pt x="20308" y="2274"/>
                    <a:pt x="20123" y="2274"/>
                  </a:cubicBezTo>
                  <a:cubicBezTo>
                    <a:pt x="20308" y="1933"/>
                    <a:pt x="20308" y="1933"/>
                    <a:pt x="20492" y="1819"/>
                  </a:cubicBezTo>
                  <a:cubicBezTo>
                    <a:pt x="20492" y="1933"/>
                    <a:pt x="20492" y="1705"/>
                    <a:pt x="20862" y="1819"/>
                  </a:cubicBezTo>
                  <a:cubicBezTo>
                    <a:pt x="20862" y="1819"/>
                    <a:pt x="20862" y="1933"/>
                    <a:pt x="21046" y="1933"/>
                  </a:cubicBezTo>
                  <a:cubicBezTo>
                    <a:pt x="20862" y="1933"/>
                    <a:pt x="20862" y="1933"/>
                    <a:pt x="20862" y="1933"/>
                  </a:cubicBezTo>
                  <a:cubicBezTo>
                    <a:pt x="21046" y="1933"/>
                    <a:pt x="20862" y="1819"/>
                    <a:pt x="20862" y="1819"/>
                  </a:cubicBezTo>
                  <a:cubicBezTo>
                    <a:pt x="20862" y="1933"/>
                    <a:pt x="20492" y="1819"/>
                    <a:pt x="20492" y="1705"/>
                  </a:cubicBezTo>
                  <a:cubicBezTo>
                    <a:pt x="20308" y="1705"/>
                    <a:pt x="20308" y="1705"/>
                    <a:pt x="20308" y="1705"/>
                  </a:cubicBezTo>
                  <a:cubicBezTo>
                    <a:pt x="20492" y="1478"/>
                    <a:pt x="20862" y="1478"/>
                    <a:pt x="20862" y="1478"/>
                  </a:cubicBezTo>
                  <a:cubicBezTo>
                    <a:pt x="20862" y="1364"/>
                    <a:pt x="21046" y="1251"/>
                    <a:pt x="21046" y="1023"/>
                  </a:cubicBezTo>
                  <a:cubicBezTo>
                    <a:pt x="21046" y="1023"/>
                    <a:pt x="20862" y="1023"/>
                    <a:pt x="20862" y="909"/>
                  </a:cubicBezTo>
                  <a:cubicBezTo>
                    <a:pt x="21046" y="909"/>
                    <a:pt x="21046" y="1023"/>
                    <a:pt x="21046" y="909"/>
                  </a:cubicBezTo>
                  <a:cubicBezTo>
                    <a:pt x="21046" y="909"/>
                    <a:pt x="21046" y="909"/>
                    <a:pt x="21046" y="909"/>
                  </a:cubicBezTo>
                  <a:cubicBezTo>
                    <a:pt x="21046" y="909"/>
                    <a:pt x="21046" y="796"/>
                    <a:pt x="21231" y="796"/>
                  </a:cubicBezTo>
                  <a:cubicBezTo>
                    <a:pt x="21046" y="796"/>
                    <a:pt x="21046" y="796"/>
                    <a:pt x="21046" y="796"/>
                  </a:cubicBezTo>
                  <a:cubicBezTo>
                    <a:pt x="21046" y="796"/>
                    <a:pt x="21046" y="796"/>
                    <a:pt x="21231" y="796"/>
                  </a:cubicBezTo>
                  <a:cubicBezTo>
                    <a:pt x="21046" y="796"/>
                    <a:pt x="21046" y="796"/>
                    <a:pt x="21046" y="796"/>
                  </a:cubicBezTo>
                  <a:cubicBezTo>
                    <a:pt x="21046" y="455"/>
                    <a:pt x="21046" y="455"/>
                    <a:pt x="21231" y="455"/>
                  </a:cubicBezTo>
                  <a:cubicBezTo>
                    <a:pt x="21231" y="455"/>
                    <a:pt x="21231" y="455"/>
                    <a:pt x="21231" y="455"/>
                  </a:cubicBezTo>
                  <a:cubicBezTo>
                    <a:pt x="21600" y="455"/>
                    <a:pt x="21231" y="341"/>
                    <a:pt x="21600" y="341"/>
                  </a:cubicBezTo>
                  <a:cubicBezTo>
                    <a:pt x="21231" y="114"/>
                    <a:pt x="21231" y="114"/>
                    <a:pt x="21231" y="114"/>
                  </a:cubicBezTo>
                  <a:cubicBezTo>
                    <a:pt x="21600" y="114"/>
                    <a:pt x="21600" y="114"/>
                    <a:pt x="21600" y="114"/>
                  </a:cubicBezTo>
                  <a:cubicBezTo>
                    <a:pt x="21231" y="114"/>
                    <a:pt x="21231" y="0"/>
                    <a:pt x="21600" y="0"/>
                  </a:cubicBezTo>
                  <a:cubicBezTo>
                    <a:pt x="21046" y="114"/>
                    <a:pt x="21046" y="114"/>
                    <a:pt x="21046" y="114"/>
                  </a:cubicBezTo>
                  <a:cubicBezTo>
                    <a:pt x="21231" y="114"/>
                    <a:pt x="21231" y="114"/>
                    <a:pt x="21231" y="114"/>
                  </a:cubicBezTo>
                  <a:cubicBezTo>
                    <a:pt x="21600" y="341"/>
                    <a:pt x="21231" y="341"/>
                    <a:pt x="21231" y="341"/>
                  </a:cubicBezTo>
                  <a:cubicBezTo>
                    <a:pt x="21231" y="341"/>
                    <a:pt x="21231" y="341"/>
                    <a:pt x="21231" y="341"/>
                  </a:cubicBezTo>
                  <a:cubicBezTo>
                    <a:pt x="21046" y="114"/>
                    <a:pt x="21046" y="341"/>
                    <a:pt x="21046" y="114"/>
                  </a:cubicBezTo>
                  <a:cubicBezTo>
                    <a:pt x="21046" y="114"/>
                    <a:pt x="21046" y="114"/>
                    <a:pt x="21046" y="114"/>
                  </a:cubicBezTo>
                  <a:cubicBezTo>
                    <a:pt x="21046" y="114"/>
                    <a:pt x="20862" y="114"/>
                    <a:pt x="20862" y="341"/>
                  </a:cubicBezTo>
                  <a:cubicBezTo>
                    <a:pt x="21046" y="341"/>
                    <a:pt x="20862" y="341"/>
                    <a:pt x="21046" y="341"/>
                  </a:cubicBezTo>
                  <a:cubicBezTo>
                    <a:pt x="20862" y="341"/>
                    <a:pt x="20862" y="341"/>
                    <a:pt x="20862" y="455"/>
                  </a:cubicBezTo>
                  <a:cubicBezTo>
                    <a:pt x="20862" y="455"/>
                    <a:pt x="20492" y="455"/>
                    <a:pt x="20492" y="796"/>
                  </a:cubicBezTo>
                  <a:cubicBezTo>
                    <a:pt x="20862" y="796"/>
                    <a:pt x="20862" y="796"/>
                    <a:pt x="20862" y="796"/>
                  </a:cubicBezTo>
                  <a:cubicBezTo>
                    <a:pt x="20862" y="796"/>
                    <a:pt x="20862" y="796"/>
                    <a:pt x="20862" y="909"/>
                  </a:cubicBezTo>
                  <a:cubicBezTo>
                    <a:pt x="20862" y="909"/>
                    <a:pt x="20492" y="796"/>
                    <a:pt x="20308" y="909"/>
                  </a:cubicBezTo>
                  <a:cubicBezTo>
                    <a:pt x="20492" y="909"/>
                    <a:pt x="20492" y="909"/>
                    <a:pt x="20492" y="909"/>
                  </a:cubicBezTo>
                  <a:cubicBezTo>
                    <a:pt x="20308" y="909"/>
                    <a:pt x="20308" y="909"/>
                    <a:pt x="20308" y="909"/>
                  </a:cubicBezTo>
                  <a:cubicBezTo>
                    <a:pt x="20123" y="1023"/>
                    <a:pt x="20123" y="1251"/>
                    <a:pt x="19754" y="1364"/>
                  </a:cubicBezTo>
                  <a:cubicBezTo>
                    <a:pt x="20123" y="1364"/>
                    <a:pt x="20123" y="1364"/>
                    <a:pt x="20123" y="1364"/>
                  </a:cubicBezTo>
                  <a:cubicBezTo>
                    <a:pt x="19754" y="1364"/>
                    <a:pt x="19754" y="1478"/>
                    <a:pt x="19569" y="1478"/>
                  </a:cubicBezTo>
                  <a:cubicBezTo>
                    <a:pt x="19569" y="1705"/>
                    <a:pt x="19385" y="1819"/>
                    <a:pt x="19385" y="1933"/>
                  </a:cubicBezTo>
                  <a:cubicBezTo>
                    <a:pt x="18831" y="2274"/>
                    <a:pt x="18646" y="2387"/>
                    <a:pt x="18462" y="2728"/>
                  </a:cubicBezTo>
                  <a:cubicBezTo>
                    <a:pt x="18646" y="2728"/>
                    <a:pt x="18646" y="2728"/>
                    <a:pt x="18646" y="2728"/>
                  </a:cubicBezTo>
                  <a:cubicBezTo>
                    <a:pt x="18462" y="2728"/>
                    <a:pt x="18646" y="2728"/>
                    <a:pt x="18646" y="2842"/>
                  </a:cubicBezTo>
                  <a:cubicBezTo>
                    <a:pt x="18646" y="2728"/>
                    <a:pt x="18462" y="2842"/>
                    <a:pt x="18462" y="2728"/>
                  </a:cubicBezTo>
                  <a:cubicBezTo>
                    <a:pt x="18462" y="2842"/>
                    <a:pt x="18092" y="2956"/>
                    <a:pt x="17908" y="2956"/>
                  </a:cubicBezTo>
                  <a:cubicBezTo>
                    <a:pt x="17908" y="3183"/>
                    <a:pt x="17908" y="3183"/>
                    <a:pt x="17908" y="3183"/>
                  </a:cubicBezTo>
                  <a:cubicBezTo>
                    <a:pt x="17723" y="3183"/>
                    <a:pt x="17723" y="3297"/>
                    <a:pt x="17723" y="3411"/>
                  </a:cubicBezTo>
                  <a:cubicBezTo>
                    <a:pt x="17723" y="3411"/>
                    <a:pt x="17908" y="3411"/>
                    <a:pt x="17723" y="3411"/>
                  </a:cubicBezTo>
                  <a:cubicBezTo>
                    <a:pt x="17354" y="3524"/>
                    <a:pt x="17354" y="3524"/>
                    <a:pt x="17354" y="3524"/>
                  </a:cubicBezTo>
                  <a:cubicBezTo>
                    <a:pt x="17169" y="3865"/>
                    <a:pt x="17169" y="3865"/>
                    <a:pt x="17169" y="3979"/>
                  </a:cubicBezTo>
                  <a:cubicBezTo>
                    <a:pt x="16431" y="4206"/>
                    <a:pt x="16431" y="4434"/>
                    <a:pt x="16062" y="4661"/>
                  </a:cubicBezTo>
                  <a:cubicBezTo>
                    <a:pt x="16246" y="4775"/>
                    <a:pt x="16246" y="4775"/>
                    <a:pt x="16246" y="4775"/>
                  </a:cubicBezTo>
                  <a:cubicBezTo>
                    <a:pt x="15692" y="4888"/>
                    <a:pt x="15508" y="5457"/>
                    <a:pt x="15323" y="5684"/>
                  </a:cubicBezTo>
                  <a:cubicBezTo>
                    <a:pt x="15508" y="5684"/>
                    <a:pt x="15508" y="5684"/>
                    <a:pt x="15508" y="5684"/>
                  </a:cubicBezTo>
                  <a:cubicBezTo>
                    <a:pt x="15508" y="5798"/>
                    <a:pt x="15323" y="5798"/>
                    <a:pt x="15323" y="5684"/>
                  </a:cubicBezTo>
                  <a:cubicBezTo>
                    <a:pt x="15323" y="5798"/>
                    <a:pt x="14954" y="5798"/>
                    <a:pt x="14954" y="5912"/>
                  </a:cubicBezTo>
                  <a:cubicBezTo>
                    <a:pt x="14954" y="6139"/>
                    <a:pt x="14769" y="5912"/>
                    <a:pt x="14769" y="6139"/>
                  </a:cubicBezTo>
                  <a:cubicBezTo>
                    <a:pt x="14769" y="6253"/>
                    <a:pt x="14585" y="6253"/>
                    <a:pt x="14585" y="6366"/>
                  </a:cubicBezTo>
                  <a:cubicBezTo>
                    <a:pt x="14585" y="6366"/>
                    <a:pt x="14585" y="6366"/>
                    <a:pt x="14585" y="6366"/>
                  </a:cubicBezTo>
                  <a:cubicBezTo>
                    <a:pt x="14585" y="6366"/>
                    <a:pt x="14769" y="6366"/>
                    <a:pt x="14585" y="6366"/>
                  </a:cubicBezTo>
                  <a:cubicBezTo>
                    <a:pt x="14585" y="6366"/>
                    <a:pt x="14585" y="6480"/>
                    <a:pt x="14031" y="6366"/>
                  </a:cubicBezTo>
                  <a:cubicBezTo>
                    <a:pt x="14031" y="6707"/>
                    <a:pt x="13662" y="6707"/>
                    <a:pt x="13846" y="7162"/>
                  </a:cubicBezTo>
                  <a:cubicBezTo>
                    <a:pt x="13662" y="6935"/>
                    <a:pt x="13662" y="7162"/>
                    <a:pt x="13662" y="7162"/>
                  </a:cubicBezTo>
                  <a:cubicBezTo>
                    <a:pt x="13662" y="7162"/>
                    <a:pt x="13662" y="7389"/>
                    <a:pt x="13292" y="7389"/>
                  </a:cubicBezTo>
                  <a:cubicBezTo>
                    <a:pt x="13292" y="7389"/>
                    <a:pt x="13292" y="7389"/>
                    <a:pt x="13292" y="7389"/>
                  </a:cubicBezTo>
                  <a:cubicBezTo>
                    <a:pt x="13292" y="7389"/>
                    <a:pt x="13292" y="7389"/>
                    <a:pt x="13292" y="7389"/>
                  </a:cubicBezTo>
                  <a:cubicBezTo>
                    <a:pt x="12923" y="7617"/>
                    <a:pt x="13108" y="7844"/>
                    <a:pt x="12923" y="7958"/>
                  </a:cubicBezTo>
                  <a:cubicBezTo>
                    <a:pt x="12369" y="8413"/>
                    <a:pt x="12185" y="8867"/>
                    <a:pt x="11631" y="9095"/>
                  </a:cubicBezTo>
                  <a:cubicBezTo>
                    <a:pt x="11631" y="9208"/>
                    <a:pt x="11631" y="9208"/>
                    <a:pt x="11631" y="9208"/>
                  </a:cubicBezTo>
                  <a:cubicBezTo>
                    <a:pt x="11446" y="9208"/>
                    <a:pt x="11631" y="9549"/>
                    <a:pt x="11077" y="9322"/>
                  </a:cubicBezTo>
                  <a:cubicBezTo>
                    <a:pt x="11077" y="9549"/>
                    <a:pt x="11077" y="9549"/>
                    <a:pt x="11077" y="9549"/>
                  </a:cubicBezTo>
                  <a:cubicBezTo>
                    <a:pt x="11077" y="9549"/>
                    <a:pt x="11077" y="9777"/>
                    <a:pt x="10892" y="9777"/>
                  </a:cubicBezTo>
                  <a:cubicBezTo>
                    <a:pt x="10892" y="9777"/>
                    <a:pt x="10892" y="9777"/>
                    <a:pt x="10892" y="9777"/>
                  </a:cubicBezTo>
                  <a:cubicBezTo>
                    <a:pt x="10892" y="10118"/>
                    <a:pt x="10708" y="10232"/>
                    <a:pt x="10708" y="10345"/>
                  </a:cubicBezTo>
                  <a:cubicBezTo>
                    <a:pt x="10708" y="10345"/>
                    <a:pt x="10708" y="10345"/>
                    <a:pt x="10892" y="10345"/>
                  </a:cubicBezTo>
                  <a:cubicBezTo>
                    <a:pt x="10892" y="10345"/>
                    <a:pt x="10523" y="10345"/>
                    <a:pt x="10708" y="10573"/>
                  </a:cubicBezTo>
                  <a:cubicBezTo>
                    <a:pt x="10708" y="10573"/>
                    <a:pt x="10708" y="10573"/>
                    <a:pt x="10708" y="10345"/>
                  </a:cubicBezTo>
                  <a:cubicBezTo>
                    <a:pt x="10523" y="10800"/>
                    <a:pt x="9969" y="11027"/>
                    <a:pt x="9785" y="11255"/>
                  </a:cubicBezTo>
                  <a:cubicBezTo>
                    <a:pt x="9785" y="11709"/>
                    <a:pt x="9969" y="11596"/>
                    <a:pt x="9785" y="11709"/>
                  </a:cubicBezTo>
                  <a:cubicBezTo>
                    <a:pt x="9785" y="11709"/>
                    <a:pt x="9785" y="11596"/>
                    <a:pt x="9785" y="11709"/>
                  </a:cubicBezTo>
                  <a:cubicBezTo>
                    <a:pt x="9415" y="11709"/>
                    <a:pt x="9969" y="11823"/>
                    <a:pt x="9785" y="11823"/>
                  </a:cubicBezTo>
                  <a:cubicBezTo>
                    <a:pt x="9415" y="11709"/>
                    <a:pt x="9415" y="11823"/>
                    <a:pt x="9415" y="11823"/>
                  </a:cubicBezTo>
                  <a:cubicBezTo>
                    <a:pt x="9415" y="12051"/>
                    <a:pt x="9415" y="12051"/>
                    <a:pt x="9415" y="12164"/>
                  </a:cubicBezTo>
                  <a:cubicBezTo>
                    <a:pt x="9415" y="12164"/>
                    <a:pt x="9415" y="12164"/>
                    <a:pt x="9415" y="12164"/>
                  </a:cubicBezTo>
                  <a:cubicBezTo>
                    <a:pt x="9046" y="12164"/>
                    <a:pt x="9046" y="12278"/>
                    <a:pt x="8492" y="12278"/>
                  </a:cubicBezTo>
                  <a:cubicBezTo>
                    <a:pt x="7754" y="12846"/>
                    <a:pt x="7385" y="13642"/>
                    <a:pt x="6277" y="14211"/>
                  </a:cubicBezTo>
                  <a:cubicBezTo>
                    <a:pt x="5908" y="15006"/>
                    <a:pt x="5169" y="15575"/>
                    <a:pt x="4615" y="16257"/>
                  </a:cubicBezTo>
                  <a:cubicBezTo>
                    <a:pt x="4615" y="16598"/>
                    <a:pt x="4615" y="16598"/>
                    <a:pt x="4246" y="16712"/>
                  </a:cubicBezTo>
                  <a:cubicBezTo>
                    <a:pt x="4615" y="16712"/>
                    <a:pt x="4615" y="16712"/>
                    <a:pt x="4615" y="16712"/>
                  </a:cubicBezTo>
                  <a:cubicBezTo>
                    <a:pt x="4246" y="16712"/>
                    <a:pt x="4246" y="16939"/>
                    <a:pt x="3877" y="16712"/>
                  </a:cubicBezTo>
                  <a:cubicBezTo>
                    <a:pt x="3877" y="17053"/>
                    <a:pt x="3692" y="17166"/>
                    <a:pt x="3508" y="17507"/>
                  </a:cubicBezTo>
                  <a:cubicBezTo>
                    <a:pt x="3508" y="17507"/>
                    <a:pt x="3692" y="17507"/>
                    <a:pt x="3508" y="17507"/>
                  </a:cubicBezTo>
                  <a:cubicBezTo>
                    <a:pt x="3508" y="17507"/>
                    <a:pt x="3508" y="17507"/>
                    <a:pt x="3508" y="17507"/>
                  </a:cubicBezTo>
                  <a:cubicBezTo>
                    <a:pt x="3508" y="17507"/>
                    <a:pt x="3508" y="17507"/>
                    <a:pt x="3508" y="17507"/>
                  </a:cubicBezTo>
                  <a:cubicBezTo>
                    <a:pt x="3508" y="17735"/>
                    <a:pt x="3138" y="17735"/>
                    <a:pt x="3138" y="17507"/>
                  </a:cubicBezTo>
                  <a:cubicBezTo>
                    <a:pt x="2585" y="18189"/>
                    <a:pt x="2215" y="18985"/>
                    <a:pt x="1477" y="19554"/>
                  </a:cubicBezTo>
                  <a:cubicBezTo>
                    <a:pt x="1477" y="19667"/>
                    <a:pt x="1292" y="20008"/>
                    <a:pt x="1108" y="20008"/>
                  </a:cubicBezTo>
                  <a:cubicBezTo>
                    <a:pt x="738" y="20577"/>
                    <a:pt x="554" y="21145"/>
                    <a:pt x="0" y="21600"/>
                  </a:cubicBezTo>
                  <a:cubicBezTo>
                    <a:pt x="0" y="21600"/>
                    <a:pt x="554" y="21600"/>
                    <a:pt x="738" y="21486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1" name="شكل حر 145"/>
            <p:cNvSpPr/>
            <p:nvPr/>
          </p:nvSpPr>
          <p:spPr>
            <a:xfrm flipH="1">
              <a:off x="24911" y="1921684"/>
              <a:ext cx="344146" cy="563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5" y="21486"/>
                  </a:moveTo>
                  <a:cubicBezTo>
                    <a:pt x="1117" y="21486"/>
                    <a:pt x="1117" y="20918"/>
                    <a:pt x="1862" y="20804"/>
                  </a:cubicBezTo>
                  <a:cubicBezTo>
                    <a:pt x="1862" y="20577"/>
                    <a:pt x="1676" y="20577"/>
                    <a:pt x="1862" y="20577"/>
                  </a:cubicBezTo>
                  <a:cubicBezTo>
                    <a:pt x="2421" y="20463"/>
                    <a:pt x="2607" y="20008"/>
                    <a:pt x="2607" y="19554"/>
                  </a:cubicBezTo>
                  <a:cubicBezTo>
                    <a:pt x="2607" y="19554"/>
                    <a:pt x="2607" y="19554"/>
                    <a:pt x="2607" y="19554"/>
                  </a:cubicBezTo>
                  <a:cubicBezTo>
                    <a:pt x="2607" y="19554"/>
                    <a:pt x="2979" y="19554"/>
                    <a:pt x="2979" y="19326"/>
                  </a:cubicBezTo>
                  <a:cubicBezTo>
                    <a:pt x="2979" y="19326"/>
                    <a:pt x="2979" y="19326"/>
                    <a:pt x="2607" y="19326"/>
                  </a:cubicBezTo>
                  <a:cubicBezTo>
                    <a:pt x="2979" y="19326"/>
                    <a:pt x="2979" y="19099"/>
                    <a:pt x="3166" y="19099"/>
                  </a:cubicBezTo>
                  <a:cubicBezTo>
                    <a:pt x="2979" y="19099"/>
                    <a:pt x="2979" y="19099"/>
                    <a:pt x="2979" y="18985"/>
                  </a:cubicBezTo>
                  <a:cubicBezTo>
                    <a:pt x="3166" y="19099"/>
                    <a:pt x="3166" y="19099"/>
                    <a:pt x="3166" y="19099"/>
                  </a:cubicBezTo>
                  <a:cubicBezTo>
                    <a:pt x="3352" y="19099"/>
                    <a:pt x="3166" y="18872"/>
                    <a:pt x="3538" y="18644"/>
                  </a:cubicBezTo>
                  <a:cubicBezTo>
                    <a:pt x="3352" y="18644"/>
                    <a:pt x="3352" y="18644"/>
                    <a:pt x="3352" y="18644"/>
                  </a:cubicBezTo>
                  <a:cubicBezTo>
                    <a:pt x="3910" y="18531"/>
                    <a:pt x="4097" y="18189"/>
                    <a:pt x="4655" y="18076"/>
                  </a:cubicBezTo>
                  <a:cubicBezTo>
                    <a:pt x="4655" y="18076"/>
                    <a:pt x="4097" y="18076"/>
                    <a:pt x="4097" y="17848"/>
                  </a:cubicBezTo>
                  <a:cubicBezTo>
                    <a:pt x="4655" y="18076"/>
                    <a:pt x="4655" y="17848"/>
                    <a:pt x="4841" y="17848"/>
                  </a:cubicBezTo>
                  <a:cubicBezTo>
                    <a:pt x="4655" y="17621"/>
                    <a:pt x="5028" y="17848"/>
                    <a:pt x="5028" y="17621"/>
                  </a:cubicBezTo>
                  <a:cubicBezTo>
                    <a:pt x="5028" y="17621"/>
                    <a:pt x="5028" y="17621"/>
                    <a:pt x="5028" y="17621"/>
                  </a:cubicBezTo>
                  <a:cubicBezTo>
                    <a:pt x="5028" y="17621"/>
                    <a:pt x="4841" y="17507"/>
                    <a:pt x="5028" y="17507"/>
                  </a:cubicBezTo>
                  <a:cubicBezTo>
                    <a:pt x="5028" y="17507"/>
                    <a:pt x="5028" y="17507"/>
                    <a:pt x="5028" y="17507"/>
                  </a:cubicBezTo>
                  <a:cubicBezTo>
                    <a:pt x="5400" y="17507"/>
                    <a:pt x="5028" y="17394"/>
                    <a:pt x="5400" y="17394"/>
                  </a:cubicBezTo>
                  <a:cubicBezTo>
                    <a:pt x="5400" y="17394"/>
                    <a:pt x="5400" y="17394"/>
                    <a:pt x="5400" y="17394"/>
                  </a:cubicBezTo>
                  <a:cubicBezTo>
                    <a:pt x="5400" y="17166"/>
                    <a:pt x="5400" y="17166"/>
                    <a:pt x="5400" y="17166"/>
                  </a:cubicBezTo>
                  <a:cubicBezTo>
                    <a:pt x="5400" y="17166"/>
                    <a:pt x="5400" y="17166"/>
                    <a:pt x="5400" y="17166"/>
                  </a:cubicBezTo>
                  <a:cubicBezTo>
                    <a:pt x="5586" y="17166"/>
                    <a:pt x="5400" y="17053"/>
                    <a:pt x="5586" y="17053"/>
                  </a:cubicBezTo>
                  <a:cubicBezTo>
                    <a:pt x="5586" y="17053"/>
                    <a:pt x="5400" y="17166"/>
                    <a:pt x="5400" y="17053"/>
                  </a:cubicBezTo>
                  <a:cubicBezTo>
                    <a:pt x="5772" y="16712"/>
                    <a:pt x="6145" y="16484"/>
                    <a:pt x="6331" y="16029"/>
                  </a:cubicBezTo>
                  <a:cubicBezTo>
                    <a:pt x="6331" y="15916"/>
                    <a:pt x="6331" y="15916"/>
                    <a:pt x="6331" y="15916"/>
                  </a:cubicBezTo>
                  <a:cubicBezTo>
                    <a:pt x="6331" y="15916"/>
                    <a:pt x="6331" y="15688"/>
                    <a:pt x="6517" y="15688"/>
                  </a:cubicBezTo>
                  <a:cubicBezTo>
                    <a:pt x="6517" y="15916"/>
                    <a:pt x="6517" y="15688"/>
                    <a:pt x="6517" y="15688"/>
                  </a:cubicBezTo>
                  <a:cubicBezTo>
                    <a:pt x="6517" y="15575"/>
                    <a:pt x="6703" y="15688"/>
                    <a:pt x="6703" y="15575"/>
                  </a:cubicBezTo>
                  <a:cubicBezTo>
                    <a:pt x="6517" y="15575"/>
                    <a:pt x="6517" y="15575"/>
                    <a:pt x="6517" y="15575"/>
                  </a:cubicBezTo>
                  <a:cubicBezTo>
                    <a:pt x="6517" y="15575"/>
                    <a:pt x="6703" y="15575"/>
                    <a:pt x="6703" y="15461"/>
                  </a:cubicBezTo>
                  <a:cubicBezTo>
                    <a:pt x="6703" y="15461"/>
                    <a:pt x="6703" y="15461"/>
                    <a:pt x="6703" y="15461"/>
                  </a:cubicBezTo>
                  <a:cubicBezTo>
                    <a:pt x="6703" y="15461"/>
                    <a:pt x="6703" y="15234"/>
                    <a:pt x="7262" y="15234"/>
                  </a:cubicBezTo>
                  <a:cubicBezTo>
                    <a:pt x="6703" y="15234"/>
                    <a:pt x="6703" y="15234"/>
                    <a:pt x="6703" y="15234"/>
                  </a:cubicBezTo>
                  <a:cubicBezTo>
                    <a:pt x="6703" y="15120"/>
                    <a:pt x="7262" y="15234"/>
                    <a:pt x="7262" y="15234"/>
                  </a:cubicBezTo>
                  <a:cubicBezTo>
                    <a:pt x="7262" y="15234"/>
                    <a:pt x="7262" y="15234"/>
                    <a:pt x="7262" y="15120"/>
                  </a:cubicBezTo>
                  <a:cubicBezTo>
                    <a:pt x="7448" y="15120"/>
                    <a:pt x="7448" y="15006"/>
                    <a:pt x="7448" y="15006"/>
                  </a:cubicBezTo>
                  <a:cubicBezTo>
                    <a:pt x="7448" y="15006"/>
                    <a:pt x="7448" y="15006"/>
                    <a:pt x="7448" y="15006"/>
                  </a:cubicBezTo>
                  <a:cubicBezTo>
                    <a:pt x="7821" y="14665"/>
                    <a:pt x="7821" y="14665"/>
                    <a:pt x="8007" y="14552"/>
                  </a:cubicBezTo>
                  <a:cubicBezTo>
                    <a:pt x="7821" y="14552"/>
                    <a:pt x="7821" y="14552"/>
                    <a:pt x="7821" y="14438"/>
                  </a:cubicBezTo>
                  <a:cubicBezTo>
                    <a:pt x="8007" y="14552"/>
                    <a:pt x="8007" y="14211"/>
                    <a:pt x="8193" y="14438"/>
                  </a:cubicBezTo>
                  <a:cubicBezTo>
                    <a:pt x="8193" y="14438"/>
                    <a:pt x="8193" y="14211"/>
                    <a:pt x="8193" y="14097"/>
                  </a:cubicBezTo>
                  <a:cubicBezTo>
                    <a:pt x="8193" y="14097"/>
                    <a:pt x="8193" y="14097"/>
                    <a:pt x="8007" y="14097"/>
                  </a:cubicBezTo>
                  <a:cubicBezTo>
                    <a:pt x="8007" y="13983"/>
                    <a:pt x="8007" y="13983"/>
                    <a:pt x="8007" y="13983"/>
                  </a:cubicBezTo>
                  <a:cubicBezTo>
                    <a:pt x="8007" y="13983"/>
                    <a:pt x="8007" y="14097"/>
                    <a:pt x="8007" y="13983"/>
                  </a:cubicBezTo>
                  <a:cubicBezTo>
                    <a:pt x="8007" y="13983"/>
                    <a:pt x="8007" y="13983"/>
                    <a:pt x="8007" y="13983"/>
                  </a:cubicBezTo>
                  <a:cubicBezTo>
                    <a:pt x="8193" y="13756"/>
                    <a:pt x="8566" y="13983"/>
                    <a:pt x="8752" y="13756"/>
                  </a:cubicBezTo>
                  <a:cubicBezTo>
                    <a:pt x="8566" y="13756"/>
                    <a:pt x="8566" y="13642"/>
                    <a:pt x="8566" y="13642"/>
                  </a:cubicBezTo>
                  <a:cubicBezTo>
                    <a:pt x="8938" y="13642"/>
                    <a:pt x="8938" y="13642"/>
                    <a:pt x="8938" y="13642"/>
                  </a:cubicBezTo>
                  <a:cubicBezTo>
                    <a:pt x="8938" y="13642"/>
                    <a:pt x="8752" y="13642"/>
                    <a:pt x="8938" y="13642"/>
                  </a:cubicBezTo>
                  <a:cubicBezTo>
                    <a:pt x="8938" y="13642"/>
                    <a:pt x="8938" y="13642"/>
                    <a:pt x="8938" y="13642"/>
                  </a:cubicBezTo>
                  <a:cubicBezTo>
                    <a:pt x="8938" y="13642"/>
                    <a:pt x="9124" y="13528"/>
                    <a:pt x="8938" y="13528"/>
                  </a:cubicBezTo>
                  <a:cubicBezTo>
                    <a:pt x="8938" y="13301"/>
                    <a:pt x="8938" y="13528"/>
                    <a:pt x="8938" y="13301"/>
                  </a:cubicBezTo>
                  <a:cubicBezTo>
                    <a:pt x="8938" y="13301"/>
                    <a:pt x="8938" y="13301"/>
                    <a:pt x="8938" y="13301"/>
                  </a:cubicBezTo>
                  <a:cubicBezTo>
                    <a:pt x="8938" y="13301"/>
                    <a:pt x="8938" y="13301"/>
                    <a:pt x="8938" y="13301"/>
                  </a:cubicBezTo>
                  <a:cubicBezTo>
                    <a:pt x="8938" y="13074"/>
                    <a:pt x="9124" y="13074"/>
                    <a:pt x="9124" y="13301"/>
                  </a:cubicBezTo>
                  <a:cubicBezTo>
                    <a:pt x="9124" y="13301"/>
                    <a:pt x="9124" y="13074"/>
                    <a:pt x="9124" y="13301"/>
                  </a:cubicBezTo>
                  <a:cubicBezTo>
                    <a:pt x="9497" y="13301"/>
                    <a:pt x="9497" y="13074"/>
                    <a:pt x="9497" y="13074"/>
                  </a:cubicBezTo>
                  <a:cubicBezTo>
                    <a:pt x="9497" y="13074"/>
                    <a:pt x="9497" y="13074"/>
                    <a:pt x="9497" y="13074"/>
                  </a:cubicBezTo>
                  <a:cubicBezTo>
                    <a:pt x="9497" y="13074"/>
                    <a:pt x="9683" y="12846"/>
                    <a:pt x="10241" y="12846"/>
                  </a:cubicBezTo>
                  <a:cubicBezTo>
                    <a:pt x="9683" y="12846"/>
                    <a:pt x="9683" y="12846"/>
                    <a:pt x="9683" y="12846"/>
                  </a:cubicBezTo>
                  <a:cubicBezTo>
                    <a:pt x="9683" y="12733"/>
                    <a:pt x="10428" y="12733"/>
                    <a:pt x="10241" y="12619"/>
                  </a:cubicBezTo>
                  <a:cubicBezTo>
                    <a:pt x="10428" y="12619"/>
                    <a:pt x="10428" y="12619"/>
                    <a:pt x="10428" y="12619"/>
                  </a:cubicBezTo>
                  <a:cubicBezTo>
                    <a:pt x="10428" y="12505"/>
                    <a:pt x="10241" y="12505"/>
                    <a:pt x="10428" y="12505"/>
                  </a:cubicBezTo>
                  <a:cubicBezTo>
                    <a:pt x="10241" y="12505"/>
                    <a:pt x="10428" y="12505"/>
                    <a:pt x="10428" y="12505"/>
                  </a:cubicBezTo>
                  <a:cubicBezTo>
                    <a:pt x="10428" y="12505"/>
                    <a:pt x="10428" y="12278"/>
                    <a:pt x="10428" y="12505"/>
                  </a:cubicBezTo>
                  <a:cubicBezTo>
                    <a:pt x="10428" y="12278"/>
                    <a:pt x="10986" y="12164"/>
                    <a:pt x="10986" y="12051"/>
                  </a:cubicBezTo>
                  <a:cubicBezTo>
                    <a:pt x="11172" y="12051"/>
                    <a:pt x="11172" y="12051"/>
                    <a:pt x="11172" y="12051"/>
                  </a:cubicBezTo>
                  <a:cubicBezTo>
                    <a:pt x="10986" y="12051"/>
                    <a:pt x="10986" y="12051"/>
                    <a:pt x="10986" y="12051"/>
                  </a:cubicBezTo>
                  <a:cubicBezTo>
                    <a:pt x="10986" y="12051"/>
                    <a:pt x="11172" y="11823"/>
                    <a:pt x="10986" y="11823"/>
                  </a:cubicBezTo>
                  <a:cubicBezTo>
                    <a:pt x="11172" y="11823"/>
                    <a:pt x="10614" y="12051"/>
                    <a:pt x="10986" y="12051"/>
                  </a:cubicBezTo>
                  <a:cubicBezTo>
                    <a:pt x="10614" y="12051"/>
                    <a:pt x="11172" y="12051"/>
                    <a:pt x="10986" y="11823"/>
                  </a:cubicBezTo>
                  <a:cubicBezTo>
                    <a:pt x="10986" y="11823"/>
                    <a:pt x="11172" y="11823"/>
                    <a:pt x="11172" y="11596"/>
                  </a:cubicBezTo>
                  <a:cubicBezTo>
                    <a:pt x="11172" y="11823"/>
                    <a:pt x="10986" y="11596"/>
                    <a:pt x="10986" y="11596"/>
                  </a:cubicBezTo>
                  <a:cubicBezTo>
                    <a:pt x="11172" y="11596"/>
                    <a:pt x="10986" y="11596"/>
                    <a:pt x="11172" y="11596"/>
                  </a:cubicBezTo>
                  <a:cubicBezTo>
                    <a:pt x="11172" y="11596"/>
                    <a:pt x="11172" y="11596"/>
                    <a:pt x="11172" y="11596"/>
                  </a:cubicBezTo>
                  <a:cubicBezTo>
                    <a:pt x="11359" y="11596"/>
                    <a:pt x="11172" y="11368"/>
                    <a:pt x="11359" y="11596"/>
                  </a:cubicBezTo>
                  <a:cubicBezTo>
                    <a:pt x="11172" y="11368"/>
                    <a:pt x="11359" y="11368"/>
                    <a:pt x="11359" y="11255"/>
                  </a:cubicBezTo>
                  <a:cubicBezTo>
                    <a:pt x="11172" y="11255"/>
                    <a:pt x="11172" y="11255"/>
                    <a:pt x="11172" y="11255"/>
                  </a:cubicBezTo>
                  <a:cubicBezTo>
                    <a:pt x="11359" y="11255"/>
                    <a:pt x="11359" y="11255"/>
                    <a:pt x="11359" y="11255"/>
                  </a:cubicBezTo>
                  <a:cubicBezTo>
                    <a:pt x="11359" y="11255"/>
                    <a:pt x="11359" y="11255"/>
                    <a:pt x="11359" y="11255"/>
                  </a:cubicBezTo>
                  <a:cubicBezTo>
                    <a:pt x="11731" y="11255"/>
                    <a:pt x="11359" y="11141"/>
                    <a:pt x="11731" y="11255"/>
                  </a:cubicBezTo>
                  <a:cubicBezTo>
                    <a:pt x="11731" y="11141"/>
                    <a:pt x="11917" y="10914"/>
                    <a:pt x="11731" y="10914"/>
                  </a:cubicBezTo>
                  <a:cubicBezTo>
                    <a:pt x="11917" y="10914"/>
                    <a:pt x="11917" y="10800"/>
                    <a:pt x="11917" y="10800"/>
                  </a:cubicBezTo>
                  <a:cubicBezTo>
                    <a:pt x="11917" y="10800"/>
                    <a:pt x="11917" y="10800"/>
                    <a:pt x="11917" y="10800"/>
                  </a:cubicBezTo>
                  <a:cubicBezTo>
                    <a:pt x="11917" y="10686"/>
                    <a:pt x="11917" y="10800"/>
                    <a:pt x="11917" y="10686"/>
                  </a:cubicBezTo>
                  <a:cubicBezTo>
                    <a:pt x="11917" y="10686"/>
                    <a:pt x="11917" y="10686"/>
                    <a:pt x="11917" y="10573"/>
                  </a:cubicBezTo>
                  <a:cubicBezTo>
                    <a:pt x="12103" y="10573"/>
                    <a:pt x="12103" y="10573"/>
                    <a:pt x="12103" y="10573"/>
                  </a:cubicBezTo>
                  <a:cubicBezTo>
                    <a:pt x="12103" y="10573"/>
                    <a:pt x="12290" y="10573"/>
                    <a:pt x="12290" y="10345"/>
                  </a:cubicBezTo>
                  <a:cubicBezTo>
                    <a:pt x="12103" y="10345"/>
                    <a:pt x="12103" y="10345"/>
                    <a:pt x="12103" y="10345"/>
                  </a:cubicBezTo>
                  <a:cubicBezTo>
                    <a:pt x="11917" y="10232"/>
                    <a:pt x="12290" y="10232"/>
                    <a:pt x="12290" y="10232"/>
                  </a:cubicBezTo>
                  <a:cubicBezTo>
                    <a:pt x="12848" y="10232"/>
                    <a:pt x="12848" y="10232"/>
                    <a:pt x="12848" y="10232"/>
                  </a:cubicBezTo>
                  <a:cubicBezTo>
                    <a:pt x="12290" y="10232"/>
                    <a:pt x="13034" y="10232"/>
                    <a:pt x="12848" y="9891"/>
                  </a:cubicBezTo>
                  <a:cubicBezTo>
                    <a:pt x="12848" y="9891"/>
                    <a:pt x="12848" y="9891"/>
                    <a:pt x="13034" y="9891"/>
                  </a:cubicBezTo>
                  <a:cubicBezTo>
                    <a:pt x="13034" y="9777"/>
                    <a:pt x="13407" y="9663"/>
                    <a:pt x="13034" y="9436"/>
                  </a:cubicBezTo>
                  <a:cubicBezTo>
                    <a:pt x="13034" y="9436"/>
                    <a:pt x="13407" y="9322"/>
                    <a:pt x="13407" y="9436"/>
                  </a:cubicBezTo>
                  <a:cubicBezTo>
                    <a:pt x="13407" y="9436"/>
                    <a:pt x="13034" y="9436"/>
                    <a:pt x="13407" y="9436"/>
                  </a:cubicBezTo>
                  <a:cubicBezTo>
                    <a:pt x="13407" y="9436"/>
                    <a:pt x="13407" y="9436"/>
                    <a:pt x="13407" y="9436"/>
                  </a:cubicBezTo>
                  <a:cubicBezTo>
                    <a:pt x="13407" y="9436"/>
                    <a:pt x="13407" y="9322"/>
                    <a:pt x="13034" y="9322"/>
                  </a:cubicBezTo>
                  <a:cubicBezTo>
                    <a:pt x="13034" y="9208"/>
                    <a:pt x="13593" y="9322"/>
                    <a:pt x="13593" y="9208"/>
                  </a:cubicBezTo>
                  <a:cubicBezTo>
                    <a:pt x="13593" y="9208"/>
                    <a:pt x="13593" y="9208"/>
                    <a:pt x="13593" y="9208"/>
                  </a:cubicBezTo>
                  <a:cubicBezTo>
                    <a:pt x="13779" y="9208"/>
                    <a:pt x="13779" y="9208"/>
                    <a:pt x="13779" y="9208"/>
                  </a:cubicBezTo>
                  <a:cubicBezTo>
                    <a:pt x="13779" y="9095"/>
                    <a:pt x="13593" y="9095"/>
                    <a:pt x="13593" y="9095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593" y="8867"/>
                    <a:pt x="13593" y="8867"/>
                    <a:pt x="13779" y="8867"/>
                  </a:cubicBezTo>
                  <a:cubicBezTo>
                    <a:pt x="13593" y="8867"/>
                    <a:pt x="13593" y="8867"/>
                    <a:pt x="13593" y="8867"/>
                  </a:cubicBezTo>
                  <a:cubicBezTo>
                    <a:pt x="13779" y="8754"/>
                    <a:pt x="13779" y="8754"/>
                    <a:pt x="13779" y="8754"/>
                  </a:cubicBezTo>
                  <a:cubicBezTo>
                    <a:pt x="13779" y="8867"/>
                    <a:pt x="13779" y="8867"/>
                    <a:pt x="13779" y="8867"/>
                  </a:cubicBezTo>
                  <a:cubicBezTo>
                    <a:pt x="13779" y="8867"/>
                    <a:pt x="13779" y="8867"/>
                    <a:pt x="14152" y="8867"/>
                  </a:cubicBezTo>
                  <a:cubicBezTo>
                    <a:pt x="13779" y="8754"/>
                    <a:pt x="14152" y="8754"/>
                    <a:pt x="14152" y="8754"/>
                  </a:cubicBezTo>
                  <a:cubicBezTo>
                    <a:pt x="14152" y="8754"/>
                    <a:pt x="14152" y="8754"/>
                    <a:pt x="14152" y="8754"/>
                  </a:cubicBezTo>
                  <a:cubicBezTo>
                    <a:pt x="14152" y="8754"/>
                    <a:pt x="14338" y="8413"/>
                    <a:pt x="14152" y="8413"/>
                  </a:cubicBezTo>
                  <a:cubicBezTo>
                    <a:pt x="14152" y="8754"/>
                    <a:pt x="14152" y="8754"/>
                    <a:pt x="14152" y="8754"/>
                  </a:cubicBezTo>
                  <a:cubicBezTo>
                    <a:pt x="14152" y="8413"/>
                    <a:pt x="13779" y="8413"/>
                    <a:pt x="14152" y="8413"/>
                  </a:cubicBezTo>
                  <a:cubicBezTo>
                    <a:pt x="14152" y="8413"/>
                    <a:pt x="14338" y="8754"/>
                    <a:pt x="14338" y="8413"/>
                  </a:cubicBezTo>
                  <a:cubicBezTo>
                    <a:pt x="14152" y="8413"/>
                    <a:pt x="14152" y="8413"/>
                    <a:pt x="14152" y="8413"/>
                  </a:cubicBezTo>
                  <a:cubicBezTo>
                    <a:pt x="14152" y="8299"/>
                    <a:pt x="14152" y="8299"/>
                    <a:pt x="14152" y="8299"/>
                  </a:cubicBezTo>
                  <a:cubicBezTo>
                    <a:pt x="14338" y="8413"/>
                    <a:pt x="14338" y="8413"/>
                    <a:pt x="14338" y="8413"/>
                  </a:cubicBezTo>
                  <a:cubicBezTo>
                    <a:pt x="14152" y="8299"/>
                    <a:pt x="14152" y="8299"/>
                    <a:pt x="14152" y="8299"/>
                  </a:cubicBezTo>
                  <a:cubicBezTo>
                    <a:pt x="14338" y="8413"/>
                    <a:pt x="14338" y="8299"/>
                    <a:pt x="14524" y="8299"/>
                  </a:cubicBezTo>
                  <a:cubicBezTo>
                    <a:pt x="14524" y="8299"/>
                    <a:pt x="14338" y="8185"/>
                    <a:pt x="14524" y="8185"/>
                  </a:cubicBezTo>
                  <a:cubicBezTo>
                    <a:pt x="14524" y="8185"/>
                    <a:pt x="14524" y="8185"/>
                    <a:pt x="14524" y="8185"/>
                  </a:cubicBezTo>
                  <a:cubicBezTo>
                    <a:pt x="14338" y="8185"/>
                    <a:pt x="14524" y="7958"/>
                    <a:pt x="14524" y="7958"/>
                  </a:cubicBezTo>
                  <a:cubicBezTo>
                    <a:pt x="14524" y="7958"/>
                    <a:pt x="14524" y="7958"/>
                    <a:pt x="14524" y="7958"/>
                  </a:cubicBezTo>
                  <a:cubicBezTo>
                    <a:pt x="14524" y="7958"/>
                    <a:pt x="14524" y="7958"/>
                    <a:pt x="14897" y="7958"/>
                  </a:cubicBezTo>
                  <a:cubicBezTo>
                    <a:pt x="14897" y="7844"/>
                    <a:pt x="14338" y="7844"/>
                    <a:pt x="14524" y="7844"/>
                  </a:cubicBezTo>
                  <a:cubicBezTo>
                    <a:pt x="14524" y="7731"/>
                    <a:pt x="14897" y="7844"/>
                    <a:pt x="14897" y="7844"/>
                  </a:cubicBezTo>
                  <a:cubicBezTo>
                    <a:pt x="14897" y="7731"/>
                    <a:pt x="15455" y="7731"/>
                    <a:pt x="15083" y="7503"/>
                  </a:cubicBezTo>
                  <a:cubicBezTo>
                    <a:pt x="15455" y="7503"/>
                    <a:pt x="15455" y="7503"/>
                    <a:pt x="15455" y="7503"/>
                  </a:cubicBezTo>
                  <a:cubicBezTo>
                    <a:pt x="15455" y="7389"/>
                    <a:pt x="16014" y="7276"/>
                    <a:pt x="15828" y="7162"/>
                  </a:cubicBezTo>
                  <a:cubicBezTo>
                    <a:pt x="15828" y="7162"/>
                    <a:pt x="15828" y="6821"/>
                    <a:pt x="15455" y="6821"/>
                  </a:cubicBezTo>
                  <a:cubicBezTo>
                    <a:pt x="15828" y="6821"/>
                    <a:pt x="15455" y="6821"/>
                    <a:pt x="15828" y="6821"/>
                  </a:cubicBezTo>
                  <a:cubicBezTo>
                    <a:pt x="15828" y="7162"/>
                    <a:pt x="15828" y="7162"/>
                    <a:pt x="15828" y="7162"/>
                  </a:cubicBezTo>
                  <a:cubicBezTo>
                    <a:pt x="16014" y="6821"/>
                    <a:pt x="16200" y="6821"/>
                    <a:pt x="16014" y="6707"/>
                  </a:cubicBezTo>
                  <a:cubicBezTo>
                    <a:pt x="16200" y="6707"/>
                    <a:pt x="16200" y="6707"/>
                    <a:pt x="16200" y="6707"/>
                  </a:cubicBezTo>
                  <a:cubicBezTo>
                    <a:pt x="16014" y="6707"/>
                    <a:pt x="16014" y="6480"/>
                    <a:pt x="16200" y="6480"/>
                  </a:cubicBezTo>
                  <a:cubicBezTo>
                    <a:pt x="16200" y="6480"/>
                    <a:pt x="16200" y="6480"/>
                    <a:pt x="16200" y="6480"/>
                  </a:cubicBezTo>
                  <a:cubicBezTo>
                    <a:pt x="16200" y="6480"/>
                    <a:pt x="16200" y="6480"/>
                    <a:pt x="16200" y="6480"/>
                  </a:cubicBezTo>
                  <a:cubicBezTo>
                    <a:pt x="16572" y="6480"/>
                    <a:pt x="16572" y="6480"/>
                    <a:pt x="16572" y="6480"/>
                  </a:cubicBezTo>
                  <a:cubicBezTo>
                    <a:pt x="16200" y="6480"/>
                    <a:pt x="16200" y="6366"/>
                    <a:pt x="16200" y="6366"/>
                  </a:cubicBezTo>
                  <a:cubicBezTo>
                    <a:pt x="16572" y="6366"/>
                    <a:pt x="16759" y="6366"/>
                    <a:pt x="16572" y="6366"/>
                  </a:cubicBezTo>
                  <a:cubicBezTo>
                    <a:pt x="16572" y="6253"/>
                    <a:pt x="16572" y="6253"/>
                    <a:pt x="16572" y="6253"/>
                  </a:cubicBezTo>
                  <a:cubicBezTo>
                    <a:pt x="16759" y="6253"/>
                    <a:pt x="16759" y="6253"/>
                    <a:pt x="16759" y="6253"/>
                  </a:cubicBezTo>
                  <a:cubicBezTo>
                    <a:pt x="16759" y="6025"/>
                    <a:pt x="16759" y="6025"/>
                    <a:pt x="16572" y="5912"/>
                  </a:cubicBezTo>
                  <a:cubicBezTo>
                    <a:pt x="16945" y="5912"/>
                    <a:pt x="17317" y="5684"/>
                    <a:pt x="17503" y="5343"/>
                  </a:cubicBezTo>
                  <a:cubicBezTo>
                    <a:pt x="17503" y="5343"/>
                    <a:pt x="17503" y="5343"/>
                    <a:pt x="17503" y="5343"/>
                  </a:cubicBezTo>
                  <a:cubicBezTo>
                    <a:pt x="17503" y="5343"/>
                    <a:pt x="17503" y="5343"/>
                    <a:pt x="17503" y="5343"/>
                  </a:cubicBezTo>
                  <a:cubicBezTo>
                    <a:pt x="17503" y="5343"/>
                    <a:pt x="17503" y="5229"/>
                    <a:pt x="17317" y="5229"/>
                  </a:cubicBezTo>
                  <a:cubicBezTo>
                    <a:pt x="17503" y="5229"/>
                    <a:pt x="17503" y="5229"/>
                    <a:pt x="17503" y="5229"/>
                  </a:cubicBezTo>
                  <a:cubicBezTo>
                    <a:pt x="17690" y="5229"/>
                    <a:pt x="17503" y="5229"/>
                    <a:pt x="17690" y="5229"/>
                  </a:cubicBezTo>
                  <a:cubicBezTo>
                    <a:pt x="17690" y="5229"/>
                    <a:pt x="17690" y="5002"/>
                    <a:pt x="17690" y="5229"/>
                  </a:cubicBezTo>
                  <a:cubicBezTo>
                    <a:pt x="17690" y="5002"/>
                    <a:pt x="17690" y="5002"/>
                    <a:pt x="17503" y="5002"/>
                  </a:cubicBezTo>
                  <a:cubicBezTo>
                    <a:pt x="17690" y="5002"/>
                    <a:pt x="17690" y="5002"/>
                    <a:pt x="17690" y="5002"/>
                  </a:cubicBezTo>
                  <a:cubicBezTo>
                    <a:pt x="17503" y="4888"/>
                    <a:pt x="17317" y="5002"/>
                    <a:pt x="16945" y="4888"/>
                  </a:cubicBezTo>
                  <a:cubicBezTo>
                    <a:pt x="17317" y="4888"/>
                    <a:pt x="17317" y="4888"/>
                    <a:pt x="17317" y="4888"/>
                  </a:cubicBezTo>
                  <a:cubicBezTo>
                    <a:pt x="16945" y="4775"/>
                    <a:pt x="16945" y="4888"/>
                    <a:pt x="16945" y="4775"/>
                  </a:cubicBezTo>
                  <a:cubicBezTo>
                    <a:pt x="17317" y="4888"/>
                    <a:pt x="17317" y="4888"/>
                    <a:pt x="17317" y="4888"/>
                  </a:cubicBezTo>
                  <a:cubicBezTo>
                    <a:pt x="17503" y="4775"/>
                    <a:pt x="17690" y="4888"/>
                    <a:pt x="17690" y="4888"/>
                  </a:cubicBezTo>
                  <a:cubicBezTo>
                    <a:pt x="17690" y="4775"/>
                    <a:pt x="17690" y="4888"/>
                    <a:pt x="17503" y="4888"/>
                  </a:cubicBezTo>
                  <a:cubicBezTo>
                    <a:pt x="17503" y="4775"/>
                    <a:pt x="17690" y="4775"/>
                    <a:pt x="17690" y="4775"/>
                  </a:cubicBezTo>
                  <a:cubicBezTo>
                    <a:pt x="17690" y="4775"/>
                    <a:pt x="17876" y="4888"/>
                    <a:pt x="17876" y="4775"/>
                  </a:cubicBezTo>
                  <a:cubicBezTo>
                    <a:pt x="17876" y="4775"/>
                    <a:pt x="17690" y="4775"/>
                    <a:pt x="17876" y="4775"/>
                  </a:cubicBezTo>
                  <a:cubicBezTo>
                    <a:pt x="17876" y="4775"/>
                    <a:pt x="17876" y="4775"/>
                    <a:pt x="18434" y="4775"/>
                  </a:cubicBezTo>
                  <a:cubicBezTo>
                    <a:pt x="18434" y="4775"/>
                    <a:pt x="18434" y="4775"/>
                    <a:pt x="18434" y="4775"/>
                  </a:cubicBezTo>
                  <a:cubicBezTo>
                    <a:pt x="18434" y="4547"/>
                    <a:pt x="17876" y="4547"/>
                    <a:pt x="17876" y="4547"/>
                  </a:cubicBezTo>
                  <a:cubicBezTo>
                    <a:pt x="17876" y="4547"/>
                    <a:pt x="18434" y="4434"/>
                    <a:pt x="18621" y="4547"/>
                  </a:cubicBezTo>
                  <a:cubicBezTo>
                    <a:pt x="18434" y="4547"/>
                    <a:pt x="18434" y="4547"/>
                    <a:pt x="18434" y="4547"/>
                  </a:cubicBezTo>
                  <a:cubicBezTo>
                    <a:pt x="18434" y="4434"/>
                    <a:pt x="18621" y="4434"/>
                    <a:pt x="18434" y="4434"/>
                  </a:cubicBezTo>
                  <a:cubicBezTo>
                    <a:pt x="18621" y="4434"/>
                    <a:pt x="18621" y="4434"/>
                    <a:pt x="18621" y="4434"/>
                  </a:cubicBezTo>
                  <a:cubicBezTo>
                    <a:pt x="18621" y="4434"/>
                    <a:pt x="18434" y="4434"/>
                    <a:pt x="18434" y="4320"/>
                  </a:cubicBezTo>
                  <a:cubicBezTo>
                    <a:pt x="18434" y="4320"/>
                    <a:pt x="18621" y="4320"/>
                    <a:pt x="18621" y="4093"/>
                  </a:cubicBezTo>
                  <a:cubicBezTo>
                    <a:pt x="18621" y="4093"/>
                    <a:pt x="18621" y="4093"/>
                    <a:pt x="18993" y="4093"/>
                  </a:cubicBezTo>
                  <a:cubicBezTo>
                    <a:pt x="18993" y="4320"/>
                    <a:pt x="18621" y="4320"/>
                    <a:pt x="18993" y="4320"/>
                  </a:cubicBezTo>
                  <a:cubicBezTo>
                    <a:pt x="18621" y="4320"/>
                    <a:pt x="18993" y="4320"/>
                    <a:pt x="18993" y="4320"/>
                  </a:cubicBezTo>
                  <a:cubicBezTo>
                    <a:pt x="18993" y="4093"/>
                    <a:pt x="18993" y="4093"/>
                    <a:pt x="18993" y="4093"/>
                  </a:cubicBezTo>
                  <a:cubicBezTo>
                    <a:pt x="18993" y="4093"/>
                    <a:pt x="18993" y="4093"/>
                    <a:pt x="19179" y="4093"/>
                  </a:cubicBezTo>
                  <a:cubicBezTo>
                    <a:pt x="18993" y="4093"/>
                    <a:pt x="18993" y="4093"/>
                    <a:pt x="18993" y="4093"/>
                  </a:cubicBezTo>
                  <a:cubicBezTo>
                    <a:pt x="19179" y="4093"/>
                    <a:pt x="19179" y="4093"/>
                    <a:pt x="19179" y="4093"/>
                  </a:cubicBezTo>
                  <a:cubicBezTo>
                    <a:pt x="18993" y="3979"/>
                    <a:pt x="18993" y="3979"/>
                    <a:pt x="18993" y="3979"/>
                  </a:cubicBezTo>
                  <a:cubicBezTo>
                    <a:pt x="18993" y="3979"/>
                    <a:pt x="18993" y="3979"/>
                    <a:pt x="18993" y="3979"/>
                  </a:cubicBezTo>
                  <a:cubicBezTo>
                    <a:pt x="18993" y="3979"/>
                    <a:pt x="18993" y="3979"/>
                    <a:pt x="18993" y="3752"/>
                  </a:cubicBezTo>
                  <a:cubicBezTo>
                    <a:pt x="19179" y="3979"/>
                    <a:pt x="19179" y="3979"/>
                    <a:pt x="19179" y="3979"/>
                  </a:cubicBezTo>
                  <a:cubicBezTo>
                    <a:pt x="19366" y="3979"/>
                    <a:pt x="19179" y="3752"/>
                    <a:pt x="19366" y="3752"/>
                  </a:cubicBezTo>
                  <a:cubicBezTo>
                    <a:pt x="19179" y="3979"/>
                    <a:pt x="19179" y="3979"/>
                    <a:pt x="19179" y="3979"/>
                  </a:cubicBezTo>
                  <a:cubicBezTo>
                    <a:pt x="19179" y="3752"/>
                    <a:pt x="18993" y="3752"/>
                    <a:pt x="18993" y="3524"/>
                  </a:cubicBezTo>
                  <a:cubicBezTo>
                    <a:pt x="19179" y="3524"/>
                    <a:pt x="19366" y="3524"/>
                    <a:pt x="19366" y="3752"/>
                  </a:cubicBezTo>
                  <a:cubicBezTo>
                    <a:pt x="19366" y="3752"/>
                    <a:pt x="19366" y="3524"/>
                    <a:pt x="19179" y="3524"/>
                  </a:cubicBezTo>
                  <a:cubicBezTo>
                    <a:pt x="19366" y="3524"/>
                    <a:pt x="19366" y="3752"/>
                    <a:pt x="19366" y="3524"/>
                  </a:cubicBezTo>
                  <a:cubicBezTo>
                    <a:pt x="19366" y="3411"/>
                    <a:pt x="19366" y="3411"/>
                    <a:pt x="19366" y="3411"/>
                  </a:cubicBezTo>
                  <a:cubicBezTo>
                    <a:pt x="19179" y="3411"/>
                    <a:pt x="19179" y="3411"/>
                    <a:pt x="19179" y="3411"/>
                  </a:cubicBezTo>
                  <a:cubicBezTo>
                    <a:pt x="19179" y="3297"/>
                    <a:pt x="19179" y="3297"/>
                    <a:pt x="19179" y="3297"/>
                  </a:cubicBezTo>
                  <a:cubicBezTo>
                    <a:pt x="18993" y="3297"/>
                    <a:pt x="18993" y="3297"/>
                    <a:pt x="18993" y="3297"/>
                  </a:cubicBezTo>
                  <a:cubicBezTo>
                    <a:pt x="18993" y="3297"/>
                    <a:pt x="18993" y="3297"/>
                    <a:pt x="18993" y="3069"/>
                  </a:cubicBezTo>
                  <a:cubicBezTo>
                    <a:pt x="19179" y="3411"/>
                    <a:pt x="19366" y="3297"/>
                    <a:pt x="19738" y="3297"/>
                  </a:cubicBezTo>
                  <a:cubicBezTo>
                    <a:pt x="19738" y="3297"/>
                    <a:pt x="19179" y="3069"/>
                    <a:pt x="19738" y="3069"/>
                  </a:cubicBezTo>
                  <a:cubicBezTo>
                    <a:pt x="19738" y="3069"/>
                    <a:pt x="19924" y="3069"/>
                    <a:pt x="19738" y="3069"/>
                  </a:cubicBezTo>
                  <a:cubicBezTo>
                    <a:pt x="19738" y="3069"/>
                    <a:pt x="19924" y="3297"/>
                    <a:pt x="19924" y="3069"/>
                  </a:cubicBezTo>
                  <a:cubicBezTo>
                    <a:pt x="19738" y="2956"/>
                    <a:pt x="19738" y="2956"/>
                    <a:pt x="19738" y="2956"/>
                  </a:cubicBezTo>
                  <a:cubicBezTo>
                    <a:pt x="19738" y="3069"/>
                    <a:pt x="19738" y="3069"/>
                    <a:pt x="19738" y="3069"/>
                  </a:cubicBezTo>
                  <a:cubicBezTo>
                    <a:pt x="19366" y="2956"/>
                    <a:pt x="19366" y="2956"/>
                    <a:pt x="19366" y="2956"/>
                  </a:cubicBezTo>
                  <a:cubicBezTo>
                    <a:pt x="19366" y="2956"/>
                    <a:pt x="19366" y="2842"/>
                    <a:pt x="19738" y="2842"/>
                  </a:cubicBezTo>
                  <a:cubicBezTo>
                    <a:pt x="19738" y="2956"/>
                    <a:pt x="19366" y="2956"/>
                    <a:pt x="19738" y="2956"/>
                  </a:cubicBezTo>
                  <a:cubicBezTo>
                    <a:pt x="19924" y="2956"/>
                    <a:pt x="19738" y="2842"/>
                    <a:pt x="19924" y="2842"/>
                  </a:cubicBezTo>
                  <a:cubicBezTo>
                    <a:pt x="19924" y="2956"/>
                    <a:pt x="19924" y="2956"/>
                    <a:pt x="20110" y="2956"/>
                  </a:cubicBezTo>
                  <a:cubicBezTo>
                    <a:pt x="20110" y="2956"/>
                    <a:pt x="20110" y="2956"/>
                    <a:pt x="20110" y="2956"/>
                  </a:cubicBezTo>
                  <a:cubicBezTo>
                    <a:pt x="20110" y="2956"/>
                    <a:pt x="20110" y="2956"/>
                    <a:pt x="20110" y="2956"/>
                  </a:cubicBezTo>
                  <a:cubicBezTo>
                    <a:pt x="20110" y="2842"/>
                    <a:pt x="20110" y="2956"/>
                    <a:pt x="20483" y="2842"/>
                  </a:cubicBezTo>
                  <a:cubicBezTo>
                    <a:pt x="20110" y="2842"/>
                    <a:pt x="20110" y="2842"/>
                    <a:pt x="20110" y="2842"/>
                  </a:cubicBezTo>
                  <a:cubicBezTo>
                    <a:pt x="19924" y="2615"/>
                    <a:pt x="20110" y="2956"/>
                    <a:pt x="19924" y="2842"/>
                  </a:cubicBezTo>
                  <a:cubicBezTo>
                    <a:pt x="19924" y="2842"/>
                    <a:pt x="20110" y="2842"/>
                    <a:pt x="20110" y="2615"/>
                  </a:cubicBezTo>
                  <a:cubicBezTo>
                    <a:pt x="19924" y="2615"/>
                    <a:pt x="19924" y="2615"/>
                    <a:pt x="19924" y="2615"/>
                  </a:cubicBezTo>
                  <a:cubicBezTo>
                    <a:pt x="19924" y="2615"/>
                    <a:pt x="19738" y="2501"/>
                    <a:pt x="19924" y="2501"/>
                  </a:cubicBezTo>
                  <a:cubicBezTo>
                    <a:pt x="20110" y="2501"/>
                    <a:pt x="20110" y="2501"/>
                    <a:pt x="20110" y="2615"/>
                  </a:cubicBezTo>
                  <a:cubicBezTo>
                    <a:pt x="20110" y="2501"/>
                    <a:pt x="20483" y="2501"/>
                    <a:pt x="20483" y="2501"/>
                  </a:cubicBezTo>
                  <a:cubicBezTo>
                    <a:pt x="20110" y="2160"/>
                    <a:pt x="20669" y="2160"/>
                    <a:pt x="20483" y="2160"/>
                  </a:cubicBezTo>
                  <a:cubicBezTo>
                    <a:pt x="20483" y="2160"/>
                    <a:pt x="20110" y="2501"/>
                    <a:pt x="19924" y="2501"/>
                  </a:cubicBezTo>
                  <a:cubicBezTo>
                    <a:pt x="19924" y="2160"/>
                    <a:pt x="19924" y="2615"/>
                    <a:pt x="19738" y="2501"/>
                  </a:cubicBezTo>
                  <a:cubicBezTo>
                    <a:pt x="19924" y="2501"/>
                    <a:pt x="19738" y="2160"/>
                    <a:pt x="19366" y="2160"/>
                  </a:cubicBezTo>
                  <a:cubicBezTo>
                    <a:pt x="19738" y="2160"/>
                    <a:pt x="19738" y="2160"/>
                    <a:pt x="19738" y="2160"/>
                  </a:cubicBezTo>
                  <a:cubicBezTo>
                    <a:pt x="19738" y="2160"/>
                    <a:pt x="19738" y="2160"/>
                    <a:pt x="19924" y="2160"/>
                  </a:cubicBezTo>
                  <a:cubicBezTo>
                    <a:pt x="20110" y="2046"/>
                    <a:pt x="20110" y="2046"/>
                    <a:pt x="20110" y="2046"/>
                  </a:cubicBezTo>
                  <a:cubicBezTo>
                    <a:pt x="20110" y="2046"/>
                    <a:pt x="20110" y="2046"/>
                    <a:pt x="19924" y="2046"/>
                  </a:cubicBezTo>
                  <a:cubicBezTo>
                    <a:pt x="20110" y="1933"/>
                    <a:pt x="20110" y="1933"/>
                    <a:pt x="20483" y="1819"/>
                  </a:cubicBezTo>
                  <a:cubicBezTo>
                    <a:pt x="20483" y="1933"/>
                    <a:pt x="20483" y="1592"/>
                    <a:pt x="20669" y="1819"/>
                  </a:cubicBezTo>
                  <a:cubicBezTo>
                    <a:pt x="20669" y="1819"/>
                    <a:pt x="20669" y="1933"/>
                    <a:pt x="21041" y="1933"/>
                  </a:cubicBezTo>
                  <a:cubicBezTo>
                    <a:pt x="20669" y="1933"/>
                    <a:pt x="20669" y="1933"/>
                    <a:pt x="20669" y="1933"/>
                  </a:cubicBezTo>
                  <a:cubicBezTo>
                    <a:pt x="21041" y="1933"/>
                    <a:pt x="20669" y="1819"/>
                    <a:pt x="20669" y="1819"/>
                  </a:cubicBezTo>
                  <a:cubicBezTo>
                    <a:pt x="20669" y="1933"/>
                    <a:pt x="20483" y="1819"/>
                    <a:pt x="20483" y="1592"/>
                  </a:cubicBezTo>
                  <a:cubicBezTo>
                    <a:pt x="20110" y="1592"/>
                    <a:pt x="20110" y="1592"/>
                    <a:pt x="20110" y="1592"/>
                  </a:cubicBezTo>
                  <a:cubicBezTo>
                    <a:pt x="20483" y="1478"/>
                    <a:pt x="20669" y="1478"/>
                    <a:pt x="20669" y="1478"/>
                  </a:cubicBezTo>
                  <a:cubicBezTo>
                    <a:pt x="20669" y="1364"/>
                    <a:pt x="21041" y="1137"/>
                    <a:pt x="21041" y="1023"/>
                  </a:cubicBezTo>
                  <a:cubicBezTo>
                    <a:pt x="21041" y="1023"/>
                    <a:pt x="20669" y="1023"/>
                    <a:pt x="20669" y="909"/>
                  </a:cubicBezTo>
                  <a:cubicBezTo>
                    <a:pt x="21041" y="909"/>
                    <a:pt x="21041" y="1023"/>
                    <a:pt x="21041" y="909"/>
                  </a:cubicBezTo>
                  <a:cubicBezTo>
                    <a:pt x="21041" y="909"/>
                    <a:pt x="21041" y="909"/>
                    <a:pt x="21041" y="909"/>
                  </a:cubicBezTo>
                  <a:cubicBezTo>
                    <a:pt x="21041" y="909"/>
                    <a:pt x="21041" y="568"/>
                    <a:pt x="21414" y="568"/>
                  </a:cubicBezTo>
                  <a:cubicBezTo>
                    <a:pt x="21041" y="568"/>
                    <a:pt x="21041" y="568"/>
                    <a:pt x="21041" y="568"/>
                  </a:cubicBezTo>
                  <a:cubicBezTo>
                    <a:pt x="21041" y="568"/>
                    <a:pt x="21041" y="568"/>
                    <a:pt x="21414" y="568"/>
                  </a:cubicBezTo>
                  <a:cubicBezTo>
                    <a:pt x="21041" y="568"/>
                    <a:pt x="21041" y="568"/>
                    <a:pt x="21041" y="568"/>
                  </a:cubicBezTo>
                  <a:cubicBezTo>
                    <a:pt x="20669" y="455"/>
                    <a:pt x="21041" y="455"/>
                    <a:pt x="21414" y="455"/>
                  </a:cubicBezTo>
                  <a:cubicBezTo>
                    <a:pt x="21414" y="455"/>
                    <a:pt x="21414" y="455"/>
                    <a:pt x="21414" y="455"/>
                  </a:cubicBezTo>
                  <a:cubicBezTo>
                    <a:pt x="21600" y="455"/>
                    <a:pt x="21414" y="341"/>
                    <a:pt x="21600" y="341"/>
                  </a:cubicBezTo>
                  <a:cubicBezTo>
                    <a:pt x="21414" y="114"/>
                    <a:pt x="21414" y="114"/>
                    <a:pt x="21414" y="114"/>
                  </a:cubicBezTo>
                  <a:cubicBezTo>
                    <a:pt x="21600" y="114"/>
                    <a:pt x="21600" y="114"/>
                    <a:pt x="21600" y="114"/>
                  </a:cubicBezTo>
                  <a:cubicBezTo>
                    <a:pt x="21414" y="114"/>
                    <a:pt x="21414" y="0"/>
                    <a:pt x="21600" y="0"/>
                  </a:cubicBezTo>
                  <a:cubicBezTo>
                    <a:pt x="21041" y="114"/>
                    <a:pt x="21041" y="114"/>
                    <a:pt x="21041" y="114"/>
                  </a:cubicBezTo>
                  <a:cubicBezTo>
                    <a:pt x="21414" y="114"/>
                    <a:pt x="21414" y="114"/>
                    <a:pt x="21414" y="114"/>
                  </a:cubicBezTo>
                  <a:cubicBezTo>
                    <a:pt x="21600" y="341"/>
                    <a:pt x="21414" y="341"/>
                    <a:pt x="21414" y="341"/>
                  </a:cubicBezTo>
                  <a:cubicBezTo>
                    <a:pt x="21414" y="341"/>
                    <a:pt x="21414" y="341"/>
                    <a:pt x="21414" y="341"/>
                  </a:cubicBezTo>
                  <a:cubicBezTo>
                    <a:pt x="21041" y="114"/>
                    <a:pt x="21041" y="341"/>
                    <a:pt x="21041" y="114"/>
                  </a:cubicBezTo>
                  <a:cubicBezTo>
                    <a:pt x="21041" y="114"/>
                    <a:pt x="21041" y="114"/>
                    <a:pt x="21041" y="114"/>
                  </a:cubicBezTo>
                  <a:cubicBezTo>
                    <a:pt x="21041" y="114"/>
                    <a:pt x="20669" y="114"/>
                    <a:pt x="20669" y="341"/>
                  </a:cubicBezTo>
                  <a:cubicBezTo>
                    <a:pt x="21041" y="341"/>
                    <a:pt x="20669" y="341"/>
                    <a:pt x="21041" y="341"/>
                  </a:cubicBezTo>
                  <a:cubicBezTo>
                    <a:pt x="20669" y="341"/>
                    <a:pt x="20669" y="341"/>
                    <a:pt x="20669" y="455"/>
                  </a:cubicBezTo>
                  <a:cubicBezTo>
                    <a:pt x="20669" y="455"/>
                    <a:pt x="20483" y="455"/>
                    <a:pt x="20483" y="568"/>
                  </a:cubicBezTo>
                  <a:cubicBezTo>
                    <a:pt x="20669" y="568"/>
                    <a:pt x="20669" y="568"/>
                    <a:pt x="20669" y="568"/>
                  </a:cubicBezTo>
                  <a:cubicBezTo>
                    <a:pt x="20669" y="568"/>
                    <a:pt x="20669" y="568"/>
                    <a:pt x="20669" y="909"/>
                  </a:cubicBezTo>
                  <a:cubicBezTo>
                    <a:pt x="20669" y="909"/>
                    <a:pt x="20483" y="568"/>
                    <a:pt x="20110" y="909"/>
                  </a:cubicBezTo>
                  <a:cubicBezTo>
                    <a:pt x="20483" y="909"/>
                    <a:pt x="20483" y="909"/>
                    <a:pt x="20483" y="909"/>
                  </a:cubicBezTo>
                  <a:cubicBezTo>
                    <a:pt x="20110" y="909"/>
                    <a:pt x="20110" y="909"/>
                    <a:pt x="20110" y="909"/>
                  </a:cubicBezTo>
                  <a:cubicBezTo>
                    <a:pt x="19924" y="1023"/>
                    <a:pt x="19924" y="1137"/>
                    <a:pt x="19738" y="1364"/>
                  </a:cubicBezTo>
                  <a:cubicBezTo>
                    <a:pt x="19924" y="1364"/>
                    <a:pt x="19924" y="1364"/>
                    <a:pt x="19924" y="1364"/>
                  </a:cubicBezTo>
                  <a:cubicBezTo>
                    <a:pt x="19738" y="1364"/>
                    <a:pt x="19738" y="1478"/>
                    <a:pt x="19366" y="1478"/>
                  </a:cubicBezTo>
                  <a:cubicBezTo>
                    <a:pt x="19366" y="1592"/>
                    <a:pt x="19179" y="1819"/>
                    <a:pt x="19179" y="1933"/>
                  </a:cubicBezTo>
                  <a:cubicBezTo>
                    <a:pt x="18993" y="2046"/>
                    <a:pt x="18621" y="2160"/>
                    <a:pt x="18434" y="2615"/>
                  </a:cubicBezTo>
                  <a:cubicBezTo>
                    <a:pt x="18621" y="2615"/>
                    <a:pt x="18621" y="2615"/>
                    <a:pt x="18621" y="2615"/>
                  </a:cubicBezTo>
                  <a:cubicBezTo>
                    <a:pt x="18434" y="2615"/>
                    <a:pt x="18621" y="2615"/>
                    <a:pt x="18621" y="2842"/>
                  </a:cubicBezTo>
                  <a:cubicBezTo>
                    <a:pt x="18621" y="2615"/>
                    <a:pt x="18434" y="2842"/>
                    <a:pt x="18434" y="2842"/>
                  </a:cubicBezTo>
                  <a:cubicBezTo>
                    <a:pt x="18434" y="2842"/>
                    <a:pt x="17876" y="2956"/>
                    <a:pt x="17690" y="2956"/>
                  </a:cubicBezTo>
                  <a:cubicBezTo>
                    <a:pt x="17690" y="3069"/>
                    <a:pt x="17690" y="3069"/>
                    <a:pt x="17690" y="3069"/>
                  </a:cubicBezTo>
                  <a:cubicBezTo>
                    <a:pt x="17503" y="3069"/>
                    <a:pt x="17503" y="3297"/>
                    <a:pt x="17503" y="3411"/>
                  </a:cubicBezTo>
                  <a:cubicBezTo>
                    <a:pt x="17503" y="3411"/>
                    <a:pt x="17690" y="3411"/>
                    <a:pt x="17503" y="3524"/>
                  </a:cubicBezTo>
                  <a:cubicBezTo>
                    <a:pt x="17317" y="3524"/>
                    <a:pt x="17317" y="3524"/>
                    <a:pt x="17317" y="3524"/>
                  </a:cubicBezTo>
                  <a:cubicBezTo>
                    <a:pt x="16945" y="3752"/>
                    <a:pt x="16945" y="3752"/>
                    <a:pt x="16945" y="3979"/>
                  </a:cubicBezTo>
                  <a:cubicBezTo>
                    <a:pt x="16572" y="4093"/>
                    <a:pt x="16572" y="4434"/>
                    <a:pt x="16014" y="4547"/>
                  </a:cubicBezTo>
                  <a:cubicBezTo>
                    <a:pt x="16200" y="4775"/>
                    <a:pt x="16200" y="4775"/>
                    <a:pt x="16200" y="4775"/>
                  </a:cubicBezTo>
                  <a:cubicBezTo>
                    <a:pt x="15828" y="4888"/>
                    <a:pt x="15455" y="5343"/>
                    <a:pt x="15083" y="5684"/>
                  </a:cubicBezTo>
                  <a:cubicBezTo>
                    <a:pt x="15455" y="5684"/>
                    <a:pt x="15455" y="5684"/>
                    <a:pt x="15455" y="5684"/>
                  </a:cubicBezTo>
                  <a:cubicBezTo>
                    <a:pt x="15455" y="5798"/>
                    <a:pt x="15083" y="5798"/>
                    <a:pt x="15083" y="5684"/>
                  </a:cubicBezTo>
                  <a:cubicBezTo>
                    <a:pt x="15083" y="5798"/>
                    <a:pt x="14524" y="5798"/>
                    <a:pt x="14897" y="5912"/>
                  </a:cubicBezTo>
                  <a:cubicBezTo>
                    <a:pt x="14897" y="6025"/>
                    <a:pt x="14524" y="5912"/>
                    <a:pt x="14524" y="6025"/>
                  </a:cubicBezTo>
                  <a:cubicBezTo>
                    <a:pt x="14524" y="6253"/>
                    <a:pt x="14338" y="6253"/>
                    <a:pt x="14338" y="6366"/>
                  </a:cubicBezTo>
                  <a:cubicBezTo>
                    <a:pt x="14338" y="6366"/>
                    <a:pt x="14338" y="6366"/>
                    <a:pt x="14338" y="6366"/>
                  </a:cubicBezTo>
                  <a:cubicBezTo>
                    <a:pt x="14338" y="6366"/>
                    <a:pt x="14338" y="6366"/>
                    <a:pt x="14338" y="6366"/>
                  </a:cubicBezTo>
                  <a:cubicBezTo>
                    <a:pt x="14338" y="6366"/>
                    <a:pt x="14338" y="6480"/>
                    <a:pt x="14152" y="6366"/>
                  </a:cubicBezTo>
                  <a:cubicBezTo>
                    <a:pt x="14152" y="6707"/>
                    <a:pt x="13593" y="6707"/>
                    <a:pt x="13779" y="7162"/>
                  </a:cubicBezTo>
                  <a:cubicBezTo>
                    <a:pt x="13593" y="6821"/>
                    <a:pt x="13593" y="7162"/>
                    <a:pt x="13593" y="7162"/>
                  </a:cubicBezTo>
                  <a:cubicBezTo>
                    <a:pt x="13593" y="7162"/>
                    <a:pt x="13593" y="7389"/>
                    <a:pt x="13407" y="7389"/>
                  </a:cubicBezTo>
                  <a:cubicBezTo>
                    <a:pt x="13407" y="7389"/>
                    <a:pt x="13407" y="7389"/>
                    <a:pt x="13407" y="7389"/>
                  </a:cubicBezTo>
                  <a:cubicBezTo>
                    <a:pt x="13407" y="7389"/>
                    <a:pt x="13407" y="7389"/>
                    <a:pt x="13407" y="7389"/>
                  </a:cubicBezTo>
                  <a:cubicBezTo>
                    <a:pt x="12848" y="7503"/>
                    <a:pt x="12848" y="7844"/>
                    <a:pt x="12848" y="7958"/>
                  </a:cubicBezTo>
                  <a:cubicBezTo>
                    <a:pt x="12103" y="8299"/>
                    <a:pt x="11917" y="8867"/>
                    <a:pt x="11731" y="9095"/>
                  </a:cubicBezTo>
                  <a:cubicBezTo>
                    <a:pt x="11731" y="9208"/>
                    <a:pt x="11731" y="9208"/>
                    <a:pt x="11731" y="9208"/>
                  </a:cubicBezTo>
                  <a:cubicBezTo>
                    <a:pt x="11359" y="9208"/>
                    <a:pt x="11731" y="9436"/>
                    <a:pt x="11172" y="9436"/>
                  </a:cubicBezTo>
                  <a:cubicBezTo>
                    <a:pt x="11172" y="9436"/>
                    <a:pt x="11172" y="9436"/>
                    <a:pt x="11172" y="9436"/>
                  </a:cubicBezTo>
                  <a:cubicBezTo>
                    <a:pt x="11172" y="9436"/>
                    <a:pt x="11172" y="9777"/>
                    <a:pt x="10986" y="9777"/>
                  </a:cubicBezTo>
                  <a:cubicBezTo>
                    <a:pt x="10986" y="9777"/>
                    <a:pt x="10986" y="9777"/>
                    <a:pt x="10986" y="9777"/>
                  </a:cubicBezTo>
                  <a:cubicBezTo>
                    <a:pt x="10986" y="9891"/>
                    <a:pt x="10614" y="10232"/>
                    <a:pt x="10614" y="10345"/>
                  </a:cubicBezTo>
                  <a:cubicBezTo>
                    <a:pt x="10614" y="10345"/>
                    <a:pt x="10614" y="10345"/>
                    <a:pt x="10614" y="10345"/>
                  </a:cubicBezTo>
                  <a:cubicBezTo>
                    <a:pt x="10986" y="10345"/>
                    <a:pt x="10428" y="10345"/>
                    <a:pt x="10614" y="10573"/>
                  </a:cubicBezTo>
                  <a:cubicBezTo>
                    <a:pt x="10614" y="10573"/>
                    <a:pt x="10428" y="10573"/>
                    <a:pt x="10614" y="10345"/>
                  </a:cubicBezTo>
                  <a:cubicBezTo>
                    <a:pt x="10428" y="10800"/>
                    <a:pt x="9683" y="10914"/>
                    <a:pt x="9497" y="11255"/>
                  </a:cubicBezTo>
                  <a:cubicBezTo>
                    <a:pt x="9497" y="11596"/>
                    <a:pt x="9683" y="11368"/>
                    <a:pt x="9497" y="11596"/>
                  </a:cubicBezTo>
                  <a:cubicBezTo>
                    <a:pt x="9497" y="11596"/>
                    <a:pt x="9497" y="11368"/>
                    <a:pt x="9497" y="11596"/>
                  </a:cubicBezTo>
                  <a:cubicBezTo>
                    <a:pt x="9124" y="11596"/>
                    <a:pt x="9683" y="11823"/>
                    <a:pt x="9497" y="11823"/>
                  </a:cubicBezTo>
                  <a:cubicBezTo>
                    <a:pt x="9124" y="11596"/>
                    <a:pt x="9124" y="11823"/>
                    <a:pt x="9124" y="11823"/>
                  </a:cubicBezTo>
                  <a:cubicBezTo>
                    <a:pt x="9124" y="12051"/>
                    <a:pt x="9124" y="12051"/>
                    <a:pt x="9124" y="12164"/>
                  </a:cubicBezTo>
                  <a:cubicBezTo>
                    <a:pt x="9124" y="12164"/>
                    <a:pt x="9124" y="12164"/>
                    <a:pt x="9124" y="12164"/>
                  </a:cubicBezTo>
                  <a:cubicBezTo>
                    <a:pt x="8938" y="12164"/>
                    <a:pt x="8938" y="12278"/>
                    <a:pt x="8566" y="12278"/>
                  </a:cubicBezTo>
                  <a:cubicBezTo>
                    <a:pt x="7821" y="12846"/>
                    <a:pt x="6703" y="13642"/>
                    <a:pt x="6331" y="14211"/>
                  </a:cubicBezTo>
                  <a:cubicBezTo>
                    <a:pt x="5772" y="15006"/>
                    <a:pt x="5028" y="15575"/>
                    <a:pt x="4655" y="16143"/>
                  </a:cubicBezTo>
                  <a:cubicBezTo>
                    <a:pt x="4655" y="16598"/>
                    <a:pt x="4655" y="16598"/>
                    <a:pt x="4097" y="16712"/>
                  </a:cubicBezTo>
                  <a:cubicBezTo>
                    <a:pt x="4655" y="16712"/>
                    <a:pt x="4655" y="16712"/>
                    <a:pt x="4655" y="16712"/>
                  </a:cubicBezTo>
                  <a:cubicBezTo>
                    <a:pt x="4097" y="16712"/>
                    <a:pt x="4097" y="16939"/>
                    <a:pt x="3910" y="16712"/>
                  </a:cubicBezTo>
                  <a:cubicBezTo>
                    <a:pt x="3910" y="17053"/>
                    <a:pt x="3538" y="17166"/>
                    <a:pt x="3352" y="17507"/>
                  </a:cubicBezTo>
                  <a:cubicBezTo>
                    <a:pt x="3352" y="17507"/>
                    <a:pt x="3538" y="17507"/>
                    <a:pt x="3352" y="17507"/>
                  </a:cubicBezTo>
                  <a:cubicBezTo>
                    <a:pt x="3352" y="17507"/>
                    <a:pt x="3352" y="17507"/>
                    <a:pt x="3352" y="17507"/>
                  </a:cubicBezTo>
                  <a:cubicBezTo>
                    <a:pt x="3352" y="17507"/>
                    <a:pt x="3352" y="17507"/>
                    <a:pt x="3352" y="17507"/>
                  </a:cubicBezTo>
                  <a:cubicBezTo>
                    <a:pt x="3352" y="17621"/>
                    <a:pt x="3166" y="17621"/>
                    <a:pt x="3166" y="17507"/>
                  </a:cubicBezTo>
                  <a:cubicBezTo>
                    <a:pt x="2421" y="18189"/>
                    <a:pt x="2234" y="18985"/>
                    <a:pt x="1676" y="19554"/>
                  </a:cubicBezTo>
                  <a:cubicBezTo>
                    <a:pt x="1676" y="19667"/>
                    <a:pt x="1117" y="20008"/>
                    <a:pt x="931" y="20008"/>
                  </a:cubicBezTo>
                  <a:cubicBezTo>
                    <a:pt x="745" y="20577"/>
                    <a:pt x="559" y="21259"/>
                    <a:pt x="0" y="21600"/>
                  </a:cubicBezTo>
                  <a:cubicBezTo>
                    <a:pt x="0" y="21600"/>
                    <a:pt x="559" y="21600"/>
                    <a:pt x="745" y="21486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2" name="شكل حر 146"/>
            <p:cNvSpPr/>
            <p:nvPr/>
          </p:nvSpPr>
          <p:spPr>
            <a:xfrm flipH="1">
              <a:off x="28679" y="2726781"/>
              <a:ext cx="340378" cy="5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939" y="21484"/>
                  </a:moveTo>
                  <a:cubicBezTo>
                    <a:pt x="1690" y="21253"/>
                    <a:pt x="1503" y="20791"/>
                    <a:pt x="1878" y="20676"/>
                  </a:cubicBezTo>
                  <a:cubicBezTo>
                    <a:pt x="1878" y="20676"/>
                    <a:pt x="1690" y="20676"/>
                    <a:pt x="1878" y="20676"/>
                  </a:cubicBezTo>
                  <a:cubicBezTo>
                    <a:pt x="2442" y="20329"/>
                    <a:pt x="3005" y="19867"/>
                    <a:pt x="3005" y="19521"/>
                  </a:cubicBezTo>
                  <a:cubicBezTo>
                    <a:pt x="3005" y="19521"/>
                    <a:pt x="3005" y="19521"/>
                    <a:pt x="3005" y="19521"/>
                  </a:cubicBezTo>
                  <a:cubicBezTo>
                    <a:pt x="3005" y="19290"/>
                    <a:pt x="3193" y="19290"/>
                    <a:pt x="3193" y="19290"/>
                  </a:cubicBezTo>
                  <a:cubicBezTo>
                    <a:pt x="3193" y="19290"/>
                    <a:pt x="3193" y="19290"/>
                    <a:pt x="3005" y="19290"/>
                  </a:cubicBezTo>
                  <a:cubicBezTo>
                    <a:pt x="3193" y="19290"/>
                    <a:pt x="3193" y="19174"/>
                    <a:pt x="3381" y="19174"/>
                  </a:cubicBezTo>
                  <a:cubicBezTo>
                    <a:pt x="3193" y="19174"/>
                    <a:pt x="3193" y="19174"/>
                    <a:pt x="3193" y="19059"/>
                  </a:cubicBezTo>
                  <a:cubicBezTo>
                    <a:pt x="3381" y="19174"/>
                    <a:pt x="3381" y="19174"/>
                    <a:pt x="3381" y="19174"/>
                  </a:cubicBezTo>
                  <a:cubicBezTo>
                    <a:pt x="3569" y="19174"/>
                    <a:pt x="3381" y="18712"/>
                    <a:pt x="3944" y="18597"/>
                  </a:cubicBezTo>
                  <a:cubicBezTo>
                    <a:pt x="3569" y="18597"/>
                    <a:pt x="3569" y="18597"/>
                    <a:pt x="3569" y="18597"/>
                  </a:cubicBezTo>
                  <a:cubicBezTo>
                    <a:pt x="4132" y="18366"/>
                    <a:pt x="4320" y="18135"/>
                    <a:pt x="4696" y="17904"/>
                  </a:cubicBezTo>
                  <a:cubicBezTo>
                    <a:pt x="4320" y="17904"/>
                    <a:pt x="4320" y="17904"/>
                    <a:pt x="4320" y="17904"/>
                  </a:cubicBezTo>
                  <a:cubicBezTo>
                    <a:pt x="4696" y="17904"/>
                    <a:pt x="4696" y="17788"/>
                    <a:pt x="4883" y="17788"/>
                  </a:cubicBezTo>
                  <a:cubicBezTo>
                    <a:pt x="4696" y="17788"/>
                    <a:pt x="5447" y="17788"/>
                    <a:pt x="5447" y="17673"/>
                  </a:cubicBezTo>
                  <a:cubicBezTo>
                    <a:pt x="4883" y="17673"/>
                    <a:pt x="4883" y="17673"/>
                    <a:pt x="4883" y="17673"/>
                  </a:cubicBezTo>
                  <a:cubicBezTo>
                    <a:pt x="5447" y="17673"/>
                    <a:pt x="4883" y="17557"/>
                    <a:pt x="5447" y="17557"/>
                  </a:cubicBezTo>
                  <a:cubicBezTo>
                    <a:pt x="5447" y="17557"/>
                    <a:pt x="5447" y="17557"/>
                    <a:pt x="5447" y="17557"/>
                  </a:cubicBezTo>
                  <a:cubicBezTo>
                    <a:pt x="5635" y="17557"/>
                    <a:pt x="5447" y="17211"/>
                    <a:pt x="5447" y="17211"/>
                  </a:cubicBezTo>
                  <a:cubicBezTo>
                    <a:pt x="5635" y="17211"/>
                    <a:pt x="5635" y="17211"/>
                    <a:pt x="5635" y="17211"/>
                  </a:cubicBezTo>
                  <a:cubicBezTo>
                    <a:pt x="5635" y="17211"/>
                    <a:pt x="5635" y="17211"/>
                    <a:pt x="5635" y="17095"/>
                  </a:cubicBezTo>
                  <a:cubicBezTo>
                    <a:pt x="5635" y="17095"/>
                    <a:pt x="5635" y="17095"/>
                    <a:pt x="5635" y="17095"/>
                  </a:cubicBezTo>
                  <a:cubicBezTo>
                    <a:pt x="5635" y="17095"/>
                    <a:pt x="5635" y="16864"/>
                    <a:pt x="5823" y="17095"/>
                  </a:cubicBezTo>
                  <a:cubicBezTo>
                    <a:pt x="5635" y="16864"/>
                    <a:pt x="5635" y="17095"/>
                    <a:pt x="5635" y="16864"/>
                  </a:cubicBezTo>
                  <a:cubicBezTo>
                    <a:pt x="5823" y="16749"/>
                    <a:pt x="6386" y="16287"/>
                    <a:pt x="6574" y="16056"/>
                  </a:cubicBezTo>
                  <a:cubicBezTo>
                    <a:pt x="6574" y="16056"/>
                    <a:pt x="6574" y="16056"/>
                    <a:pt x="6386" y="16056"/>
                  </a:cubicBezTo>
                  <a:cubicBezTo>
                    <a:pt x="6574" y="15709"/>
                    <a:pt x="6574" y="15709"/>
                    <a:pt x="6574" y="15709"/>
                  </a:cubicBezTo>
                  <a:cubicBezTo>
                    <a:pt x="6574" y="15709"/>
                    <a:pt x="6574" y="15709"/>
                    <a:pt x="6574" y="15594"/>
                  </a:cubicBezTo>
                  <a:cubicBezTo>
                    <a:pt x="6762" y="15594"/>
                    <a:pt x="6762" y="15594"/>
                    <a:pt x="6762" y="15594"/>
                  </a:cubicBezTo>
                  <a:cubicBezTo>
                    <a:pt x="6762" y="15594"/>
                    <a:pt x="6762" y="15594"/>
                    <a:pt x="6574" y="15594"/>
                  </a:cubicBezTo>
                  <a:cubicBezTo>
                    <a:pt x="6762" y="15594"/>
                    <a:pt x="6762" y="15363"/>
                    <a:pt x="7137" y="15363"/>
                  </a:cubicBezTo>
                  <a:cubicBezTo>
                    <a:pt x="6762" y="15363"/>
                    <a:pt x="6762" y="15363"/>
                    <a:pt x="6762" y="15363"/>
                  </a:cubicBezTo>
                  <a:cubicBezTo>
                    <a:pt x="7137" y="15363"/>
                    <a:pt x="7137" y="15247"/>
                    <a:pt x="7137" y="15247"/>
                  </a:cubicBezTo>
                  <a:cubicBezTo>
                    <a:pt x="7137" y="15247"/>
                    <a:pt x="7137" y="15247"/>
                    <a:pt x="7137" y="15247"/>
                  </a:cubicBezTo>
                  <a:cubicBezTo>
                    <a:pt x="7137" y="15132"/>
                    <a:pt x="7325" y="15247"/>
                    <a:pt x="7325" y="15132"/>
                  </a:cubicBezTo>
                  <a:cubicBezTo>
                    <a:pt x="7137" y="15132"/>
                    <a:pt x="7137" y="15132"/>
                    <a:pt x="7137" y="15132"/>
                  </a:cubicBezTo>
                  <a:cubicBezTo>
                    <a:pt x="7325" y="15132"/>
                    <a:pt x="7325" y="14901"/>
                    <a:pt x="7889" y="14785"/>
                  </a:cubicBezTo>
                  <a:cubicBezTo>
                    <a:pt x="7889" y="14785"/>
                    <a:pt x="7889" y="14785"/>
                    <a:pt x="7889" y="14785"/>
                  </a:cubicBezTo>
                  <a:cubicBezTo>
                    <a:pt x="7889" y="14785"/>
                    <a:pt x="7889" y="14670"/>
                    <a:pt x="8077" y="14670"/>
                  </a:cubicBezTo>
                  <a:cubicBezTo>
                    <a:pt x="8077" y="14439"/>
                    <a:pt x="7889" y="14439"/>
                    <a:pt x="7889" y="14439"/>
                  </a:cubicBezTo>
                  <a:cubicBezTo>
                    <a:pt x="8077" y="14439"/>
                    <a:pt x="8077" y="14207"/>
                    <a:pt x="8264" y="14439"/>
                  </a:cubicBezTo>
                  <a:cubicBezTo>
                    <a:pt x="8264" y="14207"/>
                    <a:pt x="8264" y="14092"/>
                    <a:pt x="8640" y="14092"/>
                  </a:cubicBezTo>
                  <a:cubicBezTo>
                    <a:pt x="8264" y="14092"/>
                    <a:pt x="8264" y="13861"/>
                    <a:pt x="8264" y="14092"/>
                  </a:cubicBezTo>
                  <a:cubicBezTo>
                    <a:pt x="8077" y="13861"/>
                    <a:pt x="8077" y="13861"/>
                    <a:pt x="8077" y="13861"/>
                  </a:cubicBezTo>
                  <a:cubicBezTo>
                    <a:pt x="8077" y="13861"/>
                    <a:pt x="8077" y="13861"/>
                    <a:pt x="8077" y="13861"/>
                  </a:cubicBezTo>
                  <a:cubicBezTo>
                    <a:pt x="8264" y="13745"/>
                    <a:pt x="8264" y="13745"/>
                    <a:pt x="8264" y="13745"/>
                  </a:cubicBezTo>
                  <a:cubicBezTo>
                    <a:pt x="8640" y="13745"/>
                    <a:pt x="8828" y="13745"/>
                    <a:pt x="8828" y="13745"/>
                  </a:cubicBezTo>
                  <a:cubicBezTo>
                    <a:pt x="8640" y="13630"/>
                    <a:pt x="8640" y="13630"/>
                    <a:pt x="8640" y="13630"/>
                  </a:cubicBezTo>
                  <a:cubicBezTo>
                    <a:pt x="9016" y="13630"/>
                    <a:pt x="9016" y="13630"/>
                    <a:pt x="9016" y="13630"/>
                  </a:cubicBezTo>
                  <a:cubicBezTo>
                    <a:pt x="9016" y="13630"/>
                    <a:pt x="8828" y="13630"/>
                    <a:pt x="9016" y="13630"/>
                  </a:cubicBezTo>
                  <a:cubicBezTo>
                    <a:pt x="9016" y="13630"/>
                    <a:pt x="9016" y="13630"/>
                    <a:pt x="9016" y="13630"/>
                  </a:cubicBezTo>
                  <a:cubicBezTo>
                    <a:pt x="9016" y="13399"/>
                    <a:pt x="9203" y="13399"/>
                    <a:pt x="9016" y="13283"/>
                  </a:cubicBezTo>
                  <a:cubicBezTo>
                    <a:pt x="9016" y="13283"/>
                    <a:pt x="9016" y="13399"/>
                    <a:pt x="9016" y="13283"/>
                  </a:cubicBezTo>
                  <a:cubicBezTo>
                    <a:pt x="9016" y="13283"/>
                    <a:pt x="9016" y="13283"/>
                    <a:pt x="9203" y="13283"/>
                  </a:cubicBezTo>
                  <a:cubicBezTo>
                    <a:pt x="9203" y="13168"/>
                    <a:pt x="9203" y="13168"/>
                    <a:pt x="9203" y="13168"/>
                  </a:cubicBezTo>
                  <a:cubicBezTo>
                    <a:pt x="9203" y="13168"/>
                    <a:pt x="9203" y="13168"/>
                    <a:pt x="9579" y="13168"/>
                  </a:cubicBezTo>
                  <a:cubicBezTo>
                    <a:pt x="9579" y="13283"/>
                    <a:pt x="9203" y="13168"/>
                    <a:pt x="9203" y="13168"/>
                  </a:cubicBezTo>
                  <a:cubicBezTo>
                    <a:pt x="9579" y="13283"/>
                    <a:pt x="9579" y="13168"/>
                    <a:pt x="9579" y="13168"/>
                  </a:cubicBezTo>
                  <a:cubicBezTo>
                    <a:pt x="9579" y="13168"/>
                    <a:pt x="9579" y="13168"/>
                    <a:pt x="9579" y="13168"/>
                  </a:cubicBezTo>
                  <a:cubicBezTo>
                    <a:pt x="9955" y="12937"/>
                    <a:pt x="9955" y="12937"/>
                    <a:pt x="10330" y="12937"/>
                  </a:cubicBezTo>
                  <a:cubicBezTo>
                    <a:pt x="10330" y="12937"/>
                    <a:pt x="9955" y="12706"/>
                    <a:pt x="9955" y="12937"/>
                  </a:cubicBezTo>
                  <a:cubicBezTo>
                    <a:pt x="9955" y="12706"/>
                    <a:pt x="10518" y="12475"/>
                    <a:pt x="10330" y="12359"/>
                  </a:cubicBezTo>
                  <a:cubicBezTo>
                    <a:pt x="10518" y="12475"/>
                    <a:pt x="10518" y="12475"/>
                    <a:pt x="10518" y="12475"/>
                  </a:cubicBezTo>
                  <a:cubicBezTo>
                    <a:pt x="10518" y="12359"/>
                    <a:pt x="10330" y="12359"/>
                    <a:pt x="10518" y="12359"/>
                  </a:cubicBezTo>
                  <a:cubicBezTo>
                    <a:pt x="10330" y="12359"/>
                    <a:pt x="10518" y="12359"/>
                    <a:pt x="10518" y="12244"/>
                  </a:cubicBezTo>
                  <a:cubicBezTo>
                    <a:pt x="10706" y="12244"/>
                    <a:pt x="10518" y="12244"/>
                    <a:pt x="10518" y="12359"/>
                  </a:cubicBezTo>
                  <a:cubicBezTo>
                    <a:pt x="10518" y="12244"/>
                    <a:pt x="11082" y="12128"/>
                    <a:pt x="11082" y="11897"/>
                  </a:cubicBezTo>
                  <a:cubicBezTo>
                    <a:pt x="11270" y="11897"/>
                    <a:pt x="11270" y="11897"/>
                    <a:pt x="11270" y="11897"/>
                  </a:cubicBezTo>
                  <a:cubicBezTo>
                    <a:pt x="11082" y="11897"/>
                    <a:pt x="11082" y="11897"/>
                    <a:pt x="11082" y="11897"/>
                  </a:cubicBezTo>
                  <a:cubicBezTo>
                    <a:pt x="11082" y="11782"/>
                    <a:pt x="11270" y="11782"/>
                    <a:pt x="11082" y="11782"/>
                  </a:cubicBezTo>
                  <a:cubicBezTo>
                    <a:pt x="11270" y="11782"/>
                    <a:pt x="10706" y="11897"/>
                    <a:pt x="11082" y="11897"/>
                  </a:cubicBezTo>
                  <a:cubicBezTo>
                    <a:pt x="10706" y="11782"/>
                    <a:pt x="11270" y="11897"/>
                    <a:pt x="11082" y="11782"/>
                  </a:cubicBezTo>
                  <a:cubicBezTo>
                    <a:pt x="11082" y="11782"/>
                    <a:pt x="11270" y="11782"/>
                    <a:pt x="11270" y="11666"/>
                  </a:cubicBezTo>
                  <a:cubicBezTo>
                    <a:pt x="11082" y="11666"/>
                    <a:pt x="11082" y="11666"/>
                    <a:pt x="11082" y="11666"/>
                  </a:cubicBezTo>
                  <a:cubicBezTo>
                    <a:pt x="11270" y="11435"/>
                    <a:pt x="11270" y="11666"/>
                    <a:pt x="11270" y="11666"/>
                  </a:cubicBezTo>
                  <a:cubicBezTo>
                    <a:pt x="11270" y="11435"/>
                    <a:pt x="11270" y="11435"/>
                    <a:pt x="11270" y="11435"/>
                  </a:cubicBezTo>
                  <a:cubicBezTo>
                    <a:pt x="11457" y="11666"/>
                    <a:pt x="11270" y="11435"/>
                    <a:pt x="11457" y="11435"/>
                  </a:cubicBezTo>
                  <a:cubicBezTo>
                    <a:pt x="11457" y="11435"/>
                    <a:pt x="11645" y="11435"/>
                    <a:pt x="11457" y="11320"/>
                  </a:cubicBezTo>
                  <a:cubicBezTo>
                    <a:pt x="11270" y="11320"/>
                    <a:pt x="11270" y="11320"/>
                    <a:pt x="11270" y="11320"/>
                  </a:cubicBezTo>
                  <a:cubicBezTo>
                    <a:pt x="11457" y="11320"/>
                    <a:pt x="11457" y="11320"/>
                    <a:pt x="11457" y="11320"/>
                  </a:cubicBezTo>
                  <a:cubicBezTo>
                    <a:pt x="11457" y="11320"/>
                    <a:pt x="11457" y="11320"/>
                    <a:pt x="11457" y="11320"/>
                  </a:cubicBezTo>
                  <a:cubicBezTo>
                    <a:pt x="11645" y="11320"/>
                    <a:pt x="11457" y="10973"/>
                    <a:pt x="11645" y="11320"/>
                  </a:cubicBezTo>
                  <a:cubicBezTo>
                    <a:pt x="11645" y="10973"/>
                    <a:pt x="12021" y="10858"/>
                    <a:pt x="11645" y="10858"/>
                  </a:cubicBezTo>
                  <a:cubicBezTo>
                    <a:pt x="12021" y="10858"/>
                    <a:pt x="12021" y="10742"/>
                    <a:pt x="12021" y="10742"/>
                  </a:cubicBezTo>
                  <a:cubicBezTo>
                    <a:pt x="12021" y="10742"/>
                    <a:pt x="12021" y="10742"/>
                    <a:pt x="12021" y="10742"/>
                  </a:cubicBezTo>
                  <a:cubicBezTo>
                    <a:pt x="12021" y="10742"/>
                    <a:pt x="12021" y="10742"/>
                    <a:pt x="12021" y="10627"/>
                  </a:cubicBezTo>
                  <a:cubicBezTo>
                    <a:pt x="12021" y="10627"/>
                    <a:pt x="12021" y="10627"/>
                    <a:pt x="12021" y="10396"/>
                  </a:cubicBezTo>
                  <a:cubicBezTo>
                    <a:pt x="12397" y="10396"/>
                    <a:pt x="12397" y="10396"/>
                    <a:pt x="12397" y="10627"/>
                  </a:cubicBezTo>
                  <a:cubicBezTo>
                    <a:pt x="12397" y="10396"/>
                    <a:pt x="12772" y="10396"/>
                    <a:pt x="12772" y="10280"/>
                  </a:cubicBezTo>
                  <a:cubicBezTo>
                    <a:pt x="12397" y="10280"/>
                    <a:pt x="12397" y="10280"/>
                    <a:pt x="12397" y="10280"/>
                  </a:cubicBezTo>
                  <a:cubicBezTo>
                    <a:pt x="12021" y="10165"/>
                    <a:pt x="12772" y="10280"/>
                    <a:pt x="12772" y="10165"/>
                  </a:cubicBezTo>
                  <a:cubicBezTo>
                    <a:pt x="12960" y="10165"/>
                    <a:pt x="12960" y="10165"/>
                    <a:pt x="12960" y="10165"/>
                  </a:cubicBezTo>
                  <a:cubicBezTo>
                    <a:pt x="12772" y="10165"/>
                    <a:pt x="13148" y="10165"/>
                    <a:pt x="12960" y="9934"/>
                  </a:cubicBezTo>
                  <a:cubicBezTo>
                    <a:pt x="12960" y="9934"/>
                    <a:pt x="12960" y="9934"/>
                    <a:pt x="13148" y="9934"/>
                  </a:cubicBezTo>
                  <a:cubicBezTo>
                    <a:pt x="12960" y="9818"/>
                    <a:pt x="13523" y="9472"/>
                    <a:pt x="13148" y="9356"/>
                  </a:cubicBezTo>
                  <a:cubicBezTo>
                    <a:pt x="13148" y="9356"/>
                    <a:pt x="13148" y="9356"/>
                    <a:pt x="13523" y="9356"/>
                  </a:cubicBezTo>
                  <a:cubicBezTo>
                    <a:pt x="13148" y="9356"/>
                    <a:pt x="13148" y="9356"/>
                    <a:pt x="13148" y="9356"/>
                  </a:cubicBezTo>
                  <a:cubicBezTo>
                    <a:pt x="13523" y="9356"/>
                    <a:pt x="13523" y="9356"/>
                    <a:pt x="13523" y="9356"/>
                  </a:cubicBezTo>
                  <a:cubicBezTo>
                    <a:pt x="13523" y="9356"/>
                    <a:pt x="13523" y="9356"/>
                    <a:pt x="13148" y="9356"/>
                  </a:cubicBezTo>
                  <a:cubicBezTo>
                    <a:pt x="13148" y="9241"/>
                    <a:pt x="13711" y="9356"/>
                    <a:pt x="13711" y="9241"/>
                  </a:cubicBezTo>
                  <a:cubicBezTo>
                    <a:pt x="13711" y="9241"/>
                    <a:pt x="13523" y="9010"/>
                    <a:pt x="13711" y="9010"/>
                  </a:cubicBezTo>
                  <a:cubicBezTo>
                    <a:pt x="13711" y="9010"/>
                    <a:pt x="13711" y="9010"/>
                    <a:pt x="13711" y="9010"/>
                  </a:cubicBezTo>
                  <a:cubicBezTo>
                    <a:pt x="13899" y="9010"/>
                    <a:pt x="13711" y="8894"/>
                    <a:pt x="13523" y="8894"/>
                  </a:cubicBezTo>
                  <a:cubicBezTo>
                    <a:pt x="13711" y="8894"/>
                    <a:pt x="13711" y="8894"/>
                    <a:pt x="13711" y="8894"/>
                  </a:cubicBezTo>
                  <a:cubicBezTo>
                    <a:pt x="13711" y="8779"/>
                    <a:pt x="13711" y="8779"/>
                    <a:pt x="13711" y="8779"/>
                  </a:cubicBezTo>
                  <a:cubicBezTo>
                    <a:pt x="13711" y="8894"/>
                    <a:pt x="13711" y="8779"/>
                    <a:pt x="13711" y="8779"/>
                  </a:cubicBezTo>
                  <a:cubicBezTo>
                    <a:pt x="13711" y="8779"/>
                    <a:pt x="13711" y="8779"/>
                    <a:pt x="13711" y="8779"/>
                  </a:cubicBezTo>
                  <a:cubicBezTo>
                    <a:pt x="13711" y="8779"/>
                    <a:pt x="13711" y="8779"/>
                    <a:pt x="13711" y="8663"/>
                  </a:cubicBezTo>
                  <a:cubicBezTo>
                    <a:pt x="13899" y="8779"/>
                    <a:pt x="13899" y="8779"/>
                    <a:pt x="13899" y="8779"/>
                  </a:cubicBezTo>
                  <a:cubicBezTo>
                    <a:pt x="13899" y="8779"/>
                    <a:pt x="13899" y="8779"/>
                    <a:pt x="13899" y="8779"/>
                  </a:cubicBezTo>
                  <a:cubicBezTo>
                    <a:pt x="13899" y="8663"/>
                    <a:pt x="13899" y="8663"/>
                    <a:pt x="13899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4275" y="8663"/>
                    <a:pt x="14275" y="8663"/>
                    <a:pt x="14275" y="8663"/>
                  </a:cubicBezTo>
                  <a:cubicBezTo>
                    <a:pt x="13899" y="8663"/>
                    <a:pt x="13899" y="8432"/>
                    <a:pt x="14275" y="8432"/>
                  </a:cubicBezTo>
                  <a:cubicBezTo>
                    <a:pt x="14275" y="8432"/>
                    <a:pt x="14463" y="8663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275" y="8432"/>
                    <a:pt x="14275" y="8432"/>
                    <a:pt x="14275" y="8432"/>
                  </a:cubicBezTo>
                  <a:cubicBezTo>
                    <a:pt x="14463" y="8432"/>
                    <a:pt x="14463" y="8317"/>
                    <a:pt x="14463" y="8317"/>
                  </a:cubicBezTo>
                  <a:cubicBezTo>
                    <a:pt x="14463" y="8317"/>
                    <a:pt x="14463" y="8317"/>
                    <a:pt x="14463" y="7970"/>
                  </a:cubicBezTo>
                  <a:cubicBezTo>
                    <a:pt x="14463" y="8317"/>
                    <a:pt x="14463" y="8317"/>
                    <a:pt x="14463" y="8317"/>
                  </a:cubicBezTo>
                  <a:cubicBezTo>
                    <a:pt x="14463" y="7970"/>
                    <a:pt x="14463" y="7970"/>
                    <a:pt x="14838" y="7970"/>
                  </a:cubicBezTo>
                  <a:cubicBezTo>
                    <a:pt x="14838" y="7970"/>
                    <a:pt x="14838" y="7970"/>
                    <a:pt x="14838" y="7970"/>
                  </a:cubicBezTo>
                  <a:cubicBezTo>
                    <a:pt x="14838" y="7855"/>
                    <a:pt x="14838" y="7855"/>
                    <a:pt x="14838" y="7855"/>
                  </a:cubicBezTo>
                  <a:cubicBezTo>
                    <a:pt x="14838" y="7855"/>
                    <a:pt x="14463" y="7739"/>
                    <a:pt x="14838" y="7739"/>
                  </a:cubicBezTo>
                  <a:cubicBezTo>
                    <a:pt x="15214" y="7739"/>
                    <a:pt x="15214" y="7739"/>
                    <a:pt x="15214" y="7739"/>
                  </a:cubicBezTo>
                  <a:cubicBezTo>
                    <a:pt x="15214" y="7739"/>
                    <a:pt x="15402" y="7508"/>
                    <a:pt x="15402" y="7393"/>
                  </a:cubicBezTo>
                  <a:cubicBezTo>
                    <a:pt x="15402" y="7393"/>
                    <a:pt x="15402" y="7393"/>
                    <a:pt x="15402" y="7393"/>
                  </a:cubicBezTo>
                  <a:cubicBezTo>
                    <a:pt x="15590" y="7277"/>
                    <a:pt x="15965" y="7277"/>
                    <a:pt x="15965" y="6930"/>
                  </a:cubicBezTo>
                  <a:cubicBezTo>
                    <a:pt x="15590" y="6930"/>
                    <a:pt x="15590" y="6930"/>
                    <a:pt x="15590" y="6930"/>
                  </a:cubicBezTo>
                  <a:cubicBezTo>
                    <a:pt x="15590" y="6930"/>
                    <a:pt x="15590" y="6815"/>
                    <a:pt x="15590" y="6930"/>
                  </a:cubicBezTo>
                  <a:cubicBezTo>
                    <a:pt x="15965" y="6930"/>
                    <a:pt x="15965" y="6930"/>
                    <a:pt x="15965" y="6930"/>
                  </a:cubicBezTo>
                  <a:cubicBezTo>
                    <a:pt x="16153" y="6930"/>
                    <a:pt x="16153" y="6815"/>
                    <a:pt x="16153" y="6815"/>
                  </a:cubicBezTo>
                  <a:cubicBezTo>
                    <a:pt x="16153" y="6815"/>
                    <a:pt x="16153" y="6815"/>
                    <a:pt x="16153" y="6815"/>
                  </a:cubicBezTo>
                  <a:cubicBezTo>
                    <a:pt x="16153" y="6468"/>
                    <a:pt x="16153" y="6468"/>
                    <a:pt x="16153" y="6468"/>
                  </a:cubicBezTo>
                  <a:cubicBezTo>
                    <a:pt x="16341" y="6468"/>
                    <a:pt x="16341" y="6468"/>
                    <a:pt x="16341" y="6468"/>
                  </a:cubicBezTo>
                  <a:cubicBezTo>
                    <a:pt x="16153" y="6353"/>
                    <a:pt x="16153" y="6353"/>
                    <a:pt x="16153" y="6353"/>
                  </a:cubicBezTo>
                  <a:cubicBezTo>
                    <a:pt x="16341" y="6353"/>
                    <a:pt x="16341" y="6468"/>
                    <a:pt x="16341" y="6353"/>
                  </a:cubicBezTo>
                  <a:cubicBezTo>
                    <a:pt x="16341" y="6353"/>
                    <a:pt x="16341" y="6353"/>
                    <a:pt x="16341" y="6353"/>
                  </a:cubicBezTo>
                  <a:cubicBezTo>
                    <a:pt x="16341" y="6353"/>
                    <a:pt x="16717" y="6353"/>
                    <a:pt x="16717" y="6237"/>
                  </a:cubicBezTo>
                  <a:cubicBezTo>
                    <a:pt x="16341" y="6006"/>
                    <a:pt x="16341" y="6006"/>
                    <a:pt x="16341" y="6006"/>
                  </a:cubicBezTo>
                  <a:cubicBezTo>
                    <a:pt x="16717" y="6006"/>
                    <a:pt x="16717" y="6006"/>
                    <a:pt x="16717" y="6237"/>
                  </a:cubicBezTo>
                  <a:cubicBezTo>
                    <a:pt x="16717" y="6006"/>
                    <a:pt x="16717" y="5891"/>
                    <a:pt x="16717" y="5891"/>
                  </a:cubicBezTo>
                  <a:cubicBezTo>
                    <a:pt x="17280" y="5891"/>
                    <a:pt x="17656" y="5544"/>
                    <a:pt x="17656" y="5429"/>
                  </a:cubicBezTo>
                  <a:cubicBezTo>
                    <a:pt x="17656" y="5429"/>
                    <a:pt x="17656" y="5429"/>
                    <a:pt x="17656" y="5429"/>
                  </a:cubicBezTo>
                  <a:cubicBezTo>
                    <a:pt x="17656" y="5313"/>
                    <a:pt x="17843" y="5429"/>
                    <a:pt x="17656" y="5429"/>
                  </a:cubicBezTo>
                  <a:cubicBezTo>
                    <a:pt x="17656" y="5313"/>
                    <a:pt x="17656" y="5313"/>
                    <a:pt x="17280" y="5313"/>
                  </a:cubicBezTo>
                  <a:cubicBezTo>
                    <a:pt x="17280" y="4967"/>
                    <a:pt x="17656" y="5313"/>
                    <a:pt x="17843" y="4967"/>
                  </a:cubicBezTo>
                  <a:cubicBezTo>
                    <a:pt x="17843" y="5313"/>
                    <a:pt x="17656" y="5313"/>
                    <a:pt x="17843" y="5313"/>
                  </a:cubicBezTo>
                  <a:cubicBezTo>
                    <a:pt x="17843" y="5313"/>
                    <a:pt x="17843" y="4967"/>
                    <a:pt x="18031" y="4967"/>
                  </a:cubicBezTo>
                  <a:cubicBezTo>
                    <a:pt x="17843" y="4967"/>
                    <a:pt x="17843" y="4967"/>
                    <a:pt x="17843" y="4967"/>
                  </a:cubicBezTo>
                  <a:cubicBezTo>
                    <a:pt x="17843" y="4967"/>
                    <a:pt x="17843" y="4967"/>
                    <a:pt x="17843" y="4967"/>
                  </a:cubicBezTo>
                  <a:cubicBezTo>
                    <a:pt x="17843" y="4851"/>
                    <a:pt x="17280" y="4967"/>
                    <a:pt x="17280" y="4851"/>
                  </a:cubicBezTo>
                  <a:cubicBezTo>
                    <a:pt x="17280" y="4851"/>
                    <a:pt x="17280" y="4851"/>
                    <a:pt x="17280" y="4851"/>
                  </a:cubicBezTo>
                  <a:cubicBezTo>
                    <a:pt x="16904" y="4736"/>
                    <a:pt x="16904" y="4851"/>
                    <a:pt x="16904" y="4736"/>
                  </a:cubicBezTo>
                  <a:cubicBezTo>
                    <a:pt x="16904" y="4736"/>
                    <a:pt x="17280" y="4736"/>
                    <a:pt x="17656" y="4851"/>
                  </a:cubicBezTo>
                  <a:cubicBezTo>
                    <a:pt x="17656" y="4736"/>
                    <a:pt x="17843" y="4851"/>
                    <a:pt x="17843" y="4851"/>
                  </a:cubicBezTo>
                  <a:cubicBezTo>
                    <a:pt x="17843" y="4736"/>
                    <a:pt x="17843" y="4851"/>
                    <a:pt x="17843" y="4851"/>
                  </a:cubicBezTo>
                  <a:cubicBezTo>
                    <a:pt x="17656" y="4736"/>
                    <a:pt x="17843" y="4736"/>
                    <a:pt x="17843" y="4736"/>
                  </a:cubicBezTo>
                  <a:cubicBezTo>
                    <a:pt x="18031" y="4736"/>
                    <a:pt x="18031" y="4736"/>
                    <a:pt x="18031" y="4736"/>
                  </a:cubicBezTo>
                  <a:cubicBezTo>
                    <a:pt x="18031" y="4736"/>
                    <a:pt x="18031" y="4736"/>
                    <a:pt x="18031" y="4736"/>
                  </a:cubicBezTo>
                  <a:cubicBezTo>
                    <a:pt x="18031" y="4736"/>
                    <a:pt x="18407" y="4505"/>
                    <a:pt x="18407" y="4736"/>
                  </a:cubicBezTo>
                  <a:cubicBezTo>
                    <a:pt x="18595" y="4736"/>
                    <a:pt x="18407" y="4505"/>
                    <a:pt x="18595" y="4505"/>
                  </a:cubicBezTo>
                  <a:cubicBezTo>
                    <a:pt x="18407" y="4505"/>
                    <a:pt x="18031" y="4505"/>
                    <a:pt x="18031" y="4505"/>
                  </a:cubicBezTo>
                  <a:cubicBezTo>
                    <a:pt x="18407" y="4505"/>
                    <a:pt x="18407" y="4389"/>
                    <a:pt x="18595" y="4505"/>
                  </a:cubicBezTo>
                  <a:cubicBezTo>
                    <a:pt x="18595" y="4505"/>
                    <a:pt x="18407" y="4505"/>
                    <a:pt x="18407" y="4389"/>
                  </a:cubicBezTo>
                  <a:cubicBezTo>
                    <a:pt x="18407" y="4389"/>
                    <a:pt x="18595" y="4389"/>
                    <a:pt x="18407" y="4389"/>
                  </a:cubicBezTo>
                  <a:cubicBezTo>
                    <a:pt x="18595" y="4389"/>
                    <a:pt x="18595" y="4389"/>
                    <a:pt x="18595" y="4389"/>
                  </a:cubicBezTo>
                  <a:cubicBezTo>
                    <a:pt x="18595" y="4389"/>
                    <a:pt x="18595" y="4274"/>
                    <a:pt x="18407" y="4274"/>
                  </a:cubicBezTo>
                  <a:cubicBezTo>
                    <a:pt x="18595" y="4274"/>
                    <a:pt x="18783" y="4274"/>
                    <a:pt x="18595" y="4043"/>
                  </a:cubicBezTo>
                  <a:cubicBezTo>
                    <a:pt x="18595" y="4043"/>
                    <a:pt x="18595" y="4043"/>
                    <a:pt x="18783" y="4043"/>
                  </a:cubicBezTo>
                  <a:cubicBezTo>
                    <a:pt x="18783" y="4274"/>
                    <a:pt x="18595" y="4043"/>
                    <a:pt x="18783" y="4274"/>
                  </a:cubicBezTo>
                  <a:cubicBezTo>
                    <a:pt x="18595" y="4043"/>
                    <a:pt x="18783" y="4274"/>
                    <a:pt x="18783" y="4043"/>
                  </a:cubicBezTo>
                  <a:cubicBezTo>
                    <a:pt x="18783" y="4043"/>
                    <a:pt x="18783" y="4043"/>
                    <a:pt x="18783" y="4043"/>
                  </a:cubicBezTo>
                  <a:cubicBezTo>
                    <a:pt x="18783" y="4043"/>
                    <a:pt x="18783" y="4043"/>
                    <a:pt x="19158" y="4043"/>
                  </a:cubicBezTo>
                  <a:cubicBezTo>
                    <a:pt x="18783" y="4043"/>
                    <a:pt x="18783" y="4043"/>
                    <a:pt x="18783" y="4043"/>
                  </a:cubicBezTo>
                  <a:cubicBezTo>
                    <a:pt x="19158" y="4043"/>
                    <a:pt x="19158" y="4043"/>
                    <a:pt x="19158" y="4043"/>
                  </a:cubicBezTo>
                  <a:cubicBezTo>
                    <a:pt x="19158" y="4043"/>
                    <a:pt x="18783" y="3927"/>
                    <a:pt x="19158" y="3927"/>
                  </a:cubicBezTo>
                  <a:cubicBezTo>
                    <a:pt x="18783" y="3927"/>
                    <a:pt x="18783" y="3927"/>
                    <a:pt x="18783" y="3927"/>
                  </a:cubicBezTo>
                  <a:cubicBezTo>
                    <a:pt x="18783" y="3927"/>
                    <a:pt x="18783" y="3927"/>
                    <a:pt x="18783" y="3812"/>
                  </a:cubicBezTo>
                  <a:cubicBezTo>
                    <a:pt x="19158" y="3927"/>
                    <a:pt x="19158" y="3927"/>
                    <a:pt x="19158" y="3927"/>
                  </a:cubicBezTo>
                  <a:cubicBezTo>
                    <a:pt x="19346" y="3927"/>
                    <a:pt x="19158" y="3812"/>
                    <a:pt x="19346" y="3812"/>
                  </a:cubicBezTo>
                  <a:cubicBezTo>
                    <a:pt x="19158" y="3812"/>
                    <a:pt x="19158" y="3812"/>
                    <a:pt x="19158" y="3812"/>
                  </a:cubicBezTo>
                  <a:cubicBezTo>
                    <a:pt x="19158" y="3812"/>
                    <a:pt x="18783" y="3812"/>
                    <a:pt x="19158" y="3465"/>
                  </a:cubicBezTo>
                  <a:cubicBezTo>
                    <a:pt x="19158" y="3465"/>
                    <a:pt x="19346" y="3465"/>
                    <a:pt x="19346" y="3812"/>
                  </a:cubicBezTo>
                  <a:cubicBezTo>
                    <a:pt x="19346" y="3812"/>
                    <a:pt x="19346" y="3465"/>
                    <a:pt x="19158" y="3465"/>
                  </a:cubicBezTo>
                  <a:cubicBezTo>
                    <a:pt x="19346" y="3465"/>
                    <a:pt x="19346" y="3465"/>
                    <a:pt x="19346" y="3465"/>
                  </a:cubicBezTo>
                  <a:cubicBezTo>
                    <a:pt x="19346" y="3350"/>
                    <a:pt x="19346" y="3350"/>
                    <a:pt x="19346" y="3350"/>
                  </a:cubicBezTo>
                  <a:cubicBezTo>
                    <a:pt x="19158" y="3350"/>
                    <a:pt x="19158" y="3350"/>
                    <a:pt x="19158" y="3350"/>
                  </a:cubicBezTo>
                  <a:cubicBezTo>
                    <a:pt x="19158" y="3234"/>
                    <a:pt x="19158" y="3234"/>
                    <a:pt x="19158" y="3234"/>
                  </a:cubicBezTo>
                  <a:cubicBezTo>
                    <a:pt x="18783" y="3234"/>
                    <a:pt x="18783" y="3234"/>
                    <a:pt x="18783" y="3234"/>
                  </a:cubicBezTo>
                  <a:cubicBezTo>
                    <a:pt x="18783" y="3234"/>
                    <a:pt x="18783" y="3234"/>
                    <a:pt x="18783" y="3003"/>
                  </a:cubicBezTo>
                  <a:cubicBezTo>
                    <a:pt x="19158" y="3350"/>
                    <a:pt x="19346" y="3234"/>
                    <a:pt x="19722" y="3234"/>
                  </a:cubicBezTo>
                  <a:cubicBezTo>
                    <a:pt x="19722" y="3234"/>
                    <a:pt x="19158" y="3003"/>
                    <a:pt x="19722" y="3003"/>
                  </a:cubicBezTo>
                  <a:cubicBezTo>
                    <a:pt x="19722" y="3003"/>
                    <a:pt x="20097" y="3003"/>
                    <a:pt x="19722" y="3003"/>
                  </a:cubicBezTo>
                  <a:cubicBezTo>
                    <a:pt x="19722" y="3003"/>
                    <a:pt x="20097" y="3234"/>
                    <a:pt x="20097" y="3003"/>
                  </a:cubicBezTo>
                  <a:cubicBezTo>
                    <a:pt x="19722" y="2888"/>
                    <a:pt x="19722" y="2888"/>
                    <a:pt x="19722" y="2888"/>
                  </a:cubicBezTo>
                  <a:cubicBezTo>
                    <a:pt x="19722" y="3003"/>
                    <a:pt x="19722" y="3003"/>
                    <a:pt x="19722" y="3003"/>
                  </a:cubicBezTo>
                  <a:cubicBezTo>
                    <a:pt x="19346" y="2888"/>
                    <a:pt x="19346" y="2888"/>
                    <a:pt x="19346" y="2888"/>
                  </a:cubicBezTo>
                  <a:cubicBezTo>
                    <a:pt x="19346" y="2888"/>
                    <a:pt x="19346" y="2772"/>
                    <a:pt x="19722" y="2888"/>
                  </a:cubicBezTo>
                  <a:cubicBezTo>
                    <a:pt x="19722" y="2888"/>
                    <a:pt x="19346" y="2888"/>
                    <a:pt x="19722" y="2888"/>
                  </a:cubicBezTo>
                  <a:cubicBezTo>
                    <a:pt x="20097" y="2888"/>
                    <a:pt x="19722" y="2772"/>
                    <a:pt x="20097" y="2772"/>
                  </a:cubicBezTo>
                  <a:cubicBezTo>
                    <a:pt x="20097" y="2888"/>
                    <a:pt x="20097" y="2888"/>
                    <a:pt x="20285" y="2888"/>
                  </a:cubicBezTo>
                  <a:cubicBezTo>
                    <a:pt x="20285" y="2888"/>
                    <a:pt x="20285" y="2888"/>
                    <a:pt x="20285" y="2888"/>
                  </a:cubicBezTo>
                  <a:cubicBezTo>
                    <a:pt x="20285" y="2888"/>
                    <a:pt x="20285" y="2888"/>
                    <a:pt x="20285" y="2888"/>
                  </a:cubicBezTo>
                  <a:cubicBezTo>
                    <a:pt x="20285" y="2772"/>
                    <a:pt x="20285" y="2888"/>
                    <a:pt x="20473" y="2772"/>
                  </a:cubicBezTo>
                  <a:cubicBezTo>
                    <a:pt x="20285" y="2772"/>
                    <a:pt x="20285" y="2772"/>
                    <a:pt x="20285" y="2772"/>
                  </a:cubicBezTo>
                  <a:cubicBezTo>
                    <a:pt x="20097" y="2772"/>
                    <a:pt x="20285" y="2888"/>
                    <a:pt x="20097" y="2772"/>
                  </a:cubicBezTo>
                  <a:cubicBezTo>
                    <a:pt x="20097" y="2772"/>
                    <a:pt x="20285" y="2772"/>
                    <a:pt x="20285" y="2541"/>
                  </a:cubicBezTo>
                  <a:cubicBezTo>
                    <a:pt x="20097" y="2541"/>
                    <a:pt x="20097" y="2541"/>
                    <a:pt x="20097" y="2541"/>
                  </a:cubicBezTo>
                  <a:cubicBezTo>
                    <a:pt x="20097" y="2541"/>
                    <a:pt x="19722" y="2426"/>
                    <a:pt x="20097" y="2426"/>
                  </a:cubicBezTo>
                  <a:cubicBezTo>
                    <a:pt x="20285" y="2426"/>
                    <a:pt x="20285" y="2426"/>
                    <a:pt x="20285" y="2541"/>
                  </a:cubicBezTo>
                  <a:cubicBezTo>
                    <a:pt x="20285" y="2426"/>
                    <a:pt x="20473" y="2426"/>
                    <a:pt x="20473" y="2426"/>
                  </a:cubicBezTo>
                  <a:cubicBezTo>
                    <a:pt x="20285" y="2310"/>
                    <a:pt x="20473" y="2310"/>
                    <a:pt x="20473" y="2310"/>
                  </a:cubicBezTo>
                  <a:cubicBezTo>
                    <a:pt x="20473" y="2310"/>
                    <a:pt x="20285" y="2426"/>
                    <a:pt x="20097" y="2426"/>
                  </a:cubicBezTo>
                  <a:cubicBezTo>
                    <a:pt x="20097" y="2310"/>
                    <a:pt x="20097" y="2541"/>
                    <a:pt x="19722" y="2426"/>
                  </a:cubicBezTo>
                  <a:cubicBezTo>
                    <a:pt x="20097" y="2426"/>
                    <a:pt x="19722" y="2310"/>
                    <a:pt x="19346" y="2310"/>
                  </a:cubicBezTo>
                  <a:cubicBezTo>
                    <a:pt x="19722" y="2310"/>
                    <a:pt x="19722" y="2310"/>
                    <a:pt x="19722" y="2310"/>
                  </a:cubicBezTo>
                  <a:cubicBezTo>
                    <a:pt x="19722" y="2310"/>
                    <a:pt x="19722" y="2310"/>
                    <a:pt x="20097" y="2426"/>
                  </a:cubicBezTo>
                  <a:cubicBezTo>
                    <a:pt x="20097" y="2310"/>
                    <a:pt x="20097" y="2310"/>
                    <a:pt x="20285" y="2310"/>
                  </a:cubicBezTo>
                  <a:cubicBezTo>
                    <a:pt x="20285" y="2079"/>
                    <a:pt x="20097" y="2079"/>
                    <a:pt x="20097" y="2079"/>
                  </a:cubicBezTo>
                  <a:cubicBezTo>
                    <a:pt x="20285" y="2079"/>
                    <a:pt x="20285" y="1848"/>
                    <a:pt x="20285" y="1617"/>
                  </a:cubicBezTo>
                  <a:cubicBezTo>
                    <a:pt x="20473" y="1848"/>
                    <a:pt x="20473" y="1617"/>
                    <a:pt x="20849" y="1617"/>
                  </a:cubicBezTo>
                  <a:cubicBezTo>
                    <a:pt x="20849" y="1848"/>
                    <a:pt x="20849" y="1848"/>
                    <a:pt x="20849" y="1848"/>
                  </a:cubicBezTo>
                  <a:cubicBezTo>
                    <a:pt x="20849" y="1848"/>
                    <a:pt x="20849" y="1848"/>
                    <a:pt x="20849" y="1848"/>
                  </a:cubicBezTo>
                  <a:cubicBezTo>
                    <a:pt x="21037" y="1848"/>
                    <a:pt x="20473" y="1617"/>
                    <a:pt x="20849" y="1617"/>
                  </a:cubicBezTo>
                  <a:cubicBezTo>
                    <a:pt x="20849" y="1848"/>
                    <a:pt x="20473" y="1617"/>
                    <a:pt x="20473" y="1502"/>
                  </a:cubicBezTo>
                  <a:cubicBezTo>
                    <a:pt x="20285" y="1502"/>
                    <a:pt x="20285" y="1502"/>
                    <a:pt x="20285" y="1502"/>
                  </a:cubicBezTo>
                  <a:cubicBezTo>
                    <a:pt x="20473" y="1502"/>
                    <a:pt x="20473" y="1386"/>
                    <a:pt x="20849" y="1386"/>
                  </a:cubicBezTo>
                  <a:cubicBezTo>
                    <a:pt x="20849" y="1271"/>
                    <a:pt x="21037" y="1040"/>
                    <a:pt x="21037" y="1040"/>
                  </a:cubicBezTo>
                  <a:cubicBezTo>
                    <a:pt x="21037" y="924"/>
                    <a:pt x="20849" y="924"/>
                    <a:pt x="20849" y="924"/>
                  </a:cubicBezTo>
                  <a:cubicBezTo>
                    <a:pt x="20849" y="809"/>
                    <a:pt x="21037" y="924"/>
                    <a:pt x="21037" y="924"/>
                  </a:cubicBezTo>
                  <a:cubicBezTo>
                    <a:pt x="21037" y="924"/>
                    <a:pt x="21037" y="924"/>
                    <a:pt x="21037" y="924"/>
                  </a:cubicBezTo>
                  <a:cubicBezTo>
                    <a:pt x="21037" y="924"/>
                    <a:pt x="21037" y="578"/>
                    <a:pt x="21224" y="809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1037" y="578"/>
                    <a:pt x="21037" y="578"/>
                    <a:pt x="21037" y="578"/>
                  </a:cubicBezTo>
                  <a:cubicBezTo>
                    <a:pt x="20849" y="347"/>
                    <a:pt x="21037" y="347"/>
                    <a:pt x="21037" y="347"/>
                  </a:cubicBezTo>
                  <a:cubicBezTo>
                    <a:pt x="21224" y="578"/>
                    <a:pt x="21224" y="578"/>
                    <a:pt x="21224" y="578"/>
                  </a:cubicBezTo>
                  <a:cubicBezTo>
                    <a:pt x="21224" y="347"/>
                    <a:pt x="21224" y="116"/>
                    <a:pt x="21600" y="116"/>
                  </a:cubicBezTo>
                  <a:cubicBezTo>
                    <a:pt x="21224" y="116"/>
                    <a:pt x="21224" y="116"/>
                    <a:pt x="21224" y="11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224" y="0"/>
                    <a:pt x="21224" y="0"/>
                    <a:pt x="21600" y="0"/>
                  </a:cubicBezTo>
                  <a:cubicBezTo>
                    <a:pt x="21037" y="0"/>
                    <a:pt x="21037" y="0"/>
                    <a:pt x="21037" y="0"/>
                  </a:cubicBezTo>
                  <a:cubicBezTo>
                    <a:pt x="21037" y="116"/>
                    <a:pt x="21224" y="0"/>
                    <a:pt x="21224" y="116"/>
                  </a:cubicBezTo>
                  <a:cubicBezTo>
                    <a:pt x="21224" y="116"/>
                    <a:pt x="21224" y="116"/>
                    <a:pt x="21037" y="116"/>
                  </a:cubicBezTo>
                  <a:cubicBezTo>
                    <a:pt x="21224" y="116"/>
                    <a:pt x="21224" y="116"/>
                    <a:pt x="21224" y="116"/>
                  </a:cubicBezTo>
                  <a:cubicBezTo>
                    <a:pt x="21037" y="116"/>
                    <a:pt x="21037" y="116"/>
                    <a:pt x="20849" y="116"/>
                  </a:cubicBezTo>
                  <a:cubicBezTo>
                    <a:pt x="21037" y="116"/>
                    <a:pt x="20849" y="0"/>
                    <a:pt x="21037" y="116"/>
                  </a:cubicBezTo>
                  <a:cubicBezTo>
                    <a:pt x="20849" y="116"/>
                    <a:pt x="20849" y="116"/>
                    <a:pt x="20849" y="116"/>
                  </a:cubicBezTo>
                  <a:cubicBezTo>
                    <a:pt x="20849" y="116"/>
                    <a:pt x="20849" y="116"/>
                    <a:pt x="20849" y="116"/>
                  </a:cubicBezTo>
                  <a:cubicBezTo>
                    <a:pt x="20849" y="116"/>
                    <a:pt x="20473" y="116"/>
                    <a:pt x="20473" y="347"/>
                  </a:cubicBezTo>
                  <a:cubicBezTo>
                    <a:pt x="20849" y="578"/>
                    <a:pt x="20285" y="578"/>
                    <a:pt x="20285" y="578"/>
                  </a:cubicBezTo>
                  <a:cubicBezTo>
                    <a:pt x="20473" y="578"/>
                    <a:pt x="20849" y="578"/>
                    <a:pt x="20849" y="578"/>
                  </a:cubicBezTo>
                  <a:cubicBezTo>
                    <a:pt x="20849" y="809"/>
                    <a:pt x="20849" y="578"/>
                    <a:pt x="20849" y="809"/>
                  </a:cubicBezTo>
                  <a:cubicBezTo>
                    <a:pt x="20473" y="809"/>
                    <a:pt x="20473" y="809"/>
                    <a:pt x="20285" y="809"/>
                  </a:cubicBezTo>
                  <a:cubicBezTo>
                    <a:pt x="20473" y="809"/>
                    <a:pt x="20473" y="809"/>
                    <a:pt x="20473" y="809"/>
                  </a:cubicBezTo>
                  <a:cubicBezTo>
                    <a:pt x="20285" y="809"/>
                    <a:pt x="20285" y="809"/>
                    <a:pt x="20097" y="924"/>
                  </a:cubicBezTo>
                  <a:cubicBezTo>
                    <a:pt x="20097" y="1040"/>
                    <a:pt x="20097" y="1040"/>
                    <a:pt x="19722" y="1271"/>
                  </a:cubicBezTo>
                  <a:cubicBezTo>
                    <a:pt x="20097" y="1271"/>
                    <a:pt x="20097" y="1271"/>
                    <a:pt x="20097" y="1271"/>
                  </a:cubicBezTo>
                  <a:cubicBezTo>
                    <a:pt x="19722" y="1271"/>
                    <a:pt x="19722" y="1386"/>
                    <a:pt x="19346" y="1502"/>
                  </a:cubicBezTo>
                  <a:cubicBezTo>
                    <a:pt x="19346" y="1617"/>
                    <a:pt x="19158" y="1617"/>
                    <a:pt x="19158" y="1848"/>
                  </a:cubicBezTo>
                  <a:cubicBezTo>
                    <a:pt x="18783" y="2079"/>
                    <a:pt x="18595" y="2310"/>
                    <a:pt x="18407" y="2541"/>
                  </a:cubicBezTo>
                  <a:cubicBezTo>
                    <a:pt x="18595" y="2541"/>
                    <a:pt x="18595" y="2541"/>
                    <a:pt x="18595" y="2541"/>
                  </a:cubicBezTo>
                  <a:cubicBezTo>
                    <a:pt x="18407" y="2541"/>
                    <a:pt x="18595" y="2541"/>
                    <a:pt x="18595" y="2772"/>
                  </a:cubicBezTo>
                  <a:cubicBezTo>
                    <a:pt x="18595" y="2541"/>
                    <a:pt x="18407" y="2772"/>
                    <a:pt x="18407" y="2772"/>
                  </a:cubicBezTo>
                  <a:cubicBezTo>
                    <a:pt x="18407" y="2772"/>
                    <a:pt x="18031" y="2888"/>
                    <a:pt x="17843" y="2888"/>
                  </a:cubicBezTo>
                  <a:cubicBezTo>
                    <a:pt x="17843" y="3003"/>
                    <a:pt x="17843" y="3003"/>
                    <a:pt x="17843" y="3003"/>
                  </a:cubicBezTo>
                  <a:cubicBezTo>
                    <a:pt x="17656" y="3003"/>
                    <a:pt x="17656" y="3234"/>
                    <a:pt x="17656" y="3350"/>
                  </a:cubicBezTo>
                  <a:cubicBezTo>
                    <a:pt x="17656" y="3350"/>
                    <a:pt x="17843" y="3350"/>
                    <a:pt x="17656" y="3350"/>
                  </a:cubicBezTo>
                  <a:cubicBezTo>
                    <a:pt x="17280" y="3465"/>
                    <a:pt x="17280" y="3465"/>
                    <a:pt x="17280" y="3465"/>
                  </a:cubicBezTo>
                  <a:cubicBezTo>
                    <a:pt x="16904" y="3465"/>
                    <a:pt x="16904" y="3812"/>
                    <a:pt x="16904" y="3927"/>
                  </a:cubicBezTo>
                  <a:cubicBezTo>
                    <a:pt x="16341" y="4043"/>
                    <a:pt x="16341" y="4389"/>
                    <a:pt x="15965" y="4505"/>
                  </a:cubicBezTo>
                  <a:cubicBezTo>
                    <a:pt x="16153" y="4736"/>
                    <a:pt x="16153" y="4736"/>
                    <a:pt x="16153" y="4736"/>
                  </a:cubicBezTo>
                  <a:cubicBezTo>
                    <a:pt x="15590" y="4851"/>
                    <a:pt x="15590" y="5313"/>
                    <a:pt x="15214" y="5429"/>
                  </a:cubicBezTo>
                  <a:cubicBezTo>
                    <a:pt x="15402" y="5544"/>
                    <a:pt x="15402" y="5544"/>
                    <a:pt x="15402" y="5544"/>
                  </a:cubicBezTo>
                  <a:cubicBezTo>
                    <a:pt x="15402" y="5544"/>
                    <a:pt x="15214" y="5775"/>
                    <a:pt x="15214" y="5544"/>
                  </a:cubicBezTo>
                  <a:cubicBezTo>
                    <a:pt x="15214" y="5775"/>
                    <a:pt x="14838" y="5775"/>
                    <a:pt x="14838" y="5891"/>
                  </a:cubicBezTo>
                  <a:cubicBezTo>
                    <a:pt x="14838" y="5891"/>
                    <a:pt x="14838" y="5891"/>
                    <a:pt x="14463" y="5891"/>
                  </a:cubicBezTo>
                  <a:cubicBezTo>
                    <a:pt x="14463" y="6006"/>
                    <a:pt x="14463" y="6237"/>
                    <a:pt x="14275" y="6237"/>
                  </a:cubicBezTo>
                  <a:cubicBezTo>
                    <a:pt x="14275" y="6237"/>
                    <a:pt x="14275" y="6237"/>
                    <a:pt x="14275" y="6237"/>
                  </a:cubicBezTo>
                  <a:cubicBezTo>
                    <a:pt x="14463" y="6237"/>
                    <a:pt x="14463" y="6237"/>
                    <a:pt x="14463" y="6353"/>
                  </a:cubicBezTo>
                  <a:cubicBezTo>
                    <a:pt x="14275" y="6353"/>
                    <a:pt x="14275" y="6468"/>
                    <a:pt x="14275" y="6353"/>
                  </a:cubicBezTo>
                  <a:cubicBezTo>
                    <a:pt x="14275" y="6468"/>
                    <a:pt x="13711" y="6815"/>
                    <a:pt x="13711" y="6930"/>
                  </a:cubicBezTo>
                  <a:cubicBezTo>
                    <a:pt x="13711" y="6930"/>
                    <a:pt x="13711" y="6930"/>
                    <a:pt x="13711" y="6930"/>
                  </a:cubicBezTo>
                  <a:cubicBezTo>
                    <a:pt x="13523" y="7046"/>
                    <a:pt x="13523" y="7277"/>
                    <a:pt x="13148" y="7277"/>
                  </a:cubicBezTo>
                  <a:cubicBezTo>
                    <a:pt x="13148" y="7393"/>
                    <a:pt x="13523" y="7277"/>
                    <a:pt x="13523" y="7393"/>
                  </a:cubicBezTo>
                  <a:cubicBezTo>
                    <a:pt x="13148" y="7393"/>
                    <a:pt x="13148" y="7393"/>
                    <a:pt x="13148" y="7393"/>
                  </a:cubicBezTo>
                  <a:cubicBezTo>
                    <a:pt x="12960" y="7508"/>
                    <a:pt x="12960" y="7855"/>
                    <a:pt x="12772" y="7970"/>
                  </a:cubicBezTo>
                  <a:cubicBezTo>
                    <a:pt x="12397" y="8317"/>
                    <a:pt x="12021" y="8779"/>
                    <a:pt x="11457" y="9010"/>
                  </a:cubicBezTo>
                  <a:cubicBezTo>
                    <a:pt x="11645" y="9010"/>
                    <a:pt x="11645" y="9010"/>
                    <a:pt x="11645" y="9010"/>
                  </a:cubicBezTo>
                  <a:cubicBezTo>
                    <a:pt x="11270" y="9010"/>
                    <a:pt x="11645" y="9356"/>
                    <a:pt x="11270" y="9356"/>
                  </a:cubicBezTo>
                  <a:cubicBezTo>
                    <a:pt x="11270" y="9356"/>
                    <a:pt x="11270" y="9356"/>
                    <a:pt x="11270" y="9356"/>
                  </a:cubicBezTo>
                  <a:cubicBezTo>
                    <a:pt x="11082" y="9472"/>
                    <a:pt x="11270" y="9818"/>
                    <a:pt x="11082" y="9934"/>
                  </a:cubicBezTo>
                  <a:cubicBezTo>
                    <a:pt x="11082" y="9818"/>
                    <a:pt x="11082" y="9818"/>
                    <a:pt x="11082" y="9818"/>
                  </a:cubicBezTo>
                  <a:cubicBezTo>
                    <a:pt x="11082" y="9934"/>
                    <a:pt x="10706" y="10165"/>
                    <a:pt x="10706" y="10280"/>
                  </a:cubicBezTo>
                  <a:cubicBezTo>
                    <a:pt x="10706" y="10280"/>
                    <a:pt x="10706" y="10280"/>
                    <a:pt x="10706" y="10280"/>
                  </a:cubicBezTo>
                  <a:cubicBezTo>
                    <a:pt x="11082" y="10280"/>
                    <a:pt x="10518" y="10280"/>
                    <a:pt x="10706" y="10396"/>
                  </a:cubicBezTo>
                  <a:cubicBezTo>
                    <a:pt x="10706" y="10396"/>
                    <a:pt x="10518" y="10396"/>
                    <a:pt x="10706" y="10396"/>
                  </a:cubicBezTo>
                  <a:cubicBezTo>
                    <a:pt x="10518" y="10742"/>
                    <a:pt x="9955" y="10858"/>
                    <a:pt x="9579" y="11320"/>
                  </a:cubicBezTo>
                  <a:cubicBezTo>
                    <a:pt x="9579" y="11666"/>
                    <a:pt x="9955" y="11435"/>
                    <a:pt x="9579" y="11435"/>
                  </a:cubicBezTo>
                  <a:cubicBezTo>
                    <a:pt x="9579" y="11666"/>
                    <a:pt x="9579" y="11435"/>
                    <a:pt x="9579" y="11435"/>
                  </a:cubicBezTo>
                  <a:cubicBezTo>
                    <a:pt x="9203" y="11666"/>
                    <a:pt x="9955" y="11782"/>
                    <a:pt x="9579" y="11782"/>
                  </a:cubicBezTo>
                  <a:cubicBezTo>
                    <a:pt x="9203" y="11666"/>
                    <a:pt x="9579" y="11782"/>
                    <a:pt x="9203" y="11782"/>
                  </a:cubicBezTo>
                  <a:cubicBezTo>
                    <a:pt x="9203" y="11897"/>
                    <a:pt x="9579" y="11897"/>
                    <a:pt x="9203" y="11897"/>
                  </a:cubicBezTo>
                  <a:cubicBezTo>
                    <a:pt x="9203" y="12128"/>
                    <a:pt x="9203" y="12128"/>
                    <a:pt x="9203" y="12128"/>
                  </a:cubicBezTo>
                  <a:cubicBezTo>
                    <a:pt x="9016" y="12128"/>
                    <a:pt x="9016" y="12244"/>
                    <a:pt x="8640" y="12244"/>
                  </a:cubicBezTo>
                  <a:cubicBezTo>
                    <a:pt x="8077" y="12937"/>
                    <a:pt x="7137" y="13630"/>
                    <a:pt x="6386" y="14207"/>
                  </a:cubicBezTo>
                  <a:cubicBezTo>
                    <a:pt x="5823" y="14901"/>
                    <a:pt x="5447" y="15363"/>
                    <a:pt x="4696" y="16287"/>
                  </a:cubicBezTo>
                  <a:cubicBezTo>
                    <a:pt x="4696" y="16402"/>
                    <a:pt x="4696" y="16402"/>
                    <a:pt x="4320" y="16633"/>
                  </a:cubicBezTo>
                  <a:cubicBezTo>
                    <a:pt x="4320" y="16633"/>
                    <a:pt x="4320" y="16633"/>
                    <a:pt x="4320" y="16633"/>
                  </a:cubicBezTo>
                  <a:cubicBezTo>
                    <a:pt x="4320" y="16633"/>
                    <a:pt x="4320" y="16749"/>
                    <a:pt x="4132" y="16749"/>
                  </a:cubicBezTo>
                  <a:cubicBezTo>
                    <a:pt x="3944" y="16864"/>
                    <a:pt x="3569" y="17211"/>
                    <a:pt x="3569" y="17557"/>
                  </a:cubicBezTo>
                  <a:cubicBezTo>
                    <a:pt x="3569" y="17557"/>
                    <a:pt x="3569" y="17557"/>
                    <a:pt x="3569" y="17557"/>
                  </a:cubicBezTo>
                  <a:cubicBezTo>
                    <a:pt x="3569" y="17557"/>
                    <a:pt x="3569" y="17557"/>
                    <a:pt x="3569" y="17557"/>
                  </a:cubicBezTo>
                  <a:cubicBezTo>
                    <a:pt x="3569" y="17673"/>
                    <a:pt x="3569" y="17673"/>
                    <a:pt x="3569" y="17673"/>
                  </a:cubicBezTo>
                  <a:cubicBezTo>
                    <a:pt x="3569" y="17673"/>
                    <a:pt x="3381" y="17673"/>
                    <a:pt x="3381" y="17557"/>
                  </a:cubicBezTo>
                  <a:cubicBezTo>
                    <a:pt x="2442" y="18135"/>
                    <a:pt x="2254" y="19059"/>
                    <a:pt x="1690" y="19521"/>
                  </a:cubicBezTo>
                  <a:cubicBezTo>
                    <a:pt x="1690" y="19636"/>
                    <a:pt x="1503" y="19752"/>
                    <a:pt x="1127" y="19867"/>
                  </a:cubicBezTo>
                  <a:cubicBezTo>
                    <a:pt x="939" y="20676"/>
                    <a:pt x="751" y="21138"/>
                    <a:pt x="0" y="21484"/>
                  </a:cubicBezTo>
                  <a:cubicBezTo>
                    <a:pt x="0" y="21484"/>
                    <a:pt x="751" y="21600"/>
                    <a:pt x="939" y="2148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3" name="شكل حر 147"/>
            <p:cNvSpPr/>
            <p:nvPr/>
          </p:nvSpPr>
          <p:spPr>
            <a:xfrm flipH="1">
              <a:off x="215684" y="3017406"/>
              <a:ext cx="25401" cy="25401"/>
            </a:xfrm>
            <a:prstGeom prst="rect">
              <a:avLst/>
            </a:pr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4" name="شكل حر 148"/>
            <p:cNvSpPr/>
            <p:nvPr/>
          </p:nvSpPr>
          <p:spPr>
            <a:xfrm flipH="1">
              <a:off x="22399" y="3420095"/>
              <a:ext cx="335354" cy="55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fill="norm" stroke="1" extrusionOk="0">
                  <a:moveTo>
                    <a:pt x="765" y="21255"/>
                  </a:moveTo>
                  <a:cubicBezTo>
                    <a:pt x="1529" y="21140"/>
                    <a:pt x="1147" y="20681"/>
                    <a:pt x="1720" y="20451"/>
                  </a:cubicBezTo>
                  <a:cubicBezTo>
                    <a:pt x="1720" y="20451"/>
                    <a:pt x="1529" y="20451"/>
                    <a:pt x="1720" y="20451"/>
                  </a:cubicBezTo>
                  <a:cubicBezTo>
                    <a:pt x="2485" y="20336"/>
                    <a:pt x="2676" y="19762"/>
                    <a:pt x="2676" y="19302"/>
                  </a:cubicBezTo>
                  <a:cubicBezTo>
                    <a:pt x="2676" y="19302"/>
                    <a:pt x="2676" y="19302"/>
                    <a:pt x="2676" y="19302"/>
                  </a:cubicBezTo>
                  <a:cubicBezTo>
                    <a:pt x="2676" y="19302"/>
                    <a:pt x="2867" y="19302"/>
                    <a:pt x="2867" y="19187"/>
                  </a:cubicBezTo>
                  <a:cubicBezTo>
                    <a:pt x="2867" y="19187"/>
                    <a:pt x="2867" y="19187"/>
                    <a:pt x="2676" y="19187"/>
                  </a:cubicBezTo>
                  <a:cubicBezTo>
                    <a:pt x="2867" y="19187"/>
                    <a:pt x="2867" y="18957"/>
                    <a:pt x="3250" y="18957"/>
                  </a:cubicBezTo>
                  <a:cubicBezTo>
                    <a:pt x="2867" y="18957"/>
                    <a:pt x="2867" y="18957"/>
                    <a:pt x="2867" y="18843"/>
                  </a:cubicBezTo>
                  <a:cubicBezTo>
                    <a:pt x="3250" y="18957"/>
                    <a:pt x="3250" y="18957"/>
                    <a:pt x="3250" y="18957"/>
                  </a:cubicBezTo>
                  <a:cubicBezTo>
                    <a:pt x="3441" y="18957"/>
                    <a:pt x="3441" y="18728"/>
                    <a:pt x="3632" y="18498"/>
                  </a:cubicBezTo>
                  <a:cubicBezTo>
                    <a:pt x="3441" y="18498"/>
                    <a:pt x="3441" y="18498"/>
                    <a:pt x="3441" y="18498"/>
                  </a:cubicBezTo>
                  <a:cubicBezTo>
                    <a:pt x="4014" y="18268"/>
                    <a:pt x="4205" y="18153"/>
                    <a:pt x="4396" y="17809"/>
                  </a:cubicBezTo>
                  <a:cubicBezTo>
                    <a:pt x="4205" y="17809"/>
                    <a:pt x="4205" y="17809"/>
                    <a:pt x="4205" y="17809"/>
                  </a:cubicBezTo>
                  <a:cubicBezTo>
                    <a:pt x="4396" y="17809"/>
                    <a:pt x="4396" y="17809"/>
                    <a:pt x="4588" y="17694"/>
                  </a:cubicBezTo>
                  <a:cubicBezTo>
                    <a:pt x="4396" y="17694"/>
                    <a:pt x="5161" y="17694"/>
                    <a:pt x="5161" y="17464"/>
                  </a:cubicBezTo>
                  <a:cubicBezTo>
                    <a:pt x="4588" y="17464"/>
                    <a:pt x="4588" y="17464"/>
                    <a:pt x="4588" y="17464"/>
                  </a:cubicBezTo>
                  <a:cubicBezTo>
                    <a:pt x="5161" y="17464"/>
                    <a:pt x="4588" y="17349"/>
                    <a:pt x="5161" y="17349"/>
                  </a:cubicBezTo>
                  <a:cubicBezTo>
                    <a:pt x="5161" y="17349"/>
                    <a:pt x="5161" y="17349"/>
                    <a:pt x="5161" y="17349"/>
                  </a:cubicBezTo>
                  <a:cubicBezTo>
                    <a:pt x="5352" y="17349"/>
                    <a:pt x="5161" y="17234"/>
                    <a:pt x="5161" y="17234"/>
                  </a:cubicBezTo>
                  <a:cubicBezTo>
                    <a:pt x="5352" y="17234"/>
                    <a:pt x="5352" y="17234"/>
                    <a:pt x="5352" y="17234"/>
                  </a:cubicBezTo>
                  <a:cubicBezTo>
                    <a:pt x="5352" y="17234"/>
                    <a:pt x="5352" y="17234"/>
                    <a:pt x="5352" y="17004"/>
                  </a:cubicBezTo>
                  <a:cubicBezTo>
                    <a:pt x="5352" y="17004"/>
                    <a:pt x="5352" y="17004"/>
                    <a:pt x="5352" y="17004"/>
                  </a:cubicBezTo>
                  <a:cubicBezTo>
                    <a:pt x="5352" y="17004"/>
                    <a:pt x="5352" y="16774"/>
                    <a:pt x="5735" y="17004"/>
                  </a:cubicBezTo>
                  <a:cubicBezTo>
                    <a:pt x="5352" y="16774"/>
                    <a:pt x="5352" y="17004"/>
                    <a:pt x="5352" y="16774"/>
                  </a:cubicBezTo>
                  <a:cubicBezTo>
                    <a:pt x="5926" y="16660"/>
                    <a:pt x="6117" y="16200"/>
                    <a:pt x="6499" y="15855"/>
                  </a:cubicBezTo>
                  <a:cubicBezTo>
                    <a:pt x="6499" y="15855"/>
                    <a:pt x="6499" y="15855"/>
                    <a:pt x="6117" y="15855"/>
                  </a:cubicBezTo>
                  <a:cubicBezTo>
                    <a:pt x="6499" y="15740"/>
                    <a:pt x="6499" y="15740"/>
                    <a:pt x="6499" y="15740"/>
                  </a:cubicBezTo>
                  <a:cubicBezTo>
                    <a:pt x="6499" y="15740"/>
                    <a:pt x="6499" y="15740"/>
                    <a:pt x="6499" y="15511"/>
                  </a:cubicBezTo>
                  <a:cubicBezTo>
                    <a:pt x="6690" y="15511"/>
                    <a:pt x="6690" y="15511"/>
                    <a:pt x="6690" y="15511"/>
                  </a:cubicBezTo>
                  <a:cubicBezTo>
                    <a:pt x="6690" y="15511"/>
                    <a:pt x="6690" y="15511"/>
                    <a:pt x="6499" y="15511"/>
                  </a:cubicBezTo>
                  <a:cubicBezTo>
                    <a:pt x="6690" y="15511"/>
                    <a:pt x="6690" y="15396"/>
                    <a:pt x="6881" y="15396"/>
                  </a:cubicBezTo>
                  <a:cubicBezTo>
                    <a:pt x="6690" y="15396"/>
                    <a:pt x="6690" y="15396"/>
                    <a:pt x="6690" y="15396"/>
                  </a:cubicBezTo>
                  <a:cubicBezTo>
                    <a:pt x="6881" y="15396"/>
                    <a:pt x="6881" y="15166"/>
                    <a:pt x="6881" y="15166"/>
                  </a:cubicBezTo>
                  <a:cubicBezTo>
                    <a:pt x="6881" y="15166"/>
                    <a:pt x="6881" y="15166"/>
                    <a:pt x="6881" y="15166"/>
                  </a:cubicBezTo>
                  <a:cubicBezTo>
                    <a:pt x="6881" y="14936"/>
                    <a:pt x="7073" y="15166"/>
                    <a:pt x="7073" y="14936"/>
                  </a:cubicBezTo>
                  <a:cubicBezTo>
                    <a:pt x="6881" y="14936"/>
                    <a:pt x="6881" y="14936"/>
                    <a:pt x="6881" y="14936"/>
                  </a:cubicBezTo>
                  <a:cubicBezTo>
                    <a:pt x="7073" y="14936"/>
                    <a:pt x="7073" y="14821"/>
                    <a:pt x="7646" y="14821"/>
                  </a:cubicBezTo>
                  <a:cubicBezTo>
                    <a:pt x="7646" y="14706"/>
                    <a:pt x="7646" y="14706"/>
                    <a:pt x="7646" y="14706"/>
                  </a:cubicBezTo>
                  <a:cubicBezTo>
                    <a:pt x="7646" y="14706"/>
                    <a:pt x="7646" y="14477"/>
                    <a:pt x="7837" y="14477"/>
                  </a:cubicBezTo>
                  <a:cubicBezTo>
                    <a:pt x="7837" y="14362"/>
                    <a:pt x="7646" y="14362"/>
                    <a:pt x="7837" y="14362"/>
                  </a:cubicBezTo>
                  <a:cubicBezTo>
                    <a:pt x="7837" y="14362"/>
                    <a:pt x="7837" y="14247"/>
                    <a:pt x="8219" y="14362"/>
                  </a:cubicBezTo>
                  <a:cubicBezTo>
                    <a:pt x="8219" y="14247"/>
                    <a:pt x="8219" y="14017"/>
                    <a:pt x="8411" y="14017"/>
                  </a:cubicBezTo>
                  <a:cubicBezTo>
                    <a:pt x="8219" y="14017"/>
                    <a:pt x="8219" y="13902"/>
                    <a:pt x="8219" y="14017"/>
                  </a:cubicBezTo>
                  <a:cubicBezTo>
                    <a:pt x="7837" y="13902"/>
                    <a:pt x="7837" y="13902"/>
                    <a:pt x="7837" y="13902"/>
                  </a:cubicBezTo>
                  <a:cubicBezTo>
                    <a:pt x="7837" y="13902"/>
                    <a:pt x="7837" y="14017"/>
                    <a:pt x="7837" y="13902"/>
                  </a:cubicBezTo>
                  <a:cubicBezTo>
                    <a:pt x="7837" y="13902"/>
                    <a:pt x="8219" y="13902"/>
                    <a:pt x="8219" y="13557"/>
                  </a:cubicBezTo>
                  <a:cubicBezTo>
                    <a:pt x="8411" y="13557"/>
                    <a:pt x="8602" y="13557"/>
                    <a:pt x="8602" y="13557"/>
                  </a:cubicBezTo>
                  <a:cubicBezTo>
                    <a:pt x="8411" y="13443"/>
                    <a:pt x="8411" y="13443"/>
                    <a:pt x="8411" y="13443"/>
                  </a:cubicBezTo>
                  <a:cubicBezTo>
                    <a:pt x="8984" y="13443"/>
                    <a:pt x="8984" y="13443"/>
                    <a:pt x="8984" y="13443"/>
                  </a:cubicBezTo>
                  <a:cubicBezTo>
                    <a:pt x="8984" y="13443"/>
                    <a:pt x="8984" y="13443"/>
                    <a:pt x="8984" y="13443"/>
                  </a:cubicBezTo>
                  <a:cubicBezTo>
                    <a:pt x="8984" y="13443"/>
                    <a:pt x="8984" y="13443"/>
                    <a:pt x="9175" y="13443"/>
                  </a:cubicBezTo>
                  <a:cubicBezTo>
                    <a:pt x="8984" y="13443"/>
                    <a:pt x="9175" y="13328"/>
                    <a:pt x="8984" y="13213"/>
                  </a:cubicBezTo>
                  <a:cubicBezTo>
                    <a:pt x="8984" y="13213"/>
                    <a:pt x="8984" y="13328"/>
                    <a:pt x="8984" y="13213"/>
                  </a:cubicBezTo>
                  <a:cubicBezTo>
                    <a:pt x="9175" y="13213"/>
                    <a:pt x="9175" y="13213"/>
                    <a:pt x="9175" y="13213"/>
                  </a:cubicBezTo>
                  <a:cubicBezTo>
                    <a:pt x="9175" y="13213"/>
                    <a:pt x="9175" y="13213"/>
                    <a:pt x="9175" y="13213"/>
                  </a:cubicBezTo>
                  <a:cubicBezTo>
                    <a:pt x="9175" y="12983"/>
                    <a:pt x="9175" y="12983"/>
                    <a:pt x="9366" y="12983"/>
                  </a:cubicBezTo>
                  <a:cubicBezTo>
                    <a:pt x="9366" y="13213"/>
                    <a:pt x="9175" y="12983"/>
                    <a:pt x="9175" y="13213"/>
                  </a:cubicBezTo>
                  <a:cubicBezTo>
                    <a:pt x="9366" y="13213"/>
                    <a:pt x="9366" y="12983"/>
                    <a:pt x="9366" y="12983"/>
                  </a:cubicBezTo>
                  <a:cubicBezTo>
                    <a:pt x="9366" y="12983"/>
                    <a:pt x="9366" y="12983"/>
                    <a:pt x="9366" y="12983"/>
                  </a:cubicBezTo>
                  <a:cubicBezTo>
                    <a:pt x="9749" y="12983"/>
                    <a:pt x="9749" y="12868"/>
                    <a:pt x="9940" y="12868"/>
                  </a:cubicBezTo>
                  <a:cubicBezTo>
                    <a:pt x="9940" y="12868"/>
                    <a:pt x="9749" y="12753"/>
                    <a:pt x="9749" y="12868"/>
                  </a:cubicBezTo>
                  <a:cubicBezTo>
                    <a:pt x="9749" y="12753"/>
                    <a:pt x="10322" y="12753"/>
                    <a:pt x="9940" y="12409"/>
                  </a:cubicBezTo>
                  <a:cubicBezTo>
                    <a:pt x="9940" y="12523"/>
                    <a:pt x="10322" y="12523"/>
                    <a:pt x="10322" y="12523"/>
                  </a:cubicBezTo>
                  <a:cubicBezTo>
                    <a:pt x="10322" y="12409"/>
                    <a:pt x="9940" y="12409"/>
                    <a:pt x="10322" y="12409"/>
                  </a:cubicBezTo>
                  <a:cubicBezTo>
                    <a:pt x="9940" y="12409"/>
                    <a:pt x="10322" y="12409"/>
                    <a:pt x="10322" y="12409"/>
                  </a:cubicBezTo>
                  <a:cubicBezTo>
                    <a:pt x="10704" y="12409"/>
                    <a:pt x="10322" y="12064"/>
                    <a:pt x="10322" y="12409"/>
                  </a:cubicBezTo>
                  <a:cubicBezTo>
                    <a:pt x="10322" y="12064"/>
                    <a:pt x="10896" y="11949"/>
                    <a:pt x="10896" y="11834"/>
                  </a:cubicBezTo>
                  <a:cubicBezTo>
                    <a:pt x="11087" y="11834"/>
                    <a:pt x="11087" y="11834"/>
                    <a:pt x="11087" y="11834"/>
                  </a:cubicBezTo>
                  <a:cubicBezTo>
                    <a:pt x="10896" y="11834"/>
                    <a:pt x="10896" y="11834"/>
                    <a:pt x="10896" y="11834"/>
                  </a:cubicBezTo>
                  <a:cubicBezTo>
                    <a:pt x="10896" y="11834"/>
                    <a:pt x="11087" y="11719"/>
                    <a:pt x="10896" y="11719"/>
                  </a:cubicBezTo>
                  <a:cubicBezTo>
                    <a:pt x="11087" y="11719"/>
                    <a:pt x="10704" y="11834"/>
                    <a:pt x="10896" y="11834"/>
                  </a:cubicBezTo>
                  <a:cubicBezTo>
                    <a:pt x="10704" y="11834"/>
                    <a:pt x="11087" y="11834"/>
                    <a:pt x="10896" y="11719"/>
                  </a:cubicBezTo>
                  <a:cubicBezTo>
                    <a:pt x="10896" y="11719"/>
                    <a:pt x="11087" y="11719"/>
                    <a:pt x="11087" y="11489"/>
                  </a:cubicBezTo>
                  <a:cubicBezTo>
                    <a:pt x="11087" y="11719"/>
                    <a:pt x="10896" y="11489"/>
                    <a:pt x="10896" y="11489"/>
                  </a:cubicBezTo>
                  <a:cubicBezTo>
                    <a:pt x="11087" y="11489"/>
                    <a:pt x="11087" y="11489"/>
                    <a:pt x="11087" y="11489"/>
                  </a:cubicBezTo>
                  <a:cubicBezTo>
                    <a:pt x="11087" y="11489"/>
                    <a:pt x="11087" y="11489"/>
                    <a:pt x="11087" y="11489"/>
                  </a:cubicBezTo>
                  <a:cubicBezTo>
                    <a:pt x="11469" y="11489"/>
                    <a:pt x="11469" y="11374"/>
                    <a:pt x="11469" y="11489"/>
                  </a:cubicBezTo>
                  <a:cubicBezTo>
                    <a:pt x="11469" y="11374"/>
                    <a:pt x="11660" y="11374"/>
                    <a:pt x="11469" y="11374"/>
                  </a:cubicBezTo>
                  <a:cubicBezTo>
                    <a:pt x="11087" y="11260"/>
                    <a:pt x="11087" y="11260"/>
                    <a:pt x="11087" y="11260"/>
                  </a:cubicBezTo>
                  <a:cubicBezTo>
                    <a:pt x="11469" y="11260"/>
                    <a:pt x="11469" y="11260"/>
                    <a:pt x="11469" y="11260"/>
                  </a:cubicBezTo>
                  <a:cubicBezTo>
                    <a:pt x="11469" y="11260"/>
                    <a:pt x="11469" y="11260"/>
                    <a:pt x="11469" y="11260"/>
                  </a:cubicBezTo>
                  <a:cubicBezTo>
                    <a:pt x="11660" y="11260"/>
                    <a:pt x="11469" y="11030"/>
                    <a:pt x="11660" y="11260"/>
                  </a:cubicBezTo>
                  <a:cubicBezTo>
                    <a:pt x="11660" y="11030"/>
                    <a:pt x="11851" y="10915"/>
                    <a:pt x="11660" y="10915"/>
                  </a:cubicBezTo>
                  <a:cubicBezTo>
                    <a:pt x="11851" y="10915"/>
                    <a:pt x="11851" y="10570"/>
                    <a:pt x="11851" y="10570"/>
                  </a:cubicBezTo>
                  <a:cubicBezTo>
                    <a:pt x="11851" y="10570"/>
                    <a:pt x="11851" y="10570"/>
                    <a:pt x="11851" y="10570"/>
                  </a:cubicBezTo>
                  <a:cubicBezTo>
                    <a:pt x="11851" y="10570"/>
                    <a:pt x="11851" y="10570"/>
                    <a:pt x="11851" y="10570"/>
                  </a:cubicBezTo>
                  <a:cubicBezTo>
                    <a:pt x="11851" y="10570"/>
                    <a:pt x="11851" y="10455"/>
                    <a:pt x="11851" y="10340"/>
                  </a:cubicBezTo>
                  <a:cubicBezTo>
                    <a:pt x="12234" y="10340"/>
                    <a:pt x="12234" y="10340"/>
                    <a:pt x="12234" y="10455"/>
                  </a:cubicBezTo>
                  <a:cubicBezTo>
                    <a:pt x="12234" y="10340"/>
                    <a:pt x="12425" y="10340"/>
                    <a:pt x="12425" y="10111"/>
                  </a:cubicBezTo>
                  <a:cubicBezTo>
                    <a:pt x="12234" y="10111"/>
                    <a:pt x="12234" y="10111"/>
                    <a:pt x="12234" y="10111"/>
                  </a:cubicBezTo>
                  <a:cubicBezTo>
                    <a:pt x="11851" y="9996"/>
                    <a:pt x="12425" y="10111"/>
                    <a:pt x="12425" y="9996"/>
                  </a:cubicBezTo>
                  <a:cubicBezTo>
                    <a:pt x="12807" y="9996"/>
                    <a:pt x="12807" y="9996"/>
                    <a:pt x="12807" y="9996"/>
                  </a:cubicBezTo>
                  <a:cubicBezTo>
                    <a:pt x="12425" y="9996"/>
                    <a:pt x="13189" y="9996"/>
                    <a:pt x="12807" y="9881"/>
                  </a:cubicBezTo>
                  <a:cubicBezTo>
                    <a:pt x="12807" y="9881"/>
                    <a:pt x="12807" y="9881"/>
                    <a:pt x="13189" y="9881"/>
                  </a:cubicBezTo>
                  <a:cubicBezTo>
                    <a:pt x="12807" y="9766"/>
                    <a:pt x="13381" y="9536"/>
                    <a:pt x="13189" y="9421"/>
                  </a:cubicBezTo>
                  <a:cubicBezTo>
                    <a:pt x="13189" y="9421"/>
                    <a:pt x="13189" y="9421"/>
                    <a:pt x="13381" y="9421"/>
                  </a:cubicBezTo>
                  <a:cubicBezTo>
                    <a:pt x="13189" y="9421"/>
                    <a:pt x="13189" y="9421"/>
                    <a:pt x="13189" y="9421"/>
                  </a:cubicBezTo>
                  <a:cubicBezTo>
                    <a:pt x="13381" y="9421"/>
                    <a:pt x="13381" y="9421"/>
                    <a:pt x="13381" y="9421"/>
                  </a:cubicBezTo>
                  <a:cubicBezTo>
                    <a:pt x="13381" y="9421"/>
                    <a:pt x="13381" y="9421"/>
                    <a:pt x="13189" y="9421"/>
                  </a:cubicBezTo>
                  <a:cubicBezTo>
                    <a:pt x="13189" y="9077"/>
                    <a:pt x="13572" y="9421"/>
                    <a:pt x="13572" y="9077"/>
                  </a:cubicBezTo>
                  <a:cubicBezTo>
                    <a:pt x="13572" y="9077"/>
                    <a:pt x="13572" y="9077"/>
                    <a:pt x="13572" y="8962"/>
                  </a:cubicBezTo>
                  <a:cubicBezTo>
                    <a:pt x="13572" y="8962"/>
                    <a:pt x="13572" y="8962"/>
                    <a:pt x="13572" y="8962"/>
                  </a:cubicBezTo>
                  <a:cubicBezTo>
                    <a:pt x="13954" y="8962"/>
                    <a:pt x="13572" y="8962"/>
                    <a:pt x="13381" y="8847"/>
                  </a:cubicBezTo>
                  <a:cubicBezTo>
                    <a:pt x="13572" y="8847"/>
                    <a:pt x="13572" y="8847"/>
                    <a:pt x="13572" y="8847"/>
                  </a:cubicBezTo>
                  <a:cubicBezTo>
                    <a:pt x="13572" y="8617"/>
                    <a:pt x="13572" y="8617"/>
                    <a:pt x="13572" y="8617"/>
                  </a:cubicBezTo>
                  <a:cubicBezTo>
                    <a:pt x="13572" y="8847"/>
                    <a:pt x="13572" y="8617"/>
                    <a:pt x="13572" y="8617"/>
                  </a:cubicBezTo>
                  <a:cubicBezTo>
                    <a:pt x="13572" y="8617"/>
                    <a:pt x="13572" y="8617"/>
                    <a:pt x="13572" y="8617"/>
                  </a:cubicBezTo>
                  <a:cubicBezTo>
                    <a:pt x="13572" y="8617"/>
                    <a:pt x="13572" y="8617"/>
                    <a:pt x="13954" y="8617"/>
                  </a:cubicBezTo>
                  <a:cubicBezTo>
                    <a:pt x="13954" y="8617"/>
                    <a:pt x="13954" y="8617"/>
                    <a:pt x="13954" y="8617"/>
                  </a:cubicBezTo>
                  <a:cubicBezTo>
                    <a:pt x="13954" y="8617"/>
                    <a:pt x="13954" y="8617"/>
                    <a:pt x="14145" y="8617"/>
                  </a:cubicBezTo>
                  <a:cubicBezTo>
                    <a:pt x="13954" y="8617"/>
                    <a:pt x="13954" y="8502"/>
                    <a:pt x="13954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4145" y="8502"/>
                    <a:pt x="14145" y="8502"/>
                  </a:cubicBezTo>
                  <a:cubicBezTo>
                    <a:pt x="14145" y="8502"/>
                    <a:pt x="13954" y="8502"/>
                    <a:pt x="14145" y="8387"/>
                  </a:cubicBezTo>
                  <a:cubicBezTo>
                    <a:pt x="14145" y="8387"/>
                    <a:pt x="14336" y="8502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145" y="8387"/>
                    <a:pt x="14145" y="8387"/>
                    <a:pt x="14145" y="8387"/>
                  </a:cubicBezTo>
                  <a:cubicBezTo>
                    <a:pt x="14336" y="8387"/>
                    <a:pt x="14336" y="8272"/>
                    <a:pt x="14336" y="8272"/>
                  </a:cubicBezTo>
                  <a:cubicBezTo>
                    <a:pt x="14336" y="8272"/>
                    <a:pt x="14336" y="8272"/>
                    <a:pt x="14336" y="8272"/>
                  </a:cubicBezTo>
                  <a:cubicBezTo>
                    <a:pt x="14336" y="8272"/>
                    <a:pt x="14336" y="8272"/>
                    <a:pt x="14336" y="8272"/>
                  </a:cubicBezTo>
                  <a:cubicBezTo>
                    <a:pt x="14336" y="8043"/>
                    <a:pt x="14336" y="8043"/>
                    <a:pt x="14719" y="8043"/>
                  </a:cubicBezTo>
                  <a:cubicBezTo>
                    <a:pt x="14719" y="8043"/>
                    <a:pt x="14719" y="8043"/>
                    <a:pt x="14719" y="8043"/>
                  </a:cubicBezTo>
                  <a:cubicBezTo>
                    <a:pt x="14719" y="7928"/>
                    <a:pt x="14719" y="7928"/>
                    <a:pt x="14719" y="7928"/>
                  </a:cubicBezTo>
                  <a:cubicBezTo>
                    <a:pt x="14719" y="7928"/>
                    <a:pt x="14336" y="7583"/>
                    <a:pt x="14719" y="7583"/>
                  </a:cubicBezTo>
                  <a:cubicBezTo>
                    <a:pt x="14910" y="7583"/>
                    <a:pt x="14910" y="7583"/>
                    <a:pt x="14910" y="7583"/>
                  </a:cubicBezTo>
                  <a:cubicBezTo>
                    <a:pt x="14910" y="7583"/>
                    <a:pt x="15101" y="7468"/>
                    <a:pt x="15101" y="7353"/>
                  </a:cubicBezTo>
                  <a:cubicBezTo>
                    <a:pt x="15101" y="7353"/>
                    <a:pt x="15101" y="7353"/>
                    <a:pt x="15101" y="7353"/>
                  </a:cubicBezTo>
                  <a:cubicBezTo>
                    <a:pt x="15674" y="7123"/>
                    <a:pt x="15865" y="7123"/>
                    <a:pt x="15865" y="6894"/>
                  </a:cubicBezTo>
                  <a:cubicBezTo>
                    <a:pt x="15674" y="6894"/>
                    <a:pt x="15674" y="6894"/>
                    <a:pt x="15674" y="6894"/>
                  </a:cubicBezTo>
                  <a:cubicBezTo>
                    <a:pt x="15674" y="6894"/>
                    <a:pt x="15674" y="6779"/>
                    <a:pt x="15674" y="6894"/>
                  </a:cubicBezTo>
                  <a:cubicBezTo>
                    <a:pt x="15865" y="6894"/>
                    <a:pt x="15865" y="6894"/>
                    <a:pt x="15865" y="6894"/>
                  </a:cubicBezTo>
                  <a:cubicBezTo>
                    <a:pt x="16057" y="6894"/>
                    <a:pt x="16057" y="6779"/>
                    <a:pt x="16057" y="6779"/>
                  </a:cubicBezTo>
                  <a:cubicBezTo>
                    <a:pt x="16057" y="6779"/>
                    <a:pt x="16057" y="6779"/>
                    <a:pt x="16057" y="6779"/>
                  </a:cubicBezTo>
                  <a:cubicBezTo>
                    <a:pt x="16057" y="6549"/>
                    <a:pt x="16057" y="6549"/>
                    <a:pt x="16057" y="6549"/>
                  </a:cubicBezTo>
                  <a:cubicBezTo>
                    <a:pt x="16439" y="6549"/>
                    <a:pt x="16439" y="6549"/>
                    <a:pt x="16439" y="6549"/>
                  </a:cubicBezTo>
                  <a:cubicBezTo>
                    <a:pt x="16057" y="6549"/>
                    <a:pt x="16057" y="6549"/>
                    <a:pt x="16057" y="6549"/>
                  </a:cubicBezTo>
                  <a:cubicBezTo>
                    <a:pt x="16439" y="6434"/>
                    <a:pt x="16439" y="6549"/>
                    <a:pt x="16439" y="6434"/>
                  </a:cubicBezTo>
                  <a:cubicBezTo>
                    <a:pt x="16439" y="6434"/>
                    <a:pt x="16439" y="6434"/>
                    <a:pt x="16439" y="6434"/>
                  </a:cubicBezTo>
                  <a:cubicBezTo>
                    <a:pt x="16439" y="6434"/>
                    <a:pt x="16630" y="6434"/>
                    <a:pt x="16630" y="6319"/>
                  </a:cubicBezTo>
                  <a:cubicBezTo>
                    <a:pt x="16439" y="6319"/>
                    <a:pt x="16439" y="6319"/>
                    <a:pt x="16439" y="6319"/>
                  </a:cubicBezTo>
                  <a:cubicBezTo>
                    <a:pt x="16630" y="5974"/>
                    <a:pt x="16630" y="5974"/>
                    <a:pt x="16630" y="6319"/>
                  </a:cubicBezTo>
                  <a:cubicBezTo>
                    <a:pt x="16630" y="5974"/>
                    <a:pt x="16630" y="5974"/>
                    <a:pt x="16630" y="5860"/>
                  </a:cubicBezTo>
                  <a:cubicBezTo>
                    <a:pt x="17204" y="5860"/>
                    <a:pt x="17395" y="5515"/>
                    <a:pt x="17395" y="5400"/>
                  </a:cubicBezTo>
                  <a:cubicBezTo>
                    <a:pt x="17395" y="5400"/>
                    <a:pt x="17395" y="5400"/>
                    <a:pt x="17395" y="5400"/>
                  </a:cubicBezTo>
                  <a:cubicBezTo>
                    <a:pt x="17395" y="5170"/>
                    <a:pt x="17586" y="5400"/>
                    <a:pt x="17586" y="5400"/>
                  </a:cubicBezTo>
                  <a:cubicBezTo>
                    <a:pt x="17395" y="5400"/>
                    <a:pt x="17395" y="5170"/>
                    <a:pt x="17395" y="5170"/>
                  </a:cubicBezTo>
                  <a:cubicBezTo>
                    <a:pt x="17204" y="5055"/>
                    <a:pt x="17395" y="5170"/>
                    <a:pt x="17586" y="5170"/>
                  </a:cubicBezTo>
                  <a:cubicBezTo>
                    <a:pt x="17586" y="5170"/>
                    <a:pt x="17395" y="5170"/>
                    <a:pt x="17586" y="5170"/>
                  </a:cubicBezTo>
                  <a:cubicBezTo>
                    <a:pt x="17586" y="5170"/>
                    <a:pt x="17586" y="5055"/>
                    <a:pt x="18159" y="5055"/>
                  </a:cubicBezTo>
                  <a:cubicBezTo>
                    <a:pt x="17586" y="5055"/>
                    <a:pt x="17586" y="5055"/>
                    <a:pt x="17586" y="5055"/>
                  </a:cubicBezTo>
                  <a:cubicBezTo>
                    <a:pt x="17586" y="5055"/>
                    <a:pt x="17586" y="5055"/>
                    <a:pt x="17586" y="5055"/>
                  </a:cubicBezTo>
                  <a:cubicBezTo>
                    <a:pt x="17586" y="4940"/>
                    <a:pt x="17204" y="5055"/>
                    <a:pt x="17204" y="4940"/>
                  </a:cubicBezTo>
                  <a:cubicBezTo>
                    <a:pt x="17204" y="4940"/>
                    <a:pt x="17204" y="4940"/>
                    <a:pt x="17204" y="4940"/>
                  </a:cubicBezTo>
                  <a:cubicBezTo>
                    <a:pt x="16821" y="4826"/>
                    <a:pt x="16821" y="4940"/>
                    <a:pt x="16821" y="4826"/>
                  </a:cubicBezTo>
                  <a:cubicBezTo>
                    <a:pt x="16821" y="4826"/>
                    <a:pt x="17204" y="4826"/>
                    <a:pt x="17395" y="4940"/>
                  </a:cubicBezTo>
                  <a:cubicBezTo>
                    <a:pt x="17395" y="4826"/>
                    <a:pt x="17586" y="4940"/>
                    <a:pt x="18159" y="4940"/>
                  </a:cubicBezTo>
                  <a:cubicBezTo>
                    <a:pt x="17586" y="4826"/>
                    <a:pt x="17586" y="4940"/>
                    <a:pt x="17586" y="4940"/>
                  </a:cubicBezTo>
                  <a:cubicBezTo>
                    <a:pt x="17395" y="4826"/>
                    <a:pt x="17586" y="4826"/>
                    <a:pt x="17586" y="4826"/>
                  </a:cubicBezTo>
                  <a:cubicBezTo>
                    <a:pt x="18159" y="4826"/>
                    <a:pt x="18159" y="4826"/>
                    <a:pt x="18159" y="4826"/>
                  </a:cubicBezTo>
                  <a:cubicBezTo>
                    <a:pt x="18159" y="4826"/>
                    <a:pt x="18159" y="4826"/>
                    <a:pt x="18159" y="4826"/>
                  </a:cubicBezTo>
                  <a:cubicBezTo>
                    <a:pt x="18350" y="4826"/>
                    <a:pt x="18350" y="4826"/>
                    <a:pt x="18350" y="4826"/>
                  </a:cubicBezTo>
                  <a:cubicBezTo>
                    <a:pt x="18542" y="4826"/>
                    <a:pt x="18350" y="4481"/>
                    <a:pt x="18542" y="4826"/>
                  </a:cubicBezTo>
                  <a:cubicBezTo>
                    <a:pt x="18350" y="4481"/>
                    <a:pt x="18159" y="4481"/>
                    <a:pt x="18159" y="4481"/>
                  </a:cubicBezTo>
                  <a:cubicBezTo>
                    <a:pt x="18350" y="4481"/>
                    <a:pt x="18350" y="4366"/>
                    <a:pt x="18542" y="4481"/>
                  </a:cubicBezTo>
                  <a:cubicBezTo>
                    <a:pt x="18350" y="4481"/>
                    <a:pt x="18350" y="4481"/>
                    <a:pt x="18350" y="4481"/>
                  </a:cubicBezTo>
                  <a:cubicBezTo>
                    <a:pt x="18350" y="4366"/>
                    <a:pt x="18542" y="4366"/>
                    <a:pt x="18350" y="4366"/>
                  </a:cubicBezTo>
                  <a:cubicBezTo>
                    <a:pt x="18542" y="4366"/>
                    <a:pt x="18542" y="4366"/>
                    <a:pt x="18542" y="4366"/>
                  </a:cubicBezTo>
                  <a:cubicBezTo>
                    <a:pt x="18542" y="4366"/>
                    <a:pt x="18542" y="4366"/>
                    <a:pt x="18350" y="4136"/>
                  </a:cubicBezTo>
                  <a:cubicBezTo>
                    <a:pt x="18542" y="4136"/>
                    <a:pt x="18924" y="4136"/>
                    <a:pt x="18542" y="4021"/>
                  </a:cubicBezTo>
                  <a:cubicBezTo>
                    <a:pt x="18542" y="4021"/>
                    <a:pt x="18542" y="4021"/>
                    <a:pt x="18924" y="4021"/>
                  </a:cubicBezTo>
                  <a:cubicBezTo>
                    <a:pt x="18924" y="4136"/>
                    <a:pt x="18542" y="4021"/>
                    <a:pt x="18924" y="4136"/>
                  </a:cubicBezTo>
                  <a:cubicBezTo>
                    <a:pt x="18542" y="4021"/>
                    <a:pt x="18924" y="4136"/>
                    <a:pt x="18924" y="4136"/>
                  </a:cubicBezTo>
                  <a:cubicBezTo>
                    <a:pt x="18924" y="4021"/>
                    <a:pt x="18924" y="4021"/>
                    <a:pt x="18924" y="4021"/>
                  </a:cubicBezTo>
                  <a:cubicBezTo>
                    <a:pt x="18924" y="4021"/>
                    <a:pt x="18924" y="4021"/>
                    <a:pt x="19115" y="4021"/>
                  </a:cubicBezTo>
                  <a:cubicBezTo>
                    <a:pt x="18924" y="4021"/>
                    <a:pt x="18924" y="4021"/>
                    <a:pt x="18924" y="4021"/>
                  </a:cubicBezTo>
                  <a:cubicBezTo>
                    <a:pt x="19115" y="4021"/>
                    <a:pt x="19115" y="4021"/>
                    <a:pt x="19115" y="4021"/>
                  </a:cubicBezTo>
                  <a:cubicBezTo>
                    <a:pt x="19115" y="4021"/>
                    <a:pt x="18924" y="3906"/>
                    <a:pt x="19115" y="3906"/>
                  </a:cubicBezTo>
                  <a:cubicBezTo>
                    <a:pt x="18924" y="3906"/>
                    <a:pt x="18924" y="3906"/>
                    <a:pt x="18924" y="3906"/>
                  </a:cubicBezTo>
                  <a:cubicBezTo>
                    <a:pt x="18924" y="3906"/>
                    <a:pt x="18924" y="3906"/>
                    <a:pt x="18924" y="3677"/>
                  </a:cubicBezTo>
                  <a:cubicBezTo>
                    <a:pt x="19306" y="3906"/>
                    <a:pt x="19306" y="3906"/>
                    <a:pt x="19306" y="3906"/>
                  </a:cubicBezTo>
                  <a:cubicBezTo>
                    <a:pt x="19306" y="3906"/>
                    <a:pt x="19115" y="3677"/>
                    <a:pt x="19306" y="3677"/>
                  </a:cubicBezTo>
                  <a:cubicBezTo>
                    <a:pt x="19115" y="3906"/>
                    <a:pt x="19115" y="3906"/>
                    <a:pt x="19115" y="3906"/>
                  </a:cubicBezTo>
                  <a:cubicBezTo>
                    <a:pt x="19115" y="3677"/>
                    <a:pt x="18924" y="3677"/>
                    <a:pt x="19115" y="3562"/>
                  </a:cubicBezTo>
                  <a:cubicBezTo>
                    <a:pt x="19115" y="3562"/>
                    <a:pt x="19306" y="3562"/>
                    <a:pt x="19306" y="3677"/>
                  </a:cubicBezTo>
                  <a:cubicBezTo>
                    <a:pt x="19306" y="3677"/>
                    <a:pt x="19306" y="3562"/>
                    <a:pt x="19115" y="3562"/>
                  </a:cubicBezTo>
                  <a:cubicBezTo>
                    <a:pt x="19306" y="3562"/>
                    <a:pt x="19306" y="3677"/>
                    <a:pt x="19306" y="3562"/>
                  </a:cubicBezTo>
                  <a:cubicBezTo>
                    <a:pt x="19306" y="3447"/>
                    <a:pt x="19306" y="3447"/>
                    <a:pt x="19306" y="3447"/>
                  </a:cubicBezTo>
                  <a:cubicBezTo>
                    <a:pt x="19115" y="3447"/>
                    <a:pt x="19115" y="3447"/>
                    <a:pt x="19115" y="3447"/>
                  </a:cubicBezTo>
                  <a:cubicBezTo>
                    <a:pt x="19115" y="3447"/>
                    <a:pt x="19115" y="3447"/>
                    <a:pt x="19115" y="3447"/>
                  </a:cubicBezTo>
                  <a:cubicBezTo>
                    <a:pt x="18924" y="3332"/>
                    <a:pt x="18924" y="3332"/>
                    <a:pt x="18924" y="3332"/>
                  </a:cubicBezTo>
                  <a:cubicBezTo>
                    <a:pt x="18924" y="3332"/>
                    <a:pt x="18924" y="3332"/>
                    <a:pt x="18924" y="3332"/>
                  </a:cubicBezTo>
                  <a:cubicBezTo>
                    <a:pt x="19115" y="3447"/>
                    <a:pt x="19306" y="3332"/>
                    <a:pt x="19688" y="3332"/>
                  </a:cubicBezTo>
                  <a:cubicBezTo>
                    <a:pt x="19688" y="3332"/>
                    <a:pt x="19115" y="2987"/>
                    <a:pt x="19688" y="2987"/>
                  </a:cubicBezTo>
                  <a:cubicBezTo>
                    <a:pt x="19688" y="2987"/>
                    <a:pt x="19880" y="2987"/>
                    <a:pt x="19688" y="2987"/>
                  </a:cubicBezTo>
                  <a:cubicBezTo>
                    <a:pt x="19688" y="2987"/>
                    <a:pt x="19880" y="3332"/>
                    <a:pt x="19880" y="2987"/>
                  </a:cubicBezTo>
                  <a:cubicBezTo>
                    <a:pt x="19880" y="2987"/>
                    <a:pt x="19880" y="2872"/>
                    <a:pt x="19688" y="2872"/>
                  </a:cubicBezTo>
                  <a:cubicBezTo>
                    <a:pt x="19688" y="2987"/>
                    <a:pt x="19688" y="2987"/>
                    <a:pt x="19688" y="2987"/>
                  </a:cubicBezTo>
                  <a:cubicBezTo>
                    <a:pt x="19306" y="2872"/>
                    <a:pt x="19306" y="2872"/>
                    <a:pt x="19306" y="2872"/>
                  </a:cubicBezTo>
                  <a:cubicBezTo>
                    <a:pt x="19306" y="2872"/>
                    <a:pt x="19306" y="2643"/>
                    <a:pt x="19688" y="2872"/>
                  </a:cubicBezTo>
                  <a:cubicBezTo>
                    <a:pt x="19688" y="2872"/>
                    <a:pt x="19688" y="2872"/>
                    <a:pt x="19688" y="2872"/>
                  </a:cubicBezTo>
                  <a:cubicBezTo>
                    <a:pt x="19880" y="2872"/>
                    <a:pt x="19688" y="2643"/>
                    <a:pt x="19880" y="2643"/>
                  </a:cubicBezTo>
                  <a:cubicBezTo>
                    <a:pt x="19880" y="2872"/>
                    <a:pt x="19880" y="2872"/>
                    <a:pt x="20071" y="2872"/>
                  </a:cubicBezTo>
                  <a:cubicBezTo>
                    <a:pt x="20071" y="2872"/>
                    <a:pt x="20071" y="2872"/>
                    <a:pt x="20071" y="2872"/>
                  </a:cubicBezTo>
                  <a:cubicBezTo>
                    <a:pt x="20071" y="2872"/>
                    <a:pt x="20071" y="2872"/>
                    <a:pt x="20071" y="2872"/>
                  </a:cubicBezTo>
                  <a:cubicBezTo>
                    <a:pt x="20071" y="2643"/>
                    <a:pt x="20071" y="2872"/>
                    <a:pt x="20453" y="2643"/>
                  </a:cubicBezTo>
                  <a:cubicBezTo>
                    <a:pt x="20071" y="2643"/>
                    <a:pt x="20071" y="2643"/>
                    <a:pt x="20071" y="2643"/>
                  </a:cubicBezTo>
                  <a:cubicBezTo>
                    <a:pt x="19880" y="2643"/>
                    <a:pt x="20071" y="2872"/>
                    <a:pt x="19880" y="2643"/>
                  </a:cubicBezTo>
                  <a:cubicBezTo>
                    <a:pt x="19880" y="2643"/>
                    <a:pt x="20071" y="2643"/>
                    <a:pt x="20071" y="2528"/>
                  </a:cubicBezTo>
                  <a:cubicBezTo>
                    <a:pt x="19880" y="2528"/>
                    <a:pt x="19880" y="2643"/>
                    <a:pt x="19880" y="2643"/>
                  </a:cubicBezTo>
                  <a:cubicBezTo>
                    <a:pt x="19880" y="2528"/>
                    <a:pt x="19688" y="2528"/>
                    <a:pt x="19880" y="2413"/>
                  </a:cubicBezTo>
                  <a:cubicBezTo>
                    <a:pt x="20071" y="2413"/>
                    <a:pt x="20071" y="2528"/>
                    <a:pt x="20071" y="2528"/>
                  </a:cubicBezTo>
                  <a:cubicBezTo>
                    <a:pt x="20071" y="2413"/>
                    <a:pt x="20453" y="2413"/>
                    <a:pt x="20453" y="2413"/>
                  </a:cubicBezTo>
                  <a:cubicBezTo>
                    <a:pt x="20071" y="2183"/>
                    <a:pt x="20835" y="2183"/>
                    <a:pt x="20453" y="2183"/>
                  </a:cubicBezTo>
                  <a:cubicBezTo>
                    <a:pt x="20453" y="2413"/>
                    <a:pt x="20071" y="2413"/>
                    <a:pt x="19880" y="2413"/>
                  </a:cubicBezTo>
                  <a:cubicBezTo>
                    <a:pt x="19880" y="2413"/>
                    <a:pt x="19880" y="2528"/>
                    <a:pt x="19688" y="2413"/>
                  </a:cubicBezTo>
                  <a:cubicBezTo>
                    <a:pt x="19880" y="2413"/>
                    <a:pt x="19688" y="2183"/>
                    <a:pt x="19306" y="2183"/>
                  </a:cubicBezTo>
                  <a:cubicBezTo>
                    <a:pt x="19688" y="2183"/>
                    <a:pt x="19688" y="2183"/>
                    <a:pt x="19688" y="2183"/>
                  </a:cubicBezTo>
                  <a:cubicBezTo>
                    <a:pt x="19688" y="2183"/>
                    <a:pt x="19688" y="2183"/>
                    <a:pt x="19880" y="2413"/>
                  </a:cubicBezTo>
                  <a:cubicBezTo>
                    <a:pt x="19880" y="2183"/>
                    <a:pt x="20071" y="2183"/>
                    <a:pt x="20071" y="2183"/>
                  </a:cubicBezTo>
                  <a:cubicBezTo>
                    <a:pt x="20071" y="2068"/>
                    <a:pt x="20071" y="2068"/>
                    <a:pt x="19880" y="2068"/>
                  </a:cubicBezTo>
                  <a:cubicBezTo>
                    <a:pt x="20071" y="2068"/>
                    <a:pt x="20071" y="1953"/>
                    <a:pt x="20071" y="1838"/>
                  </a:cubicBezTo>
                  <a:cubicBezTo>
                    <a:pt x="20453" y="1953"/>
                    <a:pt x="20453" y="1838"/>
                    <a:pt x="20835" y="1838"/>
                  </a:cubicBezTo>
                  <a:cubicBezTo>
                    <a:pt x="20835" y="1953"/>
                    <a:pt x="20835" y="1953"/>
                    <a:pt x="20835" y="1953"/>
                  </a:cubicBezTo>
                  <a:cubicBezTo>
                    <a:pt x="21027" y="1953"/>
                    <a:pt x="20835" y="1953"/>
                    <a:pt x="20835" y="1953"/>
                  </a:cubicBezTo>
                  <a:cubicBezTo>
                    <a:pt x="21027" y="1953"/>
                    <a:pt x="20453" y="1838"/>
                    <a:pt x="20835" y="1838"/>
                  </a:cubicBezTo>
                  <a:cubicBezTo>
                    <a:pt x="20835" y="1953"/>
                    <a:pt x="20453" y="1838"/>
                    <a:pt x="20453" y="1838"/>
                  </a:cubicBezTo>
                  <a:cubicBezTo>
                    <a:pt x="20453" y="1494"/>
                    <a:pt x="20071" y="1494"/>
                    <a:pt x="20071" y="1494"/>
                  </a:cubicBezTo>
                  <a:cubicBezTo>
                    <a:pt x="20453" y="1494"/>
                    <a:pt x="20835" y="1379"/>
                    <a:pt x="20835" y="1379"/>
                  </a:cubicBezTo>
                  <a:cubicBezTo>
                    <a:pt x="20835" y="1149"/>
                    <a:pt x="21027" y="1034"/>
                    <a:pt x="21027" y="1034"/>
                  </a:cubicBezTo>
                  <a:cubicBezTo>
                    <a:pt x="21027" y="919"/>
                    <a:pt x="20835" y="919"/>
                    <a:pt x="20835" y="919"/>
                  </a:cubicBezTo>
                  <a:cubicBezTo>
                    <a:pt x="20835" y="689"/>
                    <a:pt x="21027" y="919"/>
                    <a:pt x="21027" y="919"/>
                  </a:cubicBezTo>
                  <a:cubicBezTo>
                    <a:pt x="21027" y="919"/>
                    <a:pt x="21027" y="919"/>
                    <a:pt x="21027" y="919"/>
                  </a:cubicBezTo>
                  <a:cubicBezTo>
                    <a:pt x="21027" y="919"/>
                    <a:pt x="21027" y="574"/>
                    <a:pt x="21409" y="689"/>
                  </a:cubicBezTo>
                  <a:cubicBezTo>
                    <a:pt x="21027" y="689"/>
                    <a:pt x="21027" y="689"/>
                    <a:pt x="21027" y="689"/>
                  </a:cubicBezTo>
                  <a:cubicBezTo>
                    <a:pt x="21027" y="574"/>
                    <a:pt x="21027" y="574"/>
                    <a:pt x="21027" y="574"/>
                  </a:cubicBezTo>
                  <a:cubicBezTo>
                    <a:pt x="21027" y="574"/>
                    <a:pt x="21027" y="574"/>
                    <a:pt x="21027" y="574"/>
                  </a:cubicBezTo>
                  <a:cubicBezTo>
                    <a:pt x="20835" y="460"/>
                    <a:pt x="21027" y="460"/>
                    <a:pt x="21027" y="460"/>
                  </a:cubicBezTo>
                  <a:cubicBezTo>
                    <a:pt x="21409" y="574"/>
                    <a:pt x="21409" y="574"/>
                    <a:pt x="21409" y="574"/>
                  </a:cubicBezTo>
                  <a:cubicBezTo>
                    <a:pt x="21409" y="460"/>
                    <a:pt x="21409" y="230"/>
                    <a:pt x="21600" y="230"/>
                  </a:cubicBezTo>
                  <a:cubicBezTo>
                    <a:pt x="21409" y="230"/>
                    <a:pt x="21409" y="230"/>
                    <a:pt x="21409" y="230"/>
                  </a:cubicBezTo>
                  <a:cubicBezTo>
                    <a:pt x="21600" y="230"/>
                    <a:pt x="21600" y="230"/>
                    <a:pt x="21600" y="230"/>
                  </a:cubicBezTo>
                  <a:cubicBezTo>
                    <a:pt x="21409" y="0"/>
                    <a:pt x="21409" y="0"/>
                    <a:pt x="21600" y="0"/>
                  </a:cubicBezTo>
                  <a:cubicBezTo>
                    <a:pt x="21027" y="0"/>
                    <a:pt x="21027" y="0"/>
                    <a:pt x="21027" y="0"/>
                  </a:cubicBezTo>
                  <a:cubicBezTo>
                    <a:pt x="21027" y="230"/>
                    <a:pt x="21409" y="0"/>
                    <a:pt x="21409" y="230"/>
                  </a:cubicBezTo>
                  <a:cubicBezTo>
                    <a:pt x="21409" y="230"/>
                    <a:pt x="21409" y="230"/>
                    <a:pt x="21027" y="230"/>
                  </a:cubicBezTo>
                  <a:cubicBezTo>
                    <a:pt x="21409" y="230"/>
                    <a:pt x="21409" y="230"/>
                    <a:pt x="21409" y="230"/>
                  </a:cubicBezTo>
                  <a:cubicBezTo>
                    <a:pt x="21027" y="230"/>
                    <a:pt x="21027" y="230"/>
                    <a:pt x="21027" y="230"/>
                  </a:cubicBezTo>
                  <a:cubicBezTo>
                    <a:pt x="21027" y="230"/>
                    <a:pt x="20835" y="230"/>
                    <a:pt x="21027" y="230"/>
                  </a:cubicBezTo>
                  <a:cubicBezTo>
                    <a:pt x="20835" y="230"/>
                    <a:pt x="20835" y="230"/>
                    <a:pt x="20835" y="230"/>
                  </a:cubicBezTo>
                  <a:cubicBezTo>
                    <a:pt x="20835" y="460"/>
                    <a:pt x="20835" y="460"/>
                    <a:pt x="20835" y="460"/>
                  </a:cubicBezTo>
                  <a:cubicBezTo>
                    <a:pt x="20835" y="230"/>
                    <a:pt x="20453" y="230"/>
                    <a:pt x="20453" y="460"/>
                  </a:cubicBezTo>
                  <a:cubicBezTo>
                    <a:pt x="20835" y="574"/>
                    <a:pt x="20071" y="574"/>
                    <a:pt x="20071" y="574"/>
                  </a:cubicBezTo>
                  <a:cubicBezTo>
                    <a:pt x="20453" y="574"/>
                    <a:pt x="20835" y="574"/>
                    <a:pt x="20835" y="574"/>
                  </a:cubicBezTo>
                  <a:cubicBezTo>
                    <a:pt x="20835" y="689"/>
                    <a:pt x="20835" y="689"/>
                    <a:pt x="20835" y="689"/>
                  </a:cubicBezTo>
                  <a:cubicBezTo>
                    <a:pt x="20453" y="689"/>
                    <a:pt x="20453" y="689"/>
                    <a:pt x="20071" y="689"/>
                  </a:cubicBezTo>
                  <a:cubicBezTo>
                    <a:pt x="20453" y="689"/>
                    <a:pt x="20453" y="689"/>
                    <a:pt x="20453" y="689"/>
                  </a:cubicBezTo>
                  <a:cubicBezTo>
                    <a:pt x="20071" y="689"/>
                    <a:pt x="20071" y="689"/>
                    <a:pt x="19880" y="919"/>
                  </a:cubicBezTo>
                  <a:cubicBezTo>
                    <a:pt x="19880" y="1034"/>
                    <a:pt x="19880" y="1034"/>
                    <a:pt x="19688" y="1149"/>
                  </a:cubicBezTo>
                  <a:cubicBezTo>
                    <a:pt x="19880" y="1149"/>
                    <a:pt x="19880" y="1149"/>
                    <a:pt x="19880" y="1149"/>
                  </a:cubicBezTo>
                  <a:cubicBezTo>
                    <a:pt x="19688" y="1149"/>
                    <a:pt x="19688" y="1379"/>
                    <a:pt x="19306" y="1494"/>
                  </a:cubicBezTo>
                  <a:cubicBezTo>
                    <a:pt x="19306" y="1838"/>
                    <a:pt x="19115" y="1838"/>
                    <a:pt x="19115" y="1953"/>
                  </a:cubicBezTo>
                  <a:cubicBezTo>
                    <a:pt x="18924" y="2068"/>
                    <a:pt x="18542" y="2183"/>
                    <a:pt x="18350" y="2528"/>
                  </a:cubicBezTo>
                  <a:cubicBezTo>
                    <a:pt x="18542" y="2528"/>
                    <a:pt x="18542" y="2528"/>
                    <a:pt x="18542" y="2528"/>
                  </a:cubicBezTo>
                  <a:cubicBezTo>
                    <a:pt x="18350" y="2528"/>
                    <a:pt x="18542" y="2528"/>
                    <a:pt x="18542" y="2643"/>
                  </a:cubicBezTo>
                  <a:cubicBezTo>
                    <a:pt x="18542" y="2528"/>
                    <a:pt x="18350" y="2643"/>
                    <a:pt x="18350" y="2643"/>
                  </a:cubicBezTo>
                  <a:cubicBezTo>
                    <a:pt x="18350" y="2872"/>
                    <a:pt x="18159" y="2872"/>
                    <a:pt x="17586" y="2872"/>
                  </a:cubicBezTo>
                  <a:cubicBezTo>
                    <a:pt x="17586" y="2987"/>
                    <a:pt x="17586" y="2987"/>
                    <a:pt x="17586" y="2987"/>
                  </a:cubicBezTo>
                  <a:cubicBezTo>
                    <a:pt x="17395" y="2987"/>
                    <a:pt x="17586" y="3332"/>
                    <a:pt x="17395" y="3447"/>
                  </a:cubicBezTo>
                  <a:cubicBezTo>
                    <a:pt x="17395" y="3447"/>
                    <a:pt x="17586" y="3447"/>
                    <a:pt x="17395" y="3447"/>
                  </a:cubicBezTo>
                  <a:cubicBezTo>
                    <a:pt x="17395" y="3562"/>
                    <a:pt x="17204" y="3562"/>
                    <a:pt x="17204" y="3562"/>
                  </a:cubicBezTo>
                  <a:cubicBezTo>
                    <a:pt x="16821" y="3677"/>
                    <a:pt x="16821" y="3677"/>
                    <a:pt x="16821" y="3906"/>
                  </a:cubicBezTo>
                  <a:cubicBezTo>
                    <a:pt x="16439" y="4021"/>
                    <a:pt x="16439" y="4366"/>
                    <a:pt x="15865" y="4481"/>
                  </a:cubicBezTo>
                  <a:cubicBezTo>
                    <a:pt x="16057" y="4826"/>
                    <a:pt x="16057" y="4826"/>
                    <a:pt x="16057" y="4826"/>
                  </a:cubicBezTo>
                  <a:cubicBezTo>
                    <a:pt x="15674" y="4940"/>
                    <a:pt x="15674" y="5170"/>
                    <a:pt x="14910" y="5400"/>
                  </a:cubicBezTo>
                  <a:cubicBezTo>
                    <a:pt x="15101" y="5515"/>
                    <a:pt x="15101" y="5515"/>
                    <a:pt x="15101" y="5515"/>
                  </a:cubicBezTo>
                  <a:cubicBezTo>
                    <a:pt x="15101" y="5515"/>
                    <a:pt x="14910" y="5630"/>
                    <a:pt x="14910" y="5515"/>
                  </a:cubicBezTo>
                  <a:cubicBezTo>
                    <a:pt x="14910" y="5630"/>
                    <a:pt x="14719" y="5630"/>
                    <a:pt x="14719" y="5860"/>
                  </a:cubicBezTo>
                  <a:cubicBezTo>
                    <a:pt x="14719" y="5860"/>
                    <a:pt x="14719" y="5860"/>
                    <a:pt x="14336" y="5860"/>
                  </a:cubicBezTo>
                  <a:cubicBezTo>
                    <a:pt x="14336" y="5974"/>
                    <a:pt x="14336" y="6319"/>
                    <a:pt x="14145" y="6319"/>
                  </a:cubicBezTo>
                  <a:cubicBezTo>
                    <a:pt x="14145" y="6319"/>
                    <a:pt x="14145" y="6319"/>
                    <a:pt x="14145" y="6319"/>
                  </a:cubicBezTo>
                  <a:cubicBezTo>
                    <a:pt x="14336" y="6319"/>
                    <a:pt x="14336" y="6319"/>
                    <a:pt x="14336" y="6434"/>
                  </a:cubicBezTo>
                  <a:cubicBezTo>
                    <a:pt x="14145" y="6434"/>
                    <a:pt x="14145" y="6549"/>
                    <a:pt x="14145" y="6434"/>
                  </a:cubicBezTo>
                  <a:cubicBezTo>
                    <a:pt x="14145" y="6549"/>
                    <a:pt x="13572" y="6779"/>
                    <a:pt x="13572" y="6894"/>
                  </a:cubicBezTo>
                  <a:cubicBezTo>
                    <a:pt x="13572" y="6894"/>
                    <a:pt x="13572" y="6894"/>
                    <a:pt x="13572" y="6894"/>
                  </a:cubicBezTo>
                  <a:cubicBezTo>
                    <a:pt x="13381" y="7009"/>
                    <a:pt x="13381" y="7123"/>
                    <a:pt x="13189" y="7123"/>
                  </a:cubicBezTo>
                  <a:cubicBezTo>
                    <a:pt x="13189" y="7353"/>
                    <a:pt x="13381" y="7353"/>
                    <a:pt x="13381" y="7353"/>
                  </a:cubicBezTo>
                  <a:cubicBezTo>
                    <a:pt x="13189" y="7353"/>
                    <a:pt x="13189" y="7353"/>
                    <a:pt x="13189" y="7353"/>
                  </a:cubicBezTo>
                  <a:cubicBezTo>
                    <a:pt x="12807" y="7468"/>
                    <a:pt x="12807" y="7928"/>
                    <a:pt x="12425" y="8043"/>
                  </a:cubicBezTo>
                  <a:cubicBezTo>
                    <a:pt x="12234" y="8387"/>
                    <a:pt x="11851" y="8617"/>
                    <a:pt x="11469" y="8962"/>
                  </a:cubicBezTo>
                  <a:cubicBezTo>
                    <a:pt x="11660" y="8962"/>
                    <a:pt x="11660" y="8962"/>
                    <a:pt x="11660" y="8962"/>
                  </a:cubicBezTo>
                  <a:cubicBezTo>
                    <a:pt x="11469" y="8962"/>
                    <a:pt x="11660" y="9421"/>
                    <a:pt x="11087" y="9421"/>
                  </a:cubicBezTo>
                  <a:cubicBezTo>
                    <a:pt x="11087" y="9421"/>
                    <a:pt x="11087" y="9421"/>
                    <a:pt x="11087" y="9536"/>
                  </a:cubicBezTo>
                  <a:cubicBezTo>
                    <a:pt x="10896" y="9536"/>
                    <a:pt x="11087" y="9766"/>
                    <a:pt x="10896" y="9881"/>
                  </a:cubicBezTo>
                  <a:cubicBezTo>
                    <a:pt x="10896" y="9881"/>
                    <a:pt x="10896" y="9881"/>
                    <a:pt x="10896" y="9881"/>
                  </a:cubicBezTo>
                  <a:cubicBezTo>
                    <a:pt x="10896" y="9996"/>
                    <a:pt x="10704" y="9996"/>
                    <a:pt x="10704" y="10111"/>
                  </a:cubicBezTo>
                  <a:cubicBezTo>
                    <a:pt x="10704" y="10111"/>
                    <a:pt x="10704" y="10111"/>
                    <a:pt x="10704" y="10111"/>
                  </a:cubicBezTo>
                  <a:cubicBezTo>
                    <a:pt x="10896" y="10111"/>
                    <a:pt x="10322" y="10111"/>
                    <a:pt x="10704" y="10340"/>
                  </a:cubicBezTo>
                  <a:cubicBezTo>
                    <a:pt x="10704" y="10340"/>
                    <a:pt x="10322" y="10340"/>
                    <a:pt x="10704" y="10340"/>
                  </a:cubicBezTo>
                  <a:cubicBezTo>
                    <a:pt x="10322" y="10570"/>
                    <a:pt x="9749" y="10915"/>
                    <a:pt x="9366" y="11260"/>
                  </a:cubicBezTo>
                  <a:cubicBezTo>
                    <a:pt x="9366" y="11489"/>
                    <a:pt x="9940" y="11374"/>
                    <a:pt x="9366" y="11489"/>
                  </a:cubicBezTo>
                  <a:cubicBezTo>
                    <a:pt x="9366" y="11489"/>
                    <a:pt x="9366" y="11374"/>
                    <a:pt x="9366" y="11489"/>
                  </a:cubicBezTo>
                  <a:cubicBezTo>
                    <a:pt x="9175" y="11489"/>
                    <a:pt x="9749" y="11719"/>
                    <a:pt x="9366" y="11719"/>
                  </a:cubicBezTo>
                  <a:cubicBezTo>
                    <a:pt x="9175" y="11489"/>
                    <a:pt x="9366" y="11719"/>
                    <a:pt x="9175" y="11719"/>
                  </a:cubicBezTo>
                  <a:cubicBezTo>
                    <a:pt x="9175" y="11834"/>
                    <a:pt x="9366" y="11834"/>
                    <a:pt x="9175" y="11834"/>
                  </a:cubicBezTo>
                  <a:cubicBezTo>
                    <a:pt x="9175" y="11949"/>
                    <a:pt x="9175" y="11949"/>
                    <a:pt x="9175" y="11949"/>
                  </a:cubicBezTo>
                  <a:cubicBezTo>
                    <a:pt x="8984" y="11949"/>
                    <a:pt x="8984" y="12064"/>
                    <a:pt x="8411" y="12064"/>
                  </a:cubicBezTo>
                  <a:cubicBezTo>
                    <a:pt x="7837" y="12868"/>
                    <a:pt x="6881" y="13443"/>
                    <a:pt x="6117" y="14247"/>
                  </a:cubicBezTo>
                  <a:cubicBezTo>
                    <a:pt x="5735" y="14821"/>
                    <a:pt x="5161" y="15396"/>
                    <a:pt x="4396" y="16200"/>
                  </a:cubicBezTo>
                  <a:cubicBezTo>
                    <a:pt x="4396" y="16315"/>
                    <a:pt x="4396" y="16315"/>
                    <a:pt x="4205" y="16430"/>
                  </a:cubicBezTo>
                  <a:cubicBezTo>
                    <a:pt x="4205" y="16430"/>
                    <a:pt x="4205" y="16430"/>
                    <a:pt x="4205" y="16430"/>
                  </a:cubicBezTo>
                  <a:cubicBezTo>
                    <a:pt x="4205" y="16430"/>
                    <a:pt x="4205" y="16660"/>
                    <a:pt x="4014" y="16660"/>
                  </a:cubicBezTo>
                  <a:cubicBezTo>
                    <a:pt x="3632" y="16774"/>
                    <a:pt x="3441" y="17234"/>
                    <a:pt x="3441" y="17349"/>
                  </a:cubicBezTo>
                  <a:cubicBezTo>
                    <a:pt x="3441" y="17349"/>
                    <a:pt x="3441" y="17349"/>
                    <a:pt x="3441" y="17349"/>
                  </a:cubicBezTo>
                  <a:cubicBezTo>
                    <a:pt x="3441" y="17349"/>
                    <a:pt x="3441" y="17349"/>
                    <a:pt x="3441" y="17349"/>
                  </a:cubicBezTo>
                  <a:cubicBezTo>
                    <a:pt x="3441" y="17464"/>
                    <a:pt x="3441" y="17464"/>
                    <a:pt x="3441" y="17464"/>
                  </a:cubicBezTo>
                  <a:cubicBezTo>
                    <a:pt x="3441" y="17464"/>
                    <a:pt x="3250" y="17464"/>
                    <a:pt x="3250" y="17349"/>
                  </a:cubicBezTo>
                  <a:cubicBezTo>
                    <a:pt x="2485" y="17923"/>
                    <a:pt x="1912" y="18843"/>
                    <a:pt x="1529" y="19302"/>
                  </a:cubicBezTo>
                  <a:cubicBezTo>
                    <a:pt x="1529" y="19417"/>
                    <a:pt x="1147" y="19647"/>
                    <a:pt x="956" y="19762"/>
                  </a:cubicBezTo>
                  <a:cubicBezTo>
                    <a:pt x="765" y="20451"/>
                    <a:pt x="382" y="20911"/>
                    <a:pt x="0" y="21255"/>
                  </a:cubicBezTo>
                  <a:cubicBezTo>
                    <a:pt x="0" y="21255"/>
                    <a:pt x="382" y="21600"/>
                    <a:pt x="765" y="21255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5" name="شكل حر 149"/>
            <p:cNvSpPr/>
            <p:nvPr/>
          </p:nvSpPr>
          <p:spPr>
            <a:xfrm flipH="1">
              <a:off x="13607" y="4251568"/>
              <a:ext cx="335354" cy="5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956" y="21484"/>
                  </a:moveTo>
                  <a:cubicBezTo>
                    <a:pt x="1338" y="21253"/>
                    <a:pt x="1338" y="20676"/>
                    <a:pt x="1912" y="20560"/>
                  </a:cubicBezTo>
                  <a:cubicBezTo>
                    <a:pt x="1912" y="20560"/>
                    <a:pt x="1720" y="20560"/>
                    <a:pt x="1720" y="20329"/>
                  </a:cubicBezTo>
                  <a:cubicBezTo>
                    <a:pt x="2103" y="20214"/>
                    <a:pt x="2485" y="19752"/>
                    <a:pt x="2485" y="19521"/>
                  </a:cubicBezTo>
                  <a:cubicBezTo>
                    <a:pt x="2485" y="19521"/>
                    <a:pt x="2485" y="19521"/>
                    <a:pt x="2485" y="19521"/>
                  </a:cubicBezTo>
                  <a:cubicBezTo>
                    <a:pt x="2485" y="19174"/>
                    <a:pt x="2676" y="19174"/>
                    <a:pt x="2676" y="19174"/>
                  </a:cubicBezTo>
                  <a:cubicBezTo>
                    <a:pt x="2676" y="19174"/>
                    <a:pt x="2676" y="19174"/>
                    <a:pt x="2676" y="19174"/>
                  </a:cubicBezTo>
                  <a:cubicBezTo>
                    <a:pt x="2867" y="19059"/>
                    <a:pt x="2867" y="19059"/>
                    <a:pt x="2867" y="19059"/>
                  </a:cubicBezTo>
                  <a:cubicBezTo>
                    <a:pt x="2867" y="19059"/>
                    <a:pt x="2867" y="19059"/>
                    <a:pt x="2676" y="18828"/>
                  </a:cubicBezTo>
                  <a:cubicBezTo>
                    <a:pt x="2867" y="18828"/>
                    <a:pt x="2867" y="18828"/>
                    <a:pt x="2867" y="18828"/>
                  </a:cubicBezTo>
                  <a:cubicBezTo>
                    <a:pt x="3632" y="18828"/>
                    <a:pt x="3250" y="18712"/>
                    <a:pt x="3632" y="18597"/>
                  </a:cubicBezTo>
                  <a:cubicBezTo>
                    <a:pt x="3632" y="18597"/>
                    <a:pt x="3632" y="18597"/>
                    <a:pt x="3632" y="18597"/>
                  </a:cubicBezTo>
                  <a:cubicBezTo>
                    <a:pt x="3823" y="18366"/>
                    <a:pt x="4205" y="18135"/>
                    <a:pt x="4396" y="18019"/>
                  </a:cubicBezTo>
                  <a:cubicBezTo>
                    <a:pt x="4396" y="18019"/>
                    <a:pt x="4396" y="18019"/>
                    <a:pt x="4396" y="17673"/>
                  </a:cubicBezTo>
                  <a:cubicBezTo>
                    <a:pt x="4396" y="18019"/>
                    <a:pt x="4588" y="17673"/>
                    <a:pt x="4588" y="17673"/>
                  </a:cubicBezTo>
                  <a:cubicBezTo>
                    <a:pt x="4588" y="17557"/>
                    <a:pt x="4970" y="17673"/>
                    <a:pt x="4970" y="17557"/>
                  </a:cubicBezTo>
                  <a:cubicBezTo>
                    <a:pt x="4970" y="17557"/>
                    <a:pt x="4970" y="17557"/>
                    <a:pt x="4970" y="17557"/>
                  </a:cubicBezTo>
                  <a:cubicBezTo>
                    <a:pt x="5161" y="17557"/>
                    <a:pt x="4970" y="17326"/>
                    <a:pt x="5161" y="17326"/>
                  </a:cubicBezTo>
                  <a:cubicBezTo>
                    <a:pt x="4970" y="17326"/>
                    <a:pt x="4970" y="17326"/>
                    <a:pt x="4970" y="17326"/>
                  </a:cubicBezTo>
                  <a:cubicBezTo>
                    <a:pt x="5161" y="17326"/>
                    <a:pt x="4970" y="17211"/>
                    <a:pt x="5161" y="17211"/>
                  </a:cubicBezTo>
                  <a:cubicBezTo>
                    <a:pt x="5161" y="17211"/>
                    <a:pt x="5161" y="17211"/>
                    <a:pt x="5161" y="17211"/>
                  </a:cubicBezTo>
                  <a:cubicBezTo>
                    <a:pt x="5161" y="17095"/>
                    <a:pt x="5161" y="17095"/>
                    <a:pt x="5161" y="17095"/>
                  </a:cubicBezTo>
                  <a:cubicBezTo>
                    <a:pt x="5161" y="17095"/>
                    <a:pt x="5161" y="17095"/>
                    <a:pt x="5161" y="17095"/>
                  </a:cubicBezTo>
                  <a:cubicBezTo>
                    <a:pt x="5352" y="17095"/>
                    <a:pt x="5352" y="16864"/>
                    <a:pt x="5352" y="16864"/>
                  </a:cubicBezTo>
                  <a:cubicBezTo>
                    <a:pt x="5352" y="16864"/>
                    <a:pt x="5352" y="17095"/>
                    <a:pt x="5161" y="16864"/>
                  </a:cubicBezTo>
                  <a:cubicBezTo>
                    <a:pt x="5735" y="16633"/>
                    <a:pt x="6117" y="16171"/>
                    <a:pt x="6308" y="15825"/>
                  </a:cubicBezTo>
                  <a:cubicBezTo>
                    <a:pt x="6308" y="15825"/>
                    <a:pt x="6308" y="15825"/>
                    <a:pt x="6308" y="15709"/>
                  </a:cubicBezTo>
                  <a:cubicBezTo>
                    <a:pt x="6308" y="15709"/>
                    <a:pt x="6308" y="15709"/>
                    <a:pt x="6690" y="15709"/>
                  </a:cubicBezTo>
                  <a:cubicBezTo>
                    <a:pt x="6690" y="15594"/>
                    <a:pt x="6690" y="15594"/>
                    <a:pt x="6690" y="15594"/>
                  </a:cubicBezTo>
                  <a:cubicBezTo>
                    <a:pt x="6881" y="15594"/>
                    <a:pt x="6881" y="15594"/>
                    <a:pt x="6881" y="15594"/>
                  </a:cubicBezTo>
                  <a:cubicBezTo>
                    <a:pt x="6690" y="15594"/>
                    <a:pt x="6690" y="15594"/>
                    <a:pt x="6690" y="15363"/>
                  </a:cubicBezTo>
                  <a:cubicBezTo>
                    <a:pt x="6881" y="15363"/>
                    <a:pt x="6881" y="15363"/>
                    <a:pt x="6881" y="15363"/>
                  </a:cubicBezTo>
                  <a:cubicBezTo>
                    <a:pt x="6881" y="15363"/>
                    <a:pt x="6881" y="15363"/>
                    <a:pt x="6881" y="15247"/>
                  </a:cubicBezTo>
                  <a:cubicBezTo>
                    <a:pt x="7073" y="15247"/>
                    <a:pt x="6881" y="15247"/>
                    <a:pt x="7073" y="15132"/>
                  </a:cubicBezTo>
                  <a:cubicBezTo>
                    <a:pt x="6881" y="15132"/>
                    <a:pt x="6881" y="15132"/>
                    <a:pt x="6881" y="15132"/>
                  </a:cubicBezTo>
                  <a:cubicBezTo>
                    <a:pt x="6881" y="14901"/>
                    <a:pt x="7073" y="15247"/>
                    <a:pt x="7073" y="15132"/>
                  </a:cubicBezTo>
                  <a:cubicBezTo>
                    <a:pt x="7073" y="15132"/>
                    <a:pt x="7073" y="15132"/>
                    <a:pt x="7073" y="15132"/>
                  </a:cubicBezTo>
                  <a:cubicBezTo>
                    <a:pt x="7455" y="15132"/>
                    <a:pt x="7455" y="14901"/>
                    <a:pt x="7455" y="14670"/>
                  </a:cubicBezTo>
                  <a:cubicBezTo>
                    <a:pt x="7455" y="14670"/>
                    <a:pt x="7455" y="14670"/>
                    <a:pt x="7455" y="14670"/>
                  </a:cubicBezTo>
                  <a:cubicBezTo>
                    <a:pt x="7646" y="14670"/>
                    <a:pt x="7646" y="14554"/>
                    <a:pt x="7646" y="14554"/>
                  </a:cubicBezTo>
                  <a:cubicBezTo>
                    <a:pt x="7646" y="14323"/>
                    <a:pt x="7455" y="14323"/>
                    <a:pt x="7646" y="14323"/>
                  </a:cubicBezTo>
                  <a:cubicBezTo>
                    <a:pt x="7837" y="14323"/>
                    <a:pt x="7837" y="14207"/>
                    <a:pt x="8219" y="14323"/>
                  </a:cubicBezTo>
                  <a:cubicBezTo>
                    <a:pt x="8219" y="14207"/>
                    <a:pt x="8219" y="14092"/>
                    <a:pt x="8219" y="14092"/>
                  </a:cubicBezTo>
                  <a:cubicBezTo>
                    <a:pt x="7837" y="13861"/>
                    <a:pt x="7837" y="13861"/>
                    <a:pt x="7837" y="13861"/>
                  </a:cubicBezTo>
                  <a:cubicBezTo>
                    <a:pt x="7837" y="13861"/>
                    <a:pt x="7837" y="13861"/>
                    <a:pt x="7837" y="13861"/>
                  </a:cubicBezTo>
                  <a:cubicBezTo>
                    <a:pt x="7837" y="13861"/>
                    <a:pt x="7837" y="13861"/>
                    <a:pt x="7646" y="13861"/>
                  </a:cubicBezTo>
                  <a:cubicBezTo>
                    <a:pt x="7837" y="13861"/>
                    <a:pt x="7837" y="13745"/>
                    <a:pt x="7837" y="13745"/>
                  </a:cubicBezTo>
                  <a:cubicBezTo>
                    <a:pt x="8219" y="13745"/>
                    <a:pt x="8602" y="13745"/>
                    <a:pt x="8793" y="13630"/>
                  </a:cubicBezTo>
                  <a:cubicBezTo>
                    <a:pt x="8602" y="13745"/>
                    <a:pt x="8602" y="13630"/>
                    <a:pt x="8602" y="13630"/>
                  </a:cubicBezTo>
                  <a:cubicBezTo>
                    <a:pt x="9175" y="13630"/>
                    <a:pt x="9175" y="13630"/>
                    <a:pt x="9175" y="13630"/>
                  </a:cubicBezTo>
                  <a:cubicBezTo>
                    <a:pt x="9175" y="13630"/>
                    <a:pt x="8793" y="13630"/>
                    <a:pt x="8793" y="13399"/>
                  </a:cubicBezTo>
                  <a:cubicBezTo>
                    <a:pt x="9175" y="13399"/>
                    <a:pt x="9175" y="13399"/>
                    <a:pt x="9175" y="13399"/>
                  </a:cubicBezTo>
                  <a:cubicBezTo>
                    <a:pt x="9175" y="13399"/>
                    <a:pt x="9366" y="13399"/>
                    <a:pt x="9175" y="13168"/>
                  </a:cubicBezTo>
                  <a:cubicBezTo>
                    <a:pt x="9175" y="13168"/>
                    <a:pt x="9175" y="13168"/>
                    <a:pt x="8793" y="13168"/>
                  </a:cubicBezTo>
                  <a:cubicBezTo>
                    <a:pt x="9175" y="13168"/>
                    <a:pt x="9175" y="13168"/>
                    <a:pt x="9175" y="12937"/>
                  </a:cubicBezTo>
                  <a:cubicBezTo>
                    <a:pt x="9175" y="12937"/>
                    <a:pt x="9175" y="12937"/>
                    <a:pt x="9175" y="12937"/>
                  </a:cubicBezTo>
                  <a:cubicBezTo>
                    <a:pt x="9366" y="12937"/>
                    <a:pt x="9366" y="12937"/>
                    <a:pt x="9366" y="12937"/>
                  </a:cubicBezTo>
                  <a:cubicBezTo>
                    <a:pt x="9366" y="12937"/>
                    <a:pt x="9366" y="12937"/>
                    <a:pt x="9366" y="12937"/>
                  </a:cubicBezTo>
                  <a:cubicBezTo>
                    <a:pt x="9558" y="12937"/>
                    <a:pt x="9558" y="12937"/>
                    <a:pt x="9558" y="12937"/>
                  </a:cubicBezTo>
                  <a:cubicBezTo>
                    <a:pt x="9558" y="12937"/>
                    <a:pt x="9558" y="12937"/>
                    <a:pt x="9366" y="12821"/>
                  </a:cubicBezTo>
                  <a:cubicBezTo>
                    <a:pt x="9558" y="12821"/>
                    <a:pt x="9940" y="12821"/>
                    <a:pt x="9940" y="12706"/>
                  </a:cubicBezTo>
                  <a:cubicBezTo>
                    <a:pt x="10131" y="12821"/>
                    <a:pt x="9558" y="12706"/>
                    <a:pt x="9940" y="12706"/>
                  </a:cubicBezTo>
                  <a:cubicBezTo>
                    <a:pt x="9940" y="12590"/>
                    <a:pt x="10131" y="12590"/>
                    <a:pt x="10131" y="12359"/>
                  </a:cubicBezTo>
                  <a:cubicBezTo>
                    <a:pt x="10131" y="12590"/>
                    <a:pt x="10131" y="12590"/>
                    <a:pt x="10131" y="12590"/>
                  </a:cubicBezTo>
                  <a:cubicBezTo>
                    <a:pt x="10131" y="12359"/>
                    <a:pt x="10131" y="12359"/>
                    <a:pt x="10131" y="12359"/>
                  </a:cubicBezTo>
                  <a:cubicBezTo>
                    <a:pt x="10131" y="12359"/>
                    <a:pt x="10131" y="12244"/>
                    <a:pt x="10322" y="12244"/>
                  </a:cubicBezTo>
                  <a:cubicBezTo>
                    <a:pt x="10322" y="12244"/>
                    <a:pt x="10322" y="12244"/>
                    <a:pt x="10131" y="12244"/>
                  </a:cubicBezTo>
                  <a:cubicBezTo>
                    <a:pt x="10322" y="12244"/>
                    <a:pt x="10704" y="12128"/>
                    <a:pt x="10704" y="11897"/>
                  </a:cubicBezTo>
                  <a:cubicBezTo>
                    <a:pt x="10896" y="11897"/>
                    <a:pt x="10896" y="11897"/>
                    <a:pt x="10896" y="11897"/>
                  </a:cubicBezTo>
                  <a:cubicBezTo>
                    <a:pt x="10896" y="11897"/>
                    <a:pt x="10896" y="11897"/>
                    <a:pt x="10896" y="11897"/>
                  </a:cubicBezTo>
                  <a:cubicBezTo>
                    <a:pt x="10896" y="11782"/>
                    <a:pt x="10896" y="11782"/>
                    <a:pt x="10896" y="11782"/>
                  </a:cubicBezTo>
                  <a:cubicBezTo>
                    <a:pt x="11469" y="11782"/>
                    <a:pt x="10322" y="11897"/>
                    <a:pt x="10704" y="11897"/>
                  </a:cubicBezTo>
                  <a:cubicBezTo>
                    <a:pt x="10704" y="11782"/>
                    <a:pt x="10896" y="11782"/>
                    <a:pt x="10896" y="11782"/>
                  </a:cubicBezTo>
                  <a:cubicBezTo>
                    <a:pt x="10896" y="11782"/>
                    <a:pt x="11469" y="11782"/>
                    <a:pt x="10896" y="11435"/>
                  </a:cubicBezTo>
                  <a:cubicBezTo>
                    <a:pt x="10896" y="11435"/>
                    <a:pt x="10704" y="11435"/>
                    <a:pt x="10896" y="11435"/>
                  </a:cubicBezTo>
                  <a:cubicBezTo>
                    <a:pt x="10896" y="11320"/>
                    <a:pt x="10896" y="11435"/>
                    <a:pt x="10896" y="11320"/>
                  </a:cubicBezTo>
                  <a:cubicBezTo>
                    <a:pt x="11469" y="11320"/>
                    <a:pt x="11469" y="11320"/>
                    <a:pt x="11469" y="11320"/>
                  </a:cubicBezTo>
                  <a:cubicBezTo>
                    <a:pt x="11469" y="11435"/>
                    <a:pt x="11469" y="11320"/>
                    <a:pt x="11469" y="11320"/>
                  </a:cubicBezTo>
                  <a:cubicBezTo>
                    <a:pt x="11469" y="11320"/>
                    <a:pt x="11660" y="11320"/>
                    <a:pt x="11469" y="11204"/>
                  </a:cubicBezTo>
                  <a:cubicBezTo>
                    <a:pt x="11469" y="11204"/>
                    <a:pt x="11469" y="11204"/>
                    <a:pt x="11469" y="11204"/>
                  </a:cubicBezTo>
                  <a:cubicBezTo>
                    <a:pt x="11469" y="11204"/>
                    <a:pt x="11469" y="11204"/>
                    <a:pt x="11660" y="11204"/>
                  </a:cubicBezTo>
                  <a:cubicBezTo>
                    <a:pt x="11660" y="11204"/>
                    <a:pt x="11660" y="11204"/>
                    <a:pt x="11660" y="11204"/>
                  </a:cubicBezTo>
                  <a:cubicBezTo>
                    <a:pt x="11660" y="11204"/>
                    <a:pt x="11660" y="11089"/>
                    <a:pt x="11851" y="11089"/>
                  </a:cubicBezTo>
                  <a:cubicBezTo>
                    <a:pt x="11851" y="10858"/>
                    <a:pt x="11851" y="10858"/>
                    <a:pt x="11851" y="10858"/>
                  </a:cubicBezTo>
                  <a:cubicBezTo>
                    <a:pt x="11851" y="10742"/>
                    <a:pt x="12042" y="10742"/>
                    <a:pt x="12042" y="10742"/>
                  </a:cubicBezTo>
                  <a:cubicBezTo>
                    <a:pt x="12042" y="10742"/>
                    <a:pt x="12042" y="10742"/>
                    <a:pt x="11851" y="10742"/>
                  </a:cubicBezTo>
                  <a:cubicBezTo>
                    <a:pt x="11851" y="10627"/>
                    <a:pt x="12042" y="10627"/>
                    <a:pt x="12042" y="10627"/>
                  </a:cubicBezTo>
                  <a:cubicBezTo>
                    <a:pt x="12042" y="10627"/>
                    <a:pt x="12042" y="10396"/>
                    <a:pt x="11851" y="10396"/>
                  </a:cubicBezTo>
                  <a:cubicBezTo>
                    <a:pt x="12042" y="10396"/>
                    <a:pt x="12042" y="10396"/>
                    <a:pt x="12425" y="10396"/>
                  </a:cubicBezTo>
                  <a:cubicBezTo>
                    <a:pt x="12042" y="10280"/>
                    <a:pt x="12616" y="10396"/>
                    <a:pt x="12425" y="10280"/>
                  </a:cubicBezTo>
                  <a:cubicBezTo>
                    <a:pt x="12425" y="10280"/>
                    <a:pt x="12425" y="10280"/>
                    <a:pt x="12042" y="10280"/>
                  </a:cubicBezTo>
                  <a:cubicBezTo>
                    <a:pt x="12042" y="9934"/>
                    <a:pt x="12616" y="9934"/>
                    <a:pt x="12425" y="9934"/>
                  </a:cubicBezTo>
                  <a:cubicBezTo>
                    <a:pt x="12616" y="9934"/>
                    <a:pt x="12616" y="9934"/>
                    <a:pt x="12616" y="9934"/>
                  </a:cubicBezTo>
                  <a:cubicBezTo>
                    <a:pt x="12616" y="9934"/>
                    <a:pt x="12807" y="9934"/>
                    <a:pt x="12616" y="9818"/>
                  </a:cubicBezTo>
                  <a:cubicBezTo>
                    <a:pt x="12807" y="9818"/>
                    <a:pt x="12616" y="9703"/>
                    <a:pt x="12807" y="9818"/>
                  </a:cubicBezTo>
                  <a:cubicBezTo>
                    <a:pt x="12807" y="9703"/>
                    <a:pt x="13381" y="9472"/>
                    <a:pt x="13189" y="9356"/>
                  </a:cubicBezTo>
                  <a:cubicBezTo>
                    <a:pt x="13189" y="9356"/>
                    <a:pt x="13189" y="9241"/>
                    <a:pt x="13189" y="9356"/>
                  </a:cubicBezTo>
                  <a:cubicBezTo>
                    <a:pt x="13189" y="9356"/>
                    <a:pt x="13189" y="9356"/>
                    <a:pt x="13189" y="9356"/>
                  </a:cubicBezTo>
                  <a:cubicBezTo>
                    <a:pt x="13189" y="9356"/>
                    <a:pt x="13189" y="9356"/>
                    <a:pt x="13189" y="9356"/>
                  </a:cubicBezTo>
                  <a:cubicBezTo>
                    <a:pt x="13189" y="9241"/>
                    <a:pt x="13189" y="9241"/>
                    <a:pt x="13189" y="9241"/>
                  </a:cubicBezTo>
                  <a:cubicBezTo>
                    <a:pt x="12807" y="9125"/>
                    <a:pt x="13381" y="9241"/>
                    <a:pt x="13381" y="9241"/>
                  </a:cubicBezTo>
                  <a:cubicBezTo>
                    <a:pt x="13381" y="9125"/>
                    <a:pt x="13381" y="9125"/>
                    <a:pt x="13381" y="9125"/>
                  </a:cubicBezTo>
                  <a:cubicBezTo>
                    <a:pt x="13954" y="9125"/>
                    <a:pt x="13954" y="9125"/>
                    <a:pt x="13954" y="9125"/>
                  </a:cubicBezTo>
                  <a:cubicBezTo>
                    <a:pt x="13954" y="8894"/>
                    <a:pt x="13381" y="8894"/>
                    <a:pt x="13381" y="8894"/>
                  </a:cubicBezTo>
                  <a:cubicBezTo>
                    <a:pt x="13381" y="8894"/>
                    <a:pt x="13381" y="8779"/>
                    <a:pt x="13954" y="8894"/>
                  </a:cubicBezTo>
                  <a:cubicBezTo>
                    <a:pt x="13381" y="8779"/>
                    <a:pt x="13381" y="8779"/>
                    <a:pt x="13381" y="8779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3381" y="8779"/>
                    <a:pt x="13954" y="8432"/>
                    <a:pt x="13954" y="8432"/>
                  </a:cubicBezTo>
                  <a:cubicBezTo>
                    <a:pt x="13954" y="8779"/>
                    <a:pt x="13954" y="8779"/>
                    <a:pt x="13954" y="8779"/>
                  </a:cubicBezTo>
                  <a:cubicBezTo>
                    <a:pt x="14145" y="8779"/>
                    <a:pt x="14145" y="8779"/>
                    <a:pt x="14145" y="8779"/>
                  </a:cubicBezTo>
                  <a:cubicBezTo>
                    <a:pt x="13954" y="8779"/>
                    <a:pt x="14145" y="8432"/>
                    <a:pt x="14145" y="8432"/>
                  </a:cubicBezTo>
                  <a:cubicBezTo>
                    <a:pt x="14145" y="8432"/>
                    <a:pt x="14145" y="8432"/>
                    <a:pt x="14336" y="8432"/>
                  </a:cubicBezTo>
                  <a:cubicBezTo>
                    <a:pt x="14145" y="8432"/>
                    <a:pt x="14336" y="8317"/>
                    <a:pt x="14145" y="8317"/>
                  </a:cubicBezTo>
                  <a:cubicBezTo>
                    <a:pt x="14145" y="8432"/>
                    <a:pt x="14145" y="8432"/>
                    <a:pt x="14145" y="8432"/>
                  </a:cubicBezTo>
                  <a:cubicBezTo>
                    <a:pt x="14145" y="8317"/>
                    <a:pt x="13954" y="8317"/>
                    <a:pt x="14145" y="8317"/>
                  </a:cubicBezTo>
                  <a:cubicBezTo>
                    <a:pt x="14145" y="8317"/>
                    <a:pt x="14336" y="8432"/>
                    <a:pt x="14336" y="8317"/>
                  </a:cubicBezTo>
                  <a:cubicBezTo>
                    <a:pt x="14336" y="8317"/>
                    <a:pt x="14336" y="8317"/>
                    <a:pt x="14145" y="8317"/>
                  </a:cubicBezTo>
                  <a:cubicBezTo>
                    <a:pt x="14145" y="8201"/>
                    <a:pt x="14145" y="8201"/>
                    <a:pt x="14145" y="8201"/>
                  </a:cubicBezTo>
                  <a:cubicBezTo>
                    <a:pt x="14336" y="8317"/>
                    <a:pt x="14336" y="8317"/>
                    <a:pt x="14336" y="8317"/>
                  </a:cubicBezTo>
                  <a:cubicBezTo>
                    <a:pt x="14336" y="8317"/>
                    <a:pt x="14336" y="8317"/>
                    <a:pt x="14336" y="8317"/>
                  </a:cubicBezTo>
                  <a:cubicBezTo>
                    <a:pt x="14336" y="8317"/>
                    <a:pt x="14336" y="8201"/>
                    <a:pt x="14527" y="8201"/>
                  </a:cubicBezTo>
                  <a:cubicBezTo>
                    <a:pt x="14527" y="8201"/>
                    <a:pt x="14527" y="8201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970"/>
                    <a:pt x="14527" y="7970"/>
                    <a:pt x="14527" y="7970"/>
                  </a:cubicBezTo>
                  <a:cubicBezTo>
                    <a:pt x="14527" y="7855"/>
                    <a:pt x="14910" y="7855"/>
                    <a:pt x="14910" y="7855"/>
                  </a:cubicBezTo>
                  <a:cubicBezTo>
                    <a:pt x="14910" y="7855"/>
                    <a:pt x="14336" y="7739"/>
                    <a:pt x="14527" y="7739"/>
                  </a:cubicBezTo>
                  <a:cubicBezTo>
                    <a:pt x="14910" y="7739"/>
                    <a:pt x="14910" y="7739"/>
                    <a:pt x="14910" y="7739"/>
                  </a:cubicBezTo>
                  <a:cubicBezTo>
                    <a:pt x="14910" y="7508"/>
                    <a:pt x="15292" y="7508"/>
                    <a:pt x="15101" y="7393"/>
                  </a:cubicBezTo>
                  <a:cubicBezTo>
                    <a:pt x="15292" y="7393"/>
                    <a:pt x="15292" y="7393"/>
                    <a:pt x="15292" y="7393"/>
                  </a:cubicBezTo>
                  <a:cubicBezTo>
                    <a:pt x="15292" y="7277"/>
                    <a:pt x="15865" y="6930"/>
                    <a:pt x="15674" y="6815"/>
                  </a:cubicBezTo>
                  <a:cubicBezTo>
                    <a:pt x="15674" y="6815"/>
                    <a:pt x="15674" y="6815"/>
                    <a:pt x="15292" y="6815"/>
                  </a:cubicBezTo>
                  <a:cubicBezTo>
                    <a:pt x="15674" y="6815"/>
                    <a:pt x="15292" y="6699"/>
                    <a:pt x="15674" y="6699"/>
                  </a:cubicBezTo>
                  <a:cubicBezTo>
                    <a:pt x="15674" y="6815"/>
                    <a:pt x="15674" y="6815"/>
                    <a:pt x="15674" y="6815"/>
                  </a:cubicBezTo>
                  <a:cubicBezTo>
                    <a:pt x="15865" y="6815"/>
                    <a:pt x="15865" y="6699"/>
                    <a:pt x="15865" y="6468"/>
                  </a:cubicBezTo>
                  <a:cubicBezTo>
                    <a:pt x="15865" y="6699"/>
                    <a:pt x="16439" y="6699"/>
                    <a:pt x="16439" y="6699"/>
                  </a:cubicBezTo>
                  <a:cubicBezTo>
                    <a:pt x="15865" y="6468"/>
                    <a:pt x="15865" y="6468"/>
                    <a:pt x="16439" y="6468"/>
                  </a:cubicBezTo>
                  <a:cubicBezTo>
                    <a:pt x="16439" y="6468"/>
                    <a:pt x="16439" y="6468"/>
                    <a:pt x="16439" y="6468"/>
                  </a:cubicBezTo>
                  <a:cubicBezTo>
                    <a:pt x="16439" y="6353"/>
                    <a:pt x="16439" y="6353"/>
                    <a:pt x="16439" y="6353"/>
                  </a:cubicBezTo>
                  <a:cubicBezTo>
                    <a:pt x="16439" y="6353"/>
                    <a:pt x="16630" y="6468"/>
                    <a:pt x="16439" y="6353"/>
                  </a:cubicBezTo>
                  <a:cubicBezTo>
                    <a:pt x="16439" y="6353"/>
                    <a:pt x="16439" y="6353"/>
                    <a:pt x="16439" y="6353"/>
                  </a:cubicBezTo>
                  <a:cubicBezTo>
                    <a:pt x="16630" y="6353"/>
                    <a:pt x="16630" y="6237"/>
                    <a:pt x="16630" y="6237"/>
                  </a:cubicBezTo>
                  <a:cubicBezTo>
                    <a:pt x="16630" y="6006"/>
                    <a:pt x="16630" y="6006"/>
                    <a:pt x="16630" y="6006"/>
                  </a:cubicBezTo>
                  <a:cubicBezTo>
                    <a:pt x="16821" y="6006"/>
                    <a:pt x="16821" y="6006"/>
                    <a:pt x="16821" y="6006"/>
                  </a:cubicBezTo>
                  <a:cubicBezTo>
                    <a:pt x="16821" y="6006"/>
                    <a:pt x="16821" y="5891"/>
                    <a:pt x="16630" y="5891"/>
                  </a:cubicBezTo>
                  <a:cubicBezTo>
                    <a:pt x="17012" y="5775"/>
                    <a:pt x="17395" y="5429"/>
                    <a:pt x="17586" y="5313"/>
                  </a:cubicBezTo>
                  <a:cubicBezTo>
                    <a:pt x="17395" y="5313"/>
                    <a:pt x="17395" y="5313"/>
                    <a:pt x="17395" y="5313"/>
                  </a:cubicBezTo>
                  <a:cubicBezTo>
                    <a:pt x="17395" y="5198"/>
                    <a:pt x="17586" y="5313"/>
                    <a:pt x="17586" y="5198"/>
                  </a:cubicBezTo>
                  <a:cubicBezTo>
                    <a:pt x="17395" y="5198"/>
                    <a:pt x="17395" y="5198"/>
                    <a:pt x="17395" y="5198"/>
                  </a:cubicBezTo>
                  <a:cubicBezTo>
                    <a:pt x="17395" y="4967"/>
                    <a:pt x="17586" y="5198"/>
                    <a:pt x="17586" y="4967"/>
                  </a:cubicBezTo>
                  <a:cubicBezTo>
                    <a:pt x="17777" y="4967"/>
                    <a:pt x="17586" y="4967"/>
                    <a:pt x="17586" y="5198"/>
                  </a:cubicBezTo>
                  <a:cubicBezTo>
                    <a:pt x="17586" y="5198"/>
                    <a:pt x="17586" y="4967"/>
                    <a:pt x="17777" y="4967"/>
                  </a:cubicBezTo>
                  <a:cubicBezTo>
                    <a:pt x="17586" y="4967"/>
                    <a:pt x="17586" y="4967"/>
                    <a:pt x="17586" y="4967"/>
                  </a:cubicBezTo>
                  <a:cubicBezTo>
                    <a:pt x="17586" y="4851"/>
                    <a:pt x="17586" y="4851"/>
                    <a:pt x="17586" y="4851"/>
                  </a:cubicBezTo>
                  <a:cubicBezTo>
                    <a:pt x="17586" y="4851"/>
                    <a:pt x="17395" y="4967"/>
                    <a:pt x="17012" y="4851"/>
                  </a:cubicBezTo>
                  <a:cubicBezTo>
                    <a:pt x="17012" y="4736"/>
                    <a:pt x="17012" y="4736"/>
                    <a:pt x="17012" y="4736"/>
                  </a:cubicBezTo>
                  <a:cubicBezTo>
                    <a:pt x="17012" y="4736"/>
                    <a:pt x="16821" y="4851"/>
                    <a:pt x="16821" y="4736"/>
                  </a:cubicBezTo>
                  <a:cubicBezTo>
                    <a:pt x="17012" y="4736"/>
                    <a:pt x="17395" y="4736"/>
                    <a:pt x="17395" y="4736"/>
                  </a:cubicBezTo>
                  <a:cubicBezTo>
                    <a:pt x="17586" y="4736"/>
                    <a:pt x="17777" y="4851"/>
                    <a:pt x="17777" y="4736"/>
                  </a:cubicBezTo>
                  <a:cubicBezTo>
                    <a:pt x="17777" y="4736"/>
                    <a:pt x="17777" y="4851"/>
                    <a:pt x="17586" y="4736"/>
                  </a:cubicBezTo>
                  <a:cubicBezTo>
                    <a:pt x="17777" y="4736"/>
                    <a:pt x="17777" y="4736"/>
                    <a:pt x="17777" y="4736"/>
                  </a:cubicBezTo>
                  <a:cubicBezTo>
                    <a:pt x="18159" y="4736"/>
                    <a:pt x="18159" y="4736"/>
                    <a:pt x="18159" y="4736"/>
                  </a:cubicBezTo>
                  <a:cubicBezTo>
                    <a:pt x="18159" y="4736"/>
                    <a:pt x="17777" y="4736"/>
                    <a:pt x="17777" y="4505"/>
                  </a:cubicBezTo>
                  <a:cubicBezTo>
                    <a:pt x="18159" y="4736"/>
                    <a:pt x="18159" y="4505"/>
                    <a:pt x="18159" y="4736"/>
                  </a:cubicBezTo>
                  <a:cubicBezTo>
                    <a:pt x="18350" y="4736"/>
                    <a:pt x="18159" y="4505"/>
                    <a:pt x="18350" y="4505"/>
                  </a:cubicBezTo>
                  <a:cubicBezTo>
                    <a:pt x="18350" y="4505"/>
                    <a:pt x="17777" y="4505"/>
                    <a:pt x="17777" y="4389"/>
                  </a:cubicBezTo>
                  <a:cubicBezTo>
                    <a:pt x="18159" y="4505"/>
                    <a:pt x="18350" y="4389"/>
                    <a:pt x="18350" y="4505"/>
                  </a:cubicBezTo>
                  <a:cubicBezTo>
                    <a:pt x="18350" y="4505"/>
                    <a:pt x="18350" y="4389"/>
                    <a:pt x="18159" y="4389"/>
                  </a:cubicBezTo>
                  <a:cubicBezTo>
                    <a:pt x="18159" y="4389"/>
                    <a:pt x="18924" y="4389"/>
                    <a:pt x="18350" y="4274"/>
                  </a:cubicBezTo>
                  <a:cubicBezTo>
                    <a:pt x="18350" y="4389"/>
                    <a:pt x="18350" y="4389"/>
                    <a:pt x="18350" y="4389"/>
                  </a:cubicBezTo>
                  <a:cubicBezTo>
                    <a:pt x="18350" y="4274"/>
                    <a:pt x="18350" y="4274"/>
                    <a:pt x="18350" y="4274"/>
                  </a:cubicBezTo>
                  <a:cubicBezTo>
                    <a:pt x="18350" y="4274"/>
                    <a:pt x="18924" y="4274"/>
                    <a:pt x="18350" y="4043"/>
                  </a:cubicBezTo>
                  <a:cubicBezTo>
                    <a:pt x="18350" y="4043"/>
                    <a:pt x="18924" y="3812"/>
                    <a:pt x="18924" y="4043"/>
                  </a:cubicBezTo>
                  <a:cubicBezTo>
                    <a:pt x="18924" y="4274"/>
                    <a:pt x="18350" y="4043"/>
                    <a:pt x="18924" y="4274"/>
                  </a:cubicBezTo>
                  <a:cubicBezTo>
                    <a:pt x="18924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115" y="4043"/>
                    <a:pt x="19115" y="4043"/>
                    <a:pt x="19115" y="4043"/>
                  </a:cubicBezTo>
                  <a:cubicBezTo>
                    <a:pt x="19306" y="3812"/>
                    <a:pt x="19115" y="3812"/>
                    <a:pt x="19115" y="3812"/>
                  </a:cubicBezTo>
                  <a:cubicBezTo>
                    <a:pt x="18924" y="3812"/>
                    <a:pt x="18924" y="3812"/>
                    <a:pt x="18924" y="3812"/>
                  </a:cubicBezTo>
                  <a:cubicBezTo>
                    <a:pt x="19115" y="3812"/>
                    <a:pt x="18924" y="3696"/>
                    <a:pt x="18924" y="3696"/>
                  </a:cubicBezTo>
                  <a:cubicBezTo>
                    <a:pt x="19306" y="3812"/>
                    <a:pt x="19306" y="3812"/>
                    <a:pt x="19306" y="3812"/>
                  </a:cubicBezTo>
                  <a:cubicBezTo>
                    <a:pt x="19306" y="3696"/>
                    <a:pt x="19306" y="3696"/>
                    <a:pt x="19306" y="3696"/>
                  </a:cubicBezTo>
                  <a:cubicBezTo>
                    <a:pt x="19115" y="3696"/>
                    <a:pt x="19115" y="3696"/>
                    <a:pt x="19115" y="3696"/>
                  </a:cubicBezTo>
                  <a:cubicBezTo>
                    <a:pt x="19115" y="3696"/>
                    <a:pt x="19115" y="3696"/>
                    <a:pt x="19115" y="3465"/>
                  </a:cubicBezTo>
                  <a:cubicBezTo>
                    <a:pt x="19115" y="3465"/>
                    <a:pt x="19306" y="3465"/>
                    <a:pt x="19306" y="3696"/>
                  </a:cubicBezTo>
                  <a:cubicBezTo>
                    <a:pt x="19306" y="3465"/>
                    <a:pt x="19306" y="3465"/>
                    <a:pt x="19306" y="3465"/>
                  </a:cubicBezTo>
                  <a:cubicBezTo>
                    <a:pt x="19306" y="3465"/>
                    <a:pt x="19306" y="3465"/>
                    <a:pt x="19497" y="3465"/>
                  </a:cubicBezTo>
                  <a:cubicBezTo>
                    <a:pt x="19306" y="3465"/>
                    <a:pt x="19306" y="3350"/>
                    <a:pt x="19306" y="3350"/>
                  </a:cubicBezTo>
                  <a:cubicBezTo>
                    <a:pt x="19115" y="3350"/>
                    <a:pt x="19115" y="3350"/>
                    <a:pt x="19115" y="3350"/>
                  </a:cubicBezTo>
                  <a:cubicBezTo>
                    <a:pt x="19115" y="3234"/>
                    <a:pt x="19115" y="3234"/>
                    <a:pt x="19115" y="3234"/>
                  </a:cubicBezTo>
                  <a:cubicBezTo>
                    <a:pt x="18924" y="3234"/>
                    <a:pt x="19115" y="3234"/>
                    <a:pt x="18924" y="3234"/>
                  </a:cubicBezTo>
                  <a:cubicBezTo>
                    <a:pt x="18924" y="3003"/>
                    <a:pt x="18924" y="3003"/>
                    <a:pt x="19115" y="3003"/>
                  </a:cubicBezTo>
                  <a:cubicBezTo>
                    <a:pt x="19115" y="3234"/>
                    <a:pt x="19306" y="3234"/>
                    <a:pt x="19497" y="3234"/>
                  </a:cubicBezTo>
                  <a:cubicBezTo>
                    <a:pt x="19880" y="3234"/>
                    <a:pt x="19115" y="2888"/>
                    <a:pt x="19497" y="3003"/>
                  </a:cubicBezTo>
                  <a:cubicBezTo>
                    <a:pt x="19880" y="3003"/>
                    <a:pt x="19880" y="3003"/>
                    <a:pt x="19880" y="3003"/>
                  </a:cubicBezTo>
                  <a:cubicBezTo>
                    <a:pt x="20071" y="3003"/>
                    <a:pt x="20071" y="3003"/>
                    <a:pt x="20071" y="3003"/>
                  </a:cubicBezTo>
                  <a:cubicBezTo>
                    <a:pt x="19880" y="3003"/>
                    <a:pt x="19880" y="2888"/>
                    <a:pt x="19497" y="2888"/>
                  </a:cubicBezTo>
                  <a:cubicBezTo>
                    <a:pt x="19497" y="2888"/>
                    <a:pt x="19497" y="2888"/>
                    <a:pt x="19497" y="2888"/>
                  </a:cubicBezTo>
                  <a:cubicBezTo>
                    <a:pt x="19306" y="2888"/>
                    <a:pt x="19306" y="2888"/>
                    <a:pt x="19306" y="2888"/>
                  </a:cubicBezTo>
                  <a:cubicBezTo>
                    <a:pt x="19497" y="2772"/>
                    <a:pt x="19497" y="2772"/>
                    <a:pt x="19497" y="2772"/>
                  </a:cubicBezTo>
                  <a:cubicBezTo>
                    <a:pt x="19880" y="2888"/>
                    <a:pt x="19497" y="2888"/>
                    <a:pt x="19880" y="2888"/>
                  </a:cubicBezTo>
                  <a:cubicBezTo>
                    <a:pt x="19880" y="2772"/>
                    <a:pt x="19497" y="2772"/>
                    <a:pt x="19880" y="2772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888"/>
                    <a:pt x="20071" y="2888"/>
                    <a:pt x="20071" y="2888"/>
                  </a:cubicBezTo>
                  <a:cubicBezTo>
                    <a:pt x="20071" y="2772"/>
                    <a:pt x="20262" y="2888"/>
                    <a:pt x="20262" y="2772"/>
                  </a:cubicBezTo>
                  <a:cubicBezTo>
                    <a:pt x="20071" y="2772"/>
                    <a:pt x="20071" y="2772"/>
                    <a:pt x="20071" y="2772"/>
                  </a:cubicBezTo>
                  <a:cubicBezTo>
                    <a:pt x="20071" y="2541"/>
                    <a:pt x="20071" y="2888"/>
                    <a:pt x="19880" y="2772"/>
                  </a:cubicBezTo>
                  <a:cubicBezTo>
                    <a:pt x="20071" y="2541"/>
                    <a:pt x="20071" y="2772"/>
                    <a:pt x="20071" y="2541"/>
                  </a:cubicBezTo>
                  <a:cubicBezTo>
                    <a:pt x="20071" y="2541"/>
                    <a:pt x="20071" y="2541"/>
                    <a:pt x="20071" y="2541"/>
                  </a:cubicBezTo>
                  <a:cubicBezTo>
                    <a:pt x="20071" y="2541"/>
                    <a:pt x="19880" y="2310"/>
                    <a:pt x="20071" y="2310"/>
                  </a:cubicBezTo>
                  <a:cubicBezTo>
                    <a:pt x="20071" y="2310"/>
                    <a:pt x="20071" y="2310"/>
                    <a:pt x="20071" y="2310"/>
                  </a:cubicBezTo>
                  <a:cubicBezTo>
                    <a:pt x="20262" y="2310"/>
                    <a:pt x="20262" y="2310"/>
                    <a:pt x="20644" y="2310"/>
                  </a:cubicBezTo>
                  <a:cubicBezTo>
                    <a:pt x="20262" y="2079"/>
                    <a:pt x="20644" y="2079"/>
                    <a:pt x="20262" y="2079"/>
                  </a:cubicBezTo>
                  <a:cubicBezTo>
                    <a:pt x="20262" y="2079"/>
                    <a:pt x="20262" y="2310"/>
                    <a:pt x="20071" y="2310"/>
                  </a:cubicBezTo>
                  <a:cubicBezTo>
                    <a:pt x="19880" y="2079"/>
                    <a:pt x="20071" y="2541"/>
                    <a:pt x="19880" y="2310"/>
                  </a:cubicBezTo>
                  <a:cubicBezTo>
                    <a:pt x="19497" y="2079"/>
                    <a:pt x="19497" y="2079"/>
                    <a:pt x="19497" y="2079"/>
                  </a:cubicBezTo>
                  <a:cubicBezTo>
                    <a:pt x="19497" y="2079"/>
                    <a:pt x="19497" y="2079"/>
                    <a:pt x="19497" y="2079"/>
                  </a:cubicBezTo>
                  <a:cubicBezTo>
                    <a:pt x="19880" y="2079"/>
                    <a:pt x="19880" y="2079"/>
                    <a:pt x="19880" y="2079"/>
                  </a:cubicBezTo>
                  <a:cubicBezTo>
                    <a:pt x="19880" y="2079"/>
                    <a:pt x="20071" y="1964"/>
                    <a:pt x="20262" y="1964"/>
                  </a:cubicBezTo>
                  <a:cubicBezTo>
                    <a:pt x="20071" y="1964"/>
                    <a:pt x="20071" y="1964"/>
                    <a:pt x="20071" y="1964"/>
                  </a:cubicBezTo>
                  <a:cubicBezTo>
                    <a:pt x="20071" y="1848"/>
                    <a:pt x="20262" y="1848"/>
                    <a:pt x="20262" y="1733"/>
                  </a:cubicBezTo>
                  <a:cubicBezTo>
                    <a:pt x="20262" y="1848"/>
                    <a:pt x="20262" y="1502"/>
                    <a:pt x="20644" y="1733"/>
                  </a:cubicBezTo>
                  <a:cubicBezTo>
                    <a:pt x="20644" y="1733"/>
                    <a:pt x="20644" y="1848"/>
                    <a:pt x="20835" y="1848"/>
                  </a:cubicBezTo>
                  <a:cubicBezTo>
                    <a:pt x="20644" y="1848"/>
                    <a:pt x="20644" y="1848"/>
                    <a:pt x="20644" y="1848"/>
                  </a:cubicBezTo>
                  <a:cubicBezTo>
                    <a:pt x="20835" y="1848"/>
                    <a:pt x="20644" y="1733"/>
                    <a:pt x="20835" y="1733"/>
                  </a:cubicBezTo>
                  <a:cubicBezTo>
                    <a:pt x="20644" y="1733"/>
                    <a:pt x="20644" y="1733"/>
                    <a:pt x="20262" y="1502"/>
                  </a:cubicBezTo>
                  <a:cubicBezTo>
                    <a:pt x="20644" y="1502"/>
                    <a:pt x="20071" y="1502"/>
                    <a:pt x="20262" y="1502"/>
                  </a:cubicBezTo>
                  <a:cubicBezTo>
                    <a:pt x="20262" y="1386"/>
                    <a:pt x="20644" y="1386"/>
                    <a:pt x="20644" y="1386"/>
                  </a:cubicBezTo>
                  <a:cubicBezTo>
                    <a:pt x="20644" y="1271"/>
                    <a:pt x="20835" y="1040"/>
                    <a:pt x="21027" y="1040"/>
                  </a:cubicBezTo>
                  <a:cubicBezTo>
                    <a:pt x="20835" y="809"/>
                    <a:pt x="20835" y="809"/>
                    <a:pt x="20835" y="578"/>
                  </a:cubicBezTo>
                  <a:cubicBezTo>
                    <a:pt x="20835" y="578"/>
                    <a:pt x="20835" y="809"/>
                    <a:pt x="20835" y="578"/>
                  </a:cubicBezTo>
                  <a:cubicBezTo>
                    <a:pt x="20835" y="578"/>
                    <a:pt x="20835" y="578"/>
                    <a:pt x="20835" y="578"/>
                  </a:cubicBezTo>
                  <a:cubicBezTo>
                    <a:pt x="20835" y="578"/>
                    <a:pt x="20835" y="462"/>
                    <a:pt x="21027" y="578"/>
                  </a:cubicBezTo>
                  <a:cubicBezTo>
                    <a:pt x="20835" y="462"/>
                    <a:pt x="20835" y="462"/>
                    <a:pt x="20835" y="462"/>
                  </a:cubicBezTo>
                  <a:cubicBezTo>
                    <a:pt x="21027" y="462"/>
                    <a:pt x="21027" y="462"/>
                    <a:pt x="21027" y="462"/>
                  </a:cubicBezTo>
                  <a:cubicBezTo>
                    <a:pt x="20835" y="462"/>
                    <a:pt x="20835" y="462"/>
                    <a:pt x="20835" y="462"/>
                  </a:cubicBezTo>
                  <a:cubicBezTo>
                    <a:pt x="20835" y="347"/>
                    <a:pt x="21027" y="347"/>
                    <a:pt x="21027" y="347"/>
                  </a:cubicBezTo>
                  <a:cubicBezTo>
                    <a:pt x="21027" y="347"/>
                    <a:pt x="21027" y="347"/>
                    <a:pt x="21027" y="347"/>
                  </a:cubicBezTo>
                  <a:cubicBezTo>
                    <a:pt x="21600" y="347"/>
                    <a:pt x="21600" y="116"/>
                    <a:pt x="21600" y="11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027" y="0"/>
                    <a:pt x="21600" y="0"/>
                  </a:cubicBezTo>
                  <a:cubicBezTo>
                    <a:pt x="20835" y="0"/>
                    <a:pt x="20835" y="0"/>
                    <a:pt x="20835" y="0"/>
                  </a:cubicBezTo>
                  <a:cubicBezTo>
                    <a:pt x="21027" y="0"/>
                    <a:pt x="21027" y="0"/>
                    <a:pt x="21027" y="0"/>
                  </a:cubicBezTo>
                  <a:cubicBezTo>
                    <a:pt x="21600" y="116"/>
                    <a:pt x="21027" y="116"/>
                    <a:pt x="21027" y="116"/>
                  </a:cubicBezTo>
                  <a:cubicBezTo>
                    <a:pt x="21027" y="116"/>
                    <a:pt x="21027" y="116"/>
                    <a:pt x="21027" y="116"/>
                  </a:cubicBezTo>
                  <a:cubicBezTo>
                    <a:pt x="21027" y="0"/>
                    <a:pt x="20835" y="116"/>
                    <a:pt x="20835" y="116"/>
                  </a:cubicBezTo>
                  <a:cubicBezTo>
                    <a:pt x="20835" y="0"/>
                    <a:pt x="20835" y="0"/>
                    <a:pt x="20835" y="0"/>
                  </a:cubicBezTo>
                  <a:cubicBezTo>
                    <a:pt x="20835" y="0"/>
                    <a:pt x="20835" y="116"/>
                    <a:pt x="20644" y="116"/>
                  </a:cubicBezTo>
                  <a:cubicBezTo>
                    <a:pt x="20835" y="116"/>
                    <a:pt x="20835" y="116"/>
                    <a:pt x="20835" y="116"/>
                  </a:cubicBezTo>
                  <a:cubicBezTo>
                    <a:pt x="20644" y="116"/>
                    <a:pt x="20644" y="116"/>
                    <a:pt x="20644" y="347"/>
                  </a:cubicBezTo>
                  <a:cubicBezTo>
                    <a:pt x="20644" y="347"/>
                    <a:pt x="20262" y="347"/>
                    <a:pt x="20262" y="462"/>
                  </a:cubicBezTo>
                  <a:cubicBezTo>
                    <a:pt x="20262" y="462"/>
                    <a:pt x="20644" y="462"/>
                    <a:pt x="20835" y="462"/>
                  </a:cubicBezTo>
                  <a:cubicBezTo>
                    <a:pt x="20835" y="462"/>
                    <a:pt x="20644" y="462"/>
                    <a:pt x="20644" y="578"/>
                  </a:cubicBezTo>
                  <a:cubicBezTo>
                    <a:pt x="20644" y="578"/>
                    <a:pt x="20262" y="462"/>
                    <a:pt x="20262" y="578"/>
                  </a:cubicBezTo>
                  <a:cubicBezTo>
                    <a:pt x="20262" y="578"/>
                    <a:pt x="20262" y="578"/>
                    <a:pt x="20262" y="578"/>
                  </a:cubicBezTo>
                  <a:cubicBezTo>
                    <a:pt x="20071" y="578"/>
                    <a:pt x="20071" y="578"/>
                    <a:pt x="20071" y="578"/>
                  </a:cubicBezTo>
                  <a:cubicBezTo>
                    <a:pt x="20071" y="809"/>
                    <a:pt x="19880" y="1040"/>
                    <a:pt x="19880" y="1271"/>
                  </a:cubicBezTo>
                  <a:cubicBezTo>
                    <a:pt x="19880" y="1271"/>
                    <a:pt x="19880" y="1271"/>
                    <a:pt x="19880" y="1271"/>
                  </a:cubicBezTo>
                  <a:cubicBezTo>
                    <a:pt x="19497" y="1271"/>
                    <a:pt x="19497" y="1386"/>
                    <a:pt x="19306" y="1386"/>
                  </a:cubicBezTo>
                  <a:cubicBezTo>
                    <a:pt x="19306" y="1502"/>
                    <a:pt x="19115" y="1733"/>
                    <a:pt x="19306" y="1848"/>
                  </a:cubicBezTo>
                  <a:cubicBezTo>
                    <a:pt x="18924" y="1964"/>
                    <a:pt x="18350" y="2079"/>
                    <a:pt x="18350" y="2541"/>
                  </a:cubicBezTo>
                  <a:cubicBezTo>
                    <a:pt x="18350" y="2541"/>
                    <a:pt x="18350" y="2541"/>
                    <a:pt x="18350" y="2541"/>
                  </a:cubicBezTo>
                  <a:cubicBezTo>
                    <a:pt x="18350" y="2541"/>
                    <a:pt x="18924" y="2541"/>
                    <a:pt x="18350" y="2541"/>
                  </a:cubicBezTo>
                  <a:cubicBezTo>
                    <a:pt x="18350" y="2541"/>
                    <a:pt x="18350" y="2541"/>
                    <a:pt x="18159" y="2541"/>
                  </a:cubicBezTo>
                  <a:cubicBezTo>
                    <a:pt x="18159" y="2772"/>
                    <a:pt x="17777" y="2888"/>
                    <a:pt x="17586" y="2888"/>
                  </a:cubicBezTo>
                  <a:cubicBezTo>
                    <a:pt x="17777" y="2888"/>
                    <a:pt x="17777" y="2888"/>
                    <a:pt x="17777" y="2888"/>
                  </a:cubicBezTo>
                  <a:cubicBezTo>
                    <a:pt x="17586" y="3003"/>
                    <a:pt x="17586" y="3234"/>
                    <a:pt x="17586" y="3234"/>
                  </a:cubicBezTo>
                  <a:cubicBezTo>
                    <a:pt x="17586" y="3350"/>
                    <a:pt x="17586" y="3350"/>
                    <a:pt x="17586" y="3350"/>
                  </a:cubicBezTo>
                  <a:cubicBezTo>
                    <a:pt x="17395" y="3350"/>
                    <a:pt x="17395" y="3350"/>
                    <a:pt x="17012" y="3465"/>
                  </a:cubicBezTo>
                  <a:cubicBezTo>
                    <a:pt x="17012" y="3465"/>
                    <a:pt x="17012" y="3696"/>
                    <a:pt x="17012" y="3812"/>
                  </a:cubicBezTo>
                  <a:cubicBezTo>
                    <a:pt x="16630" y="4043"/>
                    <a:pt x="16439" y="4389"/>
                    <a:pt x="15865" y="4505"/>
                  </a:cubicBezTo>
                  <a:cubicBezTo>
                    <a:pt x="15865" y="4505"/>
                    <a:pt x="15865" y="4505"/>
                    <a:pt x="15865" y="4505"/>
                  </a:cubicBezTo>
                  <a:cubicBezTo>
                    <a:pt x="15292" y="4736"/>
                    <a:pt x="15292" y="5198"/>
                    <a:pt x="15101" y="5313"/>
                  </a:cubicBezTo>
                  <a:cubicBezTo>
                    <a:pt x="15292" y="5313"/>
                    <a:pt x="15292" y="5313"/>
                    <a:pt x="15292" y="5313"/>
                  </a:cubicBezTo>
                  <a:cubicBezTo>
                    <a:pt x="15292" y="5429"/>
                    <a:pt x="15101" y="5429"/>
                    <a:pt x="14910" y="5429"/>
                  </a:cubicBezTo>
                  <a:cubicBezTo>
                    <a:pt x="14910" y="5429"/>
                    <a:pt x="14527" y="5775"/>
                    <a:pt x="14910" y="5775"/>
                  </a:cubicBezTo>
                  <a:cubicBezTo>
                    <a:pt x="14910" y="5891"/>
                    <a:pt x="14527" y="5891"/>
                    <a:pt x="14527" y="5891"/>
                  </a:cubicBezTo>
                  <a:cubicBezTo>
                    <a:pt x="14527" y="6006"/>
                    <a:pt x="14336" y="6006"/>
                    <a:pt x="14336" y="6237"/>
                  </a:cubicBezTo>
                  <a:cubicBezTo>
                    <a:pt x="14336" y="6237"/>
                    <a:pt x="14336" y="6237"/>
                    <a:pt x="14336" y="6237"/>
                  </a:cubicBezTo>
                  <a:cubicBezTo>
                    <a:pt x="14336" y="6237"/>
                    <a:pt x="14336" y="6237"/>
                    <a:pt x="14336" y="6237"/>
                  </a:cubicBezTo>
                  <a:cubicBezTo>
                    <a:pt x="14336" y="6353"/>
                    <a:pt x="14336" y="6468"/>
                    <a:pt x="14145" y="6353"/>
                  </a:cubicBezTo>
                  <a:cubicBezTo>
                    <a:pt x="14145" y="6468"/>
                    <a:pt x="13381" y="6699"/>
                    <a:pt x="13954" y="6815"/>
                  </a:cubicBezTo>
                  <a:cubicBezTo>
                    <a:pt x="13381" y="6815"/>
                    <a:pt x="13381" y="6815"/>
                    <a:pt x="13381" y="6815"/>
                  </a:cubicBezTo>
                  <a:cubicBezTo>
                    <a:pt x="13381" y="6930"/>
                    <a:pt x="13381" y="7277"/>
                    <a:pt x="13189" y="7277"/>
                  </a:cubicBezTo>
                  <a:cubicBezTo>
                    <a:pt x="13189" y="7277"/>
                    <a:pt x="13189" y="7277"/>
                    <a:pt x="13189" y="7393"/>
                  </a:cubicBezTo>
                  <a:cubicBezTo>
                    <a:pt x="13189" y="7393"/>
                    <a:pt x="13189" y="7277"/>
                    <a:pt x="13189" y="7393"/>
                  </a:cubicBezTo>
                  <a:cubicBezTo>
                    <a:pt x="12616" y="7508"/>
                    <a:pt x="12807" y="7739"/>
                    <a:pt x="12616" y="7970"/>
                  </a:cubicBezTo>
                  <a:cubicBezTo>
                    <a:pt x="12042" y="8201"/>
                    <a:pt x="11851" y="8779"/>
                    <a:pt x="11660" y="9125"/>
                  </a:cubicBezTo>
                  <a:cubicBezTo>
                    <a:pt x="11660" y="9125"/>
                    <a:pt x="11660" y="9125"/>
                    <a:pt x="11660" y="9125"/>
                  </a:cubicBezTo>
                  <a:cubicBezTo>
                    <a:pt x="11469" y="9125"/>
                    <a:pt x="11660" y="9356"/>
                    <a:pt x="11469" y="9241"/>
                  </a:cubicBezTo>
                  <a:cubicBezTo>
                    <a:pt x="11469" y="9356"/>
                    <a:pt x="10896" y="9356"/>
                    <a:pt x="11469" y="9356"/>
                  </a:cubicBezTo>
                  <a:cubicBezTo>
                    <a:pt x="10896" y="9356"/>
                    <a:pt x="10896" y="9703"/>
                    <a:pt x="10704" y="9703"/>
                  </a:cubicBezTo>
                  <a:cubicBezTo>
                    <a:pt x="10704" y="9703"/>
                    <a:pt x="10704" y="9703"/>
                    <a:pt x="10704" y="9703"/>
                  </a:cubicBezTo>
                  <a:cubicBezTo>
                    <a:pt x="10704" y="9818"/>
                    <a:pt x="10322" y="9934"/>
                    <a:pt x="10322" y="10280"/>
                  </a:cubicBezTo>
                  <a:cubicBezTo>
                    <a:pt x="10704" y="10280"/>
                    <a:pt x="10704" y="10280"/>
                    <a:pt x="10704" y="10280"/>
                  </a:cubicBezTo>
                  <a:cubicBezTo>
                    <a:pt x="10704" y="10280"/>
                    <a:pt x="10322" y="10280"/>
                    <a:pt x="10322" y="10396"/>
                  </a:cubicBezTo>
                  <a:cubicBezTo>
                    <a:pt x="10322" y="10280"/>
                    <a:pt x="10322" y="10280"/>
                    <a:pt x="10322" y="10280"/>
                  </a:cubicBezTo>
                  <a:cubicBezTo>
                    <a:pt x="10131" y="10627"/>
                    <a:pt x="9940" y="10858"/>
                    <a:pt x="9366" y="11204"/>
                  </a:cubicBezTo>
                  <a:cubicBezTo>
                    <a:pt x="9366" y="11320"/>
                    <a:pt x="9940" y="11320"/>
                    <a:pt x="9558" y="11320"/>
                  </a:cubicBezTo>
                  <a:cubicBezTo>
                    <a:pt x="9366" y="11320"/>
                    <a:pt x="9366" y="11320"/>
                    <a:pt x="9366" y="11320"/>
                  </a:cubicBezTo>
                  <a:cubicBezTo>
                    <a:pt x="9366" y="11435"/>
                    <a:pt x="9558" y="11782"/>
                    <a:pt x="9366" y="11782"/>
                  </a:cubicBezTo>
                  <a:cubicBezTo>
                    <a:pt x="9366" y="11435"/>
                    <a:pt x="9366" y="11782"/>
                    <a:pt x="9366" y="11435"/>
                  </a:cubicBezTo>
                  <a:cubicBezTo>
                    <a:pt x="9366" y="11782"/>
                    <a:pt x="9366" y="11897"/>
                    <a:pt x="9175" y="11897"/>
                  </a:cubicBezTo>
                  <a:cubicBezTo>
                    <a:pt x="9366" y="11897"/>
                    <a:pt x="9366" y="11897"/>
                    <a:pt x="9366" y="11897"/>
                  </a:cubicBezTo>
                  <a:cubicBezTo>
                    <a:pt x="8793" y="12128"/>
                    <a:pt x="8793" y="12244"/>
                    <a:pt x="8602" y="12244"/>
                  </a:cubicBezTo>
                  <a:cubicBezTo>
                    <a:pt x="7646" y="12821"/>
                    <a:pt x="6881" y="13399"/>
                    <a:pt x="6308" y="14092"/>
                  </a:cubicBezTo>
                  <a:cubicBezTo>
                    <a:pt x="5735" y="14901"/>
                    <a:pt x="4970" y="15363"/>
                    <a:pt x="4396" y="16171"/>
                  </a:cubicBezTo>
                  <a:cubicBezTo>
                    <a:pt x="4588" y="16518"/>
                    <a:pt x="4396" y="16518"/>
                    <a:pt x="4396" y="16633"/>
                  </a:cubicBezTo>
                  <a:cubicBezTo>
                    <a:pt x="4396" y="16633"/>
                    <a:pt x="4396" y="16633"/>
                    <a:pt x="4396" y="16633"/>
                  </a:cubicBezTo>
                  <a:cubicBezTo>
                    <a:pt x="4205" y="16633"/>
                    <a:pt x="4205" y="16749"/>
                    <a:pt x="4205" y="16633"/>
                  </a:cubicBezTo>
                  <a:cubicBezTo>
                    <a:pt x="3823" y="16864"/>
                    <a:pt x="3632" y="17095"/>
                    <a:pt x="3250" y="17326"/>
                  </a:cubicBezTo>
                  <a:cubicBezTo>
                    <a:pt x="3632" y="17326"/>
                    <a:pt x="3632" y="17326"/>
                    <a:pt x="3632" y="17326"/>
                  </a:cubicBezTo>
                  <a:cubicBezTo>
                    <a:pt x="3250" y="17326"/>
                    <a:pt x="3250" y="17326"/>
                    <a:pt x="3250" y="17326"/>
                  </a:cubicBezTo>
                  <a:cubicBezTo>
                    <a:pt x="3250" y="17326"/>
                    <a:pt x="3250" y="17326"/>
                    <a:pt x="3250" y="17326"/>
                  </a:cubicBezTo>
                  <a:cubicBezTo>
                    <a:pt x="3250" y="17326"/>
                    <a:pt x="3250" y="17557"/>
                    <a:pt x="2867" y="17326"/>
                  </a:cubicBezTo>
                  <a:cubicBezTo>
                    <a:pt x="2485" y="18135"/>
                    <a:pt x="2103" y="18712"/>
                    <a:pt x="1338" y="19521"/>
                  </a:cubicBezTo>
                  <a:cubicBezTo>
                    <a:pt x="1338" y="19636"/>
                    <a:pt x="1147" y="19752"/>
                    <a:pt x="956" y="19983"/>
                  </a:cubicBezTo>
                  <a:cubicBezTo>
                    <a:pt x="956" y="20560"/>
                    <a:pt x="382" y="21138"/>
                    <a:pt x="0" y="21484"/>
                  </a:cubicBezTo>
                  <a:cubicBezTo>
                    <a:pt x="0" y="21484"/>
                    <a:pt x="382" y="21600"/>
                    <a:pt x="956" y="21484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6" name="شكل حر 150"/>
            <p:cNvSpPr/>
            <p:nvPr/>
          </p:nvSpPr>
          <p:spPr>
            <a:xfrm flipH="1">
              <a:off x="363813" y="3595935"/>
              <a:ext cx="320501" cy="592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21011" y="21060"/>
                  </a:moveTo>
                  <a:cubicBezTo>
                    <a:pt x="21600" y="20628"/>
                    <a:pt x="20618" y="20520"/>
                    <a:pt x="20618" y="20196"/>
                  </a:cubicBezTo>
                  <a:cubicBezTo>
                    <a:pt x="20225" y="20196"/>
                    <a:pt x="20225" y="20196"/>
                    <a:pt x="20225" y="20196"/>
                  </a:cubicBezTo>
                  <a:cubicBezTo>
                    <a:pt x="20225" y="19656"/>
                    <a:pt x="19833" y="19332"/>
                    <a:pt x="19244" y="19116"/>
                  </a:cubicBezTo>
                  <a:cubicBezTo>
                    <a:pt x="19244" y="19224"/>
                    <a:pt x="19244" y="19224"/>
                    <a:pt x="19244" y="19224"/>
                  </a:cubicBezTo>
                  <a:cubicBezTo>
                    <a:pt x="19047" y="19116"/>
                    <a:pt x="19244" y="18900"/>
                    <a:pt x="19244" y="18900"/>
                  </a:cubicBezTo>
                  <a:cubicBezTo>
                    <a:pt x="19047" y="18900"/>
                    <a:pt x="19047" y="18900"/>
                    <a:pt x="19047" y="18900"/>
                  </a:cubicBezTo>
                  <a:cubicBezTo>
                    <a:pt x="19244" y="18900"/>
                    <a:pt x="19047" y="18900"/>
                    <a:pt x="19047" y="18792"/>
                  </a:cubicBezTo>
                  <a:cubicBezTo>
                    <a:pt x="19047" y="18792"/>
                    <a:pt x="19047" y="18792"/>
                    <a:pt x="18655" y="18792"/>
                  </a:cubicBezTo>
                  <a:cubicBezTo>
                    <a:pt x="19047" y="18792"/>
                    <a:pt x="19047" y="18792"/>
                    <a:pt x="19047" y="18792"/>
                  </a:cubicBezTo>
                  <a:cubicBezTo>
                    <a:pt x="19244" y="18468"/>
                    <a:pt x="18655" y="18468"/>
                    <a:pt x="18655" y="18252"/>
                  </a:cubicBezTo>
                  <a:cubicBezTo>
                    <a:pt x="18655" y="18252"/>
                    <a:pt x="18655" y="18252"/>
                    <a:pt x="18655" y="18252"/>
                  </a:cubicBezTo>
                  <a:cubicBezTo>
                    <a:pt x="18262" y="17928"/>
                    <a:pt x="17869" y="17712"/>
                    <a:pt x="17869" y="17388"/>
                  </a:cubicBezTo>
                  <a:cubicBezTo>
                    <a:pt x="17869" y="17496"/>
                    <a:pt x="17673" y="17496"/>
                    <a:pt x="17673" y="17496"/>
                  </a:cubicBezTo>
                  <a:cubicBezTo>
                    <a:pt x="17673" y="17496"/>
                    <a:pt x="17673" y="17388"/>
                    <a:pt x="17673" y="17280"/>
                  </a:cubicBezTo>
                  <a:cubicBezTo>
                    <a:pt x="17476" y="17388"/>
                    <a:pt x="17673" y="17064"/>
                    <a:pt x="17673" y="17064"/>
                  </a:cubicBezTo>
                  <a:cubicBezTo>
                    <a:pt x="17673" y="17064"/>
                    <a:pt x="17673" y="17064"/>
                    <a:pt x="17673" y="17064"/>
                  </a:cubicBezTo>
                  <a:cubicBezTo>
                    <a:pt x="17673" y="16848"/>
                    <a:pt x="17476" y="17064"/>
                    <a:pt x="17476" y="16848"/>
                  </a:cubicBezTo>
                  <a:cubicBezTo>
                    <a:pt x="17476" y="16848"/>
                    <a:pt x="17476" y="16848"/>
                    <a:pt x="17476" y="16848"/>
                  </a:cubicBezTo>
                  <a:cubicBezTo>
                    <a:pt x="17673" y="16740"/>
                    <a:pt x="17280" y="16848"/>
                    <a:pt x="17280" y="16740"/>
                  </a:cubicBezTo>
                  <a:cubicBezTo>
                    <a:pt x="17476" y="16740"/>
                    <a:pt x="17476" y="16740"/>
                    <a:pt x="17476" y="16740"/>
                  </a:cubicBezTo>
                  <a:cubicBezTo>
                    <a:pt x="17476" y="16740"/>
                    <a:pt x="17280" y="16740"/>
                    <a:pt x="17280" y="16524"/>
                  </a:cubicBezTo>
                  <a:cubicBezTo>
                    <a:pt x="17280" y="16524"/>
                    <a:pt x="17280" y="16524"/>
                    <a:pt x="17280" y="16524"/>
                  </a:cubicBezTo>
                  <a:cubicBezTo>
                    <a:pt x="17280" y="16524"/>
                    <a:pt x="16887" y="16524"/>
                    <a:pt x="17280" y="16416"/>
                  </a:cubicBezTo>
                  <a:cubicBezTo>
                    <a:pt x="16887" y="16416"/>
                    <a:pt x="17280" y="16524"/>
                    <a:pt x="16887" y="16524"/>
                  </a:cubicBezTo>
                  <a:cubicBezTo>
                    <a:pt x="16691" y="16092"/>
                    <a:pt x="16495" y="15876"/>
                    <a:pt x="16102" y="15552"/>
                  </a:cubicBezTo>
                  <a:cubicBezTo>
                    <a:pt x="15709" y="15552"/>
                    <a:pt x="15709" y="15552"/>
                    <a:pt x="15709" y="15552"/>
                  </a:cubicBezTo>
                  <a:cubicBezTo>
                    <a:pt x="15709" y="15336"/>
                    <a:pt x="15709" y="15336"/>
                    <a:pt x="15709" y="15336"/>
                  </a:cubicBezTo>
                  <a:cubicBezTo>
                    <a:pt x="15316" y="15336"/>
                    <a:pt x="15316" y="15336"/>
                    <a:pt x="15316" y="15336"/>
                  </a:cubicBezTo>
                  <a:cubicBezTo>
                    <a:pt x="15316" y="15120"/>
                    <a:pt x="15709" y="15120"/>
                    <a:pt x="15316" y="15120"/>
                  </a:cubicBezTo>
                  <a:cubicBezTo>
                    <a:pt x="15316" y="15120"/>
                    <a:pt x="15316" y="15120"/>
                    <a:pt x="15316" y="15120"/>
                  </a:cubicBezTo>
                  <a:cubicBezTo>
                    <a:pt x="15316" y="15012"/>
                    <a:pt x="15316" y="15012"/>
                    <a:pt x="15316" y="14904"/>
                  </a:cubicBezTo>
                  <a:cubicBezTo>
                    <a:pt x="15316" y="15012"/>
                    <a:pt x="15316" y="15012"/>
                    <a:pt x="15120" y="15012"/>
                  </a:cubicBezTo>
                  <a:cubicBezTo>
                    <a:pt x="15316" y="14904"/>
                    <a:pt x="15120" y="14904"/>
                    <a:pt x="15120" y="14688"/>
                  </a:cubicBezTo>
                  <a:cubicBezTo>
                    <a:pt x="15120" y="14904"/>
                    <a:pt x="15120" y="14904"/>
                    <a:pt x="15120" y="14904"/>
                  </a:cubicBezTo>
                  <a:cubicBezTo>
                    <a:pt x="14924" y="14688"/>
                    <a:pt x="15120" y="14688"/>
                    <a:pt x="15120" y="14688"/>
                  </a:cubicBezTo>
                  <a:cubicBezTo>
                    <a:pt x="14924" y="14688"/>
                    <a:pt x="14924" y="14688"/>
                    <a:pt x="14924" y="14688"/>
                  </a:cubicBezTo>
                  <a:cubicBezTo>
                    <a:pt x="15120" y="14580"/>
                    <a:pt x="14924" y="14472"/>
                    <a:pt x="14924" y="14472"/>
                  </a:cubicBezTo>
                  <a:cubicBezTo>
                    <a:pt x="14924" y="14472"/>
                    <a:pt x="14924" y="14472"/>
                    <a:pt x="14924" y="14472"/>
                  </a:cubicBezTo>
                  <a:cubicBezTo>
                    <a:pt x="14924" y="14256"/>
                    <a:pt x="14727" y="14256"/>
                    <a:pt x="14727" y="14148"/>
                  </a:cubicBezTo>
                  <a:cubicBezTo>
                    <a:pt x="14335" y="14148"/>
                    <a:pt x="14335" y="14148"/>
                    <a:pt x="14335" y="14148"/>
                  </a:cubicBezTo>
                  <a:cubicBezTo>
                    <a:pt x="14727" y="13932"/>
                    <a:pt x="14335" y="13932"/>
                    <a:pt x="14727" y="13716"/>
                  </a:cubicBezTo>
                  <a:cubicBezTo>
                    <a:pt x="14335" y="13716"/>
                    <a:pt x="14138" y="13608"/>
                    <a:pt x="14138" y="13608"/>
                  </a:cubicBezTo>
                  <a:cubicBezTo>
                    <a:pt x="14138" y="13608"/>
                    <a:pt x="13942" y="13608"/>
                    <a:pt x="14138" y="13716"/>
                  </a:cubicBezTo>
                  <a:cubicBezTo>
                    <a:pt x="13942" y="13608"/>
                    <a:pt x="13942" y="13608"/>
                    <a:pt x="13942" y="13608"/>
                  </a:cubicBezTo>
                  <a:cubicBezTo>
                    <a:pt x="13942" y="13716"/>
                    <a:pt x="13942" y="13716"/>
                    <a:pt x="13942" y="13716"/>
                  </a:cubicBezTo>
                  <a:cubicBezTo>
                    <a:pt x="13942" y="13716"/>
                    <a:pt x="13942" y="13608"/>
                    <a:pt x="13549" y="13608"/>
                  </a:cubicBezTo>
                  <a:cubicBezTo>
                    <a:pt x="13942" y="13500"/>
                    <a:pt x="13942" y="13284"/>
                    <a:pt x="13942" y="13176"/>
                  </a:cubicBezTo>
                  <a:cubicBezTo>
                    <a:pt x="13942" y="13284"/>
                    <a:pt x="13549" y="13284"/>
                    <a:pt x="13549" y="13284"/>
                  </a:cubicBezTo>
                  <a:cubicBezTo>
                    <a:pt x="13942" y="13068"/>
                    <a:pt x="13942" y="13068"/>
                    <a:pt x="13942" y="13068"/>
                  </a:cubicBezTo>
                  <a:cubicBezTo>
                    <a:pt x="13942" y="13068"/>
                    <a:pt x="13549" y="13176"/>
                    <a:pt x="13549" y="13068"/>
                  </a:cubicBezTo>
                  <a:cubicBezTo>
                    <a:pt x="13942" y="13068"/>
                    <a:pt x="13942" y="13068"/>
                    <a:pt x="13942" y="13068"/>
                  </a:cubicBezTo>
                  <a:cubicBezTo>
                    <a:pt x="13549" y="12852"/>
                    <a:pt x="13549" y="12852"/>
                    <a:pt x="13549" y="12852"/>
                  </a:cubicBezTo>
                  <a:cubicBezTo>
                    <a:pt x="13353" y="12852"/>
                    <a:pt x="13549" y="12852"/>
                    <a:pt x="13353" y="12852"/>
                  </a:cubicBezTo>
                  <a:cubicBezTo>
                    <a:pt x="13353" y="12852"/>
                    <a:pt x="13353" y="12852"/>
                    <a:pt x="13353" y="12744"/>
                  </a:cubicBezTo>
                  <a:cubicBezTo>
                    <a:pt x="13353" y="12744"/>
                    <a:pt x="13353" y="12744"/>
                    <a:pt x="13353" y="12744"/>
                  </a:cubicBezTo>
                  <a:cubicBezTo>
                    <a:pt x="13353" y="12528"/>
                    <a:pt x="13353" y="12528"/>
                    <a:pt x="13353" y="12528"/>
                  </a:cubicBezTo>
                  <a:cubicBezTo>
                    <a:pt x="13549" y="12744"/>
                    <a:pt x="13353" y="12744"/>
                    <a:pt x="13353" y="12744"/>
                  </a:cubicBezTo>
                  <a:cubicBezTo>
                    <a:pt x="13549" y="12528"/>
                    <a:pt x="13549" y="12528"/>
                    <a:pt x="13353" y="12312"/>
                  </a:cubicBezTo>
                  <a:cubicBezTo>
                    <a:pt x="13353" y="12528"/>
                    <a:pt x="13353" y="12528"/>
                    <a:pt x="13353" y="12528"/>
                  </a:cubicBezTo>
                  <a:cubicBezTo>
                    <a:pt x="13353" y="12312"/>
                    <a:pt x="13353" y="12204"/>
                    <a:pt x="13353" y="12096"/>
                  </a:cubicBezTo>
                  <a:cubicBezTo>
                    <a:pt x="13353" y="12096"/>
                    <a:pt x="12764" y="12204"/>
                    <a:pt x="13353" y="12204"/>
                  </a:cubicBezTo>
                  <a:cubicBezTo>
                    <a:pt x="12764" y="12204"/>
                    <a:pt x="12764" y="11880"/>
                    <a:pt x="12567" y="11880"/>
                  </a:cubicBezTo>
                  <a:cubicBezTo>
                    <a:pt x="12764" y="11880"/>
                    <a:pt x="12764" y="11880"/>
                    <a:pt x="12764" y="11880"/>
                  </a:cubicBezTo>
                  <a:cubicBezTo>
                    <a:pt x="12764" y="11772"/>
                    <a:pt x="12567" y="11880"/>
                    <a:pt x="12567" y="11772"/>
                  </a:cubicBezTo>
                  <a:cubicBezTo>
                    <a:pt x="12567" y="11772"/>
                    <a:pt x="12567" y="11772"/>
                    <a:pt x="12567" y="11772"/>
                  </a:cubicBezTo>
                  <a:cubicBezTo>
                    <a:pt x="12567" y="11664"/>
                    <a:pt x="12567" y="11772"/>
                    <a:pt x="12567" y="11772"/>
                  </a:cubicBezTo>
                  <a:cubicBezTo>
                    <a:pt x="12567" y="11664"/>
                    <a:pt x="12567" y="11448"/>
                    <a:pt x="12371" y="11340"/>
                  </a:cubicBezTo>
                  <a:cubicBezTo>
                    <a:pt x="12371" y="11124"/>
                    <a:pt x="12371" y="11124"/>
                    <a:pt x="12371" y="11124"/>
                  </a:cubicBezTo>
                  <a:cubicBezTo>
                    <a:pt x="12371" y="11124"/>
                    <a:pt x="12371" y="11124"/>
                    <a:pt x="12371" y="11124"/>
                  </a:cubicBezTo>
                  <a:cubicBezTo>
                    <a:pt x="12175" y="11124"/>
                    <a:pt x="12175" y="11124"/>
                    <a:pt x="12175" y="11124"/>
                  </a:cubicBezTo>
                  <a:cubicBezTo>
                    <a:pt x="12175" y="10908"/>
                    <a:pt x="12175" y="11448"/>
                    <a:pt x="12175" y="11340"/>
                  </a:cubicBezTo>
                  <a:cubicBezTo>
                    <a:pt x="12175" y="11340"/>
                    <a:pt x="12371" y="11124"/>
                    <a:pt x="12175" y="11124"/>
                  </a:cubicBezTo>
                  <a:cubicBezTo>
                    <a:pt x="12175" y="10908"/>
                    <a:pt x="12175" y="10908"/>
                    <a:pt x="12175" y="10908"/>
                  </a:cubicBezTo>
                  <a:cubicBezTo>
                    <a:pt x="12175" y="10908"/>
                    <a:pt x="11782" y="11124"/>
                    <a:pt x="11782" y="10908"/>
                  </a:cubicBezTo>
                  <a:cubicBezTo>
                    <a:pt x="11782" y="10908"/>
                    <a:pt x="11782" y="10908"/>
                    <a:pt x="11782" y="10908"/>
                  </a:cubicBezTo>
                  <a:cubicBezTo>
                    <a:pt x="11782" y="10800"/>
                    <a:pt x="11782" y="10800"/>
                    <a:pt x="11782" y="10800"/>
                  </a:cubicBezTo>
                  <a:cubicBezTo>
                    <a:pt x="12175" y="10800"/>
                    <a:pt x="11782" y="10800"/>
                    <a:pt x="11782" y="10800"/>
                  </a:cubicBezTo>
                  <a:cubicBezTo>
                    <a:pt x="11782" y="10800"/>
                    <a:pt x="11782" y="10692"/>
                    <a:pt x="11585" y="10692"/>
                  </a:cubicBezTo>
                  <a:cubicBezTo>
                    <a:pt x="11585" y="10800"/>
                    <a:pt x="11585" y="10800"/>
                    <a:pt x="11585" y="10800"/>
                  </a:cubicBezTo>
                  <a:cubicBezTo>
                    <a:pt x="11585" y="10692"/>
                    <a:pt x="11585" y="10692"/>
                    <a:pt x="11585" y="10692"/>
                  </a:cubicBezTo>
                  <a:cubicBezTo>
                    <a:pt x="11585" y="10692"/>
                    <a:pt x="11585" y="10692"/>
                    <a:pt x="11585" y="10692"/>
                  </a:cubicBezTo>
                  <a:cubicBezTo>
                    <a:pt x="11782" y="10476"/>
                    <a:pt x="11585" y="10476"/>
                    <a:pt x="11585" y="10368"/>
                  </a:cubicBezTo>
                  <a:cubicBezTo>
                    <a:pt x="11585" y="10368"/>
                    <a:pt x="11585" y="10260"/>
                    <a:pt x="11389" y="10260"/>
                  </a:cubicBezTo>
                  <a:cubicBezTo>
                    <a:pt x="11389" y="10044"/>
                    <a:pt x="11389" y="10044"/>
                    <a:pt x="11389" y="10044"/>
                  </a:cubicBezTo>
                  <a:cubicBezTo>
                    <a:pt x="11389" y="10044"/>
                    <a:pt x="11389" y="10044"/>
                    <a:pt x="10996" y="10044"/>
                  </a:cubicBezTo>
                  <a:cubicBezTo>
                    <a:pt x="10996" y="10044"/>
                    <a:pt x="10996" y="10044"/>
                    <a:pt x="10996" y="10044"/>
                  </a:cubicBezTo>
                  <a:cubicBezTo>
                    <a:pt x="10800" y="9936"/>
                    <a:pt x="10800" y="9936"/>
                    <a:pt x="10800" y="9936"/>
                  </a:cubicBezTo>
                  <a:cubicBezTo>
                    <a:pt x="10800" y="9936"/>
                    <a:pt x="10996" y="9936"/>
                    <a:pt x="10996" y="9720"/>
                  </a:cubicBezTo>
                  <a:cubicBezTo>
                    <a:pt x="10800" y="9936"/>
                    <a:pt x="10996" y="9504"/>
                    <a:pt x="10800" y="9504"/>
                  </a:cubicBezTo>
                  <a:cubicBezTo>
                    <a:pt x="10800" y="9504"/>
                    <a:pt x="10800" y="9720"/>
                    <a:pt x="10211" y="9720"/>
                  </a:cubicBezTo>
                  <a:cubicBezTo>
                    <a:pt x="10015" y="9720"/>
                    <a:pt x="10800" y="9504"/>
                    <a:pt x="10211" y="9396"/>
                  </a:cubicBezTo>
                  <a:cubicBezTo>
                    <a:pt x="10800" y="9396"/>
                    <a:pt x="10800" y="9396"/>
                    <a:pt x="10800" y="9396"/>
                  </a:cubicBezTo>
                  <a:cubicBezTo>
                    <a:pt x="10211" y="9396"/>
                    <a:pt x="10800" y="9288"/>
                    <a:pt x="10211" y="9288"/>
                  </a:cubicBezTo>
                  <a:cubicBezTo>
                    <a:pt x="10211" y="9288"/>
                    <a:pt x="10015" y="9288"/>
                    <a:pt x="10211" y="9288"/>
                  </a:cubicBezTo>
                  <a:cubicBezTo>
                    <a:pt x="10015" y="9072"/>
                    <a:pt x="10015" y="8856"/>
                    <a:pt x="9818" y="8856"/>
                  </a:cubicBezTo>
                  <a:cubicBezTo>
                    <a:pt x="9818" y="8856"/>
                    <a:pt x="9622" y="8856"/>
                    <a:pt x="9818" y="8856"/>
                  </a:cubicBezTo>
                  <a:cubicBezTo>
                    <a:pt x="9818" y="8856"/>
                    <a:pt x="9818" y="8856"/>
                    <a:pt x="9818" y="8856"/>
                  </a:cubicBezTo>
                  <a:cubicBezTo>
                    <a:pt x="9818" y="8856"/>
                    <a:pt x="9818" y="8856"/>
                    <a:pt x="9818" y="8856"/>
                  </a:cubicBezTo>
                  <a:cubicBezTo>
                    <a:pt x="9818" y="8856"/>
                    <a:pt x="9818" y="8640"/>
                    <a:pt x="9622" y="8856"/>
                  </a:cubicBezTo>
                  <a:cubicBezTo>
                    <a:pt x="9229" y="8856"/>
                    <a:pt x="9818" y="8640"/>
                    <a:pt x="9622" y="8532"/>
                  </a:cubicBezTo>
                  <a:cubicBezTo>
                    <a:pt x="9622" y="8532"/>
                    <a:pt x="9622" y="8532"/>
                    <a:pt x="9622" y="8532"/>
                  </a:cubicBezTo>
                  <a:cubicBezTo>
                    <a:pt x="9622" y="8424"/>
                    <a:pt x="9622" y="8424"/>
                    <a:pt x="9622" y="8424"/>
                  </a:cubicBezTo>
                  <a:cubicBezTo>
                    <a:pt x="9622" y="8424"/>
                    <a:pt x="9229" y="8424"/>
                    <a:pt x="9229" y="8532"/>
                  </a:cubicBezTo>
                  <a:cubicBezTo>
                    <a:pt x="9229" y="8424"/>
                    <a:pt x="9033" y="8424"/>
                    <a:pt x="9229" y="8424"/>
                  </a:cubicBezTo>
                  <a:cubicBezTo>
                    <a:pt x="9033" y="8424"/>
                    <a:pt x="9033" y="8424"/>
                    <a:pt x="9033" y="8424"/>
                  </a:cubicBezTo>
                  <a:cubicBezTo>
                    <a:pt x="9229" y="8424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033" y="8100"/>
                  </a:cubicBezTo>
                  <a:cubicBezTo>
                    <a:pt x="9033" y="8100"/>
                    <a:pt x="9033" y="8100"/>
                    <a:pt x="9229" y="8100"/>
                  </a:cubicBezTo>
                  <a:cubicBezTo>
                    <a:pt x="9229" y="8100"/>
                    <a:pt x="9229" y="8100"/>
                    <a:pt x="9229" y="7992"/>
                  </a:cubicBezTo>
                  <a:cubicBezTo>
                    <a:pt x="9033" y="8100"/>
                    <a:pt x="9033" y="7992"/>
                    <a:pt x="9033" y="7992"/>
                  </a:cubicBezTo>
                  <a:cubicBezTo>
                    <a:pt x="9033" y="7884"/>
                    <a:pt x="9033" y="7884"/>
                    <a:pt x="9033" y="7884"/>
                  </a:cubicBezTo>
                  <a:cubicBezTo>
                    <a:pt x="9033" y="7884"/>
                    <a:pt x="9033" y="7884"/>
                    <a:pt x="9033" y="7884"/>
                  </a:cubicBezTo>
                  <a:cubicBezTo>
                    <a:pt x="9033" y="7884"/>
                    <a:pt x="9033" y="7884"/>
                    <a:pt x="9033" y="7992"/>
                  </a:cubicBezTo>
                  <a:cubicBezTo>
                    <a:pt x="9033" y="7884"/>
                    <a:pt x="8836" y="7992"/>
                    <a:pt x="8836" y="7884"/>
                  </a:cubicBezTo>
                  <a:cubicBezTo>
                    <a:pt x="8836" y="7884"/>
                    <a:pt x="9033" y="7884"/>
                    <a:pt x="9033" y="7668"/>
                  </a:cubicBezTo>
                  <a:cubicBezTo>
                    <a:pt x="9033" y="7884"/>
                    <a:pt x="9033" y="7884"/>
                    <a:pt x="8836" y="7884"/>
                  </a:cubicBezTo>
                  <a:cubicBezTo>
                    <a:pt x="8836" y="7884"/>
                    <a:pt x="8836" y="7884"/>
                    <a:pt x="8836" y="7884"/>
                  </a:cubicBezTo>
                  <a:cubicBezTo>
                    <a:pt x="8836" y="7668"/>
                    <a:pt x="8836" y="7668"/>
                    <a:pt x="8836" y="7668"/>
                  </a:cubicBezTo>
                  <a:cubicBezTo>
                    <a:pt x="8836" y="7668"/>
                    <a:pt x="8836" y="7668"/>
                    <a:pt x="8836" y="7668"/>
                  </a:cubicBezTo>
                  <a:cubicBezTo>
                    <a:pt x="8836" y="7668"/>
                    <a:pt x="8836" y="7668"/>
                    <a:pt x="8836" y="7560"/>
                  </a:cubicBezTo>
                  <a:cubicBezTo>
                    <a:pt x="8836" y="7560"/>
                    <a:pt x="8836" y="7560"/>
                    <a:pt x="8836" y="7560"/>
                  </a:cubicBezTo>
                  <a:cubicBezTo>
                    <a:pt x="8836" y="7560"/>
                    <a:pt x="8836" y="7560"/>
                    <a:pt x="8836" y="7560"/>
                  </a:cubicBezTo>
                  <a:cubicBezTo>
                    <a:pt x="8444" y="7560"/>
                    <a:pt x="8444" y="7452"/>
                    <a:pt x="8444" y="7452"/>
                  </a:cubicBezTo>
                  <a:cubicBezTo>
                    <a:pt x="8444" y="7452"/>
                    <a:pt x="8444" y="7452"/>
                    <a:pt x="8444" y="7452"/>
                  </a:cubicBezTo>
                  <a:cubicBezTo>
                    <a:pt x="8444" y="7236"/>
                    <a:pt x="8444" y="7236"/>
                    <a:pt x="8444" y="7236"/>
                  </a:cubicBezTo>
                  <a:cubicBezTo>
                    <a:pt x="8444" y="7236"/>
                    <a:pt x="8051" y="7452"/>
                    <a:pt x="8247" y="7236"/>
                  </a:cubicBezTo>
                  <a:cubicBezTo>
                    <a:pt x="8051" y="7236"/>
                    <a:pt x="8247" y="7128"/>
                    <a:pt x="8444" y="7128"/>
                  </a:cubicBezTo>
                  <a:cubicBezTo>
                    <a:pt x="8247" y="7128"/>
                    <a:pt x="8247" y="6696"/>
                    <a:pt x="8051" y="6696"/>
                  </a:cubicBezTo>
                  <a:cubicBezTo>
                    <a:pt x="8051" y="6696"/>
                    <a:pt x="8051" y="6696"/>
                    <a:pt x="8051" y="6696"/>
                  </a:cubicBezTo>
                  <a:cubicBezTo>
                    <a:pt x="8051" y="6588"/>
                    <a:pt x="8051" y="6264"/>
                    <a:pt x="7265" y="6264"/>
                  </a:cubicBezTo>
                  <a:cubicBezTo>
                    <a:pt x="7265" y="6264"/>
                    <a:pt x="7265" y="6264"/>
                    <a:pt x="7265" y="6264"/>
                  </a:cubicBezTo>
                  <a:cubicBezTo>
                    <a:pt x="7265" y="6264"/>
                    <a:pt x="6873" y="6264"/>
                    <a:pt x="7265" y="6264"/>
                  </a:cubicBezTo>
                  <a:cubicBezTo>
                    <a:pt x="7265" y="6264"/>
                    <a:pt x="7265" y="6264"/>
                    <a:pt x="7462" y="6264"/>
                  </a:cubicBezTo>
                  <a:cubicBezTo>
                    <a:pt x="7462" y="6156"/>
                    <a:pt x="7265" y="6048"/>
                    <a:pt x="7265" y="6048"/>
                  </a:cubicBezTo>
                  <a:cubicBezTo>
                    <a:pt x="7265" y="6048"/>
                    <a:pt x="7265" y="6048"/>
                    <a:pt x="7265" y="6048"/>
                  </a:cubicBezTo>
                  <a:cubicBezTo>
                    <a:pt x="6873" y="6048"/>
                    <a:pt x="6873" y="6048"/>
                    <a:pt x="6873" y="5832"/>
                  </a:cubicBezTo>
                  <a:cubicBezTo>
                    <a:pt x="6873" y="5832"/>
                    <a:pt x="6873" y="5832"/>
                    <a:pt x="6873" y="5832"/>
                  </a:cubicBezTo>
                  <a:cubicBezTo>
                    <a:pt x="6873" y="5832"/>
                    <a:pt x="6873" y="5832"/>
                    <a:pt x="6873" y="5832"/>
                  </a:cubicBezTo>
                  <a:cubicBezTo>
                    <a:pt x="6873" y="5832"/>
                    <a:pt x="7265" y="5724"/>
                    <a:pt x="6873" y="5724"/>
                  </a:cubicBezTo>
                  <a:cubicBezTo>
                    <a:pt x="6873" y="5724"/>
                    <a:pt x="6873" y="5724"/>
                    <a:pt x="6873" y="5724"/>
                  </a:cubicBezTo>
                  <a:cubicBezTo>
                    <a:pt x="6873" y="5724"/>
                    <a:pt x="6873" y="5616"/>
                    <a:pt x="6676" y="5616"/>
                  </a:cubicBezTo>
                  <a:cubicBezTo>
                    <a:pt x="6676" y="5616"/>
                    <a:pt x="6676" y="5616"/>
                    <a:pt x="6676" y="5616"/>
                  </a:cubicBezTo>
                  <a:cubicBezTo>
                    <a:pt x="6676" y="5292"/>
                    <a:pt x="6676" y="5292"/>
                    <a:pt x="6676" y="5292"/>
                  </a:cubicBezTo>
                  <a:cubicBezTo>
                    <a:pt x="6480" y="5292"/>
                    <a:pt x="6480" y="5292"/>
                    <a:pt x="6480" y="5292"/>
                  </a:cubicBezTo>
                  <a:cubicBezTo>
                    <a:pt x="6480" y="5076"/>
                    <a:pt x="6284" y="4752"/>
                    <a:pt x="6284" y="4644"/>
                  </a:cubicBezTo>
                  <a:cubicBezTo>
                    <a:pt x="5891" y="4644"/>
                    <a:pt x="5891" y="4644"/>
                    <a:pt x="5891" y="4644"/>
                  </a:cubicBezTo>
                  <a:cubicBezTo>
                    <a:pt x="5891" y="4644"/>
                    <a:pt x="6284" y="4644"/>
                    <a:pt x="5891" y="4644"/>
                  </a:cubicBezTo>
                  <a:cubicBezTo>
                    <a:pt x="5891" y="4644"/>
                    <a:pt x="5891" y="4644"/>
                    <a:pt x="5695" y="4644"/>
                  </a:cubicBezTo>
                  <a:cubicBezTo>
                    <a:pt x="5891" y="4428"/>
                    <a:pt x="5891" y="4428"/>
                    <a:pt x="5891" y="4428"/>
                  </a:cubicBezTo>
                  <a:cubicBezTo>
                    <a:pt x="5891" y="4428"/>
                    <a:pt x="5695" y="4428"/>
                    <a:pt x="5891" y="4428"/>
                  </a:cubicBezTo>
                  <a:cubicBezTo>
                    <a:pt x="5891" y="4428"/>
                    <a:pt x="5695" y="4320"/>
                    <a:pt x="5891" y="4320"/>
                  </a:cubicBezTo>
                  <a:cubicBezTo>
                    <a:pt x="5695" y="4320"/>
                    <a:pt x="5695" y="4320"/>
                    <a:pt x="5695" y="4428"/>
                  </a:cubicBezTo>
                  <a:cubicBezTo>
                    <a:pt x="5695" y="4320"/>
                    <a:pt x="5695" y="4320"/>
                    <a:pt x="5695" y="4320"/>
                  </a:cubicBezTo>
                  <a:cubicBezTo>
                    <a:pt x="5498" y="4320"/>
                    <a:pt x="5498" y="4644"/>
                    <a:pt x="4909" y="4644"/>
                  </a:cubicBezTo>
                  <a:cubicBezTo>
                    <a:pt x="4909" y="4428"/>
                    <a:pt x="4909" y="4428"/>
                    <a:pt x="4909" y="4428"/>
                  </a:cubicBezTo>
                  <a:cubicBezTo>
                    <a:pt x="4713" y="4644"/>
                    <a:pt x="4909" y="4752"/>
                    <a:pt x="4713" y="4644"/>
                  </a:cubicBezTo>
                  <a:cubicBezTo>
                    <a:pt x="4909" y="4428"/>
                    <a:pt x="4909" y="4428"/>
                    <a:pt x="4909" y="4428"/>
                  </a:cubicBezTo>
                  <a:cubicBezTo>
                    <a:pt x="4909" y="4320"/>
                    <a:pt x="5695" y="4320"/>
                    <a:pt x="5498" y="4212"/>
                  </a:cubicBezTo>
                  <a:cubicBezTo>
                    <a:pt x="5498" y="4320"/>
                    <a:pt x="5498" y="4320"/>
                    <a:pt x="5498" y="4320"/>
                  </a:cubicBezTo>
                  <a:cubicBezTo>
                    <a:pt x="4909" y="4320"/>
                    <a:pt x="5498" y="4212"/>
                    <a:pt x="5498" y="4212"/>
                  </a:cubicBezTo>
                  <a:cubicBezTo>
                    <a:pt x="5498" y="4212"/>
                    <a:pt x="5498" y="4212"/>
                    <a:pt x="5498" y="3888"/>
                  </a:cubicBezTo>
                  <a:cubicBezTo>
                    <a:pt x="5498" y="3888"/>
                    <a:pt x="5498" y="4212"/>
                    <a:pt x="5498" y="3888"/>
                  </a:cubicBezTo>
                  <a:cubicBezTo>
                    <a:pt x="5498" y="3888"/>
                    <a:pt x="5498" y="3780"/>
                    <a:pt x="5498" y="3888"/>
                  </a:cubicBezTo>
                  <a:cubicBezTo>
                    <a:pt x="5695" y="3780"/>
                    <a:pt x="5498" y="3780"/>
                    <a:pt x="5498" y="3780"/>
                  </a:cubicBezTo>
                  <a:cubicBezTo>
                    <a:pt x="4909" y="3888"/>
                    <a:pt x="4909" y="3888"/>
                    <a:pt x="4909" y="3888"/>
                  </a:cubicBezTo>
                  <a:cubicBezTo>
                    <a:pt x="4909" y="3780"/>
                    <a:pt x="4909" y="3780"/>
                    <a:pt x="5498" y="3672"/>
                  </a:cubicBezTo>
                  <a:cubicBezTo>
                    <a:pt x="5498" y="3672"/>
                    <a:pt x="4909" y="3672"/>
                    <a:pt x="4909" y="3780"/>
                  </a:cubicBezTo>
                  <a:cubicBezTo>
                    <a:pt x="4909" y="3780"/>
                    <a:pt x="5498" y="3672"/>
                    <a:pt x="4909" y="3672"/>
                  </a:cubicBezTo>
                  <a:cubicBezTo>
                    <a:pt x="4909" y="3672"/>
                    <a:pt x="4909" y="3672"/>
                    <a:pt x="4909" y="3672"/>
                  </a:cubicBezTo>
                  <a:cubicBezTo>
                    <a:pt x="4909" y="3672"/>
                    <a:pt x="4909" y="3672"/>
                    <a:pt x="4713" y="3672"/>
                  </a:cubicBezTo>
                  <a:cubicBezTo>
                    <a:pt x="4713" y="3456"/>
                    <a:pt x="4909" y="3348"/>
                    <a:pt x="4713" y="3456"/>
                  </a:cubicBezTo>
                  <a:cubicBezTo>
                    <a:pt x="4713" y="3456"/>
                    <a:pt x="4320" y="3348"/>
                    <a:pt x="4713" y="3348"/>
                  </a:cubicBezTo>
                  <a:cubicBezTo>
                    <a:pt x="4909" y="3348"/>
                    <a:pt x="4713" y="3456"/>
                    <a:pt x="4909" y="3348"/>
                  </a:cubicBezTo>
                  <a:cubicBezTo>
                    <a:pt x="4713" y="3456"/>
                    <a:pt x="4909" y="3348"/>
                    <a:pt x="4909" y="3240"/>
                  </a:cubicBezTo>
                  <a:cubicBezTo>
                    <a:pt x="4713" y="3348"/>
                    <a:pt x="4713" y="3348"/>
                    <a:pt x="4713" y="3348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240"/>
                    <a:pt x="4713" y="3240"/>
                    <a:pt x="4713" y="3240"/>
                  </a:cubicBezTo>
                  <a:cubicBezTo>
                    <a:pt x="4713" y="3024"/>
                    <a:pt x="4320" y="3240"/>
                    <a:pt x="4320" y="3024"/>
                  </a:cubicBezTo>
                  <a:cubicBezTo>
                    <a:pt x="4320" y="3240"/>
                    <a:pt x="4320" y="3240"/>
                    <a:pt x="4320" y="3240"/>
                  </a:cubicBezTo>
                  <a:cubicBezTo>
                    <a:pt x="4320" y="3240"/>
                    <a:pt x="4320" y="3240"/>
                    <a:pt x="4320" y="3240"/>
                  </a:cubicBezTo>
                  <a:cubicBezTo>
                    <a:pt x="4713" y="3024"/>
                    <a:pt x="4713" y="3024"/>
                    <a:pt x="4713" y="3024"/>
                  </a:cubicBezTo>
                  <a:cubicBezTo>
                    <a:pt x="4713" y="2916"/>
                    <a:pt x="4320" y="3024"/>
                    <a:pt x="4320" y="2916"/>
                  </a:cubicBezTo>
                  <a:cubicBezTo>
                    <a:pt x="4320" y="3024"/>
                    <a:pt x="4320" y="3024"/>
                    <a:pt x="4320" y="3024"/>
                  </a:cubicBezTo>
                  <a:cubicBezTo>
                    <a:pt x="4124" y="3024"/>
                    <a:pt x="4124" y="3024"/>
                    <a:pt x="4124" y="3024"/>
                  </a:cubicBezTo>
                  <a:cubicBezTo>
                    <a:pt x="4124" y="2916"/>
                    <a:pt x="4320" y="2916"/>
                    <a:pt x="4320" y="2916"/>
                  </a:cubicBezTo>
                  <a:cubicBezTo>
                    <a:pt x="4124" y="2916"/>
                    <a:pt x="4124" y="2916"/>
                    <a:pt x="4124" y="2916"/>
                  </a:cubicBezTo>
                  <a:cubicBezTo>
                    <a:pt x="4124" y="2808"/>
                    <a:pt x="4320" y="2916"/>
                    <a:pt x="4320" y="2808"/>
                  </a:cubicBezTo>
                  <a:cubicBezTo>
                    <a:pt x="4124" y="2808"/>
                    <a:pt x="4124" y="2808"/>
                    <a:pt x="3927" y="2808"/>
                  </a:cubicBezTo>
                  <a:cubicBezTo>
                    <a:pt x="3927" y="2916"/>
                    <a:pt x="3927" y="2916"/>
                    <a:pt x="3927" y="2916"/>
                  </a:cubicBezTo>
                  <a:cubicBezTo>
                    <a:pt x="3731" y="2808"/>
                    <a:pt x="3731" y="2808"/>
                    <a:pt x="3731" y="2808"/>
                  </a:cubicBezTo>
                  <a:cubicBezTo>
                    <a:pt x="3731" y="2916"/>
                    <a:pt x="3731" y="2916"/>
                    <a:pt x="3338" y="2916"/>
                  </a:cubicBezTo>
                  <a:cubicBezTo>
                    <a:pt x="3338" y="2916"/>
                    <a:pt x="3338" y="2916"/>
                    <a:pt x="3338" y="2808"/>
                  </a:cubicBezTo>
                  <a:cubicBezTo>
                    <a:pt x="3927" y="2808"/>
                    <a:pt x="3731" y="2484"/>
                    <a:pt x="3927" y="2484"/>
                  </a:cubicBezTo>
                  <a:cubicBezTo>
                    <a:pt x="3927" y="2376"/>
                    <a:pt x="3338" y="2484"/>
                    <a:pt x="3731" y="2376"/>
                  </a:cubicBezTo>
                  <a:cubicBezTo>
                    <a:pt x="3731" y="2376"/>
                    <a:pt x="3927" y="2268"/>
                    <a:pt x="3927" y="2376"/>
                  </a:cubicBezTo>
                  <a:cubicBezTo>
                    <a:pt x="3731" y="2268"/>
                    <a:pt x="3927" y="2268"/>
                    <a:pt x="3927" y="2268"/>
                  </a:cubicBezTo>
                  <a:cubicBezTo>
                    <a:pt x="3927" y="2268"/>
                    <a:pt x="3731" y="2268"/>
                    <a:pt x="3338" y="2376"/>
                  </a:cubicBezTo>
                  <a:cubicBezTo>
                    <a:pt x="3731" y="2268"/>
                    <a:pt x="3731" y="2376"/>
                    <a:pt x="3731" y="2376"/>
                  </a:cubicBezTo>
                  <a:cubicBezTo>
                    <a:pt x="3338" y="2376"/>
                    <a:pt x="3338" y="2376"/>
                    <a:pt x="3338" y="2376"/>
                  </a:cubicBezTo>
                  <a:cubicBezTo>
                    <a:pt x="3338" y="2376"/>
                    <a:pt x="3142" y="2268"/>
                    <a:pt x="3338" y="2268"/>
                  </a:cubicBezTo>
                  <a:cubicBezTo>
                    <a:pt x="3338" y="2268"/>
                    <a:pt x="3338" y="2376"/>
                    <a:pt x="3338" y="2268"/>
                  </a:cubicBezTo>
                  <a:cubicBezTo>
                    <a:pt x="3338" y="2052"/>
                    <a:pt x="3142" y="2268"/>
                    <a:pt x="3338" y="2052"/>
                  </a:cubicBezTo>
                  <a:cubicBezTo>
                    <a:pt x="3731" y="2052"/>
                    <a:pt x="3731" y="2052"/>
                    <a:pt x="3731" y="2052"/>
                  </a:cubicBezTo>
                  <a:cubicBezTo>
                    <a:pt x="3731" y="1944"/>
                    <a:pt x="3731" y="1944"/>
                    <a:pt x="3731" y="1944"/>
                  </a:cubicBezTo>
                  <a:cubicBezTo>
                    <a:pt x="3731" y="2052"/>
                    <a:pt x="3731" y="2052"/>
                    <a:pt x="3731" y="2052"/>
                  </a:cubicBezTo>
                  <a:cubicBezTo>
                    <a:pt x="3338" y="1944"/>
                    <a:pt x="3927" y="1944"/>
                    <a:pt x="3731" y="1944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3731" y="1944"/>
                    <a:pt x="3338" y="2052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3338" y="1944"/>
                    <a:pt x="3338" y="1944"/>
                  </a:cubicBezTo>
                  <a:cubicBezTo>
                    <a:pt x="3338" y="1944"/>
                    <a:pt x="2945" y="2052"/>
                    <a:pt x="3142" y="1944"/>
                  </a:cubicBezTo>
                  <a:cubicBezTo>
                    <a:pt x="3142" y="1836"/>
                    <a:pt x="3142" y="1836"/>
                    <a:pt x="3142" y="1836"/>
                  </a:cubicBezTo>
                  <a:cubicBezTo>
                    <a:pt x="3142" y="1728"/>
                    <a:pt x="3142" y="1728"/>
                    <a:pt x="3142" y="1728"/>
                  </a:cubicBezTo>
                  <a:cubicBezTo>
                    <a:pt x="2945" y="1728"/>
                    <a:pt x="3142" y="1512"/>
                    <a:pt x="2945" y="1728"/>
                  </a:cubicBezTo>
                  <a:cubicBezTo>
                    <a:pt x="3142" y="1728"/>
                    <a:pt x="3142" y="1836"/>
                    <a:pt x="3142" y="1836"/>
                  </a:cubicBezTo>
                  <a:cubicBezTo>
                    <a:pt x="2945" y="1944"/>
                    <a:pt x="3142" y="1944"/>
                    <a:pt x="2945" y="1944"/>
                  </a:cubicBezTo>
                  <a:cubicBezTo>
                    <a:pt x="2945" y="1944"/>
                    <a:pt x="2553" y="1944"/>
                    <a:pt x="2553" y="2052"/>
                  </a:cubicBezTo>
                  <a:cubicBezTo>
                    <a:pt x="2160" y="1944"/>
                    <a:pt x="2553" y="1944"/>
                    <a:pt x="2553" y="1944"/>
                  </a:cubicBezTo>
                  <a:cubicBezTo>
                    <a:pt x="2553" y="1944"/>
                    <a:pt x="2553" y="1944"/>
                    <a:pt x="2945" y="1944"/>
                  </a:cubicBezTo>
                  <a:cubicBezTo>
                    <a:pt x="2553" y="1836"/>
                    <a:pt x="2553" y="1728"/>
                    <a:pt x="2945" y="1728"/>
                  </a:cubicBezTo>
                  <a:cubicBezTo>
                    <a:pt x="2553" y="1728"/>
                    <a:pt x="2553" y="1728"/>
                    <a:pt x="2553" y="1728"/>
                  </a:cubicBezTo>
                  <a:cubicBezTo>
                    <a:pt x="2553" y="1728"/>
                    <a:pt x="2160" y="1512"/>
                    <a:pt x="2160" y="1404"/>
                  </a:cubicBezTo>
                  <a:cubicBezTo>
                    <a:pt x="2553" y="1404"/>
                    <a:pt x="1767" y="1296"/>
                    <a:pt x="2160" y="1296"/>
                  </a:cubicBezTo>
                  <a:cubicBezTo>
                    <a:pt x="2553" y="1404"/>
                    <a:pt x="2553" y="1404"/>
                    <a:pt x="2945" y="1296"/>
                  </a:cubicBezTo>
                  <a:cubicBezTo>
                    <a:pt x="2553" y="1296"/>
                    <a:pt x="2553" y="1296"/>
                    <a:pt x="2553" y="1296"/>
                  </a:cubicBezTo>
                  <a:cubicBezTo>
                    <a:pt x="2553" y="1296"/>
                    <a:pt x="2160" y="1296"/>
                    <a:pt x="2553" y="1296"/>
                  </a:cubicBezTo>
                  <a:cubicBezTo>
                    <a:pt x="2553" y="1296"/>
                    <a:pt x="2160" y="1296"/>
                    <a:pt x="1767" y="1404"/>
                  </a:cubicBezTo>
                  <a:cubicBezTo>
                    <a:pt x="1767" y="1296"/>
                    <a:pt x="1767" y="1404"/>
                    <a:pt x="1571" y="1404"/>
                  </a:cubicBezTo>
                  <a:cubicBezTo>
                    <a:pt x="1571" y="1296"/>
                    <a:pt x="1571" y="972"/>
                    <a:pt x="1571" y="972"/>
                  </a:cubicBezTo>
                  <a:cubicBezTo>
                    <a:pt x="1375" y="864"/>
                    <a:pt x="1375" y="648"/>
                    <a:pt x="1375" y="648"/>
                  </a:cubicBezTo>
                  <a:cubicBezTo>
                    <a:pt x="1375" y="540"/>
                    <a:pt x="1178" y="648"/>
                    <a:pt x="1178" y="648"/>
                  </a:cubicBezTo>
                  <a:cubicBezTo>
                    <a:pt x="785" y="540"/>
                    <a:pt x="1375" y="648"/>
                    <a:pt x="1178" y="540"/>
                  </a:cubicBezTo>
                  <a:cubicBezTo>
                    <a:pt x="1178" y="540"/>
                    <a:pt x="1178" y="540"/>
                    <a:pt x="1178" y="540"/>
                  </a:cubicBezTo>
                  <a:cubicBezTo>
                    <a:pt x="1178" y="540"/>
                    <a:pt x="785" y="540"/>
                    <a:pt x="1178" y="432"/>
                  </a:cubicBezTo>
                  <a:cubicBezTo>
                    <a:pt x="785" y="432"/>
                    <a:pt x="785" y="432"/>
                    <a:pt x="785" y="432"/>
                  </a:cubicBezTo>
                  <a:cubicBezTo>
                    <a:pt x="785" y="432"/>
                    <a:pt x="785" y="432"/>
                    <a:pt x="785" y="432"/>
                  </a:cubicBezTo>
                  <a:cubicBezTo>
                    <a:pt x="589" y="432"/>
                    <a:pt x="589" y="432"/>
                    <a:pt x="589" y="432"/>
                  </a:cubicBezTo>
                  <a:cubicBezTo>
                    <a:pt x="589" y="432"/>
                    <a:pt x="589" y="432"/>
                    <a:pt x="589" y="324"/>
                  </a:cubicBezTo>
                  <a:cubicBezTo>
                    <a:pt x="785" y="324"/>
                    <a:pt x="785" y="324"/>
                    <a:pt x="785" y="324"/>
                  </a:cubicBezTo>
                  <a:cubicBezTo>
                    <a:pt x="785" y="108"/>
                    <a:pt x="589" y="108"/>
                    <a:pt x="589" y="108"/>
                  </a:cubicBezTo>
                  <a:cubicBezTo>
                    <a:pt x="393" y="108"/>
                    <a:pt x="393" y="108"/>
                    <a:pt x="393" y="108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393" y="108"/>
                    <a:pt x="0" y="0"/>
                    <a:pt x="393" y="0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24"/>
                    <a:pt x="0" y="108"/>
                    <a:pt x="393" y="108"/>
                  </a:cubicBezTo>
                  <a:cubicBezTo>
                    <a:pt x="393" y="108"/>
                    <a:pt x="589" y="324"/>
                    <a:pt x="393" y="324"/>
                  </a:cubicBezTo>
                  <a:cubicBezTo>
                    <a:pt x="393" y="324"/>
                    <a:pt x="393" y="324"/>
                    <a:pt x="393" y="108"/>
                  </a:cubicBezTo>
                  <a:cubicBezTo>
                    <a:pt x="393" y="324"/>
                    <a:pt x="393" y="324"/>
                    <a:pt x="0" y="324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393" y="432"/>
                    <a:pt x="393" y="432"/>
                    <a:pt x="393" y="432"/>
                  </a:cubicBezTo>
                  <a:cubicBezTo>
                    <a:pt x="0" y="432"/>
                    <a:pt x="0" y="540"/>
                    <a:pt x="393" y="540"/>
                  </a:cubicBezTo>
                  <a:cubicBezTo>
                    <a:pt x="589" y="540"/>
                    <a:pt x="393" y="648"/>
                    <a:pt x="393" y="864"/>
                  </a:cubicBezTo>
                  <a:cubicBezTo>
                    <a:pt x="589" y="648"/>
                    <a:pt x="589" y="540"/>
                    <a:pt x="589" y="540"/>
                  </a:cubicBezTo>
                  <a:cubicBezTo>
                    <a:pt x="785" y="540"/>
                    <a:pt x="589" y="540"/>
                    <a:pt x="785" y="648"/>
                  </a:cubicBezTo>
                  <a:cubicBezTo>
                    <a:pt x="785" y="648"/>
                    <a:pt x="589" y="648"/>
                    <a:pt x="589" y="864"/>
                  </a:cubicBezTo>
                  <a:cubicBezTo>
                    <a:pt x="589" y="864"/>
                    <a:pt x="589" y="864"/>
                    <a:pt x="589" y="864"/>
                  </a:cubicBezTo>
                  <a:cubicBezTo>
                    <a:pt x="589" y="972"/>
                    <a:pt x="589" y="972"/>
                    <a:pt x="589" y="972"/>
                  </a:cubicBezTo>
                  <a:cubicBezTo>
                    <a:pt x="785" y="1296"/>
                    <a:pt x="785" y="1404"/>
                    <a:pt x="1178" y="1404"/>
                  </a:cubicBezTo>
                  <a:cubicBezTo>
                    <a:pt x="1178" y="1404"/>
                    <a:pt x="1178" y="1404"/>
                    <a:pt x="1178" y="1404"/>
                  </a:cubicBezTo>
                  <a:cubicBezTo>
                    <a:pt x="1178" y="1512"/>
                    <a:pt x="1375" y="1728"/>
                    <a:pt x="1375" y="1728"/>
                  </a:cubicBezTo>
                  <a:cubicBezTo>
                    <a:pt x="1375" y="1836"/>
                    <a:pt x="1375" y="2052"/>
                    <a:pt x="1571" y="2052"/>
                  </a:cubicBezTo>
                  <a:cubicBezTo>
                    <a:pt x="1767" y="2268"/>
                    <a:pt x="1767" y="2484"/>
                    <a:pt x="2160" y="2808"/>
                  </a:cubicBezTo>
                  <a:cubicBezTo>
                    <a:pt x="2553" y="2808"/>
                    <a:pt x="2553" y="2808"/>
                    <a:pt x="2553" y="2808"/>
                  </a:cubicBezTo>
                  <a:cubicBezTo>
                    <a:pt x="2160" y="2808"/>
                    <a:pt x="2553" y="2808"/>
                    <a:pt x="2553" y="2808"/>
                  </a:cubicBezTo>
                  <a:cubicBezTo>
                    <a:pt x="2160" y="2808"/>
                    <a:pt x="2553" y="2916"/>
                    <a:pt x="2160" y="2916"/>
                  </a:cubicBezTo>
                  <a:cubicBezTo>
                    <a:pt x="2553" y="2916"/>
                    <a:pt x="2553" y="3240"/>
                    <a:pt x="2553" y="3348"/>
                  </a:cubicBezTo>
                  <a:cubicBezTo>
                    <a:pt x="2945" y="3240"/>
                    <a:pt x="2945" y="3240"/>
                    <a:pt x="2945" y="3240"/>
                  </a:cubicBezTo>
                  <a:cubicBezTo>
                    <a:pt x="2553" y="3348"/>
                    <a:pt x="2945" y="3456"/>
                    <a:pt x="3142" y="3456"/>
                  </a:cubicBezTo>
                  <a:cubicBezTo>
                    <a:pt x="3142" y="3456"/>
                    <a:pt x="3338" y="3456"/>
                    <a:pt x="3338" y="3672"/>
                  </a:cubicBezTo>
                  <a:cubicBezTo>
                    <a:pt x="3142" y="3672"/>
                    <a:pt x="3142" y="3780"/>
                    <a:pt x="3142" y="3780"/>
                  </a:cubicBezTo>
                  <a:cubicBezTo>
                    <a:pt x="3142" y="3888"/>
                    <a:pt x="3338" y="4212"/>
                    <a:pt x="3731" y="4212"/>
                  </a:cubicBezTo>
                  <a:cubicBezTo>
                    <a:pt x="3731" y="4428"/>
                    <a:pt x="3927" y="4752"/>
                    <a:pt x="4124" y="5076"/>
                  </a:cubicBezTo>
                  <a:cubicBezTo>
                    <a:pt x="4124" y="4860"/>
                    <a:pt x="4124" y="4860"/>
                    <a:pt x="4124" y="4860"/>
                  </a:cubicBezTo>
                  <a:cubicBezTo>
                    <a:pt x="4124" y="5292"/>
                    <a:pt x="4713" y="5616"/>
                    <a:pt x="4713" y="5832"/>
                  </a:cubicBezTo>
                  <a:cubicBezTo>
                    <a:pt x="4909" y="5724"/>
                    <a:pt x="4909" y="5724"/>
                    <a:pt x="4909" y="5724"/>
                  </a:cubicBezTo>
                  <a:cubicBezTo>
                    <a:pt x="5498" y="5832"/>
                    <a:pt x="5498" y="6048"/>
                    <a:pt x="4909" y="6048"/>
                  </a:cubicBezTo>
                  <a:cubicBezTo>
                    <a:pt x="4909" y="6048"/>
                    <a:pt x="4909" y="6156"/>
                    <a:pt x="5498" y="6156"/>
                  </a:cubicBezTo>
                  <a:cubicBezTo>
                    <a:pt x="5498" y="6264"/>
                    <a:pt x="5498" y="6264"/>
                    <a:pt x="5498" y="6264"/>
                  </a:cubicBezTo>
                  <a:cubicBezTo>
                    <a:pt x="5695" y="6480"/>
                    <a:pt x="5695" y="6588"/>
                    <a:pt x="5695" y="6696"/>
                  </a:cubicBezTo>
                  <a:cubicBezTo>
                    <a:pt x="5695" y="6588"/>
                    <a:pt x="5695" y="6588"/>
                    <a:pt x="5695" y="6588"/>
                  </a:cubicBezTo>
                  <a:cubicBezTo>
                    <a:pt x="5891" y="6588"/>
                    <a:pt x="5891" y="6588"/>
                    <a:pt x="5891" y="6588"/>
                  </a:cubicBezTo>
                  <a:cubicBezTo>
                    <a:pt x="5891" y="6696"/>
                    <a:pt x="6284" y="6696"/>
                    <a:pt x="5891" y="6696"/>
                  </a:cubicBezTo>
                  <a:cubicBezTo>
                    <a:pt x="6284" y="7020"/>
                    <a:pt x="5891" y="7236"/>
                    <a:pt x="6480" y="7236"/>
                  </a:cubicBezTo>
                  <a:cubicBezTo>
                    <a:pt x="6284" y="7236"/>
                    <a:pt x="6284" y="7452"/>
                    <a:pt x="6284" y="7452"/>
                  </a:cubicBezTo>
                  <a:cubicBezTo>
                    <a:pt x="6480" y="7560"/>
                    <a:pt x="6676" y="7560"/>
                    <a:pt x="6676" y="7668"/>
                  </a:cubicBezTo>
                  <a:cubicBezTo>
                    <a:pt x="6676" y="7668"/>
                    <a:pt x="6676" y="7668"/>
                    <a:pt x="6676" y="7668"/>
                  </a:cubicBezTo>
                  <a:cubicBezTo>
                    <a:pt x="6676" y="7668"/>
                    <a:pt x="6676" y="7668"/>
                    <a:pt x="6676" y="7884"/>
                  </a:cubicBezTo>
                  <a:cubicBezTo>
                    <a:pt x="6676" y="7992"/>
                    <a:pt x="7265" y="8100"/>
                    <a:pt x="7265" y="8424"/>
                  </a:cubicBezTo>
                  <a:cubicBezTo>
                    <a:pt x="7462" y="8856"/>
                    <a:pt x="8247" y="9072"/>
                    <a:pt x="8444" y="9396"/>
                  </a:cubicBezTo>
                  <a:cubicBezTo>
                    <a:pt x="8444" y="9396"/>
                    <a:pt x="8444" y="9396"/>
                    <a:pt x="8444" y="9396"/>
                  </a:cubicBezTo>
                  <a:cubicBezTo>
                    <a:pt x="8444" y="9504"/>
                    <a:pt x="9033" y="9504"/>
                    <a:pt x="8836" y="9720"/>
                  </a:cubicBezTo>
                  <a:cubicBezTo>
                    <a:pt x="8836" y="9720"/>
                    <a:pt x="8836" y="9936"/>
                    <a:pt x="9033" y="9936"/>
                  </a:cubicBezTo>
                  <a:cubicBezTo>
                    <a:pt x="8836" y="9936"/>
                    <a:pt x="9229" y="10044"/>
                    <a:pt x="9229" y="10260"/>
                  </a:cubicBezTo>
                  <a:cubicBezTo>
                    <a:pt x="9229" y="10260"/>
                    <a:pt x="9229" y="10260"/>
                    <a:pt x="9229" y="10260"/>
                  </a:cubicBezTo>
                  <a:cubicBezTo>
                    <a:pt x="9622" y="10260"/>
                    <a:pt x="9229" y="10368"/>
                    <a:pt x="9622" y="10476"/>
                  </a:cubicBezTo>
                  <a:cubicBezTo>
                    <a:pt x="9622" y="10476"/>
                    <a:pt x="9622" y="10476"/>
                    <a:pt x="9622" y="10476"/>
                  </a:cubicBezTo>
                  <a:cubicBezTo>
                    <a:pt x="9818" y="10476"/>
                    <a:pt x="9622" y="10692"/>
                    <a:pt x="9818" y="10476"/>
                  </a:cubicBezTo>
                  <a:cubicBezTo>
                    <a:pt x="9818" y="10692"/>
                    <a:pt x="9818" y="10692"/>
                    <a:pt x="9818" y="10692"/>
                  </a:cubicBezTo>
                  <a:cubicBezTo>
                    <a:pt x="10015" y="10800"/>
                    <a:pt x="10211" y="11340"/>
                    <a:pt x="10211" y="11664"/>
                  </a:cubicBezTo>
                  <a:cubicBezTo>
                    <a:pt x="10996" y="11772"/>
                    <a:pt x="10996" y="11448"/>
                    <a:pt x="10996" y="11772"/>
                  </a:cubicBezTo>
                  <a:cubicBezTo>
                    <a:pt x="10996" y="11772"/>
                    <a:pt x="10996" y="11772"/>
                    <a:pt x="10996" y="11772"/>
                  </a:cubicBezTo>
                  <a:cubicBezTo>
                    <a:pt x="11389" y="11772"/>
                    <a:pt x="11389" y="11772"/>
                    <a:pt x="11389" y="11772"/>
                  </a:cubicBezTo>
                  <a:cubicBezTo>
                    <a:pt x="10996" y="11880"/>
                    <a:pt x="11389" y="11880"/>
                    <a:pt x="10996" y="11880"/>
                  </a:cubicBezTo>
                  <a:cubicBezTo>
                    <a:pt x="11389" y="12096"/>
                    <a:pt x="11585" y="11880"/>
                    <a:pt x="11585" y="12096"/>
                  </a:cubicBezTo>
                  <a:cubicBezTo>
                    <a:pt x="11585" y="12096"/>
                    <a:pt x="11585" y="12096"/>
                    <a:pt x="11585" y="12096"/>
                  </a:cubicBezTo>
                  <a:cubicBezTo>
                    <a:pt x="11585" y="12204"/>
                    <a:pt x="11782" y="12312"/>
                    <a:pt x="11585" y="12528"/>
                  </a:cubicBezTo>
                  <a:cubicBezTo>
                    <a:pt x="12175" y="13284"/>
                    <a:pt x="12567" y="13932"/>
                    <a:pt x="13353" y="14688"/>
                  </a:cubicBezTo>
                  <a:cubicBezTo>
                    <a:pt x="14138" y="15336"/>
                    <a:pt x="14727" y="15984"/>
                    <a:pt x="15316" y="16524"/>
                  </a:cubicBezTo>
                  <a:cubicBezTo>
                    <a:pt x="15709" y="16740"/>
                    <a:pt x="15709" y="16740"/>
                    <a:pt x="15709" y="16848"/>
                  </a:cubicBezTo>
                  <a:cubicBezTo>
                    <a:pt x="15709" y="16848"/>
                    <a:pt x="15709" y="16848"/>
                    <a:pt x="16102" y="16848"/>
                  </a:cubicBezTo>
                  <a:cubicBezTo>
                    <a:pt x="15709" y="16848"/>
                    <a:pt x="16102" y="17064"/>
                    <a:pt x="15709" y="17064"/>
                  </a:cubicBezTo>
                  <a:cubicBezTo>
                    <a:pt x="16102" y="17388"/>
                    <a:pt x="16495" y="17496"/>
                    <a:pt x="16691" y="17820"/>
                  </a:cubicBezTo>
                  <a:cubicBezTo>
                    <a:pt x="16691" y="17712"/>
                    <a:pt x="16691" y="17712"/>
                    <a:pt x="16691" y="17712"/>
                  </a:cubicBezTo>
                  <a:cubicBezTo>
                    <a:pt x="16691" y="17820"/>
                    <a:pt x="16691" y="17820"/>
                    <a:pt x="16691" y="17820"/>
                  </a:cubicBezTo>
                  <a:cubicBezTo>
                    <a:pt x="16691" y="17820"/>
                    <a:pt x="16691" y="17820"/>
                    <a:pt x="16691" y="17820"/>
                  </a:cubicBezTo>
                  <a:cubicBezTo>
                    <a:pt x="16691" y="17820"/>
                    <a:pt x="16691" y="17928"/>
                    <a:pt x="16691" y="17820"/>
                  </a:cubicBezTo>
                  <a:cubicBezTo>
                    <a:pt x="16887" y="18684"/>
                    <a:pt x="17869" y="19116"/>
                    <a:pt x="18655" y="19656"/>
                  </a:cubicBezTo>
                  <a:cubicBezTo>
                    <a:pt x="19047" y="19872"/>
                    <a:pt x="19047" y="20088"/>
                    <a:pt x="19244" y="20304"/>
                  </a:cubicBezTo>
                  <a:cubicBezTo>
                    <a:pt x="20029" y="20628"/>
                    <a:pt x="20618" y="20952"/>
                    <a:pt x="20815" y="21600"/>
                  </a:cubicBezTo>
                  <a:cubicBezTo>
                    <a:pt x="20815" y="21600"/>
                    <a:pt x="21011" y="21492"/>
                    <a:pt x="21011" y="21060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7" name="شكل حر 151"/>
            <p:cNvSpPr/>
            <p:nvPr/>
          </p:nvSpPr>
          <p:spPr>
            <a:xfrm flipH="1">
              <a:off x="353235" y="4236496"/>
              <a:ext cx="322287" cy="59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21207" y="21170"/>
                  </a:moveTo>
                  <a:cubicBezTo>
                    <a:pt x="21600" y="20740"/>
                    <a:pt x="20815" y="20525"/>
                    <a:pt x="20815" y="20203"/>
                  </a:cubicBezTo>
                  <a:cubicBezTo>
                    <a:pt x="20815" y="19988"/>
                    <a:pt x="20422" y="20203"/>
                    <a:pt x="20422" y="19988"/>
                  </a:cubicBezTo>
                  <a:cubicBezTo>
                    <a:pt x="20422" y="19773"/>
                    <a:pt x="20029" y="19451"/>
                    <a:pt x="19440" y="19128"/>
                  </a:cubicBezTo>
                  <a:cubicBezTo>
                    <a:pt x="19440" y="19128"/>
                    <a:pt x="19440" y="19128"/>
                    <a:pt x="19440" y="19128"/>
                  </a:cubicBezTo>
                  <a:cubicBezTo>
                    <a:pt x="19047" y="19128"/>
                    <a:pt x="19440" y="19021"/>
                    <a:pt x="19047" y="19021"/>
                  </a:cubicBezTo>
                  <a:cubicBezTo>
                    <a:pt x="19047" y="19021"/>
                    <a:pt x="19047" y="19021"/>
                    <a:pt x="19047" y="19021"/>
                  </a:cubicBezTo>
                  <a:cubicBezTo>
                    <a:pt x="19047" y="18913"/>
                    <a:pt x="19047" y="18913"/>
                    <a:pt x="19047" y="18913"/>
                  </a:cubicBezTo>
                  <a:cubicBezTo>
                    <a:pt x="18655" y="18913"/>
                    <a:pt x="18655" y="18913"/>
                    <a:pt x="18655" y="18913"/>
                  </a:cubicBezTo>
                  <a:cubicBezTo>
                    <a:pt x="18655" y="18591"/>
                    <a:pt x="18655" y="18591"/>
                    <a:pt x="18655" y="18591"/>
                  </a:cubicBezTo>
                  <a:cubicBezTo>
                    <a:pt x="19047" y="18484"/>
                    <a:pt x="18458" y="18484"/>
                    <a:pt x="18655" y="18161"/>
                  </a:cubicBezTo>
                  <a:cubicBezTo>
                    <a:pt x="18458" y="18376"/>
                    <a:pt x="18458" y="18376"/>
                    <a:pt x="18458" y="18376"/>
                  </a:cubicBezTo>
                  <a:cubicBezTo>
                    <a:pt x="18458" y="18054"/>
                    <a:pt x="18262" y="17731"/>
                    <a:pt x="17869" y="17516"/>
                  </a:cubicBezTo>
                  <a:cubicBezTo>
                    <a:pt x="17869" y="17624"/>
                    <a:pt x="17869" y="17624"/>
                    <a:pt x="17869" y="17624"/>
                  </a:cubicBezTo>
                  <a:cubicBezTo>
                    <a:pt x="17869" y="17516"/>
                    <a:pt x="17869" y="17516"/>
                    <a:pt x="17869" y="17194"/>
                  </a:cubicBezTo>
                  <a:cubicBezTo>
                    <a:pt x="17673" y="17194"/>
                    <a:pt x="17869" y="17087"/>
                    <a:pt x="17673" y="17087"/>
                  </a:cubicBezTo>
                  <a:cubicBezTo>
                    <a:pt x="17673" y="17087"/>
                    <a:pt x="17673" y="17087"/>
                    <a:pt x="17673" y="17087"/>
                  </a:cubicBezTo>
                  <a:cubicBezTo>
                    <a:pt x="17869" y="16979"/>
                    <a:pt x="17673" y="16979"/>
                    <a:pt x="17673" y="16979"/>
                  </a:cubicBezTo>
                  <a:cubicBezTo>
                    <a:pt x="17673" y="16979"/>
                    <a:pt x="17673" y="16979"/>
                    <a:pt x="17673" y="16979"/>
                  </a:cubicBezTo>
                  <a:cubicBezTo>
                    <a:pt x="17673" y="16764"/>
                    <a:pt x="17476" y="16764"/>
                    <a:pt x="17476" y="16764"/>
                  </a:cubicBezTo>
                  <a:cubicBezTo>
                    <a:pt x="17476" y="16764"/>
                    <a:pt x="17476" y="16764"/>
                    <a:pt x="17476" y="16764"/>
                  </a:cubicBezTo>
                  <a:cubicBezTo>
                    <a:pt x="17476" y="16657"/>
                    <a:pt x="17476" y="16657"/>
                    <a:pt x="17476" y="16657"/>
                  </a:cubicBezTo>
                  <a:cubicBezTo>
                    <a:pt x="17476" y="16657"/>
                    <a:pt x="17476" y="16657"/>
                    <a:pt x="17476" y="16657"/>
                  </a:cubicBezTo>
                  <a:cubicBezTo>
                    <a:pt x="17476" y="16549"/>
                    <a:pt x="17084" y="16549"/>
                    <a:pt x="17476" y="16549"/>
                  </a:cubicBezTo>
                  <a:cubicBezTo>
                    <a:pt x="17084" y="16549"/>
                    <a:pt x="17476" y="16657"/>
                    <a:pt x="17084" y="16657"/>
                  </a:cubicBezTo>
                  <a:cubicBezTo>
                    <a:pt x="16887" y="16227"/>
                    <a:pt x="16298" y="15797"/>
                    <a:pt x="16102" y="15582"/>
                  </a:cubicBezTo>
                  <a:cubicBezTo>
                    <a:pt x="15905" y="15582"/>
                    <a:pt x="15905" y="15582"/>
                    <a:pt x="15905" y="15582"/>
                  </a:cubicBezTo>
                  <a:cubicBezTo>
                    <a:pt x="15905" y="15367"/>
                    <a:pt x="15709" y="15367"/>
                    <a:pt x="15905" y="15260"/>
                  </a:cubicBezTo>
                  <a:cubicBezTo>
                    <a:pt x="15709" y="15260"/>
                    <a:pt x="15709" y="15260"/>
                    <a:pt x="15709" y="15260"/>
                  </a:cubicBezTo>
                  <a:cubicBezTo>
                    <a:pt x="15709" y="15260"/>
                    <a:pt x="15905" y="15260"/>
                    <a:pt x="15709" y="15152"/>
                  </a:cubicBezTo>
                  <a:cubicBezTo>
                    <a:pt x="15709" y="15260"/>
                    <a:pt x="15709" y="15260"/>
                    <a:pt x="15316" y="15260"/>
                  </a:cubicBezTo>
                  <a:cubicBezTo>
                    <a:pt x="15709" y="15152"/>
                    <a:pt x="15316" y="15152"/>
                    <a:pt x="15316" y="14937"/>
                  </a:cubicBezTo>
                  <a:cubicBezTo>
                    <a:pt x="15316" y="14937"/>
                    <a:pt x="15316" y="14937"/>
                    <a:pt x="15316" y="15152"/>
                  </a:cubicBezTo>
                  <a:cubicBezTo>
                    <a:pt x="15316" y="14937"/>
                    <a:pt x="15120" y="14937"/>
                    <a:pt x="15316" y="14830"/>
                  </a:cubicBezTo>
                  <a:cubicBezTo>
                    <a:pt x="15120" y="14830"/>
                    <a:pt x="15120" y="14830"/>
                    <a:pt x="15120" y="14830"/>
                  </a:cubicBezTo>
                  <a:cubicBezTo>
                    <a:pt x="14924" y="14830"/>
                    <a:pt x="15316" y="14830"/>
                    <a:pt x="15120" y="14722"/>
                  </a:cubicBezTo>
                  <a:cubicBezTo>
                    <a:pt x="15120" y="14830"/>
                    <a:pt x="15120" y="14830"/>
                    <a:pt x="15120" y="14830"/>
                  </a:cubicBezTo>
                  <a:cubicBezTo>
                    <a:pt x="15120" y="14722"/>
                    <a:pt x="15120" y="14400"/>
                    <a:pt x="15120" y="14293"/>
                  </a:cubicBezTo>
                  <a:cubicBezTo>
                    <a:pt x="14924" y="14400"/>
                    <a:pt x="14924" y="14400"/>
                    <a:pt x="14924" y="14400"/>
                  </a:cubicBezTo>
                  <a:cubicBezTo>
                    <a:pt x="14924" y="14293"/>
                    <a:pt x="14924" y="14185"/>
                    <a:pt x="14924" y="14185"/>
                  </a:cubicBezTo>
                  <a:cubicBezTo>
                    <a:pt x="14531" y="13970"/>
                    <a:pt x="14531" y="14185"/>
                    <a:pt x="14531" y="13970"/>
                  </a:cubicBezTo>
                  <a:cubicBezTo>
                    <a:pt x="14531" y="13970"/>
                    <a:pt x="14335" y="13863"/>
                    <a:pt x="14531" y="13863"/>
                  </a:cubicBezTo>
                  <a:cubicBezTo>
                    <a:pt x="14531" y="13863"/>
                    <a:pt x="14335" y="13755"/>
                    <a:pt x="14335" y="13540"/>
                  </a:cubicBezTo>
                  <a:cubicBezTo>
                    <a:pt x="14335" y="13755"/>
                    <a:pt x="13745" y="13755"/>
                    <a:pt x="13745" y="13755"/>
                  </a:cubicBezTo>
                  <a:cubicBezTo>
                    <a:pt x="13745" y="13755"/>
                    <a:pt x="13745" y="13755"/>
                    <a:pt x="13745" y="13755"/>
                  </a:cubicBezTo>
                  <a:cubicBezTo>
                    <a:pt x="13549" y="13755"/>
                    <a:pt x="13745" y="13755"/>
                    <a:pt x="13549" y="13863"/>
                  </a:cubicBezTo>
                  <a:cubicBezTo>
                    <a:pt x="13549" y="13755"/>
                    <a:pt x="13549" y="13540"/>
                    <a:pt x="13549" y="13540"/>
                  </a:cubicBezTo>
                  <a:cubicBezTo>
                    <a:pt x="13549" y="13540"/>
                    <a:pt x="13745" y="13433"/>
                    <a:pt x="13745" y="13325"/>
                  </a:cubicBezTo>
                  <a:cubicBezTo>
                    <a:pt x="13745" y="13433"/>
                    <a:pt x="13549" y="13325"/>
                    <a:pt x="13549" y="13433"/>
                  </a:cubicBezTo>
                  <a:cubicBezTo>
                    <a:pt x="13745" y="13003"/>
                    <a:pt x="13745" y="13003"/>
                    <a:pt x="13745" y="13003"/>
                  </a:cubicBezTo>
                  <a:cubicBezTo>
                    <a:pt x="13549" y="13003"/>
                    <a:pt x="13549" y="13003"/>
                    <a:pt x="13549" y="13003"/>
                  </a:cubicBezTo>
                  <a:cubicBezTo>
                    <a:pt x="13549" y="13003"/>
                    <a:pt x="13549" y="12896"/>
                    <a:pt x="13745" y="12896"/>
                  </a:cubicBezTo>
                  <a:cubicBezTo>
                    <a:pt x="13549" y="12896"/>
                    <a:pt x="13549" y="12788"/>
                    <a:pt x="13353" y="12896"/>
                  </a:cubicBezTo>
                  <a:cubicBezTo>
                    <a:pt x="13353" y="12896"/>
                    <a:pt x="13353" y="12896"/>
                    <a:pt x="13353" y="12896"/>
                  </a:cubicBezTo>
                  <a:cubicBezTo>
                    <a:pt x="13353" y="12788"/>
                    <a:pt x="13353" y="12788"/>
                    <a:pt x="13353" y="12788"/>
                  </a:cubicBezTo>
                  <a:cubicBezTo>
                    <a:pt x="13353" y="12788"/>
                    <a:pt x="13353" y="12788"/>
                    <a:pt x="13353" y="12788"/>
                  </a:cubicBezTo>
                  <a:cubicBezTo>
                    <a:pt x="12960" y="12788"/>
                    <a:pt x="13353" y="12573"/>
                    <a:pt x="13353" y="12573"/>
                  </a:cubicBezTo>
                  <a:cubicBezTo>
                    <a:pt x="13353" y="12573"/>
                    <a:pt x="13353" y="12573"/>
                    <a:pt x="13353" y="12573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466"/>
                    <a:pt x="13353" y="12466"/>
                    <a:pt x="13353" y="12466"/>
                  </a:cubicBezTo>
                  <a:cubicBezTo>
                    <a:pt x="13353" y="12466"/>
                    <a:pt x="13353" y="12358"/>
                    <a:pt x="13353" y="12143"/>
                  </a:cubicBezTo>
                  <a:cubicBezTo>
                    <a:pt x="12960" y="12358"/>
                    <a:pt x="12960" y="12358"/>
                    <a:pt x="12960" y="12358"/>
                  </a:cubicBezTo>
                  <a:cubicBezTo>
                    <a:pt x="12764" y="12143"/>
                    <a:pt x="12960" y="12036"/>
                    <a:pt x="12764" y="11928"/>
                  </a:cubicBezTo>
                  <a:cubicBezTo>
                    <a:pt x="12764" y="12036"/>
                    <a:pt x="12960" y="11928"/>
                    <a:pt x="12960" y="11928"/>
                  </a:cubicBezTo>
                  <a:cubicBezTo>
                    <a:pt x="12764" y="11928"/>
                    <a:pt x="12764" y="11928"/>
                    <a:pt x="12764" y="11928"/>
                  </a:cubicBezTo>
                  <a:cubicBezTo>
                    <a:pt x="12567" y="11928"/>
                    <a:pt x="12764" y="11821"/>
                    <a:pt x="12764" y="11821"/>
                  </a:cubicBezTo>
                  <a:cubicBezTo>
                    <a:pt x="12764" y="11821"/>
                    <a:pt x="12567" y="11821"/>
                    <a:pt x="12764" y="11821"/>
                  </a:cubicBezTo>
                  <a:cubicBezTo>
                    <a:pt x="12764" y="11821"/>
                    <a:pt x="12567" y="11391"/>
                    <a:pt x="12371" y="11391"/>
                  </a:cubicBezTo>
                  <a:cubicBezTo>
                    <a:pt x="12567" y="11391"/>
                    <a:pt x="12567" y="11176"/>
                    <a:pt x="12567" y="11176"/>
                  </a:cubicBezTo>
                  <a:cubicBezTo>
                    <a:pt x="12371" y="11176"/>
                    <a:pt x="12371" y="11176"/>
                    <a:pt x="12371" y="11176"/>
                  </a:cubicBezTo>
                  <a:cubicBezTo>
                    <a:pt x="12371" y="11069"/>
                    <a:pt x="12371" y="11069"/>
                    <a:pt x="12371" y="11069"/>
                  </a:cubicBezTo>
                  <a:cubicBezTo>
                    <a:pt x="12371" y="11391"/>
                    <a:pt x="12371" y="11391"/>
                    <a:pt x="12371" y="11391"/>
                  </a:cubicBezTo>
                  <a:cubicBezTo>
                    <a:pt x="12371" y="11391"/>
                    <a:pt x="12371" y="11069"/>
                    <a:pt x="12371" y="11176"/>
                  </a:cubicBezTo>
                  <a:cubicBezTo>
                    <a:pt x="12371" y="11069"/>
                    <a:pt x="12371" y="11069"/>
                    <a:pt x="11978" y="11069"/>
                  </a:cubicBezTo>
                  <a:cubicBezTo>
                    <a:pt x="11978" y="11069"/>
                    <a:pt x="11978" y="11069"/>
                    <a:pt x="11978" y="11069"/>
                  </a:cubicBezTo>
                  <a:cubicBezTo>
                    <a:pt x="11782" y="10961"/>
                    <a:pt x="11978" y="11069"/>
                    <a:pt x="11978" y="10961"/>
                  </a:cubicBezTo>
                  <a:cubicBezTo>
                    <a:pt x="11978" y="10961"/>
                    <a:pt x="11978" y="10961"/>
                    <a:pt x="11978" y="10961"/>
                  </a:cubicBezTo>
                  <a:cubicBezTo>
                    <a:pt x="11978" y="10961"/>
                    <a:pt x="11782" y="10746"/>
                    <a:pt x="11978" y="10746"/>
                  </a:cubicBezTo>
                  <a:cubicBezTo>
                    <a:pt x="11978" y="10746"/>
                    <a:pt x="11978" y="10639"/>
                    <a:pt x="11782" y="10746"/>
                  </a:cubicBezTo>
                  <a:cubicBezTo>
                    <a:pt x="11782" y="10746"/>
                    <a:pt x="11782" y="10746"/>
                    <a:pt x="11782" y="10746"/>
                  </a:cubicBezTo>
                  <a:cubicBezTo>
                    <a:pt x="11782" y="10746"/>
                    <a:pt x="11782" y="10746"/>
                    <a:pt x="11782" y="10639"/>
                  </a:cubicBezTo>
                  <a:cubicBezTo>
                    <a:pt x="11782" y="10639"/>
                    <a:pt x="11782" y="10639"/>
                    <a:pt x="11782" y="10639"/>
                  </a:cubicBezTo>
                  <a:cubicBezTo>
                    <a:pt x="11978" y="10639"/>
                    <a:pt x="11193" y="10639"/>
                    <a:pt x="11782" y="10531"/>
                  </a:cubicBezTo>
                  <a:cubicBezTo>
                    <a:pt x="11193" y="10531"/>
                    <a:pt x="11193" y="10424"/>
                    <a:pt x="11193" y="10424"/>
                  </a:cubicBezTo>
                  <a:cubicBezTo>
                    <a:pt x="11193" y="10101"/>
                    <a:pt x="11193" y="10101"/>
                    <a:pt x="10996" y="10101"/>
                  </a:cubicBezTo>
                  <a:cubicBezTo>
                    <a:pt x="10996" y="10101"/>
                    <a:pt x="10996" y="10101"/>
                    <a:pt x="10996" y="10101"/>
                  </a:cubicBezTo>
                  <a:cubicBezTo>
                    <a:pt x="10996" y="10101"/>
                    <a:pt x="10996" y="10101"/>
                    <a:pt x="10996" y="9994"/>
                  </a:cubicBezTo>
                  <a:cubicBezTo>
                    <a:pt x="10800" y="9994"/>
                    <a:pt x="10800" y="9994"/>
                    <a:pt x="10800" y="9994"/>
                  </a:cubicBezTo>
                  <a:cubicBezTo>
                    <a:pt x="10800" y="9779"/>
                    <a:pt x="10800" y="9779"/>
                    <a:pt x="10996" y="9779"/>
                  </a:cubicBezTo>
                  <a:cubicBezTo>
                    <a:pt x="10407" y="9779"/>
                    <a:pt x="10996" y="9672"/>
                    <a:pt x="10800" y="9672"/>
                  </a:cubicBezTo>
                  <a:cubicBezTo>
                    <a:pt x="10407" y="9672"/>
                    <a:pt x="10407" y="9779"/>
                    <a:pt x="10407" y="9672"/>
                  </a:cubicBezTo>
                  <a:cubicBezTo>
                    <a:pt x="10211" y="9779"/>
                    <a:pt x="10407" y="9564"/>
                    <a:pt x="10407" y="9564"/>
                  </a:cubicBezTo>
                  <a:cubicBezTo>
                    <a:pt x="10407" y="9564"/>
                    <a:pt x="10407" y="9564"/>
                    <a:pt x="10407" y="9564"/>
                  </a:cubicBezTo>
                  <a:cubicBezTo>
                    <a:pt x="10407" y="9349"/>
                    <a:pt x="10407" y="9349"/>
                    <a:pt x="10407" y="9349"/>
                  </a:cubicBezTo>
                  <a:cubicBezTo>
                    <a:pt x="10407" y="9349"/>
                    <a:pt x="10211" y="9349"/>
                    <a:pt x="10407" y="9242"/>
                  </a:cubicBezTo>
                  <a:cubicBezTo>
                    <a:pt x="10211" y="9242"/>
                    <a:pt x="10211" y="9027"/>
                    <a:pt x="9622" y="9027"/>
                  </a:cubicBezTo>
                  <a:cubicBezTo>
                    <a:pt x="9622" y="9027"/>
                    <a:pt x="9622" y="9027"/>
                    <a:pt x="9622" y="8704"/>
                  </a:cubicBezTo>
                  <a:cubicBezTo>
                    <a:pt x="10015" y="8704"/>
                    <a:pt x="9622" y="9027"/>
                    <a:pt x="10015" y="9027"/>
                  </a:cubicBezTo>
                  <a:cubicBezTo>
                    <a:pt x="10015" y="9027"/>
                    <a:pt x="10015" y="9027"/>
                    <a:pt x="10015" y="8704"/>
                  </a:cubicBezTo>
                  <a:cubicBezTo>
                    <a:pt x="10015" y="8704"/>
                    <a:pt x="9622" y="8704"/>
                    <a:pt x="9622" y="9027"/>
                  </a:cubicBezTo>
                  <a:cubicBezTo>
                    <a:pt x="9425" y="8704"/>
                    <a:pt x="10015" y="8597"/>
                    <a:pt x="9622" y="8597"/>
                  </a:cubicBezTo>
                  <a:cubicBezTo>
                    <a:pt x="9622" y="8597"/>
                    <a:pt x="9622" y="8597"/>
                    <a:pt x="9622" y="8597"/>
                  </a:cubicBezTo>
                  <a:cubicBezTo>
                    <a:pt x="9622" y="8382"/>
                    <a:pt x="9622" y="8382"/>
                    <a:pt x="9622" y="8382"/>
                  </a:cubicBezTo>
                  <a:cubicBezTo>
                    <a:pt x="9425" y="8382"/>
                    <a:pt x="9425" y="8382"/>
                    <a:pt x="9229" y="8382"/>
                  </a:cubicBezTo>
                  <a:cubicBezTo>
                    <a:pt x="9229" y="8382"/>
                    <a:pt x="9229" y="8382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229" y="8275"/>
                    <a:pt x="9229" y="8275"/>
                    <a:pt x="9229" y="8167"/>
                  </a:cubicBezTo>
                  <a:cubicBezTo>
                    <a:pt x="9229" y="8275"/>
                    <a:pt x="9229" y="8275"/>
                    <a:pt x="9229" y="8275"/>
                  </a:cubicBezTo>
                  <a:cubicBezTo>
                    <a:pt x="9425" y="8167"/>
                    <a:pt x="9229" y="8167"/>
                    <a:pt x="9425" y="8167"/>
                  </a:cubicBezTo>
                  <a:cubicBezTo>
                    <a:pt x="9229" y="8167"/>
                    <a:pt x="9229" y="8167"/>
                    <a:pt x="9229" y="7952"/>
                  </a:cubicBezTo>
                  <a:cubicBezTo>
                    <a:pt x="8640" y="7952"/>
                    <a:pt x="9229" y="7952"/>
                    <a:pt x="9229" y="7952"/>
                  </a:cubicBezTo>
                  <a:cubicBezTo>
                    <a:pt x="9229" y="7952"/>
                    <a:pt x="9229" y="7845"/>
                    <a:pt x="8640" y="7952"/>
                  </a:cubicBezTo>
                  <a:cubicBezTo>
                    <a:pt x="9229" y="7952"/>
                    <a:pt x="9229" y="7952"/>
                    <a:pt x="9229" y="7952"/>
                  </a:cubicBezTo>
                  <a:cubicBezTo>
                    <a:pt x="8640" y="7952"/>
                    <a:pt x="8640" y="7952"/>
                    <a:pt x="8640" y="7952"/>
                  </a:cubicBezTo>
                  <a:cubicBezTo>
                    <a:pt x="8640" y="7845"/>
                    <a:pt x="9229" y="7845"/>
                    <a:pt x="9229" y="7845"/>
                  </a:cubicBezTo>
                  <a:cubicBezTo>
                    <a:pt x="8640" y="7845"/>
                    <a:pt x="8640" y="7845"/>
                    <a:pt x="8640" y="7952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845"/>
                    <a:pt x="8640" y="7845"/>
                    <a:pt x="8640" y="7845"/>
                  </a:cubicBezTo>
                  <a:cubicBezTo>
                    <a:pt x="8640" y="7737"/>
                    <a:pt x="8640" y="7737"/>
                    <a:pt x="8640" y="7737"/>
                  </a:cubicBezTo>
                  <a:cubicBezTo>
                    <a:pt x="8640" y="7737"/>
                    <a:pt x="8444" y="7737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630"/>
                    <a:pt x="8444" y="7630"/>
                    <a:pt x="8444" y="7630"/>
                  </a:cubicBezTo>
                  <a:cubicBezTo>
                    <a:pt x="8444" y="7307"/>
                    <a:pt x="8444" y="7307"/>
                    <a:pt x="8444" y="7307"/>
                  </a:cubicBezTo>
                  <a:cubicBezTo>
                    <a:pt x="8247" y="7307"/>
                    <a:pt x="7855" y="7630"/>
                    <a:pt x="7855" y="7307"/>
                  </a:cubicBezTo>
                  <a:cubicBezTo>
                    <a:pt x="7855" y="7200"/>
                    <a:pt x="8247" y="7200"/>
                    <a:pt x="8247" y="7200"/>
                  </a:cubicBezTo>
                  <a:cubicBezTo>
                    <a:pt x="8247" y="6985"/>
                    <a:pt x="8247" y="6878"/>
                    <a:pt x="7855" y="6878"/>
                  </a:cubicBezTo>
                  <a:cubicBezTo>
                    <a:pt x="7855" y="6878"/>
                    <a:pt x="7855" y="6878"/>
                    <a:pt x="7855" y="6770"/>
                  </a:cubicBezTo>
                  <a:cubicBezTo>
                    <a:pt x="7658" y="6555"/>
                    <a:pt x="7855" y="6448"/>
                    <a:pt x="7462" y="6448"/>
                  </a:cubicBezTo>
                  <a:cubicBezTo>
                    <a:pt x="7462" y="6448"/>
                    <a:pt x="7462" y="6448"/>
                    <a:pt x="7069" y="6448"/>
                  </a:cubicBezTo>
                  <a:cubicBezTo>
                    <a:pt x="7462" y="6448"/>
                    <a:pt x="7069" y="6448"/>
                    <a:pt x="7462" y="6448"/>
                  </a:cubicBezTo>
                  <a:cubicBezTo>
                    <a:pt x="7462" y="6340"/>
                    <a:pt x="7462" y="6340"/>
                    <a:pt x="7462" y="6340"/>
                  </a:cubicBezTo>
                  <a:cubicBezTo>
                    <a:pt x="7462" y="6340"/>
                    <a:pt x="7462" y="6233"/>
                    <a:pt x="7069" y="6233"/>
                  </a:cubicBezTo>
                  <a:cubicBezTo>
                    <a:pt x="7462" y="6233"/>
                    <a:pt x="7462" y="6233"/>
                    <a:pt x="7462" y="5910"/>
                  </a:cubicBezTo>
                  <a:cubicBezTo>
                    <a:pt x="7069" y="6233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910"/>
                    <a:pt x="7069" y="5910"/>
                    <a:pt x="7069" y="5910"/>
                  </a:cubicBezTo>
                  <a:cubicBezTo>
                    <a:pt x="7069" y="5803"/>
                    <a:pt x="7069" y="5803"/>
                    <a:pt x="7069" y="5803"/>
                  </a:cubicBezTo>
                  <a:cubicBezTo>
                    <a:pt x="6873" y="5803"/>
                    <a:pt x="6873" y="5803"/>
                    <a:pt x="6873" y="5803"/>
                  </a:cubicBezTo>
                  <a:cubicBezTo>
                    <a:pt x="6873" y="5803"/>
                    <a:pt x="7069" y="5588"/>
                    <a:pt x="6873" y="5588"/>
                  </a:cubicBezTo>
                  <a:cubicBezTo>
                    <a:pt x="6676" y="5588"/>
                    <a:pt x="6676" y="5588"/>
                    <a:pt x="6676" y="5588"/>
                  </a:cubicBezTo>
                  <a:cubicBezTo>
                    <a:pt x="6676" y="5481"/>
                    <a:pt x="6873" y="5481"/>
                    <a:pt x="6873" y="5481"/>
                  </a:cubicBezTo>
                  <a:cubicBezTo>
                    <a:pt x="6676" y="5481"/>
                    <a:pt x="6676" y="5373"/>
                    <a:pt x="6087" y="5373"/>
                  </a:cubicBezTo>
                  <a:cubicBezTo>
                    <a:pt x="6676" y="5158"/>
                    <a:pt x="6087" y="4943"/>
                    <a:pt x="5891" y="4836"/>
                  </a:cubicBezTo>
                  <a:cubicBezTo>
                    <a:pt x="5891" y="4836"/>
                    <a:pt x="5891" y="4836"/>
                    <a:pt x="5891" y="4836"/>
                  </a:cubicBezTo>
                  <a:cubicBezTo>
                    <a:pt x="5891" y="4621"/>
                    <a:pt x="5891" y="4621"/>
                    <a:pt x="5891" y="4621"/>
                  </a:cubicBezTo>
                  <a:cubicBezTo>
                    <a:pt x="5891" y="4836"/>
                    <a:pt x="5498" y="4621"/>
                    <a:pt x="5498" y="4836"/>
                  </a:cubicBezTo>
                  <a:cubicBezTo>
                    <a:pt x="5498" y="4621"/>
                    <a:pt x="5498" y="4621"/>
                    <a:pt x="5498" y="4621"/>
                  </a:cubicBezTo>
                  <a:cubicBezTo>
                    <a:pt x="5891" y="4406"/>
                    <a:pt x="5498" y="4621"/>
                    <a:pt x="5891" y="4621"/>
                  </a:cubicBezTo>
                  <a:cubicBezTo>
                    <a:pt x="5891" y="4406"/>
                    <a:pt x="5498" y="4406"/>
                    <a:pt x="5891" y="4406"/>
                  </a:cubicBezTo>
                  <a:cubicBezTo>
                    <a:pt x="5498" y="4406"/>
                    <a:pt x="5498" y="4406"/>
                    <a:pt x="5498" y="4406"/>
                  </a:cubicBezTo>
                  <a:cubicBezTo>
                    <a:pt x="5498" y="4406"/>
                    <a:pt x="5498" y="4406"/>
                    <a:pt x="5498" y="4406"/>
                  </a:cubicBezTo>
                  <a:cubicBezTo>
                    <a:pt x="5302" y="4406"/>
                    <a:pt x="5302" y="4621"/>
                    <a:pt x="5105" y="4621"/>
                  </a:cubicBezTo>
                  <a:cubicBezTo>
                    <a:pt x="5105" y="4621"/>
                    <a:pt x="5105" y="4621"/>
                    <a:pt x="5105" y="4621"/>
                  </a:cubicBezTo>
                  <a:cubicBezTo>
                    <a:pt x="4909" y="4621"/>
                    <a:pt x="4909" y="4836"/>
                    <a:pt x="4909" y="4836"/>
                  </a:cubicBezTo>
                  <a:cubicBezTo>
                    <a:pt x="4909" y="4621"/>
                    <a:pt x="5105" y="4406"/>
                    <a:pt x="5105" y="4621"/>
                  </a:cubicBezTo>
                  <a:cubicBezTo>
                    <a:pt x="5105" y="4406"/>
                    <a:pt x="5302" y="4191"/>
                    <a:pt x="5302" y="4191"/>
                  </a:cubicBezTo>
                  <a:cubicBezTo>
                    <a:pt x="5302" y="4191"/>
                    <a:pt x="5302" y="4191"/>
                    <a:pt x="5302" y="4406"/>
                  </a:cubicBezTo>
                  <a:cubicBezTo>
                    <a:pt x="5105" y="4406"/>
                    <a:pt x="5302" y="4191"/>
                    <a:pt x="5105" y="4191"/>
                  </a:cubicBezTo>
                  <a:cubicBezTo>
                    <a:pt x="5302" y="4191"/>
                    <a:pt x="5302" y="4084"/>
                    <a:pt x="5302" y="4084"/>
                  </a:cubicBezTo>
                  <a:cubicBezTo>
                    <a:pt x="5302" y="4084"/>
                    <a:pt x="5302" y="4084"/>
                    <a:pt x="5105" y="4084"/>
                  </a:cubicBezTo>
                  <a:cubicBezTo>
                    <a:pt x="5302" y="4084"/>
                    <a:pt x="5302" y="3976"/>
                    <a:pt x="5302" y="3976"/>
                  </a:cubicBezTo>
                  <a:cubicBezTo>
                    <a:pt x="5498" y="3976"/>
                    <a:pt x="5302" y="3976"/>
                    <a:pt x="5302" y="3761"/>
                  </a:cubicBezTo>
                  <a:cubicBezTo>
                    <a:pt x="5105" y="3976"/>
                    <a:pt x="5105" y="4084"/>
                    <a:pt x="4909" y="3976"/>
                  </a:cubicBezTo>
                  <a:cubicBezTo>
                    <a:pt x="5105" y="3976"/>
                    <a:pt x="5105" y="3761"/>
                    <a:pt x="5302" y="3761"/>
                  </a:cubicBezTo>
                  <a:cubicBezTo>
                    <a:pt x="5105" y="3761"/>
                    <a:pt x="5105" y="3761"/>
                    <a:pt x="5105" y="3761"/>
                  </a:cubicBezTo>
                  <a:cubicBezTo>
                    <a:pt x="4909" y="3761"/>
                    <a:pt x="5105" y="3654"/>
                    <a:pt x="4909" y="3761"/>
                  </a:cubicBezTo>
                  <a:cubicBezTo>
                    <a:pt x="5105" y="3654"/>
                    <a:pt x="5105" y="3654"/>
                    <a:pt x="5105" y="3654"/>
                  </a:cubicBezTo>
                  <a:cubicBezTo>
                    <a:pt x="4909" y="3654"/>
                    <a:pt x="4909" y="3654"/>
                    <a:pt x="4909" y="3654"/>
                  </a:cubicBezTo>
                  <a:cubicBezTo>
                    <a:pt x="4909" y="3654"/>
                    <a:pt x="4909" y="3546"/>
                    <a:pt x="4516" y="3546"/>
                  </a:cubicBezTo>
                  <a:cubicBezTo>
                    <a:pt x="4516" y="3546"/>
                    <a:pt x="4516" y="3546"/>
                    <a:pt x="4909" y="3546"/>
                  </a:cubicBezTo>
                  <a:cubicBezTo>
                    <a:pt x="4909" y="3546"/>
                    <a:pt x="4909" y="3546"/>
                    <a:pt x="5105" y="3546"/>
                  </a:cubicBezTo>
                  <a:cubicBezTo>
                    <a:pt x="4909" y="3546"/>
                    <a:pt x="4909" y="3546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439"/>
                    <a:pt x="4909" y="3439"/>
                    <a:pt x="4909" y="3439"/>
                  </a:cubicBezTo>
                  <a:cubicBezTo>
                    <a:pt x="4909" y="3224"/>
                    <a:pt x="4909" y="3224"/>
                    <a:pt x="4909" y="3224"/>
                  </a:cubicBezTo>
                  <a:cubicBezTo>
                    <a:pt x="4909" y="3224"/>
                    <a:pt x="4516" y="3439"/>
                    <a:pt x="4516" y="3224"/>
                  </a:cubicBezTo>
                  <a:cubicBezTo>
                    <a:pt x="4516" y="3439"/>
                    <a:pt x="4516" y="3439"/>
                    <a:pt x="4516" y="3439"/>
                  </a:cubicBezTo>
                  <a:cubicBezTo>
                    <a:pt x="4516" y="3439"/>
                    <a:pt x="4320" y="3439"/>
                    <a:pt x="4320" y="3224"/>
                  </a:cubicBezTo>
                  <a:cubicBezTo>
                    <a:pt x="4516" y="3009"/>
                    <a:pt x="4516" y="3009"/>
                    <a:pt x="4516" y="3009"/>
                  </a:cubicBezTo>
                  <a:cubicBezTo>
                    <a:pt x="4909" y="3009"/>
                    <a:pt x="4516" y="3009"/>
                    <a:pt x="4516" y="3009"/>
                  </a:cubicBezTo>
                  <a:cubicBezTo>
                    <a:pt x="4516" y="3224"/>
                    <a:pt x="4516" y="3224"/>
                    <a:pt x="4516" y="3224"/>
                  </a:cubicBezTo>
                  <a:cubicBezTo>
                    <a:pt x="4516" y="3224"/>
                    <a:pt x="4320" y="3224"/>
                    <a:pt x="4320" y="3009"/>
                  </a:cubicBezTo>
                  <a:cubicBezTo>
                    <a:pt x="4320" y="3009"/>
                    <a:pt x="4320" y="2794"/>
                    <a:pt x="4516" y="3009"/>
                  </a:cubicBezTo>
                  <a:cubicBezTo>
                    <a:pt x="4516" y="2794"/>
                    <a:pt x="4320" y="2794"/>
                    <a:pt x="4320" y="3009"/>
                  </a:cubicBezTo>
                  <a:cubicBezTo>
                    <a:pt x="4320" y="2794"/>
                    <a:pt x="4320" y="2794"/>
                    <a:pt x="4516" y="2794"/>
                  </a:cubicBezTo>
                  <a:cubicBezTo>
                    <a:pt x="4320" y="2794"/>
                    <a:pt x="4124" y="2794"/>
                    <a:pt x="4124" y="2794"/>
                  </a:cubicBezTo>
                  <a:cubicBezTo>
                    <a:pt x="3535" y="2794"/>
                    <a:pt x="3535" y="2794"/>
                    <a:pt x="3535" y="2794"/>
                  </a:cubicBezTo>
                  <a:cubicBezTo>
                    <a:pt x="3535" y="2794"/>
                    <a:pt x="3535" y="2794"/>
                    <a:pt x="3535" y="2794"/>
                  </a:cubicBezTo>
                  <a:cubicBezTo>
                    <a:pt x="3535" y="3009"/>
                    <a:pt x="3535" y="2794"/>
                    <a:pt x="3338" y="3009"/>
                  </a:cubicBezTo>
                  <a:cubicBezTo>
                    <a:pt x="3338" y="2794"/>
                    <a:pt x="3338" y="2794"/>
                    <a:pt x="3338" y="2794"/>
                  </a:cubicBezTo>
                  <a:cubicBezTo>
                    <a:pt x="3535" y="2794"/>
                    <a:pt x="3535" y="2687"/>
                    <a:pt x="4124" y="2579"/>
                  </a:cubicBezTo>
                  <a:cubicBezTo>
                    <a:pt x="4124" y="2364"/>
                    <a:pt x="3338" y="2687"/>
                    <a:pt x="3535" y="2579"/>
                  </a:cubicBezTo>
                  <a:cubicBezTo>
                    <a:pt x="3535" y="2364"/>
                    <a:pt x="3535" y="2364"/>
                    <a:pt x="3535" y="2364"/>
                  </a:cubicBezTo>
                  <a:cubicBezTo>
                    <a:pt x="3535" y="2364"/>
                    <a:pt x="4124" y="2364"/>
                    <a:pt x="4124" y="2257"/>
                  </a:cubicBezTo>
                  <a:cubicBezTo>
                    <a:pt x="3535" y="2364"/>
                    <a:pt x="3338" y="2257"/>
                    <a:pt x="3338" y="2364"/>
                  </a:cubicBezTo>
                  <a:cubicBezTo>
                    <a:pt x="3338" y="2364"/>
                    <a:pt x="3535" y="2364"/>
                    <a:pt x="3535" y="2579"/>
                  </a:cubicBezTo>
                  <a:cubicBezTo>
                    <a:pt x="3338" y="2579"/>
                    <a:pt x="3338" y="2579"/>
                    <a:pt x="2945" y="2579"/>
                  </a:cubicBezTo>
                  <a:cubicBezTo>
                    <a:pt x="2945" y="2364"/>
                    <a:pt x="2945" y="2364"/>
                    <a:pt x="3338" y="2364"/>
                  </a:cubicBezTo>
                  <a:cubicBezTo>
                    <a:pt x="3338" y="2257"/>
                    <a:pt x="3338" y="2364"/>
                    <a:pt x="3338" y="2364"/>
                  </a:cubicBezTo>
                  <a:cubicBezTo>
                    <a:pt x="3338" y="2257"/>
                    <a:pt x="2945" y="2257"/>
                    <a:pt x="3338" y="2257"/>
                  </a:cubicBezTo>
                  <a:cubicBezTo>
                    <a:pt x="3535" y="2257"/>
                    <a:pt x="3535" y="2257"/>
                    <a:pt x="3535" y="2257"/>
                  </a:cubicBezTo>
                  <a:cubicBezTo>
                    <a:pt x="3535" y="2149"/>
                    <a:pt x="3535" y="2149"/>
                    <a:pt x="3535" y="2149"/>
                  </a:cubicBezTo>
                  <a:cubicBezTo>
                    <a:pt x="3535" y="2149"/>
                    <a:pt x="3535" y="2149"/>
                    <a:pt x="3535" y="2149"/>
                  </a:cubicBezTo>
                  <a:cubicBezTo>
                    <a:pt x="3338" y="2149"/>
                    <a:pt x="3535" y="2149"/>
                    <a:pt x="3535" y="2042"/>
                  </a:cubicBezTo>
                  <a:cubicBezTo>
                    <a:pt x="3338" y="2042"/>
                    <a:pt x="3338" y="2042"/>
                    <a:pt x="3338" y="2042"/>
                  </a:cubicBezTo>
                  <a:cubicBezTo>
                    <a:pt x="3338" y="2149"/>
                    <a:pt x="3535" y="2149"/>
                    <a:pt x="3338" y="2257"/>
                  </a:cubicBezTo>
                  <a:cubicBezTo>
                    <a:pt x="3338" y="2149"/>
                    <a:pt x="3338" y="2149"/>
                    <a:pt x="2945" y="2042"/>
                  </a:cubicBezTo>
                  <a:cubicBezTo>
                    <a:pt x="2945" y="2149"/>
                    <a:pt x="2945" y="2149"/>
                    <a:pt x="2945" y="2149"/>
                  </a:cubicBezTo>
                  <a:cubicBezTo>
                    <a:pt x="2945" y="2149"/>
                    <a:pt x="2749" y="2149"/>
                    <a:pt x="2749" y="2042"/>
                  </a:cubicBezTo>
                  <a:cubicBezTo>
                    <a:pt x="2945" y="2042"/>
                    <a:pt x="2945" y="2042"/>
                    <a:pt x="2945" y="2042"/>
                  </a:cubicBezTo>
                  <a:cubicBezTo>
                    <a:pt x="2945" y="1827"/>
                    <a:pt x="2945" y="1827"/>
                    <a:pt x="2945" y="1612"/>
                  </a:cubicBezTo>
                  <a:cubicBezTo>
                    <a:pt x="2749" y="1827"/>
                    <a:pt x="2749" y="1612"/>
                    <a:pt x="2749" y="1612"/>
                  </a:cubicBezTo>
                  <a:cubicBezTo>
                    <a:pt x="2749" y="1612"/>
                    <a:pt x="2945" y="1827"/>
                    <a:pt x="2749" y="2042"/>
                  </a:cubicBezTo>
                  <a:cubicBezTo>
                    <a:pt x="2553" y="2042"/>
                    <a:pt x="2945" y="2042"/>
                    <a:pt x="2749" y="2149"/>
                  </a:cubicBezTo>
                  <a:cubicBezTo>
                    <a:pt x="2749" y="2149"/>
                    <a:pt x="2553" y="2149"/>
                    <a:pt x="2160" y="2149"/>
                  </a:cubicBezTo>
                  <a:cubicBezTo>
                    <a:pt x="2160" y="2149"/>
                    <a:pt x="2160" y="2149"/>
                    <a:pt x="2160" y="2149"/>
                  </a:cubicBezTo>
                  <a:cubicBezTo>
                    <a:pt x="2553" y="2042"/>
                    <a:pt x="2553" y="2149"/>
                    <a:pt x="2553" y="2042"/>
                  </a:cubicBezTo>
                  <a:cubicBezTo>
                    <a:pt x="2553" y="2042"/>
                    <a:pt x="2553" y="1827"/>
                    <a:pt x="2553" y="1612"/>
                  </a:cubicBezTo>
                  <a:cubicBezTo>
                    <a:pt x="2553" y="1612"/>
                    <a:pt x="2160" y="1827"/>
                    <a:pt x="2553" y="1827"/>
                  </a:cubicBezTo>
                  <a:cubicBezTo>
                    <a:pt x="2160" y="1612"/>
                    <a:pt x="2160" y="1612"/>
                    <a:pt x="1964" y="1397"/>
                  </a:cubicBezTo>
                  <a:cubicBezTo>
                    <a:pt x="2160" y="1397"/>
                    <a:pt x="1964" y="1290"/>
                    <a:pt x="2160" y="1290"/>
                  </a:cubicBezTo>
                  <a:cubicBezTo>
                    <a:pt x="2553" y="1290"/>
                    <a:pt x="2553" y="1290"/>
                    <a:pt x="2553" y="1290"/>
                  </a:cubicBezTo>
                  <a:cubicBezTo>
                    <a:pt x="2553" y="1290"/>
                    <a:pt x="2553" y="1290"/>
                    <a:pt x="2553" y="1290"/>
                  </a:cubicBezTo>
                  <a:cubicBezTo>
                    <a:pt x="2553" y="1290"/>
                    <a:pt x="2160" y="1290"/>
                    <a:pt x="2160" y="1182"/>
                  </a:cubicBezTo>
                  <a:cubicBezTo>
                    <a:pt x="2160" y="1290"/>
                    <a:pt x="1964" y="1290"/>
                    <a:pt x="1964" y="1397"/>
                  </a:cubicBezTo>
                  <a:cubicBezTo>
                    <a:pt x="1964" y="1290"/>
                    <a:pt x="1767" y="1397"/>
                    <a:pt x="1767" y="1290"/>
                  </a:cubicBezTo>
                  <a:cubicBezTo>
                    <a:pt x="1767" y="1290"/>
                    <a:pt x="1767" y="1182"/>
                    <a:pt x="1767" y="967"/>
                  </a:cubicBezTo>
                  <a:cubicBezTo>
                    <a:pt x="1571" y="967"/>
                    <a:pt x="1571" y="860"/>
                    <a:pt x="1571" y="752"/>
                  </a:cubicBezTo>
                  <a:cubicBezTo>
                    <a:pt x="982" y="752"/>
                    <a:pt x="982" y="860"/>
                    <a:pt x="785" y="752"/>
                  </a:cubicBezTo>
                  <a:cubicBezTo>
                    <a:pt x="982" y="752"/>
                    <a:pt x="982" y="752"/>
                    <a:pt x="982" y="752"/>
                  </a:cubicBezTo>
                  <a:cubicBezTo>
                    <a:pt x="982" y="752"/>
                    <a:pt x="982" y="752"/>
                    <a:pt x="982" y="752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785" y="645"/>
                    <a:pt x="785" y="645"/>
                    <a:pt x="785" y="645"/>
                  </a:cubicBezTo>
                  <a:cubicBezTo>
                    <a:pt x="393" y="645"/>
                    <a:pt x="393" y="645"/>
                    <a:pt x="393" y="645"/>
                  </a:cubicBezTo>
                  <a:cubicBezTo>
                    <a:pt x="196" y="645"/>
                    <a:pt x="393" y="430"/>
                    <a:pt x="393" y="430"/>
                  </a:cubicBezTo>
                  <a:cubicBezTo>
                    <a:pt x="393" y="430"/>
                    <a:pt x="393" y="430"/>
                    <a:pt x="393" y="430"/>
                  </a:cubicBezTo>
                  <a:cubicBezTo>
                    <a:pt x="393" y="215"/>
                    <a:pt x="393" y="215"/>
                    <a:pt x="196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15"/>
                    <a:pt x="0" y="215"/>
                    <a:pt x="196" y="215"/>
                  </a:cubicBezTo>
                  <a:cubicBezTo>
                    <a:pt x="196" y="215"/>
                    <a:pt x="196" y="215"/>
                    <a:pt x="196" y="430"/>
                  </a:cubicBezTo>
                  <a:cubicBezTo>
                    <a:pt x="196" y="215"/>
                    <a:pt x="196" y="215"/>
                    <a:pt x="196" y="215"/>
                  </a:cubicBezTo>
                  <a:cubicBezTo>
                    <a:pt x="0" y="215"/>
                    <a:pt x="196" y="430"/>
                    <a:pt x="0" y="43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30"/>
                    <a:pt x="0" y="430"/>
                    <a:pt x="0" y="645"/>
                  </a:cubicBezTo>
                  <a:cubicBezTo>
                    <a:pt x="0" y="430"/>
                    <a:pt x="196" y="645"/>
                    <a:pt x="196" y="430"/>
                  </a:cubicBezTo>
                  <a:cubicBezTo>
                    <a:pt x="0" y="645"/>
                    <a:pt x="0" y="645"/>
                    <a:pt x="196" y="752"/>
                  </a:cubicBezTo>
                  <a:cubicBezTo>
                    <a:pt x="196" y="860"/>
                    <a:pt x="196" y="860"/>
                    <a:pt x="196" y="860"/>
                  </a:cubicBezTo>
                  <a:cubicBezTo>
                    <a:pt x="393" y="860"/>
                    <a:pt x="393" y="752"/>
                    <a:pt x="393" y="752"/>
                  </a:cubicBezTo>
                  <a:cubicBezTo>
                    <a:pt x="393" y="752"/>
                    <a:pt x="393" y="752"/>
                    <a:pt x="785" y="752"/>
                  </a:cubicBezTo>
                  <a:cubicBezTo>
                    <a:pt x="393" y="860"/>
                    <a:pt x="393" y="860"/>
                    <a:pt x="393" y="967"/>
                  </a:cubicBezTo>
                  <a:cubicBezTo>
                    <a:pt x="393" y="967"/>
                    <a:pt x="393" y="967"/>
                    <a:pt x="393" y="967"/>
                  </a:cubicBezTo>
                  <a:cubicBezTo>
                    <a:pt x="393" y="967"/>
                    <a:pt x="393" y="967"/>
                    <a:pt x="393" y="1182"/>
                  </a:cubicBezTo>
                  <a:cubicBezTo>
                    <a:pt x="785" y="1290"/>
                    <a:pt x="785" y="1397"/>
                    <a:pt x="982" y="1397"/>
                  </a:cubicBezTo>
                  <a:cubicBezTo>
                    <a:pt x="982" y="1397"/>
                    <a:pt x="982" y="1397"/>
                    <a:pt x="982" y="1397"/>
                  </a:cubicBezTo>
                  <a:cubicBezTo>
                    <a:pt x="785" y="1612"/>
                    <a:pt x="982" y="1612"/>
                    <a:pt x="982" y="1827"/>
                  </a:cubicBezTo>
                  <a:cubicBezTo>
                    <a:pt x="1571" y="2042"/>
                    <a:pt x="1571" y="2149"/>
                    <a:pt x="1767" y="2149"/>
                  </a:cubicBezTo>
                  <a:cubicBezTo>
                    <a:pt x="1767" y="2364"/>
                    <a:pt x="1964" y="2579"/>
                    <a:pt x="2160" y="2794"/>
                  </a:cubicBezTo>
                  <a:cubicBezTo>
                    <a:pt x="2160" y="2687"/>
                    <a:pt x="2160" y="2687"/>
                    <a:pt x="2160" y="2687"/>
                  </a:cubicBezTo>
                  <a:cubicBezTo>
                    <a:pt x="2160" y="2794"/>
                    <a:pt x="2553" y="2687"/>
                    <a:pt x="2553" y="2794"/>
                  </a:cubicBezTo>
                  <a:cubicBezTo>
                    <a:pt x="2160" y="2794"/>
                    <a:pt x="2160" y="2794"/>
                    <a:pt x="2160" y="3009"/>
                  </a:cubicBezTo>
                  <a:cubicBezTo>
                    <a:pt x="2553" y="3009"/>
                    <a:pt x="2553" y="3224"/>
                    <a:pt x="2553" y="3439"/>
                  </a:cubicBezTo>
                  <a:cubicBezTo>
                    <a:pt x="2553" y="3439"/>
                    <a:pt x="2553" y="3439"/>
                    <a:pt x="2553" y="3439"/>
                  </a:cubicBezTo>
                  <a:cubicBezTo>
                    <a:pt x="2553" y="3546"/>
                    <a:pt x="2749" y="3546"/>
                    <a:pt x="2945" y="3654"/>
                  </a:cubicBezTo>
                  <a:cubicBezTo>
                    <a:pt x="2945" y="3654"/>
                    <a:pt x="2945" y="3654"/>
                    <a:pt x="2945" y="3654"/>
                  </a:cubicBezTo>
                  <a:cubicBezTo>
                    <a:pt x="2945" y="3761"/>
                    <a:pt x="2945" y="3761"/>
                    <a:pt x="2945" y="3976"/>
                  </a:cubicBezTo>
                  <a:cubicBezTo>
                    <a:pt x="2945" y="4084"/>
                    <a:pt x="3338" y="4084"/>
                    <a:pt x="3338" y="4191"/>
                  </a:cubicBezTo>
                  <a:cubicBezTo>
                    <a:pt x="3338" y="4621"/>
                    <a:pt x="4124" y="4836"/>
                    <a:pt x="4124" y="5051"/>
                  </a:cubicBezTo>
                  <a:cubicBezTo>
                    <a:pt x="4320" y="5051"/>
                    <a:pt x="4320" y="5051"/>
                    <a:pt x="4320" y="5051"/>
                  </a:cubicBezTo>
                  <a:cubicBezTo>
                    <a:pt x="4320" y="5373"/>
                    <a:pt x="4909" y="5588"/>
                    <a:pt x="4909" y="5910"/>
                  </a:cubicBezTo>
                  <a:cubicBezTo>
                    <a:pt x="5105" y="5803"/>
                    <a:pt x="5105" y="5803"/>
                    <a:pt x="5105" y="5803"/>
                  </a:cubicBezTo>
                  <a:cubicBezTo>
                    <a:pt x="5105" y="5803"/>
                    <a:pt x="5105" y="5910"/>
                    <a:pt x="5105" y="6233"/>
                  </a:cubicBezTo>
                  <a:cubicBezTo>
                    <a:pt x="5105" y="6233"/>
                    <a:pt x="5105" y="6340"/>
                    <a:pt x="5302" y="6340"/>
                  </a:cubicBezTo>
                  <a:cubicBezTo>
                    <a:pt x="5302" y="6448"/>
                    <a:pt x="5302" y="6448"/>
                    <a:pt x="5302" y="6448"/>
                  </a:cubicBezTo>
                  <a:cubicBezTo>
                    <a:pt x="5498" y="6555"/>
                    <a:pt x="5498" y="6555"/>
                    <a:pt x="5498" y="6770"/>
                  </a:cubicBezTo>
                  <a:cubicBezTo>
                    <a:pt x="5498" y="6770"/>
                    <a:pt x="5498" y="6770"/>
                    <a:pt x="5498" y="6770"/>
                  </a:cubicBezTo>
                  <a:cubicBezTo>
                    <a:pt x="5498" y="6770"/>
                    <a:pt x="5498" y="6770"/>
                    <a:pt x="5891" y="6770"/>
                  </a:cubicBezTo>
                  <a:cubicBezTo>
                    <a:pt x="5891" y="6770"/>
                    <a:pt x="5891" y="6878"/>
                    <a:pt x="5498" y="6878"/>
                  </a:cubicBezTo>
                  <a:cubicBezTo>
                    <a:pt x="5891" y="6985"/>
                    <a:pt x="5891" y="7307"/>
                    <a:pt x="6087" y="7307"/>
                  </a:cubicBezTo>
                  <a:cubicBezTo>
                    <a:pt x="6087" y="7307"/>
                    <a:pt x="6087" y="7307"/>
                    <a:pt x="6087" y="7630"/>
                  </a:cubicBezTo>
                  <a:cubicBezTo>
                    <a:pt x="6087" y="7630"/>
                    <a:pt x="6676" y="7737"/>
                    <a:pt x="6676" y="7845"/>
                  </a:cubicBezTo>
                  <a:cubicBezTo>
                    <a:pt x="6873" y="7845"/>
                    <a:pt x="6873" y="7737"/>
                    <a:pt x="6873" y="7845"/>
                  </a:cubicBezTo>
                  <a:cubicBezTo>
                    <a:pt x="6873" y="7845"/>
                    <a:pt x="6873" y="7845"/>
                    <a:pt x="6873" y="7845"/>
                  </a:cubicBezTo>
                  <a:cubicBezTo>
                    <a:pt x="6873" y="8167"/>
                    <a:pt x="7462" y="8275"/>
                    <a:pt x="7462" y="8382"/>
                  </a:cubicBezTo>
                  <a:cubicBezTo>
                    <a:pt x="7658" y="9027"/>
                    <a:pt x="7855" y="9242"/>
                    <a:pt x="8247" y="9564"/>
                  </a:cubicBezTo>
                  <a:cubicBezTo>
                    <a:pt x="8444" y="9564"/>
                    <a:pt x="8444" y="9564"/>
                    <a:pt x="8444" y="9564"/>
                  </a:cubicBezTo>
                  <a:cubicBezTo>
                    <a:pt x="8247" y="9672"/>
                    <a:pt x="8640" y="9672"/>
                    <a:pt x="8444" y="9779"/>
                  </a:cubicBezTo>
                  <a:cubicBezTo>
                    <a:pt x="8640" y="9779"/>
                    <a:pt x="8640" y="9994"/>
                    <a:pt x="8640" y="9779"/>
                  </a:cubicBezTo>
                  <a:cubicBezTo>
                    <a:pt x="8640" y="9994"/>
                    <a:pt x="9425" y="10101"/>
                    <a:pt x="9229" y="10424"/>
                  </a:cubicBezTo>
                  <a:cubicBezTo>
                    <a:pt x="9229" y="10424"/>
                    <a:pt x="9229" y="10424"/>
                    <a:pt x="9229" y="10101"/>
                  </a:cubicBezTo>
                  <a:cubicBezTo>
                    <a:pt x="9425" y="10424"/>
                    <a:pt x="9425" y="10531"/>
                    <a:pt x="9622" y="10639"/>
                  </a:cubicBezTo>
                  <a:cubicBezTo>
                    <a:pt x="9622" y="10531"/>
                    <a:pt x="9622" y="10531"/>
                    <a:pt x="9622" y="10531"/>
                  </a:cubicBezTo>
                  <a:cubicBezTo>
                    <a:pt x="10015" y="10531"/>
                    <a:pt x="9622" y="10746"/>
                    <a:pt x="10015" y="10639"/>
                  </a:cubicBezTo>
                  <a:cubicBezTo>
                    <a:pt x="10015" y="10639"/>
                    <a:pt x="9622" y="10746"/>
                    <a:pt x="9622" y="10639"/>
                  </a:cubicBezTo>
                  <a:cubicBezTo>
                    <a:pt x="10211" y="10961"/>
                    <a:pt x="10211" y="11176"/>
                    <a:pt x="10407" y="11821"/>
                  </a:cubicBezTo>
                  <a:cubicBezTo>
                    <a:pt x="10996" y="11928"/>
                    <a:pt x="10996" y="11499"/>
                    <a:pt x="10996" y="11821"/>
                  </a:cubicBezTo>
                  <a:cubicBezTo>
                    <a:pt x="10996" y="11821"/>
                    <a:pt x="10800" y="11821"/>
                    <a:pt x="10996" y="11821"/>
                  </a:cubicBezTo>
                  <a:cubicBezTo>
                    <a:pt x="10996" y="11928"/>
                    <a:pt x="11193" y="11821"/>
                    <a:pt x="11193" y="11928"/>
                  </a:cubicBezTo>
                  <a:cubicBezTo>
                    <a:pt x="10996" y="11928"/>
                    <a:pt x="11193" y="11928"/>
                    <a:pt x="10996" y="12036"/>
                  </a:cubicBezTo>
                  <a:cubicBezTo>
                    <a:pt x="11193" y="12036"/>
                    <a:pt x="11782" y="12036"/>
                    <a:pt x="11782" y="12143"/>
                  </a:cubicBezTo>
                  <a:cubicBezTo>
                    <a:pt x="11782" y="12143"/>
                    <a:pt x="11782" y="12143"/>
                    <a:pt x="11782" y="12143"/>
                  </a:cubicBezTo>
                  <a:cubicBezTo>
                    <a:pt x="11193" y="12358"/>
                    <a:pt x="11782" y="12466"/>
                    <a:pt x="11782" y="12573"/>
                  </a:cubicBezTo>
                  <a:cubicBezTo>
                    <a:pt x="12371" y="13325"/>
                    <a:pt x="12764" y="13970"/>
                    <a:pt x="13353" y="14722"/>
                  </a:cubicBezTo>
                  <a:cubicBezTo>
                    <a:pt x="14335" y="15260"/>
                    <a:pt x="14531" y="16119"/>
                    <a:pt x="15316" y="16657"/>
                  </a:cubicBezTo>
                  <a:cubicBezTo>
                    <a:pt x="15905" y="16657"/>
                    <a:pt x="15905" y="16657"/>
                    <a:pt x="15905" y="16979"/>
                  </a:cubicBezTo>
                  <a:cubicBezTo>
                    <a:pt x="15905" y="16764"/>
                    <a:pt x="15905" y="16764"/>
                    <a:pt x="15905" y="16764"/>
                  </a:cubicBezTo>
                  <a:cubicBezTo>
                    <a:pt x="15905" y="16979"/>
                    <a:pt x="16102" y="16979"/>
                    <a:pt x="15905" y="17087"/>
                  </a:cubicBezTo>
                  <a:cubicBezTo>
                    <a:pt x="16102" y="17194"/>
                    <a:pt x="16298" y="17624"/>
                    <a:pt x="16887" y="17731"/>
                  </a:cubicBezTo>
                  <a:cubicBezTo>
                    <a:pt x="16887" y="17731"/>
                    <a:pt x="16887" y="17731"/>
                    <a:pt x="16887" y="17731"/>
                  </a:cubicBezTo>
                  <a:cubicBezTo>
                    <a:pt x="16887" y="17946"/>
                    <a:pt x="16887" y="17946"/>
                    <a:pt x="16887" y="17946"/>
                  </a:cubicBezTo>
                  <a:cubicBezTo>
                    <a:pt x="16887" y="17731"/>
                    <a:pt x="16887" y="17731"/>
                    <a:pt x="16887" y="17731"/>
                  </a:cubicBezTo>
                  <a:cubicBezTo>
                    <a:pt x="16887" y="17946"/>
                    <a:pt x="16887" y="17946"/>
                    <a:pt x="16887" y="17946"/>
                  </a:cubicBezTo>
                  <a:cubicBezTo>
                    <a:pt x="17084" y="18484"/>
                    <a:pt x="18262" y="19128"/>
                    <a:pt x="18655" y="19773"/>
                  </a:cubicBezTo>
                  <a:cubicBezTo>
                    <a:pt x="19047" y="19881"/>
                    <a:pt x="19047" y="19988"/>
                    <a:pt x="19440" y="20203"/>
                  </a:cubicBezTo>
                  <a:cubicBezTo>
                    <a:pt x="20029" y="20740"/>
                    <a:pt x="20815" y="20955"/>
                    <a:pt x="21011" y="21600"/>
                  </a:cubicBezTo>
                  <a:cubicBezTo>
                    <a:pt x="21011" y="21600"/>
                    <a:pt x="21207" y="21278"/>
                    <a:pt x="21207" y="21170"/>
                  </a:cubicBezTo>
                  <a:close/>
                </a:path>
              </a:pathLst>
            </a:custGeom>
            <a:solidFill>
              <a:srgbClr val="AFAA3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8" name="شكل حر 152"/>
            <p:cNvSpPr/>
            <p:nvPr/>
          </p:nvSpPr>
          <p:spPr>
            <a:xfrm flipH="1">
              <a:off x="327608" y="1720723"/>
              <a:ext cx="74105" cy="310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72" y="0"/>
                  </a:moveTo>
                  <a:cubicBezTo>
                    <a:pt x="14688" y="10697"/>
                    <a:pt x="14688" y="10697"/>
                    <a:pt x="14688" y="10697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3456" y="21600"/>
                    <a:pt x="3456" y="21600"/>
                    <a:pt x="3456" y="21600"/>
                  </a:cubicBezTo>
                  <a:cubicBezTo>
                    <a:pt x="9504" y="15653"/>
                    <a:pt x="9504" y="15653"/>
                    <a:pt x="9504" y="15653"/>
                  </a:cubicBezTo>
                  <a:cubicBezTo>
                    <a:pt x="0" y="4935"/>
                    <a:pt x="0" y="4935"/>
                    <a:pt x="0" y="4935"/>
                  </a:cubicBezTo>
                  <a:cubicBezTo>
                    <a:pt x="6912" y="0"/>
                    <a:pt x="6912" y="0"/>
                    <a:pt x="6912" y="0"/>
                  </a:cubicBezTo>
                  <a:cubicBezTo>
                    <a:pt x="19872" y="0"/>
                    <a:pt x="19872" y="0"/>
                    <a:pt x="19872" y="0"/>
                  </a:cubicBezTo>
                  <a:cubicBezTo>
                    <a:pt x="19872" y="0"/>
                    <a:pt x="19872" y="0"/>
                    <a:pt x="19872" y="0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578" name="مجموعة 50"/>
          <p:cNvGrpSpPr/>
          <p:nvPr/>
        </p:nvGrpSpPr>
        <p:grpSpPr>
          <a:xfrm>
            <a:off x="385944" y="4895103"/>
            <a:ext cx="2970033" cy="4373556"/>
            <a:chOff x="0" y="0"/>
            <a:chExt cx="2970032" cy="4373554"/>
          </a:xfrm>
        </p:grpSpPr>
        <p:sp>
          <p:nvSpPr>
            <p:cNvPr id="550" name="شكل حر 51"/>
            <p:cNvSpPr/>
            <p:nvPr/>
          </p:nvSpPr>
          <p:spPr>
            <a:xfrm flipH="1">
              <a:off x="1826253" y="1103342"/>
              <a:ext cx="606646" cy="56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345" fill="norm" stroke="1" extrusionOk="0">
                  <a:moveTo>
                    <a:pt x="21600" y="16298"/>
                  </a:moveTo>
                  <a:cubicBezTo>
                    <a:pt x="21600" y="16298"/>
                    <a:pt x="19733" y="3818"/>
                    <a:pt x="11733" y="458"/>
                  </a:cubicBezTo>
                  <a:cubicBezTo>
                    <a:pt x="7733" y="-1222"/>
                    <a:pt x="0" y="2138"/>
                    <a:pt x="0" y="3818"/>
                  </a:cubicBezTo>
                  <a:cubicBezTo>
                    <a:pt x="2133" y="3818"/>
                    <a:pt x="5600" y="3338"/>
                    <a:pt x="5600" y="3338"/>
                  </a:cubicBezTo>
                  <a:cubicBezTo>
                    <a:pt x="5600" y="3338"/>
                    <a:pt x="6933" y="12698"/>
                    <a:pt x="14133" y="17018"/>
                  </a:cubicBezTo>
                  <a:cubicBezTo>
                    <a:pt x="19733" y="20378"/>
                    <a:pt x="21600" y="16298"/>
                    <a:pt x="21600" y="16298"/>
                  </a:cubicBezTo>
                  <a:close/>
                </a:path>
              </a:pathLst>
            </a:custGeom>
            <a:solidFill>
              <a:srgbClr val="3B3B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1" name="شكل حر 52"/>
            <p:cNvSpPr/>
            <p:nvPr/>
          </p:nvSpPr>
          <p:spPr>
            <a:xfrm flipH="1">
              <a:off x="2176970" y="1125475"/>
              <a:ext cx="53714" cy="50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257"/>
                  </a:moveTo>
                  <a:cubicBezTo>
                    <a:pt x="21600" y="15429"/>
                    <a:pt x="18514" y="21600"/>
                    <a:pt x="12343" y="21600"/>
                  </a:cubicBezTo>
                  <a:cubicBezTo>
                    <a:pt x="6171" y="21600"/>
                    <a:pt x="0" y="15429"/>
                    <a:pt x="0" y="9257"/>
                  </a:cubicBezTo>
                  <a:cubicBezTo>
                    <a:pt x="0" y="6171"/>
                    <a:pt x="6171" y="0"/>
                    <a:pt x="12343" y="0"/>
                  </a:cubicBezTo>
                  <a:cubicBezTo>
                    <a:pt x="15429" y="0"/>
                    <a:pt x="21600" y="3086"/>
                    <a:pt x="21600" y="9257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2" name="شكل حر 53"/>
            <p:cNvSpPr/>
            <p:nvPr/>
          </p:nvSpPr>
          <p:spPr>
            <a:xfrm flipH="1">
              <a:off x="2055558" y="1011729"/>
              <a:ext cx="70859" cy="9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1" h="21600" fill="norm" stroke="1" extrusionOk="0">
                  <a:moveTo>
                    <a:pt x="0" y="21600"/>
                  </a:moveTo>
                  <a:cubicBezTo>
                    <a:pt x="0" y="21600"/>
                    <a:pt x="15709" y="8308"/>
                    <a:pt x="15709" y="0"/>
                  </a:cubicBezTo>
                  <a:cubicBezTo>
                    <a:pt x="21600" y="8308"/>
                    <a:pt x="19636" y="21600"/>
                    <a:pt x="0" y="21600"/>
                  </a:cubicBezTo>
                  <a:close/>
                </a:path>
              </a:pathLst>
            </a:custGeom>
            <a:solidFill>
              <a:srgbClr val="3B3B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3" name="شكل حر 54"/>
            <p:cNvSpPr/>
            <p:nvPr/>
          </p:nvSpPr>
          <p:spPr>
            <a:xfrm flipH="1">
              <a:off x="2108933" y="1011729"/>
              <a:ext cx="61719" cy="11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9" h="21600" fill="norm" stroke="1" extrusionOk="0">
                  <a:moveTo>
                    <a:pt x="9000" y="21600"/>
                  </a:moveTo>
                  <a:cubicBezTo>
                    <a:pt x="9000" y="21600"/>
                    <a:pt x="7200" y="4320"/>
                    <a:pt x="0" y="0"/>
                  </a:cubicBezTo>
                  <a:cubicBezTo>
                    <a:pt x="12600" y="1440"/>
                    <a:pt x="21600" y="10080"/>
                    <a:pt x="9000" y="21600"/>
                  </a:cubicBezTo>
                  <a:close/>
                </a:path>
              </a:pathLst>
            </a:custGeom>
            <a:solidFill>
              <a:srgbClr val="3B3B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4" name="شكل حر 55"/>
            <p:cNvSpPr/>
            <p:nvPr/>
          </p:nvSpPr>
          <p:spPr>
            <a:xfrm flipH="1">
              <a:off x="180097" y="1131095"/>
              <a:ext cx="603486" cy="56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22" fill="norm" stroke="1" extrusionOk="0">
                  <a:moveTo>
                    <a:pt x="0" y="16262"/>
                  </a:moveTo>
                  <a:cubicBezTo>
                    <a:pt x="0" y="16262"/>
                    <a:pt x="1867" y="3885"/>
                    <a:pt x="9867" y="487"/>
                  </a:cubicBezTo>
                  <a:cubicBezTo>
                    <a:pt x="13867" y="-1212"/>
                    <a:pt x="21600" y="1943"/>
                    <a:pt x="21600" y="3642"/>
                  </a:cubicBezTo>
                  <a:cubicBezTo>
                    <a:pt x="19467" y="3885"/>
                    <a:pt x="16000" y="3157"/>
                    <a:pt x="16000" y="3157"/>
                  </a:cubicBezTo>
                  <a:cubicBezTo>
                    <a:pt x="16000" y="3157"/>
                    <a:pt x="14933" y="12622"/>
                    <a:pt x="7467" y="17233"/>
                  </a:cubicBezTo>
                  <a:cubicBezTo>
                    <a:pt x="2133" y="20388"/>
                    <a:pt x="0" y="16262"/>
                    <a:pt x="0" y="16262"/>
                  </a:cubicBezTo>
                  <a:close/>
                </a:path>
              </a:pathLst>
            </a:custGeom>
            <a:solidFill>
              <a:srgbClr val="3B3B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5" name="شكل حر 56"/>
            <p:cNvSpPr/>
            <p:nvPr/>
          </p:nvSpPr>
          <p:spPr>
            <a:xfrm flipH="1">
              <a:off x="401270" y="1959612"/>
              <a:ext cx="60033" cy="60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6200"/>
                    <a:pt x="21600" y="13500"/>
                  </a:cubicBezTo>
                  <a:cubicBezTo>
                    <a:pt x="21600" y="5400"/>
                    <a:pt x="16200" y="0"/>
                    <a:pt x="13500" y="0"/>
                  </a:cubicBezTo>
                  <a:cubicBezTo>
                    <a:pt x="5400" y="0"/>
                    <a:pt x="0" y="5400"/>
                    <a:pt x="0" y="10800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6" name="شكل حر 57"/>
            <p:cNvSpPr/>
            <p:nvPr/>
          </p:nvSpPr>
          <p:spPr>
            <a:xfrm flipH="1">
              <a:off x="477100" y="1043325"/>
              <a:ext cx="70860" cy="104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1" h="21600" fill="norm" stroke="1" extrusionOk="0">
                  <a:moveTo>
                    <a:pt x="18631" y="21600"/>
                  </a:moveTo>
                  <a:cubicBezTo>
                    <a:pt x="18631" y="21600"/>
                    <a:pt x="2922" y="6171"/>
                    <a:pt x="2922" y="0"/>
                  </a:cubicBezTo>
                  <a:cubicBezTo>
                    <a:pt x="-2969" y="6171"/>
                    <a:pt x="-1005" y="20057"/>
                    <a:pt x="18631" y="21600"/>
                  </a:cubicBezTo>
                  <a:close/>
                </a:path>
              </a:pathLst>
            </a:custGeom>
            <a:solidFill>
              <a:srgbClr val="3B3B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7" name="شكل حر 58"/>
            <p:cNvSpPr/>
            <p:nvPr/>
          </p:nvSpPr>
          <p:spPr>
            <a:xfrm flipH="1">
              <a:off x="439185" y="1033847"/>
              <a:ext cx="55354" cy="11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54" h="21600" fill="norm" stroke="1" extrusionOk="0">
                  <a:moveTo>
                    <a:pt x="6699" y="21600"/>
                  </a:moveTo>
                  <a:cubicBezTo>
                    <a:pt x="6699" y="21600"/>
                    <a:pt x="8663" y="5760"/>
                    <a:pt x="14554" y="0"/>
                  </a:cubicBezTo>
                  <a:cubicBezTo>
                    <a:pt x="2772" y="1440"/>
                    <a:pt x="-7046" y="11520"/>
                    <a:pt x="6699" y="21600"/>
                  </a:cubicBezTo>
                  <a:close/>
                </a:path>
              </a:pathLst>
            </a:custGeom>
            <a:solidFill>
              <a:srgbClr val="3B3B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8" name="شكل حر 59"/>
            <p:cNvSpPr/>
            <p:nvPr/>
          </p:nvSpPr>
          <p:spPr>
            <a:xfrm flipH="1">
              <a:off x="2571177" y="1647671"/>
              <a:ext cx="398856" cy="28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6" h="21078" fill="norm" stroke="1" extrusionOk="0">
                  <a:moveTo>
                    <a:pt x="17939" y="18"/>
                  </a:moveTo>
                  <a:cubicBezTo>
                    <a:pt x="17939" y="18"/>
                    <a:pt x="7688" y="-522"/>
                    <a:pt x="2197" y="4338"/>
                  </a:cubicBezTo>
                  <a:cubicBezTo>
                    <a:pt x="5858" y="4338"/>
                    <a:pt x="8054" y="5958"/>
                    <a:pt x="8054" y="5958"/>
                  </a:cubicBezTo>
                  <a:cubicBezTo>
                    <a:pt x="8054" y="5958"/>
                    <a:pt x="366" y="9198"/>
                    <a:pt x="0" y="14598"/>
                  </a:cubicBezTo>
                  <a:cubicBezTo>
                    <a:pt x="4759" y="11358"/>
                    <a:pt x="10617" y="10818"/>
                    <a:pt x="10617" y="10818"/>
                  </a:cubicBezTo>
                  <a:cubicBezTo>
                    <a:pt x="10617" y="10818"/>
                    <a:pt x="5858" y="16218"/>
                    <a:pt x="5492" y="21078"/>
                  </a:cubicBezTo>
                  <a:cubicBezTo>
                    <a:pt x="9885" y="17838"/>
                    <a:pt x="15010" y="13518"/>
                    <a:pt x="17939" y="12978"/>
                  </a:cubicBezTo>
                  <a:cubicBezTo>
                    <a:pt x="21600" y="12438"/>
                    <a:pt x="17573" y="2178"/>
                    <a:pt x="17573" y="2178"/>
                  </a:cubicBezTo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59" name="شكل حر 60"/>
            <p:cNvSpPr/>
            <p:nvPr/>
          </p:nvSpPr>
          <p:spPr>
            <a:xfrm flipH="1">
              <a:off x="-1" y="1698171"/>
              <a:ext cx="397892" cy="283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5" h="20622" fill="norm" stroke="1" extrusionOk="0">
                  <a:moveTo>
                    <a:pt x="1234" y="102"/>
                  </a:moveTo>
                  <a:cubicBezTo>
                    <a:pt x="1234" y="102"/>
                    <a:pt x="12407" y="-978"/>
                    <a:pt x="17621" y="3882"/>
                  </a:cubicBezTo>
                  <a:cubicBezTo>
                    <a:pt x="13524" y="3882"/>
                    <a:pt x="11289" y="5502"/>
                    <a:pt x="11289" y="5502"/>
                  </a:cubicBezTo>
                  <a:cubicBezTo>
                    <a:pt x="11289" y="5502"/>
                    <a:pt x="19483" y="8742"/>
                    <a:pt x="19855" y="14142"/>
                  </a:cubicBezTo>
                  <a:cubicBezTo>
                    <a:pt x="15014" y="10902"/>
                    <a:pt x="8683" y="10362"/>
                    <a:pt x="8683" y="10362"/>
                  </a:cubicBezTo>
                  <a:cubicBezTo>
                    <a:pt x="8683" y="10362"/>
                    <a:pt x="13896" y="15762"/>
                    <a:pt x="14269" y="20622"/>
                  </a:cubicBezTo>
                  <a:cubicBezTo>
                    <a:pt x="9800" y="17382"/>
                    <a:pt x="4586" y="13062"/>
                    <a:pt x="1234" y="12522"/>
                  </a:cubicBezTo>
                  <a:cubicBezTo>
                    <a:pt x="-1745" y="11982"/>
                    <a:pt x="1607" y="1722"/>
                    <a:pt x="1607" y="1722"/>
                  </a:cubicBezTo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0" name="شكل حر 61"/>
            <p:cNvSpPr/>
            <p:nvPr/>
          </p:nvSpPr>
          <p:spPr>
            <a:xfrm flipH="1">
              <a:off x="1358631" y="2670525"/>
              <a:ext cx="202216" cy="170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7862" y="21600"/>
                  </a:lnTo>
                  <a:lnTo>
                    <a:pt x="0" y="21600"/>
                  </a:lnTo>
                  <a:lnTo>
                    <a:pt x="2077" y="152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1" name="شكل حر 62"/>
            <p:cNvSpPr/>
            <p:nvPr/>
          </p:nvSpPr>
          <p:spPr>
            <a:xfrm flipH="1">
              <a:off x="1043708" y="2588375"/>
              <a:ext cx="940032" cy="483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9" h="21600" fill="norm" stroke="1" extrusionOk="0">
                  <a:moveTo>
                    <a:pt x="18266" y="2991"/>
                  </a:moveTo>
                  <a:cubicBezTo>
                    <a:pt x="18600" y="3988"/>
                    <a:pt x="21447" y="9305"/>
                    <a:pt x="21112" y="14289"/>
                  </a:cubicBezTo>
                  <a:cubicBezTo>
                    <a:pt x="20275" y="11963"/>
                    <a:pt x="18935" y="10966"/>
                    <a:pt x="18935" y="10966"/>
                  </a:cubicBezTo>
                  <a:cubicBezTo>
                    <a:pt x="18935" y="10966"/>
                    <a:pt x="19605" y="14289"/>
                    <a:pt x="18768" y="19274"/>
                  </a:cubicBezTo>
                  <a:cubicBezTo>
                    <a:pt x="18266" y="15951"/>
                    <a:pt x="16591" y="14622"/>
                    <a:pt x="16591" y="14622"/>
                  </a:cubicBezTo>
                  <a:cubicBezTo>
                    <a:pt x="16591" y="14622"/>
                    <a:pt x="15754" y="19274"/>
                    <a:pt x="15754" y="20935"/>
                  </a:cubicBezTo>
                  <a:cubicBezTo>
                    <a:pt x="14080" y="16948"/>
                    <a:pt x="14917" y="12295"/>
                    <a:pt x="14917" y="12295"/>
                  </a:cubicBezTo>
                  <a:cubicBezTo>
                    <a:pt x="14917" y="12295"/>
                    <a:pt x="12740" y="19274"/>
                    <a:pt x="12740" y="21268"/>
                  </a:cubicBezTo>
                  <a:cubicBezTo>
                    <a:pt x="11233" y="18609"/>
                    <a:pt x="12238" y="13957"/>
                    <a:pt x="12238" y="13957"/>
                  </a:cubicBezTo>
                  <a:cubicBezTo>
                    <a:pt x="12238" y="13957"/>
                    <a:pt x="9056" y="20271"/>
                    <a:pt x="9056" y="21600"/>
                  </a:cubicBezTo>
                  <a:cubicBezTo>
                    <a:pt x="7549" y="18942"/>
                    <a:pt x="8721" y="14289"/>
                    <a:pt x="9056" y="12960"/>
                  </a:cubicBezTo>
                  <a:cubicBezTo>
                    <a:pt x="9559" y="11963"/>
                    <a:pt x="7047" y="14289"/>
                    <a:pt x="6880" y="17945"/>
                  </a:cubicBezTo>
                  <a:cubicBezTo>
                    <a:pt x="4870" y="16948"/>
                    <a:pt x="5875" y="11298"/>
                    <a:pt x="5875" y="11298"/>
                  </a:cubicBezTo>
                  <a:cubicBezTo>
                    <a:pt x="5875" y="11298"/>
                    <a:pt x="2861" y="14289"/>
                    <a:pt x="2526" y="18942"/>
                  </a:cubicBezTo>
                  <a:cubicBezTo>
                    <a:pt x="517" y="16948"/>
                    <a:pt x="2861" y="9305"/>
                    <a:pt x="2861" y="9305"/>
                  </a:cubicBezTo>
                  <a:cubicBezTo>
                    <a:pt x="2861" y="9305"/>
                    <a:pt x="182" y="12960"/>
                    <a:pt x="14" y="14289"/>
                  </a:cubicBezTo>
                  <a:cubicBezTo>
                    <a:pt x="-153" y="9305"/>
                    <a:pt x="1187" y="8640"/>
                    <a:pt x="2526" y="6978"/>
                  </a:cubicBezTo>
                  <a:cubicBezTo>
                    <a:pt x="3698" y="4985"/>
                    <a:pt x="11568" y="0"/>
                    <a:pt x="11568" y="0"/>
                  </a:cubicBezTo>
                  <a:cubicBezTo>
                    <a:pt x="18266" y="2991"/>
                    <a:pt x="18266" y="2991"/>
                    <a:pt x="18266" y="2991"/>
                  </a:cubicBezTo>
                  <a:cubicBezTo>
                    <a:pt x="18266" y="2991"/>
                    <a:pt x="18266" y="2991"/>
                    <a:pt x="18266" y="2991"/>
                  </a:cubicBezTo>
                  <a:close/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2" name="شكل حر 63"/>
            <p:cNvSpPr/>
            <p:nvPr/>
          </p:nvSpPr>
          <p:spPr>
            <a:xfrm flipH="1">
              <a:off x="252335" y="1593098"/>
              <a:ext cx="2397501" cy="1104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142" fill="norm" stroke="1" extrusionOk="0">
                  <a:moveTo>
                    <a:pt x="12263" y="0"/>
                  </a:moveTo>
                  <a:cubicBezTo>
                    <a:pt x="16648" y="429"/>
                    <a:pt x="16648" y="429"/>
                    <a:pt x="16648" y="429"/>
                  </a:cubicBezTo>
                  <a:cubicBezTo>
                    <a:pt x="16648" y="429"/>
                    <a:pt x="19790" y="143"/>
                    <a:pt x="20575" y="1001"/>
                  </a:cubicBezTo>
                  <a:cubicBezTo>
                    <a:pt x="21099" y="1574"/>
                    <a:pt x="21230" y="4148"/>
                    <a:pt x="20706" y="6008"/>
                  </a:cubicBezTo>
                  <a:cubicBezTo>
                    <a:pt x="20052" y="8440"/>
                    <a:pt x="14161" y="4864"/>
                    <a:pt x="13899" y="5722"/>
                  </a:cubicBezTo>
                  <a:cubicBezTo>
                    <a:pt x="13506" y="7438"/>
                    <a:pt x="15339" y="17881"/>
                    <a:pt x="14292" y="19597"/>
                  </a:cubicBezTo>
                  <a:cubicBezTo>
                    <a:pt x="13245" y="21314"/>
                    <a:pt x="6765" y="21600"/>
                    <a:pt x="6241" y="20456"/>
                  </a:cubicBezTo>
                  <a:cubicBezTo>
                    <a:pt x="5259" y="18310"/>
                    <a:pt x="6699" y="8583"/>
                    <a:pt x="6241" y="5579"/>
                  </a:cubicBezTo>
                  <a:cubicBezTo>
                    <a:pt x="5979" y="3862"/>
                    <a:pt x="743" y="10156"/>
                    <a:pt x="219" y="4864"/>
                  </a:cubicBezTo>
                  <a:cubicBezTo>
                    <a:pt x="154" y="3862"/>
                    <a:pt x="-370" y="572"/>
                    <a:pt x="481" y="429"/>
                  </a:cubicBezTo>
                  <a:cubicBezTo>
                    <a:pt x="1332" y="143"/>
                    <a:pt x="8597" y="143"/>
                    <a:pt x="8597" y="143"/>
                  </a:cubicBezTo>
                  <a:cubicBezTo>
                    <a:pt x="12263" y="0"/>
                    <a:pt x="12263" y="0"/>
                    <a:pt x="12263" y="0"/>
                  </a:cubicBezTo>
                  <a:cubicBezTo>
                    <a:pt x="12263" y="0"/>
                    <a:pt x="12263" y="0"/>
                    <a:pt x="12263" y="0"/>
                  </a:cubicBezTo>
                  <a:close/>
                </a:path>
              </a:pathLst>
            </a:custGeom>
            <a:solidFill>
              <a:srgbClr val="3FC2F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chemeClr val="accent6"/>
                  </a:solidFill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3" name="شكل حر 64"/>
            <p:cNvSpPr/>
            <p:nvPr/>
          </p:nvSpPr>
          <p:spPr>
            <a:xfrm flipH="1">
              <a:off x="1015933" y="838128"/>
              <a:ext cx="879997" cy="76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7230" fill="norm" stroke="1" extrusionOk="0">
                  <a:moveTo>
                    <a:pt x="10215" y="72"/>
                  </a:moveTo>
                  <a:cubicBezTo>
                    <a:pt x="14637" y="240"/>
                    <a:pt x="21100" y="-263"/>
                    <a:pt x="19909" y="10454"/>
                  </a:cubicBezTo>
                  <a:cubicBezTo>
                    <a:pt x="18719" y="21170"/>
                    <a:pt x="-500" y="17821"/>
                    <a:pt x="10" y="9784"/>
                  </a:cubicBezTo>
                  <a:cubicBezTo>
                    <a:pt x="350" y="1579"/>
                    <a:pt x="2731" y="-430"/>
                    <a:pt x="10215" y="72"/>
                  </a:cubicBezTo>
                  <a:close/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4" name="شكل حر 65"/>
            <p:cNvSpPr/>
            <p:nvPr/>
          </p:nvSpPr>
          <p:spPr>
            <a:xfrm flipH="1">
              <a:off x="1042469" y="1498309"/>
              <a:ext cx="948085" cy="36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3582" y="0"/>
                  </a:moveTo>
                  <a:cubicBezTo>
                    <a:pt x="13582" y="0"/>
                    <a:pt x="21600" y="5731"/>
                    <a:pt x="20782" y="11902"/>
                  </a:cubicBezTo>
                  <a:cubicBezTo>
                    <a:pt x="18818" y="9698"/>
                    <a:pt x="17836" y="6612"/>
                    <a:pt x="15382" y="8376"/>
                  </a:cubicBezTo>
                  <a:cubicBezTo>
                    <a:pt x="16200" y="11020"/>
                    <a:pt x="15873" y="18073"/>
                    <a:pt x="15218" y="21600"/>
                  </a:cubicBezTo>
                  <a:cubicBezTo>
                    <a:pt x="14073" y="15869"/>
                    <a:pt x="12764" y="11461"/>
                    <a:pt x="11291" y="9257"/>
                  </a:cubicBezTo>
                  <a:cubicBezTo>
                    <a:pt x="9982" y="11461"/>
                    <a:pt x="8509" y="15869"/>
                    <a:pt x="7691" y="20718"/>
                  </a:cubicBezTo>
                  <a:cubicBezTo>
                    <a:pt x="6873" y="16751"/>
                    <a:pt x="6709" y="12343"/>
                    <a:pt x="6218" y="7935"/>
                  </a:cubicBezTo>
                  <a:cubicBezTo>
                    <a:pt x="3927" y="8376"/>
                    <a:pt x="1145" y="10139"/>
                    <a:pt x="0" y="11461"/>
                  </a:cubicBezTo>
                  <a:cubicBezTo>
                    <a:pt x="3436" y="1322"/>
                    <a:pt x="8018" y="0"/>
                    <a:pt x="8018" y="0"/>
                  </a:cubicBezTo>
                  <a:cubicBezTo>
                    <a:pt x="13582" y="0"/>
                    <a:pt x="13582" y="0"/>
                    <a:pt x="13582" y="0"/>
                  </a:cubicBezTo>
                  <a:cubicBezTo>
                    <a:pt x="13582" y="0"/>
                    <a:pt x="13582" y="0"/>
                    <a:pt x="13582" y="0"/>
                  </a:cubicBezTo>
                  <a:close/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5" name="شكل حر 66"/>
            <p:cNvSpPr/>
            <p:nvPr/>
          </p:nvSpPr>
          <p:spPr>
            <a:xfrm flipH="1">
              <a:off x="1041059" y="2550460"/>
              <a:ext cx="973498" cy="357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16322" y="0"/>
                  </a:moveTo>
                  <a:cubicBezTo>
                    <a:pt x="16322" y="0"/>
                    <a:pt x="21174" y="7200"/>
                    <a:pt x="20391" y="10800"/>
                  </a:cubicBezTo>
                  <a:cubicBezTo>
                    <a:pt x="19139" y="9000"/>
                    <a:pt x="17887" y="8550"/>
                    <a:pt x="17261" y="9900"/>
                  </a:cubicBezTo>
                  <a:cubicBezTo>
                    <a:pt x="17417" y="12600"/>
                    <a:pt x="17887" y="20250"/>
                    <a:pt x="16948" y="21600"/>
                  </a:cubicBezTo>
                  <a:cubicBezTo>
                    <a:pt x="15852" y="18450"/>
                    <a:pt x="12878" y="12600"/>
                    <a:pt x="11313" y="13950"/>
                  </a:cubicBezTo>
                  <a:cubicBezTo>
                    <a:pt x="10687" y="14400"/>
                    <a:pt x="10217" y="17100"/>
                    <a:pt x="9904" y="20700"/>
                  </a:cubicBezTo>
                  <a:cubicBezTo>
                    <a:pt x="8809" y="20700"/>
                    <a:pt x="7557" y="13500"/>
                    <a:pt x="6461" y="13500"/>
                  </a:cubicBezTo>
                  <a:cubicBezTo>
                    <a:pt x="5522" y="13500"/>
                    <a:pt x="4113" y="15750"/>
                    <a:pt x="3331" y="19800"/>
                  </a:cubicBezTo>
                  <a:cubicBezTo>
                    <a:pt x="2704" y="19350"/>
                    <a:pt x="2235" y="16200"/>
                    <a:pt x="2704" y="12150"/>
                  </a:cubicBezTo>
                  <a:cubicBezTo>
                    <a:pt x="2235" y="11250"/>
                    <a:pt x="1139" y="12150"/>
                    <a:pt x="44" y="13950"/>
                  </a:cubicBezTo>
                  <a:cubicBezTo>
                    <a:pt x="-426" y="11250"/>
                    <a:pt x="3017" y="4950"/>
                    <a:pt x="3017" y="4950"/>
                  </a:cubicBezTo>
                  <a:cubicBezTo>
                    <a:pt x="16322" y="0"/>
                    <a:pt x="16322" y="0"/>
                    <a:pt x="16322" y="0"/>
                  </a:cubicBezTo>
                  <a:cubicBezTo>
                    <a:pt x="16322" y="0"/>
                    <a:pt x="16322" y="0"/>
                    <a:pt x="16322" y="0"/>
                  </a:cubicBezTo>
                  <a:close/>
                </a:path>
              </a:pathLst>
            </a:custGeom>
            <a:solidFill>
              <a:srgbClr val="3FC2F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6" name="شكل حر 67"/>
            <p:cNvSpPr/>
            <p:nvPr/>
          </p:nvSpPr>
          <p:spPr>
            <a:xfrm flipH="1">
              <a:off x="821498" y="0"/>
              <a:ext cx="1260685" cy="1054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33" fill="norm" stroke="1" extrusionOk="0">
                  <a:moveTo>
                    <a:pt x="21600" y="17523"/>
                  </a:moveTo>
                  <a:cubicBezTo>
                    <a:pt x="20578" y="19323"/>
                    <a:pt x="17254" y="20015"/>
                    <a:pt x="13676" y="19184"/>
                  </a:cubicBezTo>
                  <a:cubicBezTo>
                    <a:pt x="10097" y="18353"/>
                    <a:pt x="3195" y="21261"/>
                    <a:pt x="256" y="17246"/>
                  </a:cubicBezTo>
                  <a:cubicBezTo>
                    <a:pt x="2173" y="16276"/>
                    <a:pt x="6774" y="15030"/>
                    <a:pt x="6774" y="15030"/>
                  </a:cubicBezTo>
                  <a:cubicBezTo>
                    <a:pt x="6263" y="13784"/>
                    <a:pt x="8308" y="7830"/>
                    <a:pt x="6902" y="6169"/>
                  </a:cubicBezTo>
                  <a:cubicBezTo>
                    <a:pt x="5751" y="4784"/>
                    <a:pt x="3323" y="7138"/>
                    <a:pt x="2045" y="5753"/>
                  </a:cubicBezTo>
                  <a:cubicBezTo>
                    <a:pt x="383" y="4230"/>
                    <a:pt x="2173" y="1461"/>
                    <a:pt x="1917" y="1046"/>
                  </a:cubicBezTo>
                  <a:cubicBezTo>
                    <a:pt x="1662" y="492"/>
                    <a:pt x="0" y="353"/>
                    <a:pt x="0" y="353"/>
                  </a:cubicBezTo>
                  <a:cubicBezTo>
                    <a:pt x="0" y="353"/>
                    <a:pt x="2301" y="-339"/>
                    <a:pt x="2812" y="215"/>
                  </a:cubicBezTo>
                  <a:cubicBezTo>
                    <a:pt x="3323" y="492"/>
                    <a:pt x="2428" y="2984"/>
                    <a:pt x="2556" y="3676"/>
                  </a:cubicBezTo>
                  <a:cubicBezTo>
                    <a:pt x="2684" y="4369"/>
                    <a:pt x="2940" y="4923"/>
                    <a:pt x="3323" y="5061"/>
                  </a:cubicBezTo>
                  <a:cubicBezTo>
                    <a:pt x="3707" y="5199"/>
                    <a:pt x="5368" y="3953"/>
                    <a:pt x="7413" y="3953"/>
                  </a:cubicBezTo>
                  <a:cubicBezTo>
                    <a:pt x="12142" y="3815"/>
                    <a:pt x="13804" y="10184"/>
                    <a:pt x="14187" y="11292"/>
                  </a:cubicBezTo>
                  <a:cubicBezTo>
                    <a:pt x="14315" y="12123"/>
                    <a:pt x="15209" y="14476"/>
                    <a:pt x="14826" y="15030"/>
                  </a:cubicBezTo>
                </a:path>
              </a:pathLst>
            </a:custGeom>
            <a:solidFill>
              <a:srgbClr val="3FC2F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chemeClr val="accent6"/>
                  </a:solidFill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7" name="شكل حر 68"/>
            <p:cNvSpPr/>
            <p:nvPr/>
          </p:nvSpPr>
          <p:spPr>
            <a:xfrm flipH="1">
              <a:off x="1240634" y="1109677"/>
              <a:ext cx="143085" cy="12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21" h="21600" fill="norm" stroke="1" extrusionOk="0">
                  <a:moveTo>
                    <a:pt x="13562" y="0"/>
                  </a:moveTo>
                  <a:cubicBezTo>
                    <a:pt x="13562" y="0"/>
                    <a:pt x="18962" y="21600"/>
                    <a:pt x="7391" y="21600"/>
                  </a:cubicBezTo>
                  <a:cubicBezTo>
                    <a:pt x="-2638" y="21600"/>
                    <a:pt x="448" y="0"/>
                    <a:pt x="448" y="0"/>
                  </a:cubicBezTo>
                  <a:cubicBezTo>
                    <a:pt x="448" y="0"/>
                    <a:pt x="1991" y="16518"/>
                    <a:pt x="8933" y="15247"/>
                  </a:cubicBezTo>
                  <a:cubicBezTo>
                    <a:pt x="12019" y="15247"/>
                    <a:pt x="13562" y="0"/>
                    <a:pt x="13562" y="0"/>
                  </a:cubicBezTo>
                  <a:close/>
                </a:path>
              </a:pathLst>
            </a:custGeom>
            <a:solidFill>
              <a:srgbClr val="B1A15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8" name="شكل حر 69"/>
            <p:cNvSpPr/>
            <p:nvPr/>
          </p:nvSpPr>
          <p:spPr>
            <a:xfrm flipH="1">
              <a:off x="1511114" y="1109677"/>
              <a:ext cx="140228" cy="12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62" h="21600" fill="norm" stroke="1" extrusionOk="0">
                  <a:moveTo>
                    <a:pt x="14400" y="0"/>
                  </a:moveTo>
                  <a:cubicBezTo>
                    <a:pt x="14400" y="0"/>
                    <a:pt x="19385" y="21600"/>
                    <a:pt x="7754" y="21600"/>
                  </a:cubicBezTo>
                  <a:cubicBezTo>
                    <a:pt x="-2215" y="21600"/>
                    <a:pt x="277" y="0"/>
                    <a:pt x="277" y="0"/>
                  </a:cubicBezTo>
                  <a:cubicBezTo>
                    <a:pt x="277" y="0"/>
                    <a:pt x="2770" y="16518"/>
                    <a:pt x="8585" y="15247"/>
                  </a:cubicBezTo>
                  <a:cubicBezTo>
                    <a:pt x="12739" y="15247"/>
                    <a:pt x="14400" y="0"/>
                    <a:pt x="14400" y="0"/>
                  </a:cubicBezTo>
                  <a:close/>
                </a:path>
              </a:pathLst>
            </a:custGeom>
            <a:solidFill>
              <a:srgbClr val="B1A15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69" name="شكل حر 70"/>
            <p:cNvSpPr/>
            <p:nvPr/>
          </p:nvSpPr>
          <p:spPr>
            <a:xfrm flipH="1">
              <a:off x="1005972" y="1198146"/>
              <a:ext cx="889794" cy="38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0472" fill="norm" stroke="1" extrusionOk="0">
                  <a:moveTo>
                    <a:pt x="0" y="6676"/>
                  </a:moveTo>
                  <a:cubicBezTo>
                    <a:pt x="0" y="6676"/>
                    <a:pt x="1405" y="19636"/>
                    <a:pt x="6849" y="20422"/>
                  </a:cubicBezTo>
                  <a:cubicBezTo>
                    <a:pt x="11590" y="20422"/>
                    <a:pt x="16859" y="21600"/>
                    <a:pt x="19493" y="12567"/>
                  </a:cubicBezTo>
                  <a:cubicBezTo>
                    <a:pt x="21600" y="5498"/>
                    <a:pt x="20722" y="0"/>
                    <a:pt x="20722" y="0"/>
                  </a:cubicBezTo>
                  <a:cubicBezTo>
                    <a:pt x="20722" y="0"/>
                    <a:pt x="20371" y="14138"/>
                    <a:pt x="15629" y="16495"/>
                  </a:cubicBezTo>
                  <a:cubicBezTo>
                    <a:pt x="11590" y="18851"/>
                    <a:pt x="7376" y="17673"/>
                    <a:pt x="4917" y="16102"/>
                  </a:cubicBezTo>
                  <a:cubicBezTo>
                    <a:pt x="2107" y="14924"/>
                    <a:pt x="0" y="6676"/>
                    <a:pt x="0" y="6676"/>
                  </a:cubicBezTo>
                  <a:close/>
                </a:path>
              </a:pathLst>
            </a:custGeom>
            <a:solidFill>
              <a:srgbClr val="D3C07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0" name="شكل حر 71"/>
            <p:cNvSpPr/>
            <p:nvPr/>
          </p:nvSpPr>
          <p:spPr>
            <a:xfrm flipH="1">
              <a:off x="1162735" y="1302414"/>
              <a:ext cx="619285" cy="9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99" y="5400"/>
                  </a:moveTo>
                  <a:cubicBezTo>
                    <a:pt x="20299" y="5400"/>
                    <a:pt x="16655" y="14400"/>
                    <a:pt x="10410" y="12600"/>
                  </a:cubicBezTo>
                  <a:cubicBezTo>
                    <a:pt x="4164" y="10800"/>
                    <a:pt x="1301" y="0"/>
                    <a:pt x="130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684" y="21600"/>
                    <a:pt x="10149" y="21600"/>
                  </a:cubicBezTo>
                  <a:cubicBezTo>
                    <a:pt x="15354" y="21600"/>
                    <a:pt x="21600" y="9000"/>
                    <a:pt x="21600" y="9000"/>
                  </a:cubicBezTo>
                  <a:cubicBezTo>
                    <a:pt x="20299" y="5400"/>
                    <a:pt x="20299" y="5400"/>
                    <a:pt x="20299" y="5400"/>
                  </a:cubicBezTo>
                  <a:cubicBezTo>
                    <a:pt x="20299" y="5400"/>
                    <a:pt x="20299" y="5400"/>
                    <a:pt x="20299" y="5400"/>
                  </a:cubicBezTo>
                  <a:close/>
                </a:path>
              </a:pathLst>
            </a:custGeom>
            <a:solidFill>
              <a:srgbClr val="B1A15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1" name="شكل حر 72"/>
            <p:cNvSpPr/>
            <p:nvPr/>
          </p:nvSpPr>
          <p:spPr>
            <a:xfrm flipH="1">
              <a:off x="1692057" y="1205015"/>
              <a:ext cx="132298" cy="14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29" h="17923" fill="norm" stroke="1" extrusionOk="0">
                  <a:moveTo>
                    <a:pt x="4759" y="940"/>
                  </a:moveTo>
                  <a:cubicBezTo>
                    <a:pt x="4759" y="940"/>
                    <a:pt x="9943" y="-2817"/>
                    <a:pt x="13399" y="4696"/>
                  </a:cubicBezTo>
                  <a:cubicBezTo>
                    <a:pt x="17719" y="11270"/>
                    <a:pt x="14263" y="18783"/>
                    <a:pt x="8215" y="17844"/>
                  </a:cubicBezTo>
                  <a:cubicBezTo>
                    <a:pt x="439" y="16905"/>
                    <a:pt x="-3881" y="5635"/>
                    <a:pt x="4759" y="940"/>
                  </a:cubicBezTo>
                  <a:close/>
                </a:path>
              </a:pathLst>
            </a:custGeom>
            <a:solidFill>
              <a:srgbClr val="E28A7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2" name="شكل حر 73"/>
            <p:cNvSpPr/>
            <p:nvPr/>
          </p:nvSpPr>
          <p:spPr>
            <a:xfrm flipH="1">
              <a:off x="1096384" y="1243122"/>
              <a:ext cx="136039" cy="13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17728" fill="norm" stroke="1" extrusionOk="0">
                  <a:moveTo>
                    <a:pt x="10371" y="54"/>
                  </a:moveTo>
                  <a:cubicBezTo>
                    <a:pt x="10371" y="54"/>
                    <a:pt x="17571" y="-928"/>
                    <a:pt x="18600" y="7908"/>
                  </a:cubicBezTo>
                  <a:cubicBezTo>
                    <a:pt x="18600" y="15763"/>
                    <a:pt x="10371" y="20672"/>
                    <a:pt x="4200" y="15763"/>
                  </a:cubicBezTo>
                  <a:cubicBezTo>
                    <a:pt x="-3000" y="11836"/>
                    <a:pt x="-943" y="-928"/>
                    <a:pt x="10371" y="54"/>
                  </a:cubicBezTo>
                  <a:close/>
                </a:path>
              </a:pathLst>
            </a:custGeom>
            <a:solidFill>
              <a:srgbClr val="E28A7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3" name="شكل حر 74"/>
            <p:cNvSpPr/>
            <p:nvPr/>
          </p:nvSpPr>
          <p:spPr>
            <a:xfrm flipH="1">
              <a:off x="1547603" y="1967655"/>
              <a:ext cx="294556" cy="341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0" h="20149" fill="norm" stroke="1" extrusionOk="0">
                  <a:moveTo>
                    <a:pt x="1061" y="476"/>
                  </a:moveTo>
                  <a:cubicBezTo>
                    <a:pt x="1061" y="476"/>
                    <a:pt x="17752" y="-846"/>
                    <a:pt x="18243" y="917"/>
                  </a:cubicBezTo>
                  <a:cubicBezTo>
                    <a:pt x="18733" y="1799"/>
                    <a:pt x="21188" y="18109"/>
                    <a:pt x="17752" y="18991"/>
                  </a:cubicBezTo>
                  <a:cubicBezTo>
                    <a:pt x="14315" y="20754"/>
                    <a:pt x="79" y="20754"/>
                    <a:pt x="79" y="17227"/>
                  </a:cubicBezTo>
                  <a:cubicBezTo>
                    <a:pt x="79" y="13260"/>
                    <a:pt x="-412" y="1799"/>
                    <a:pt x="1061" y="476"/>
                  </a:cubicBezTo>
                  <a:close/>
                </a:path>
              </a:pathLst>
            </a:custGeom>
            <a:solidFill>
              <a:srgbClr val="0E8EB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3FC2F1"/>
                  </a:solidFill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4" name="شكل حر 75"/>
            <p:cNvSpPr/>
            <p:nvPr/>
          </p:nvSpPr>
          <p:spPr>
            <a:xfrm flipH="1">
              <a:off x="1209819" y="601352"/>
              <a:ext cx="490785" cy="2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4" h="18398" fill="norm" stroke="1" extrusionOk="0">
                  <a:moveTo>
                    <a:pt x="20294" y="16841"/>
                  </a:moveTo>
                  <a:cubicBezTo>
                    <a:pt x="20294" y="16841"/>
                    <a:pt x="5268" y="20344"/>
                    <a:pt x="259" y="16841"/>
                  </a:cubicBezTo>
                  <a:cubicBezTo>
                    <a:pt x="-367" y="14506"/>
                    <a:pt x="259" y="3414"/>
                    <a:pt x="885" y="1663"/>
                  </a:cubicBezTo>
                  <a:cubicBezTo>
                    <a:pt x="4016" y="2247"/>
                    <a:pt x="16224" y="-1256"/>
                    <a:pt x="18729" y="495"/>
                  </a:cubicBezTo>
                  <a:cubicBezTo>
                    <a:pt x="19668" y="1079"/>
                    <a:pt x="21233" y="15674"/>
                    <a:pt x="20294" y="16841"/>
                  </a:cubicBezTo>
                  <a:close/>
                </a:path>
              </a:pathLst>
            </a:custGeom>
            <a:solidFill>
              <a:srgbClr val="0E8EB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3FC2F1"/>
                  </a:solidFill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5" name="شكل حر 76"/>
            <p:cNvSpPr/>
            <p:nvPr/>
          </p:nvSpPr>
          <p:spPr>
            <a:xfrm flipH="1">
              <a:off x="1096384" y="2648407"/>
              <a:ext cx="767786" cy="67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205" fill="norm" stroke="1" extrusionOk="0">
                  <a:moveTo>
                    <a:pt x="21600" y="0"/>
                  </a:moveTo>
                  <a:cubicBezTo>
                    <a:pt x="18245" y="2880"/>
                    <a:pt x="7550" y="14400"/>
                    <a:pt x="0" y="4320"/>
                  </a:cubicBezTo>
                  <a:cubicBezTo>
                    <a:pt x="3984" y="21600"/>
                    <a:pt x="20971" y="10080"/>
                    <a:pt x="21600" y="0"/>
                  </a:cubicBezTo>
                  <a:close/>
                </a:path>
              </a:pathLst>
            </a:custGeom>
            <a:solidFill>
              <a:srgbClr val="0E8EB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6" name="شكل حر 77"/>
            <p:cNvSpPr/>
            <p:nvPr/>
          </p:nvSpPr>
          <p:spPr>
            <a:xfrm flipH="1">
              <a:off x="1453419" y="1728961"/>
              <a:ext cx="44236" cy="89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0" y="0"/>
                  </a:moveTo>
                  <a:cubicBezTo>
                    <a:pt x="3600" y="0"/>
                    <a:pt x="3600" y="1080"/>
                    <a:pt x="3600" y="2700"/>
                  </a:cubicBezTo>
                  <a:cubicBezTo>
                    <a:pt x="10800" y="3960"/>
                    <a:pt x="7200" y="3960"/>
                    <a:pt x="7200" y="5940"/>
                  </a:cubicBezTo>
                  <a:cubicBezTo>
                    <a:pt x="7200" y="8100"/>
                    <a:pt x="7200" y="9180"/>
                    <a:pt x="7200" y="10800"/>
                  </a:cubicBezTo>
                  <a:cubicBezTo>
                    <a:pt x="7200" y="12420"/>
                    <a:pt x="7200" y="14040"/>
                    <a:pt x="7200" y="15840"/>
                  </a:cubicBezTo>
                  <a:cubicBezTo>
                    <a:pt x="7200" y="18180"/>
                    <a:pt x="0" y="21600"/>
                    <a:pt x="0" y="21600"/>
                  </a:cubicBezTo>
                  <a:cubicBezTo>
                    <a:pt x="0" y="21600"/>
                    <a:pt x="21600" y="20160"/>
                    <a:pt x="21600" y="16200"/>
                  </a:cubicBezTo>
                  <a:cubicBezTo>
                    <a:pt x="21600" y="11880"/>
                    <a:pt x="21600" y="7740"/>
                    <a:pt x="21600" y="6480"/>
                  </a:cubicBezTo>
                  <a:cubicBezTo>
                    <a:pt x="21600" y="5040"/>
                    <a:pt x="18000" y="1080"/>
                    <a:pt x="3600" y="0"/>
                  </a:cubicBezTo>
                  <a:close/>
                </a:path>
              </a:pathLst>
            </a:custGeom>
            <a:solidFill>
              <a:srgbClr val="0E8EB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7" name="شكل حر 78"/>
            <p:cNvSpPr/>
            <p:nvPr/>
          </p:nvSpPr>
          <p:spPr>
            <a:xfrm flipH="1">
              <a:off x="379152" y="1176029"/>
              <a:ext cx="60034" cy="5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257"/>
                  </a:moveTo>
                  <a:cubicBezTo>
                    <a:pt x="21600" y="15429"/>
                    <a:pt x="16200" y="21600"/>
                    <a:pt x="10800" y="21600"/>
                  </a:cubicBezTo>
                  <a:cubicBezTo>
                    <a:pt x="5400" y="21600"/>
                    <a:pt x="0" y="18514"/>
                    <a:pt x="0" y="9257"/>
                  </a:cubicBezTo>
                  <a:cubicBezTo>
                    <a:pt x="0" y="6171"/>
                    <a:pt x="5400" y="0"/>
                    <a:pt x="8100" y="0"/>
                  </a:cubicBezTo>
                  <a:cubicBezTo>
                    <a:pt x="13500" y="0"/>
                    <a:pt x="18900" y="3086"/>
                    <a:pt x="21600" y="9257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599" name="مجموعة 5"/>
          <p:cNvGrpSpPr/>
          <p:nvPr/>
        </p:nvGrpSpPr>
        <p:grpSpPr>
          <a:xfrm>
            <a:off x="3528731" y="6070823"/>
            <a:ext cx="4879151" cy="6055998"/>
            <a:chOff x="0" y="0"/>
            <a:chExt cx="4879150" cy="6055996"/>
          </a:xfrm>
        </p:grpSpPr>
        <p:sp>
          <p:nvSpPr>
            <p:cNvPr id="579" name="شكل حر 6"/>
            <p:cNvSpPr/>
            <p:nvPr/>
          </p:nvSpPr>
          <p:spPr>
            <a:xfrm flipH="1">
              <a:off x="3212481" y="884544"/>
              <a:ext cx="1455877" cy="1668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60" fill="norm" stroke="1" extrusionOk="0">
                  <a:moveTo>
                    <a:pt x="12230" y="3220"/>
                  </a:moveTo>
                  <a:cubicBezTo>
                    <a:pt x="12033" y="3142"/>
                    <a:pt x="11934" y="3142"/>
                    <a:pt x="11737" y="3063"/>
                  </a:cubicBezTo>
                  <a:cubicBezTo>
                    <a:pt x="14104" y="2906"/>
                    <a:pt x="14400" y="1257"/>
                    <a:pt x="13512" y="157"/>
                  </a:cubicBezTo>
                  <a:cubicBezTo>
                    <a:pt x="13512" y="943"/>
                    <a:pt x="12132" y="2278"/>
                    <a:pt x="11540" y="2828"/>
                  </a:cubicBezTo>
                  <a:cubicBezTo>
                    <a:pt x="12723" y="1414"/>
                    <a:pt x="11441" y="236"/>
                    <a:pt x="9962" y="0"/>
                  </a:cubicBezTo>
                  <a:cubicBezTo>
                    <a:pt x="10652" y="550"/>
                    <a:pt x="10948" y="2121"/>
                    <a:pt x="11047" y="2906"/>
                  </a:cubicBezTo>
                  <a:cubicBezTo>
                    <a:pt x="6904" y="2042"/>
                    <a:pt x="99" y="4477"/>
                    <a:pt x="0" y="5734"/>
                  </a:cubicBezTo>
                  <a:cubicBezTo>
                    <a:pt x="2268" y="5969"/>
                    <a:pt x="5819" y="5498"/>
                    <a:pt x="5819" y="5498"/>
                  </a:cubicBezTo>
                  <a:cubicBezTo>
                    <a:pt x="5819" y="5498"/>
                    <a:pt x="6608" y="14138"/>
                    <a:pt x="13808" y="18458"/>
                  </a:cubicBezTo>
                  <a:cubicBezTo>
                    <a:pt x="19233" y="21600"/>
                    <a:pt x="21600" y="18065"/>
                    <a:pt x="21600" y="18065"/>
                  </a:cubicBezTo>
                  <a:cubicBezTo>
                    <a:pt x="21600" y="18065"/>
                    <a:pt x="20318" y="6598"/>
                    <a:pt x="12230" y="3220"/>
                  </a:cubicBezTo>
                  <a:close/>
                </a:path>
              </a:pathLst>
            </a:custGeom>
            <a:solidFill>
              <a:srgbClr val="3B3B3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0" name="شكل بيضاوي 7"/>
            <p:cNvSpPr/>
            <p:nvPr/>
          </p:nvSpPr>
          <p:spPr>
            <a:xfrm flipH="1">
              <a:off x="4024737" y="1154359"/>
              <a:ext cx="132097" cy="126477"/>
            </a:xfrm>
            <a:prstGeom prst="ellipse">
              <a:avLst/>
            </a:pr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1" name="شكل حر 8"/>
            <p:cNvSpPr/>
            <p:nvPr/>
          </p:nvSpPr>
          <p:spPr>
            <a:xfrm flipH="1">
              <a:off x="2296235" y="3787865"/>
              <a:ext cx="241710" cy="2268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231" y="21600"/>
                  </a:lnTo>
                  <a:lnTo>
                    <a:pt x="21600" y="21600"/>
                  </a:lnTo>
                  <a:lnTo>
                    <a:pt x="18928" y="1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2" name="شكل حر 9"/>
            <p:cNvSpPr/>
            <p:nvPr/>
          </p:nvSpPr>
          <p:spPr>
            <a:xfrm flipH="1">
              <a:off x="1594299" y="3858129"/>
              <a:ext cx="1535270" cy="803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3055" y="3035"/>
                  </a:moveTo>
                  <a:cubicBezTo>
                    <a:pt x="2593" y="3927"/>
                    <a:pt x="-176" y="9283"/>
                    <a:pt x="9" y="13924"/>
                  </a:cubicBezTo>
                  <a:cubicBezTo>
                    <a:pt x="932" y="11603"/>
                    <a:pt x="2224" y="10711"/>
                    <a:pt x="2224" y="10711"/>
                  </a:cubicBezTo>
                  <a:cubicBezTo>
                    <a:pt x="2224" y="10711"/>
                    <a:pt x="1578" y="14102"/>
                    <a:pt x="2409" y="19101"/>
                  </a:cubicBezTo>
                  <a:cubicBezTo>
                    <a:pt x="3055" y="15888"/>
                    <a:pt x="4716" y="14460"/>
                    <a:pt x="4716" y="14460"/>
                  </a:cubicBezTo>
                  <a:cubicBezTo>
                    <a:pt x="4716" y="14460"/>
                    <a:pt x="5455" y="19101"/>
                    <a:pt x="5455" y="20529"/>
                  </a:cubicBezTo>
                  <a:cubicBezTo>
                    <a:pt x="7116" y="16780"/>
                    <a:pt x="6470" y="11960"/>
                    <a:pt x="6470" y="11960"/>
                  </a:cubicBezTo>
                  <a:cubicBezTo>
                    <a:pt x="6470" y="11960"/>
                    <a:pt x="8501" y="19101"/>
                    <a:pt x="8501" y="20886"/>
                  </a:cubicBezTo>
                  <a:cubicBezTo>
                    <a:pt x="10070" y="18387"/>
                    <a:pt x="9147" y="13567"/>
                    <a:pt x="9147" y="13567"/>
                  </a:cubicBezTo>
                  <a:cubicBezTo>
                    <a:pt x="9147" y="13567"/>
                    <a:pt x="12193" y="19993"/>
                    <a:pt x="12193" y="21600"/>
                  </a:cubicBezTo>
                  <a:cubicBezTo>
                    <a:pt x="13762" y="18744"/>
                    <a:pt x="12470" y="14102"/>
                    <a:pt x="12193" y="12853"/>
                  </a:cubicBezTo>
                  <a:cubicBezTo>
                    <a:pt x="11824" y="11603"/>
                    <a:pt x="14316" y="14102"/>
                    <a:pt x="14409" y="17494"/>
                  </a:cubicBezTo>
                  <a:cubicBezTo>
                    <a:pt x="16347" y="16780"/>
                    <a:pt x="15424" y="11068"/>
                    <a:pt x="15424" y="11068"/>
                  </a:cubicBezTo>
                  <a:cubicBezTo>
                    <a:pt x="15424" y="11068"/>
                    <a:pt x="18470" y="14102"/>
                    <a:pt x="18747" y="18744"/>
                  </a:cubicBezTo>
                  <a:cubicBezTo>
                    <a:pt x="20686" y="16780"/>
                    <a:pt x="18470" y="9283"/>
                    <a:pt x="18470" y="9283"/>
                  </a:cubicBezTo>
                  <a:cubicBezTo>
                    <a:pt x="18470" y="9283"/>
                    <a:pt x="21147" y="12853"/>
                    <a:pt x="21332" y="14102"/>
                  </a:cubicBezTo>
                  <a:cubicBezTo>
                    <a:pt x="21424" y="9283"/>
                    <a:pt x="20039" y="8569"/>
                    <a:pt x="18747" y="6783"/>
                  </a:cubicBezTo>
                  <a:cubicBezTo>
                    <a:pt x="17455" y="4820"/>
                    <a:pt x="9701" y="0"/>
                    <a:pt x="9701" y="0"/>
                  </a:cubicBezTo>
                  <a:cubicBezTo>
                    <a:pt x="3055" y="3035"/>
                    <a:pt x="3055" y="3035"/>
                    <a:pt x="3055" y="3035"/>
                  </a:cubicBezTo>
                  <a:cubicBezTo>
                    <a:pt x="3055" y="3035"/>
                    <a:pt x="3055" y="3035"/>
                    <a:pt x="3055" y="3035"/>
                  </a:cubicBezTo>
                  <a:close/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3" name="شكل حر 10"/>
            <p:cNvSpPr/>
            <p:nvPr/>
          </p:nvSpPr>
          <p:spPr>
            <a:xfrm flipH="1">
              <a:off x="523121" y="2244861"/>
              <a:ext cx="3882881" cy="2144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20548" y="401"/>
                  </a:moveTo>
                  <a:cubicBezTo>
                    <a:pt x="19720" y="201"/>
                    <a:pt x="12448" y="134"/>
                    <a:pt x="12448" y="134"/>
                  </a:cubicBezTo>
                  <a:cubicBezTo>
                    <a:pt x="8776" y="0"/>
                    <a:pt x="8776" y="0"/>
                    <a:pt x="8776" y="0"/>
                  </a:cubicBezTo>
                  <a:cubicBezTo>
                    <a:pt x="4420" y="535"/>
                    <a:pt x="4420" y="535"/>
                    <a:pt x="4420" y="535"/>
                  </a:cubicBezTo>
                  <a:cubicBezTo>
                    <a:pt x="4420" y="535"/>
                    <a:pt x="1252" y="134"/>
                    <a:pt x="496" y="869"/>
                  </a:cubicBezTo>
                  <a:cubicBezTo>
                    <a:pt x="-80" y="1404"/>
                    <a:pt x="-188" y="3611"/>
                    <a:pt x="352" y="5283"/>
                  </a:cubicBezTo>
                  <a:cubicBezTo>
                    <a:pt x="1000" y="7222"/>
                    <a:pt x="6868" y="4146"/>
                    <a:pt x="7156" y="5082"/>
                  </a:cubicBezTo>
                  <a:cubicBezTo>
                    <a:pt x="7588" y="6487"/>
                    <a:pt x="5788" y="15314"/>
                    <a:pt x="6796" y="16785"/>
                  </a:cubicBezTo>
                  <a:cubicBezTo>
                    <a:pt x="6904" y="16986"/>
                    <a:pt x="7120" y="17120"/>
                    <a:pt x="7372" y="17253"/>
                  </a:cubicBezTo>
                  <a:cubicBezTo>
                    <a:pt x="7048" y="17788"/>
                    <a:pt x="6832" y="18323"/>
                    <a:pt x="6940" y="18658"/>
                  </a:cubicBezTo>
                  <a:cubicBezTo>
                    <a:pt x="7480" y="18123"/>
                    <a:pt x="8020" y="17989"/>
                    <a:pt x="8272" y="18390"/>
                  </a:cubicBezTo>
                  <a:cubicBezTo>
                    <a:pt x="8200" y="19193"/>
                    <a:pt x="8020" y="21266"/>
                    <a:pt x="8380" y="21600"/>
                  </a:cubicBezTo>
                  <a:cubicBezTo>
                    <a:pt x="8884" y="20798"/>
                    <a:pt x="10180" y="19193"/>
                    <a:pt x="10792" y="19527"/>
                  </a:cubicBezTo>
                  <a:cubicBezTo>
                    <a:pt x="11080" y="19661"/>
                    <a:pt x="11260" y="20463"/>
                    <a:pt x="11368" y="21266"/>
                  </a:cubicBezTo>
                  <a:cubicBezTo>
                    <a:pt x="11800" y="21466"/>
                    <a:pt x="12376" y="19393"/>
                    <a:pt x="12808" y="19393"/>
                  </a:cubicBezTo>
                  <a:cubicBezTo>
                    <a:pt x="13240" y="19393"/>
                    <a:pt x="13780" y="19995"/>
                    <a:pt x="14140" y="21132"/>
                  </a:cubicBezTo>
                  <a:cubicBezTo>
                    <a:pt x="14392" y="20998"/>
                    <a:pt x="14608" y="20062"/>
                    <a:pt x="14392" y="19059"/>
                  </a:cubicBezTo>
                  <a:cubicBezTo>
                    <a:pt x="14608" y="18724"/>
                    <a:pt x="15004" y="19126"/>
                    <a:pt x="15472" y="19527"/>
                  </a:cubicBezTo>
                  <a:cubicBezTo>
                    <a:pt x="15616" y="18992"/>
                    <a:pt x="15076" y="18189"/>
                    <a:pt x="14644" y="17654"/>
                  </a:cubicBezTo>
                  <a:cubicBezTo>
                    <a:pt x="14716" y="17588"/>
                    <a:pt x="14788" y="17521"/>
                    <a:pt x="14824" y="17454"/>
                  </a:cubicBezTo>
                  <a:cubicBezTo>
                    <a:pt x="15832" y="15648"/>
                    <a:pt x="14392" y="7490"/>
                    <a:pt x="14824" y="4949"/>
                  </a:cubicBezTo>
                  <a:cubicBezTo>
                    <a:pt x="15112" y="3344"/>
                    <a:pt x="20332" y="8827"/>
                    <a:pt x="20836" y="4347"/>
                  </a:cubicBezTo>
                  <a:cubicBezTo>
                    <a:pt x="20944" y="3411"/>
                    <a:pt x="21412" y="535"/>
                    <a:pt x="20548" y="40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4" name="شكل حر 11"/>
            <p:cNvSpPr/>
            <p:nvPr/>
          </p:nvSpPr>
          <p:spPr>
            <a:xfrm flipH="1">
              <a:off x="-1" y="2347626"/>
              <a:ext cx="643077" cy="467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0" h="20543" fill="norm" stroke="1" extrusionOk="0">
                  <a:moveTo>
                    <a:pt x="1350" y="111"/>
                  </a:moveTo>
                  <a:cubicBezTo>
                    <a:pt x="1350" y="111"/>
                    <a:pt x="12150" y="-1057"/>
                    <a:pt x="17448" y="4197"/>
                  </a:cubicBezTo>
                  <a:cubicBezTo>
                    <a:pt x="13577" y="4197"/>
                    <a:pt x="11539" y="5073"/>
                    <a:pt x="11539" y="5073"/>
                  </a:cubicBezTo>
                  <a:cubicBezTo>
                    <a:pt x="11539" y="5073"/>
                    <a:pt x="19282" y="8867"/>
                    <a:pt x="19690" y="14413"/>
                  </a:cubicBezTo>
                  <a:cubicBezTo>
                    <a:pt x="15003" y="11202"/>
                    <a:pt x="8890" y="10327"/>
                    <a:pt x="8890" y="10327"/>
                  </a:cubicBezTo>
                  <a:cubicBezTo>
                    <a:pt x="8890" y="10327"/>
                    <a:pt x="13984" y="15289"/>
                    <a:pt x="14392" y="20543"/>
                  </a:cubicBezTo>
                  <a:cubicBezTo>
                    <a:pt x="9705" y="17332"/>
                    <a:pt x="4407" y="12954"/>
                    <a:pt x="1350" y="12370"/>
                  </a:cubicBezTo>
                  <a:cubicBezTo>
                    <a:pt x="-1910" y="11786"/>
                    <a:pt x="1758" y="1570"/>
                    <a:pt x="1758" y="1570"/>
                  </a:cubicBezTo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5" name="شكل حر 12"/>
            <p:cNvSpPr/>
            <p:nvPr/>
          </p:nvSpPr>
          <p:spPr>
            <a:xfrm flipH="1">
              <a:off x="4244347" y="2347626"/>
              <a:ext cx="634804" cy="467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2" h="20543" fill="norm" stroke="1" extrusionOk="0">
                  <a:moveTo>
                    <a:pt x="18309" y="111"/>
                  </a:moveTo>
                  <a:cubicBezTo>
                    <a:pt x="18309" y="111"/>
                    <a:pt x="7611" y="-1057"/>
                    <a:pt x="2057" y="4197"/>
                  </a:cubicBezTo>
                  <a:cubicBezTo>
                    <a:pt x="6171" y="4197"/>
                    <a:pt x="8229" y="5073"/>
                    <a:pt x="8229" y="5073"/>
                  </a:cubicBezTo>
                  <a:cubicBezTo>
                    <a:pt x="8229" y="5073"/>
                    <a:pt x="411" y="8867"/>
                    <a:pt x="0" y="14413"/>
                  </a:cubicBezTo>
                  <a:cubicBezTo>
                    <a:pt x="4731" y="11202"/>
                    <a:pt x="10697" y="10327"/>
                    <a:pt x="10697" y="10327"/>
                  </a:cubicBezTo>
                  <a:cubicBezTo>
                    <a:pt x="10697" y="10327"/>
                    <a:pt x="5760" y="15289"/>
                    <a:pt x="5349" y="20543"/>
                  </a:cubicBezTo>
                  <a:cubicBezTo>
                    <a:pt x="10080" y="17332"/>
                    <a:pt x="15017" y="12954"/>
                    <a:pt x="18309" y="12370"/>
                  </a:cubicBezTo>
                  <a:cubicBezTo>
                    <a:pt x="21600" y="11786"/>
                    <a:pt x="17897" y="1570"/>
                    <a:pt x="17897" y="1570"/>
                  </a:cubicBezTo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6" name="شكل حر 13"/>
            <p:cNvSpPr/>
            <p:nvPr/>
          </p:nvSpPr>
          <p:spPr>
            <a:xfrm flipH="1">
              <a:off x="1738615" y="1025853"/>
              <a:ext cx="1431798" cy="124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17246" fill="norm" stroke="1" extrusionOk="0">
                  <a:moveTo>
                    <a:pt x="9737" y="59"/>
                  </a:moveTo>
                  <a:cubicBezTo>
                    <a:pt x="5454" y="333"/>
                    <a:pt x="-1063" y="-216"/>
                    <a:pt x="147" y="10493"/>
                  </a:cubicBezTo>
                  <a:cubicBezTo>
                    <a:pt x="1358" y="21201"/>
                    <a:pt x="20537" y="17815"/>
                    <a:pt x="20071" y="9760"/>
                  </a:cubicBezTo>
                  <a:cubicBezTo>
                    <a:pt x="19513" y="1706"/>
                    <a:pt x="17371" y="-399"/>
                    <a:pt x="9737" y="59"/>
                  </a:cubicBezTo>
                  <a:close/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7" name="شكل حر 14"/>
            <p:cNvSpPr/>
            <p:nvPr/>
          </p:nvSpPr>
          <p:spPr>
            <a:xfrm flipH="1">
              <a:off x="1587972" y="2104332"/>
              <a:ext cx="1538079" cy="584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7258" y="0"/>
                  </a:moveTo>
                  <a:cubicBezTo>
                    <a:pt x="7258" y="0"/>
                    <a:pt x="-752" y="5400"/>
                    <a:pt x="58" y="12027"/>
                  </a:cubicBezTo>
                  <a:cubicBezTo>
                    <a:pt x="2038" y="9573"/>
                    <a:pt x="2938" y="6382"/>
                    <a:pt x="5458" y="8100"/>
                  </a:cubicBezTo>
                  <a:cubicBezTo>
                    <a:pt x="4648" y="11045"/>
                    <a:pt x="5008" y="17673"/>
                    <a:pt x="5548" y="21600"/>
                  </a:cubicBezTo>
                  <a:cubicBezTo>
                    <a:pt x="6718" y="15709"/>
                    <a:pt x="8068" y="11291"/>
                    <a:pt x="9688" y="9082"/>
                  </a:cubicBezTo>
                  <a:cubicBezTo>
                    <a:pt x="10948" y="11536"/>
                    <a:pt x="12388" y="15709"/>
                    <a:pt x="13198" y="20618"/>
                  </a:cubicBezTo>
                  <a:cubicBezTo>
                    <a:pt x="14008" y="16691"/>
                    <a:pt x="14188" y="12273"/>
                    <a:pt x="14638" y="7609"/>
                  </a:cubicBezTo>
                  <a:cubicBezTo>
                    <a:pt x="16978" y="8345"/>
                    <a:pt x="19678" y="10064"/>
                    <a:pt x="20848" y="11291"/>
                  </a:cubicBezTo>
                  <a:cubicBezTo>
                    <a:pt x="17338" y="1227"/>
                    <a:pt x="12838" y="0"/>
                    <a:pt x="12838" y="0"/>
                  </a:cubicBezTo>
                  <a:cubicBezTo>
                    <a:pt x="7258" y="0"/>
                    <a:pt x="7258" y="0"/>
                    <a:pt x="7258" y="0"/>
                  </a:cubicBezTo>
                  <a:cubicBezTo>
                    <a:pt x="7258" y="0"/>
                    <a:pt x="7258" y="0"/>
                    <a:pt x="7258" y="0"/>
                  </a:cubicBezTo>
                  <a:close/>
                </a:path>
              </a:pathLst>
            </a:custGeom>
            <a:solidFill>
              <a:srgbClr val="F6E39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8" name="شكل حر 15"/>
            <p:cNvSpPr/>
            <p:nvPr/>
          </p:nvSpPr>
          <p:spPr>
            <a:xfrm flipH="1">
              <a:off x="1360315" y="-1"/>
              <a:ext cx="2124793" cy="138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72" fill="norm" stroke="1" extrusionOk="0">
                  <a:moveTo>
                    <a:pt x="0" y="16755"/>
                  </a:moveTo>
                  <a:cubicBezTo>
                    <a:pt x="2160" y="18656"/>
                    <a:pt x="4185" y="17706"/>
                    <a:pt x="6143" y="17360"/>
                  </a:cubicBezTo>
                  <a:cubicBezTo>
                    <a:pt x="11138" y="16496"/>
                    <a:pt x="18023" y="20384"/>
                    <a:pt x="20588" y="15286"/>
                  </a:cubicBezTo>
                  <a:cubicBezTo>
                    <a:pt x="18765" y="14250"/>
                    <a:pt x="14243" y="12608"/>
                    <a:pt x="14243" y="12608"/>
                  </a:cubicBezTo>
                  <a:cubicBezTo>
                    <a:pt x="14243" y="12608"/>
                    <a:pt x="13703" y="9411"/>
                    <a:pt x="14243" y="8029"/>
                  </a:cubicBezTo>
                  <a:cubicBezTo>
                    <a:pt x="14648" y="6906"/>
                    <a:pt x="14175" y="4659"/>
                    <a:pt x="16673" y="3795"/>
                  </a:cubicBezTo>
                  <a:cubicBezTo>
                    <a:pt x="19170" y="2845"/>
                    <a:pt x="21600" y="5955"/>
                    <a:pt x="21600" y="5955"/>
                  </a:cubicBezTo>
                  <a:cubicBezTo>
                    <a:pt x="21600" y="5955"/>
                    <a:pt x="18360" y="1030"/>
                    <a:pt x="15255" y="253"/>
                  </a:cubicBezTo>
                  <a:cubicBezTo>
                    <a:pt x="9180" y="-1216"/>
                    <a:pt x="8033" y="4054"/>
                    <a:pt x="7358" y="7510"/>
                  </a:cubicBezTo>
                  <a:cubicBezTo>
                    <a:pt x="7020" y="9411"/>
                    <a:pt x="6548" y="12781"/>
                    <a:pt x="6548" y="12781"/>
                  </a:cubicBezTo>
                  <a:cubicBezTo>
                    <a:pt x="0" y="16755"/>
                    <a:pt x="0" y="16755"/>
                    <a:pt x="0" y="16755"/>
                  </a:cubicBezTo>
                  <a:cubicBezTo>
                    <a:pt x="0" y="16755"/>
                    <a:pt x="0" y="16755"/>
                    <a:pt x="0" y="1675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9" name="شكل حر 16"/>
            <p:cNvSpPr/>
            <p:nvPr/>
          </p:nvSpPr>
          <p:spPr>
            <a:xfrm flipH="1">
              <a:off x="2578320" y="1474764"/>
              <a:ext cx="221736" cy="17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80" h="21600" fill="norm" stroke="1" extrusionOk="0">
                  <a:moveTo>
                    <a:pt x="1244" y="0"/>
                  </a:moveTo>
                  <a:cubicBezTo>
                    <a:pt x="1244" y="0"/>
                    <a:pt x="-4156" y="21600"/>
                    <a:pt x="7544" y="21600"/>
                  </a:cubicBezTo>
                  <a:cubicBezTo>
                    <a:pt x="17444" y="21600"/>
                    <a:pt x="14744" y="0"/>
                    <a:pt x="14744" y="0"/>
                  </a:cubicBezTo>
                  <a:cubicBezTo>
                    <a:pt x="14744" y="0"/>
                    <a:pt x="12944" y="18400"/>
                    <a:pt x="6644" y="17600"/>
                  </a:cubicBezTo>
                  <a:cubicBezTo>
                    <a:pt x="3044" y="16800"/>
                    <a:pt x="1244" y="0"/>
                    <a:pt x="1244" y="0"/>
                  </a:cubicBezTo>
                  <a:close/>
                </a:path>
              </a:pathLst>
            </a:custGeom>
            <a:solidFill>
              <a:srgbClr val="B1A15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0" name="شكل حر 17"/>
            <p:cNvSpPr/>
            <p:nvPr/>
          </p:nvSpPr>
          <p:spPr>
            <a:xfrm flipH="1">
              <a:off x="2138904" y="1474764"/>
              <a:ext cx="229600" cy="17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54" h="21600" fill="norm" stroke="1" extrusionOk="0">
                  <a:moveTo>
                    <a:pt x="1104" y="0"/>
                  </a:moveTo>
                  <a:cubicBezTo>
                    <a:pt x="1104" y="0"/>
                    <a:pt x="-4080" y="21600"/>
                    <a:pt x="8016" y="21600"/>
                  </a:cubicBezTo>
                  <a:cubicBezTo>
                    <a:pt x="17520" y="21600"/>
                    <a:pt x="14496" y="0"/>
                    <a:pt x="14496" y="0"/>
                  </a:cubicBezTo>
                  <a:cubicBezTo>
                    <a:pt x="14496" y="0"/>
                    <a:pt x="12768" y="18400"/>
                    <a:pt x="6720" y="17600"/>
                  </a:cubicBezTo>
                  <a:cubicBezTo>
                    <a:pt x="2832" y="16800"/>
                    <a:pt x="1104" y="0"/>
                    <a:pt x="1104" y="0"/>
                  </a:cubicBezTo>
                  <a:close/>
                </a:path>
              </a:pathLst>
            </a:custGeom>
            <a:solidFill>
              <a:srgbClr val="B1A15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1" name="شكل حر 18"/>
            <p:cNvSpPr/>
            <p:nvPr/>
          </p:nvSpPr>
          <p:spPr>
            <a:xfrm flipH="1">
              <a:off x="1739742" y="1620914"/>
              <a:ext cx="1452598" cy="614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0442" fill="norm" stroke="1" extrusionOk="0">
                  <a:moveTo>
                    <a:pt x="20906" y="6612"/>
                  </a:moveTo>
                  <a:cubicBezTo>
                    <a:pt x="20906" y="6612"/>
                    <a:pt x="19472" y="19616"/>
                    <a:pt x="13929" y="20057"/>
                  </a:cubicBezTo>
                  <a:cubicBezTo>
                    <a:pt x="9246" y="20718"/>
                    <a:pt x="4180" y="21600"/>
                    <a:pt x="1504" y="12563"/>
                  </a:cubicBezTo>
                  <a:cubicBezTo>
                    <a:pt x="-694" y="5510"/>
                    <a:pt x="166" y="0"/>
                    <a:pt x="166" y="0"/>
                  </a:cubicBezTo>
                  <a:cubicBezTo>
                    <a:pt x="166" y="0"/>
                    <a:pt x="548" y="13886"/>
                    <a:pt x="5423" y="16751"/>
                  </a:cubicBezTo>
                  <a:cubicBezTo>
                    <a:pt x="9246" y="18955"/>
                    <a:pt x="13547" y="17633"/>
                    <a:pt x="16127" y="16310"/>
                  </a:cubicBezTo>
                  <a:cubicBezTo>
                    <a:pt x="18899" y="14988"/>
                    <a:pt x="20906" y="6612"/>
                    <a:pt x="20906" y="6612"/>
                  </a:cubicBezTo>
                  <a:close/>
                </a:path>
              </a:pathLst>
            </a:custGeom>
            <a:solidFill>
              <a:srgbClr val="D3C07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2" name="شكل حر 19"/>
            <p:cNvSpPr/>
            <p:nvPr/>
          </p:nvSpPr>
          <p:spPr>
            <a:xfrm flipH="1">
              <a:off x="1925240" y="1772685"/>
              <a:ext cx="1003375" cy="151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" y="6574"/>
                  </a:moveTo>
                  <a:cubicBezTo>
                    <a:pt x="1144" y="6574"/>
                    <a:pt x="4864" y="15026"/>
                    <a:pt x="11158" y="13148"/>
                  </a:cubicBezTo>
                  <a:cubicBezTo>
                    <a:pt x="17595" y="12209"/>
                    <a:pt x="20313" y="0"/>
                    <a:pt x="2031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16736" y="21600"/>
                    <a:pt x="11444" y="21600"/>
                  </a:cubicBezTo>
                  <a:cubicBezTo>
                    <a:pt x="6151" y="21600"/>
                    <a:pt x="0" y="8452"/>
                    <a:pt x="0" y="8452"/>
                  </a:cubicBezTo>
                  <a:cubicBezTo>
                    <a:pt x="1144" y="6574"/>
                    <a:pt x="1144" y="6574"/>
                    <a:pt x="1144" y="6574"/>
                  </a:cubicBezTo>
                  <a:cubicBezTo>
                    <a:pt x="1144" y="6574"/>
                    <a:pt x="1144" y="6574"/>
                    <a:pt x="1144" y="6574"/>
                  </a:cubicBezTo>
                  <a:close/>
                </a:path>
              </a:pathLst>
            </a:custGeom>
            <a:solidFill>
              <a:srgbClr val="B1A15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3" name="شكل حر 20"/>
            <p:cNvSpPr/>
            <p:nvPr/>
          </p:nvSpPr>
          <p:spPr>
            <a:xfrm flipH="1">
              <a:off x="1860432" y="1631739"/>
              <a:ext cx="212047" cy="227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69" h="18594" fill="norm" stroke="1" extrusionOk="0">
                  <a:moveTo>
                    <a:pt x="10767" y="746"/>
                  </a:moveTo>
                  <a:cubicBezTo>
                    <a:pt x="10767" y="746"/>
                    <a:pt x="5367" y="-2494"/>
                    <a:pt x="1439" y="4526"/>
                  </a:cubicBezTo>
                  <a:cubicBezTo>
                    <a:pt x="-1997" y="11546"/>
                    <a:pt x="948" y="19106"/>
                    <a:pt x="7821" y="18566"/>
                  </a:cubicBezTo>
                  <a:cubicBezTo>
                    <a:pt x="15185" y="18026"/>
                    <a:pt x="19603" y="5066"/>
                    <a:pt x="10767" y="746"/>
                  </a:cubicBezTo>
                  <a:close/>
                </a:path>
              </a:pathLst>
            </a:custGeom>
            <a:solidFill>
              <a:srgbClr val="E28A7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4" name="شكل حر 21"/>
            <p:cNvSpPr/>
            <p:nvPr/>
          </p:nvSpPr>
          <p:spPr>
            <a:xfrm flipH="1">
              <a:off x="2822568" y="1672744"/>
              <a:ext cx="204417" cy="23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17844" fill="norm" stroke="1" extrusionOk="0">
                  <a:moveTo>
                    <a:pt x="7800" y="55"/>
                  </a:moveTo>
                  <a:cubicBezTo>
                    <a:pt x="7800" y="55"/>
                    <a:pt x="0" y="55"/>
                    <a:pt x="0" y="8092"/>
                  </a:cubicBezTo>
                  <a:cubicBezTo>
                    <a:pt x="0" y="15627"/>
                    <a:pt x="7200" y="20650"/>
                    <a:pt x="14400" y="16129"/>
                  </a:cubicBezTo>
                  <a:cubicBezTo>
                    <a:pt x="21600" y="12110"/>
                    <a:pt x="19200" y="-950"/>
                    <a:pt x="7800" y="55"/>
                  </a:cubicBezTo>
                  <a:close/>
                </a:path>
              </a:pathLst>
            </a:custGeom>
            <a:solidFill>
              <a:srgbClr val="E28A7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5" name="شكل حر 22"/>
            <p:cNvSpPr/>
            <p:nvPr/>
          </p:nvSpPr>
          <p:spPr>
            <a:xfrm flipH="1">
              <a:off x="1824319" y="2863134"/>
              <a:ext cx="486734" cy="55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5" h="20371" fill="norm" stroke="1" extrusionOk="0">
                  <a:moveTo>
                    <a:pt x="18180" y="219"/>
                  </a:moveTo>
                  <a:cubicBezTo>
                    <a:pt x="18180" y="219"/>
                    <a:pt x="1647" y="-517"/>
                    <a:pt x="1114" y="710"/>
                  </a:cubicBezTo>
                  <a:cubicBezTo>
                    <a:pt x="847" y="1938"/>
                    <a:pt x="-1553" y="18138"/>
                    <a:pt x="1647" y="19365"/>
                  </a:cubicBezTo>
                  <a:cubicBezTo>
                    <a:pt x="4847" y="20838"/>
                    <a:pt x="19514" y="21083"/>
                    <a:pt x="19514" y="17401"/>
                  </a:cubicBezTo>
                  <a:cubicBezTo>
                    <a:pt x="19514" y="13474"/>
                    <a:pt x="20047" y="1692"/>
                    <a:pt x="18180" y="219"/>
                  </a:cubicBezTo>
                  <a:close/>
                </a:path>
              </a:pathLst>
            </a:custGeom>
            <a:solidFill>
              <a:srgbClr val="BA5E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6" name="شكل حر 23"/>
            <p:cNvSpPr/>
            <p:nvPr/>
          </p:nvSpPr>
          <p:spPr>
            <a:xfrm flipH="1">
              <a:off x="2061420" y="576892"/>
              <a:ext cx="793135" cy="44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8" h="18479" fill="norm" stroke="1" extrusionOk="0">
                  <a:moveTo>
                    <a:pt x="498" y="17533"/>
                  </a:moveTo>
                  <a:cubicBezTo>
                    <a:pt x="498" y="17533"/>
                    <a:pt x="15295" y="20267"/>
                    <a:pt x="20227" y="16439"/>
                  </a:cubicBezTo>
                  <a:cubicBezTo>
                    <a:pt x="20567" y="14525"/>
                    <a:pt x="19887" y="2495"/>
                    <a:pt x="19376" y="1128"/>
                  </a:cubicBezTo>
                  <a:cubicBezTo>
                    <a:pt x="16315" y="1401"/>
                    <a:pt x="4920" y="-1333"/>
                    <a:pt x="2539" y="854"/>
                  </a:cubicBezTo>
                  <a:cubicBezTo>
                    <a:pt x="1348" y="1675"/>
                    <a:pt x="-1033" y="14525"/>
                    <a:pt x="498" y="17533"/>
                  </a:cubicBezTo>
                  <a:close/>
                </a:path>
              </a:pathLst>
            </a:custGeom>
            <a:solidFill>
              <a:srgbClr val="BA5E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7" name="شكل حر 24"/>
            <p:cNvSpPr/>
            <p:nvPr/>
          </p:nvSpPr>
          <p:spPr>
            <a:xfrm flipH="1">
              <a:off x="2383363" y="2469707"/>
              <a:ext cx="75118" cy="144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7" h="21600" fill="norm" stroke="1" extrusionOk="0">
                  <a:moveTo>
                    <a:pt x="16307" y="0"/>
                  </a:moveTo>
                  <a:cubicBezTo>
                    <a:pt x="16307" y="0"/>
                    <a:pt x="18107" y="1288"/>
                    <a:pt x="14507" y="2675"/>
                  </a:cubicBezTo>
                  <a:cubicBezTo>
                    <a:pt x="10907" y="4161"/>
                    <a:pt x="12707" y="3963"/>
                    <a:pt x="12707" y="6044"/>
                  </a:cubicBezTo>
                  <a:cubicBezTo>
                    <a:pt x="12707" y="8125"/>
                    <a:pt x="12707" y="9215"/>
                    <a:pt x="12707" y="10998"/>
                  </a:cubicBezTo>
                  <a:cubicBezTo>
                    <a:pt x="12707" y="12683"/>
                    <a:pt x="12707" y="14070"/>
                    <a:pt x="12707" y="15952"/>
                  </a:cubicBezTo>
                  <a:cubicBezTo>
                    <a:pt x="12707" y="18330"/>
                    <a:pt x="19907" y="21600"/>
                    <a:pt x="19907" y="21600"/>
                  </a:cubicBezTo>
                  <a:cubicBezTo>
                    <a:pt x="19907" y="21600"/>
                    <a:pt x="-1693" y="20312"/>
                    <a:pt x="107" y="16150"/>
                  </a:cubicBezTo>
                  <a:cubicBezTo>
                    <a:pt x="3707" y="11989"/>
                    <a:pt x="107" y="7728"/>
                    <a:pt x="107" y="6440"/>
                  </a:cubicBezTo>
                  <a:cubicBezTo>
                    <a:pt x="107" y="5152"/>
                    <a:pt x="5507" y="1189"/>
                    <a:pt x="16307" y="0"/>
                  </a:cubicBezTo>
                  <a:close/>
                </a:path>
              </a:pathLst>
            </a:custGeom>
            <a:solidFill>
              <a:srgbClr val="BA5E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8" name="شكل حر 25"/>
            <p:cNvSpPr/>
            <p:nvPr/>
          </p:nvSpPr>
          <p:spPr>
            <a:xfrm flipH="1">
              <a:off x="1753795" y="3936825"/>
              <a:ext cx="1242273" cy="10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767" fill="norm" stroke="1" extrusionOk="0">
                  <a:moveTo>
                    <a:pt x="0" y="0"/>
                  </a:moveTo>
                  <a:cubicBezTo>
                    <a:pt x="3350" y="3323"/>
                    <a:pt x="14092" y="15785"/>
                    <a:pt x="21600" y="5815"/>
                  </a:cubicBezTo>
                  <a:cubicBezTo>
                    <a:pt x="17788" y="21600"/>
                    <a:pt x="578" y="10800"/>
                    <a:pt x="0" y="0"/>
                  </a:cubicBezTo>
                  <a:close/>
                </a:path>
              </a:pathLst>
            </a:custGeom>
            <a:solidFill>
              <a:srgbClr val="BA5E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sp>
        <p:nvSpPr>
          <p:cNvPr id="600" name="شكل حر 52"/>
          <p:cNvSpPr/>
          <p:nvPr/>
        </p:nvSpPr>
        <p:spPr>
          <a:xfrm flipH="1">
            <a:off x="2056649" y="10363200"/>
            <a:ext cx="22327352" cy="3352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fill="norm" stroke="1" extrusionOk="0">
                <a:moveTo>
                  <a:pt x="8759" y="0"/>
                </a:moveTo>
                <a:cubicBezTo>
                  <a:pt x="12937" y="-11"/>
                  <a:pt x="17593" y="7892"/>
                  <a:pt x="21600" y="21589"/>
                </a:cubicBezTo>
                <a:lnTo>
                  <a:pt x="0" y="21589"/>
                </a:lnTo>
                <a:cubicBezTo>
                  <a:pt x="0" y="20550"/>
                  <a:pt x="0" y="19218"/>
                  <a:pt x="0" y="17509"/>
                </a:cubicBezTo>
                <a:cubicBezTo>
                  <a:pt x="2167" y="5443"/>
                  <a:pt x="5299" y="9"/>
                  <a:pt x="8759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grpSp>
        <p:nvGrpSpPr>
          <p:cNvPr id="637" name="مجموعة 29"/>
          <p:cNvGrpSpPr/>
          <p:nvPr/>
        </p:nvGrpSpPr>
        <p:grpSpPr>
          <a:xfrm>
            <a:off x="3175" y="9700364"/>
            <a:ext cx="5960632" cy="4067460"/>
            <a:chOff x="0" y="0"/>
            <a:chExt cx="5960630" cy="4067459"/>
          </a:xfrm>
        </p:grpSpPr>
        <p:sp>
          <p:nvSpPr>
            <p:cNvPr id="601" name="شكل حر 30"/>
            <p:cNvSpPr/>
            <p:nvPr/>
          </p:nvSpPr>
          <p:spPr>
            <a:xfrm>
              <a:off x="1884392" y="591707"/>
              <a:ext cx="1561932" cy="192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332" fill="norm" stroke="1" extrusionOk="0">
                  <a:moveTo>
                    <a:pt x="4782" y="199"/>
                  </a:moveTo>
                  <a:cubicBezTo>
                    <a:pt x="4782" y="199"/>
                    <a:pt x="9415" y="-952"/>
                    <a:pt x="8938" y="2283"/>
                  </a:cubicBezTo>
                  <a:cubicBezTo>
                    <a:pt x="8802" y="3214"/>
                    <a:pt x="17320" y="3105"/>
                    <a:pt x="19841" y="7820"/>
                  </a:cubicBezTo>
                  <a:cubicBezTo>
                    <a:pt x="19841" y="7820"/>
                    <a:pt x="21476" y="12644"/>
                    <a:pt x="19841" y="15385"/>
                  </a:cubicBezTo>
                  <a:cubicBezTo>
                    <a:pt x="18273" y="18181"/>
                    <a:pt x="14390" y="18784"/>
                    <a:pt x="14390" y="18784"/>
                  </a:cubicBezTo>
                  <a:cubicBezTo>
                    <a:pt x="11391" y="19168"/>
                    <a:pt x="11391" y="19168"/>
                    <a:pt x="11391" y="19168"/>
                  </a:cubicBezTo>
                  <a:cubicBezTo>
                    <a:pt x="11391" y="19168"/>
                    <a:pt x="11391" y="20155"/>
                    <a:pt x="8121" y="20155"/>
                  </a:cubicBezTo>
                  <a:cubicBezTo>
                    <a:pt x="4850" y="20155"/>
                    <a:pt x="1988" y="20648"/>
                    <a:pt x="1511" y="19990"/>
                  </a:cubicBezTo>
                  <a:cubicBezTo>
                    <a:pt x="898" y="19277"/>
                    <a:pt x="-124" y="8752"/>
                    <a:pt x="12" y="7655"/>
                  </a:cubicBezTo>
                  <a:cubicBezTo>
                    <a:pt x="557" y="3763"/>
                    <a:pt x="4782" y="199"/>
                    <a:pt x="4782" y="19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2" name="شكل حر 31"/>
            <p:cNvSpPr/>
            <p:nvPr/>
          </p:nvSpPr>
          <p:spPr>
            <a:xfrm>
              <a:off x="2098908" y="699072"/>
              <a:ext cx="640102" cy="48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7" h="21600" fill="norm" stroke="1" extrusionOk="0">
                  <a:moveTo>
                    <a:pt x="5085" y="7123"/>
                  </a:moveTo>
                  <a:cubicBezTo>
                    <a:pt x="5417" y="4136"/>
                    <a:pt x="6912" y="689"/>
                    <a:pt x="6912" y="689"/>
                  </a:cubicBezTo>
                  <a:cubicBezTo>
                    <a:pt x="6912" y="689"/>
                    <a:pt x="6912" y="689"/>
                    <a:pt x="12894" y="0"/>
                  </a:cubicBezTo>
                  <a:cubicBezTo>
                    <a:pt x="12894" y="0"/>
                    <a:pt x="12894" y="0"/>
                    <a:pt x="11731" y="4136"/>
                  </a:cubicBezTo>
                  <a:cubicBezTo>
                    <a:pt x="11731" y="4136"/>
                    <a:pt x="11731" y="8962"/>
                    <a:pt x="15054" y="10340"/>
                  </a:cubicBezTo>
                  <a:cubicBezTo>
                    <a:pt x="18543" y="11489"/>
                    <a:pt x="20537" y="16545"/>
                    <a:pt x="20537" y="16545"/>
                  </a:cubicBezTo>
                  <a:cubicBezTo>
                    <a:pt x="1263" y="21600"/>
                    <a:pt x="1263" y="21600"/>
                    <a:pt x="1263" y="21600"/>
                  </a:cubicBezTo>
                  <a:cubicBezTo>
                    <a:pt x="1263" y="21600"/>
                    <a:pt x="-1063" y="20911"/>
                    <a:pt x="599" y="16085"/>
                  </a:cubicBezTo>
                  <a:cubicBezTo>
                    <a:pt x="2426" y="9881"/>
                    <a:pt x="3589" y="9191"/>
                    <a:pt x="5085" y="7123"/>
                  </a:cubicBezTo>
                  <a:close/>
                </a:path>
              </a:pathLst>
            </a:custGeom>
            <a:solidFill>
              <a:srgbClr val="78953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3" name="شكل حر 32"/>
            <p:cNvSpPr/>
            <p:nvPr/>
          </p:nvSpPr>
          <p:spPr>
            <a:xfrm>
              <a:off x="1806752" y="1000382"/>
              <a:ext cx="1497741" cy="135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0262" fill="norm" stroke="1" extrusionOk="0">
                  <a:moveTo>
                    <a:pt x="4399" y="1926"/>
                  </a:moveTo>
                  <a:cubicBezTo>
                    <a:pt x="6160" y="-697"/>
                    <a:pt x="8868" y="-234"/>
                    <a:pt x="11238" y="923"/>
                  </a:cubicBezTo>
                  <a:cubicBezTo>
                    <a:pt x="13676" y="-928"/>
                    <a:pt x="19161" y="3315"/>
                    <a:pt x="19499" y="8638"/>
                  </a:cubicBezTo>
                  <a:cubicBezTo>
                    <a:pt x="19770" y="13035"/>
                    <a:pt x="19431" y="18203"/>
                    <a:pt x="14218" y="18821"/>
                  </a:cubicBezTo>
                  <a:cubicBezTo>
                    <a:pt x="11983" y="20672"/>
                    <a:pt x="7853" y="20672"/>
                    <a:pt x="6092" y="19206"/>
                  </a:cubicBezTo>
                  <a:cubicBezTo>
                    <a:pt x="-1830" y="19592"/>
                    <a:pt x="-1627" y="2466"/>
                    <a:pt x="4399" y="1926"/>
                  </a:cubicBezTo>
                  <a:close/>
                </a:path>
              </a:pathLst>
            </a:custGeom>
            <a:solidFill>
              <a:srgbClr val="CA7F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4" name="شكل حر 33"/>
            <p:cNvSpPr/>
            <p:nvPr/>
          </p:nvSpPr>
          <p:spPr>
            <a:xfrm>
              <a:off x="0" y="-1"/>
              <a:ext cx="2313575" cy="275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7" fill="norm" stroke="1" extrusionOk="0">
                  <a:moveTo>
                    <a:pt x="3044" y="3841"/>
                  </a:moveTo>
                  <a:cubicBezTo>
                    <a:pt x="5509" y="966"/>
                    <a:pt x="7007" y="228"/>
                    <a:pt x="7007" y="228"/>
                  </a:cubicBezTo>
                  <a:cubicBezTo>
                    <a:pt x="10099" y="-743"/>
                    <a:pt x="11549" y="1704"/>
                    <a:pt x="11549" y="1704"/>
                  </a:cubicBezTo>
                  <a:cubicBezTo>
                    <a:pt x="11549" y="1704"/>
                    <a:pt x="14497" y="3297"/>
                    <a:pt x="16043" y="3453"/>
                  </a:cubicBezTo>
                  <a:cubicBezTo>
                    <a:pt x="19232" y="3841"/>
                    <a:pt x="21600" y="10445"/>
                    <a:pt x="21600" y="12427"/>
                  </a:cubicBezTo>
                  <a:cubicBezTo>
                    <a:pt x="21600" y="14369"/>
                    <a:pt x="20585" y="16467"/>
                    <a:pt x="19570" y="17555"/>
                  </a:cubicBezTo>
                  <a:cubicBezTo>
                    <a:pt x="18556" y="18604"/>
                    <a:pt x="16333" y="19070"/>
                    <a:pt x="15125" y="19225"/>
                  </a:cubicBezTo>
                  <a:cubicBezTo>
                    <a:pt x="13868" y="20080"/>
                    <a:pt x="13192" y="20430"/>
                    <a:pt x="10196" y="20663"/>
                  </a:cubicBezTo>
                  <a:cubicBezTo>
                    <a:pt x="7297" y="20857"/>
                    <a:pt x="4929" y="19847"/>
                    <a:pt x="4929" y="19847"/>
                  </a:cubicBezTo>
                  <a:cubicBezTo>
                    <a:pt x="4929" y="19847"/>
                    <a:pt x="3576" y="20274"/>
                    <a:pt x="2078" y="20002"/>
                  </a:cubicBezTo>
                  <a:cubicBezTo>
                    <a:pt x="1353" y="19847"/>
                    <a:pt x="532" y="18604"/>
                    <a:pt x="0" y="17438"/>
                  </a:cubicBezTo>
                  <a:cubicBezTo>
                    <a:pt x="0" y="5162"/>
                    <a:pt x="0" y="5162"/>
                    <a:pt x="0" y="5162"/>
                  </a:cubicBezTo>
                  <a:cubicBezTo>
                    <a:pt x="2030" y="3608"/>
                    <a:pt x="3044" y="3841"/>
                    <a:pt x="3044" y="3841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5" name="شكل حر 34"/>
            <p:cNvSpPr/>
            <p:nvPr/>
          </p:nvSpPr>
          <p:spPr>
            <a:xfrm>
              <a:off x="0" y="462977"/>
              <a:ext cx="2166356" cy="221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19991" fill="norm" stroke="1" extrusionOk="0">
                  <a:moveTo>
                    <a:pt x="6085" y="1338"/>
                  </a:moveTo>
                  <a:cubicBezTo>
                    <a:pt x="7758" y="-341"/>
                    <a:pt x="11966" y="-481"/>
                    <a:pt x="13538" y="1152"/>
                  </a:cubicBezTo>
                  <a:cubicBezTo>
                    <a:pt x="17189" y="-14"/>
                    <a:pt x="20637" y="4697"/>
                    <a:pt x="21144" y="10156"/>
                  </a:cubicBezTo>
                  <a:cubicBezTo>
                    <a:pt x="21600" y="14634"/>
                    <a:pt x="19724" y="17853"/>
                    <a:pt x="15566" y="18040"/>
                  </a:cubicBezTo>
                  <a:cubicBezTo>
                    <a:pt x="14096" y="19906"/>
                    <a:pt x="7099" y="21119"/>
                    <a:pt x="5273" y="18413"/>
                  </a:cubicBezTo>
                  <a:cubicBezTo>
                    <a:pt x="2941" y="19066"/>
                    <a:pt x="254" y="17853"/>
                    <a:pt x="0" y="14494"/>
                  </a:cubicBezTo>
                  <a:cubicBezTo>
                    <a:pt x="0" y="4651"/>
                    <a:pt x="0" y="4651"/>
                    <a:pt x="0" y="4651"/>
                  </a:cubicBezTo>
                  <a:cubicBezTo>
                    <a:pt x="1014" y="2411"/>
                    <a:pt x="2992" y="919"/>
                    <a:pt x="6085" y="133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6" name="شكل حر 35"/>
            <p:cNvSpPr/>
            <p:nvPr/>
          </p:nvSpPr>
          <p:spPr>
            <a:xfrm>
              <a:off x="1381565" y="589424"/>
              <a:ext cx="742075" cy="1847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1" h="21556" fill="norm" stroke="1" extrusionOk="0">
                  <a:moveTo>
                    <a:pt x="12141" y="2420"/>
                  </a:moveTo>
                  <a:cubicBezTo>
                    <a:pt x="17224" y="5445"/>
                    <a:pt x="21600" y="10225"/>
                    <a:pt x="19765" y="15489"/>
                  </a:cubicBezTo>
                  <a:cubicBezTo>
                    <a:pt x="18494" y="19059"/>
                    <a:pt x="13976" y="21418"/>
                    <a:pt x="9600" y="21539"/>
                  </a:cubicBezTo>
                  <a:cubicBezTo>
                    <a:pt x="8753" y="21600"/>
                    <a:pt x="6494" y="21479"/>
                    <a:pt x="6494" y="21479"/>
                  </a:cubicBezTo>
                  <a:cubicBezTo>
                    <a:pt x="6494" y="21479"/>
                    <a:pt x="20329" y="19906"/>
                    <a:pt x="18071" y="11556"/>
                  </a:cubicBezTo>
                  <a:cubicBezTo>
                    <a:pt x="16235" y="4659"/>
                    <a:pt x="9600" y="1997"/>
                    <a:pt x="6353" y="1331"/>
                  </a:cubicBezTo>
                  <a:cubicBezTo>
                    <a:pt x="3106" y="666"/>
                    <a:pt x="0" y="0"/>
                    <a:pt x="0" y="0"/>
                  </a:cubicBezTo>
                  <a:cubicBezTo>
                    <a:pt x="0" y="0"/>
                    <a:pt x="8188" y="182"/>
                    <a:pt x="12141" y="2420"/>
                  </a:cubicBezTo>
                  <a:close/>
                </a:path>
              </a:pathLst>
            </a:custGeom>
            <a:solidFill>
              <a:srgbClr val="9C55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7" name="شكل حر 36"/>
            <p:cNvSpPr/>
            <p:nvPr/>
          </p:nvSpPr>
          <p:spPr>
            <a:xfrm>
              <a:off x="1263145" y="782405"/>
              <a:ext cx="462128" cy="160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2" h="21600" fill="norm" stroke="1" extrusionOk="0">
                  <a:moveTo>
                    <a:pt x="18000" y="7501"/>
                  </a:moveTo>
                  <a:cubicBezTo>
                    <a:pt x="21600" y="12849"/>
                    <a:pt x="20025" y="17224"/>
                    <a:pt x="16650" y="19725"/>
                  </a:cubicBezTo>
                  <a:cubicBezTo>
                    <a:pt x="14400" y="21461"/>
                    <a:pt x="11025" y="21600"/>
                    <a:pt x="11025" y="21600"/>
                  </a:cubicBezTo>
                  <a:cubicBezTo>
                    <a:pt x="11025" y="21600"/>
                    <a:pt x="17775" y="17711"/>
                    <a:pt x="15750" y="8473"/>
                  </a:cubicBezTo>
                  <a:cubicBezTo>
                    <a:pt x="14625" y="2778"/>
                    <a:pt x="0" y="0"/>
                    <a:pt x="0" y="0"/>
                  </a:cubicBezTo>
                  <a:cubicBezTo>
                    <a:pt x="0" y="0"/>
                    <a:pt x="13950" y="278"/>
                    <a:pt x="18000" y="7501"/>
                  </a:cubicBezTo>
                  <a:close/>
                </a:path>
              </a:pathLst>
            </a:custGeom>
            <a:solidFill>
              <a:srgbClr val="9C55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8" name="شكل حر 37"/>
            <p:cNvSpPr/>
            <p:nvPr/>
          </p:nvSpPr>
          <p:spPr>
            <a:xfrm>
              <a:off x="298837" y="791176"/>
              <a:ext cx="321772" cy="170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6471" y="0"/>
                  </a:moveTo>
                  <a:cubicBezTo>
                    <a:pt x="16471" y="0"/>
                    <a:pt x="6185" y="2101"/>
                    <a:pt x="5157" y="6828"/>
                  </a:cubicBezTo>
                  <a:cubicBezTo>
                    <a:pt x="3442" y="12802"/>
                    <a:pt x="21271" y="21600"/>
                    <a:pt x="21271" y="21600"/>
                  </a:cubicBezTo>
                  <a:cubicBezTo>
                    <a:pt x="21271" y="21600"/>
                    <a:pt x="18185" y="21140"/>
                    <a:pt x="15785" y="21075"/>
                  </a:cubicBezTo>
                  <a:cubicBezTo>
                    <a:pt x="5842" y="18383"/>
                    <a:pt x="-329" y="12277"/>
                    <a:pt x="14" y="6631"/>
                  </a:cubicBezTo>
                  <a:cubicBezTo>
                    <a:pt x="14" y="985"/>
                    <a:pt x="16471" y="0"/>
                    <a:pt x="16471" y="0"/>
                  </a:cubicBezTo>
                  <a:close/>
                </a:path>
              </a:pathLst>
            </a:custGeom>
            <a:solidFill>
              <a:srgbClr val="9C55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9" name="شكل حر 38"/>
            <p:cNvSpPr/>
            <p:nvPr/>
          </p:nvSpPr>
          <p:spPr>
            <a:xfrm>
              <a:off x="506256" y="148639"/>
              <a:ext cx="864346" cy="530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402" fill="norm" stroke="1" extrusionOk="0">
                  <a:moveTo>
                    <a:pt x="8525" y="0"/>
                  </a:moveTo>
                  <a:cubicBezTo>
                    <a:pt x="8525" y="0"/>
                    <a:pt x="8525" y="0"/>
                    <a:pt x="12083" y="0"/>
                  </a:cubicBezTo>
                  <a:cubicBezTo>
                    <a:pt x="12083" y="0"/>
                    <a:pt x="12083" y="0"/>
                    <a:pt x="11829" y="5600"/>
                  </a:cubicBezTo>
                  <a:cubicBezTo>
                    <a:pt x="11829" y="5600"/>
                    <a:pt x="13226" y="7000"/>
                    <a:pt x="17165" y="9400"/>
                  </a:cubicBezTo>
                  <a:cubicBezTo>
                    <a:pt x="20977" y="11600"/>
                    <a:pt x="21231" y="17400"/>
                    <a:pt x="21231" y="17400"/>
                  </a:cubicBezTo>
                  <a:cubicBezTo>
                    <a:pt x="13607" y="21400"/>
                    <a:pt x="139" y="21600"/>
                    <a:pt x="12" y="16800"/>
                  </a:cubicBezTo>
                  <a:cubicBezTo>
                    <a:pt x="-369" y="12000"/>
                    <a:pt x="8525" y="0"/>
                    <a:pt x="8525" y="0"/>
                  </a:cubicBezTo>
                  <a:close/>
                </a:path>
              </a:pathLst>
            </a:custGeom>
            <a:solidFill>
              <a:srgbClr val="6F86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0" name="شكل حر 39"/>
            <p:cNvSpPr/>
            <p:nvPr/>
          </p:nvSpPr>
          <p:spPr>
            <a:xfrm>
              <a:off x="489493" y="148639"/>
              <a:ext cx="679356" cy="59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1" h="20339" fill="norm" stroke="1" extrusionOk="0">
                  <a:moveTo>
                    <a:pt x="10531" y="0"/>
                  </a:moveTo>
                  <a:cubicBezTo>
                    <a:pt x="10531" y="0"/>
                    <a:pt x="5431" y="6962"/>
                    <a:pt x="5131" y="9283"/>
                  </a:cubicBezTo>
                  <a:cubicBezTo>
                    <a:pt x="4981" y="11603"/>
                    <a:pt x="4981" y="15709"/>
                    <a:pt x="5881" y="16423"/>
                  </a:cubicBezTo>
                  <a:cubicBezTo>
                    <a:pt x="10081" y="19636"/>
                    <a:pt x="18031" y="17137"/>
                    <a:pt x="19681" y="17137"/>
                  </a:cubicBezTo>
                  <a:cubicBezTo>
                    <a:pt x="15931" y="19993"/>
                    <a:pt x="9181" y="21600"/>
                    <a:pt x="2881" y="19101"/>
                  </a:cubicBezTo>
                  <a:cubicBezTo>
                    <a:pt x="-1919" y="17137"/>
                    <a:pt x="331" y="13031"/>
                    <a:pt x="2131" y="8926"/>
                  </a:cubicBezTo>
                  <a:cubicBezTo>
                    <a:pt x="4381" y="3749"/>
                    <a:pt x="10531" y="0"/>
                    <a:pt x="10531" y="0"/>
                  </a:cubicBezTo>
                  <a:close/>
                </a:path>
              </a:pathLst>
            </a:custGeom>
            <a:solidFill>
              <a:srgbClr val="5C6B2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1" name="شكل حر 40"/>
            <p:cNvSpPr/>
            <p:nvPr/>
          </p:nvSpPr>
          <p:spPr>
            <a:xfrm>
              <a:off x="3581979" y="1807196"/>
              <a:ext cx="2378652" cy="222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4" h="21551" fill="norm" stroke="1" extrusionOk="0">
                  <a:moveTo>
                    <a:pt x="9585" y="1"/>
                  </a:moveTo>
                  <a:cubicBezTo>
                    <a:pt x="10662" y="51"/>
                    <a:pt x="11785" y="51"/>
                    <a:pt x="12728" y="51"/>
                  </a:cubicBezTo>
                  <a:cubicBezTo>
                    <a:pt x="12953" y="903"/>
                    <a:pt x="13986" y="2256"/>
                    <a:pt x="14165" y="2858"/>
                  </a:cubicBezTo>
                  <a:cubicBezTo>
                    <a:pt x="15288" y="3409"/>
                    <a:pt x="15961" y="5013"/>
                    <a:pt x="16366" y="5764"/>
                  </a:cubicBezTo>
                  <a:cubicBezTo>
                    <a:pt x="18656" y="6516"/>
                    <a:pt x="20946" y="10626"/>
                    <a:pt x="20587" y="16189"/>
                  </a:cubicBezTo>
                  <a:cubicBezTo>
                    <a:pt x="20272" y="20849"/>
                    <a:pt x="18297" y="21150"/>
                    <a:pt x="16410" y="21551"/>
                  </a:cubicBezTo>
                  <a:cubicBezTo>
                    <a:pt x="2669" y="21551"/>
                    <a:pt x="2669" y="21551"/>
                    <a:pt x="2669" y="21551"/>
                  </a:cubicBezTo>
                  <a:cubicBezTo>
                    <a:pt x="1502" y="21200"/>
                    <a:pt x="469" y="20148"/>
                    <a:pt x="154" y="16890"/>
                  </a:cubicBezTo>
                  <a:cubicBezTo>
                    <a:pt x="-654" y="9373"/>
                    <a:pt x="1861" y="6516"/>
                    <a:pt x="4286" y="5263"/>
                  </a:cubicBezTo>
                  <a:cubicBezTo>
                    <a:pt x="4959" y="4912"/>
                    <a:pt x="5992" y="4662"/>
                    <a:pt x="7115" y="4411"/>
                  </a:cubicBezTo>
                  <a:cubicBezTo>
                    <a:pt x="8282" y="3209"/>
                    <a:pt x="9001" y="3008"/>
                    <a:pt x="9674" y="2256"/>
                  </a:cubicBezTo>
                  <a:cubicBezTo>
                    <a:pt x="9450" y="1605"/>
                    <a:pt x="9091" y="-49"/>
                    <a:pt x="9585" y="1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2" name="شكل حر 41"/>
            <p:cNvSpPr/>
            <p:nvPr/>
          </p:nvSpPr>
          <p:spPr>
            <a:xfrm>
              <a:off x="3806981" y="2233100"/>
              <a:ext cx="2035546" cy="18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1" h="21174" fill="norm" stroke="1" extrusionOk="0">
                  <a:moveTo>
                    <a:pt x="11366" y="0"/>
                  </a:moveTo>
                  <a:cubicBezTo>
                    <a:pt x="12549" y="0"/>
                    <a:pt x="13731" y="487"/>
                    <a:pt x="14657" y="1825"/>
                  </a:cubicBezTo>
                  <a:cubicBezTo>
                    <a:pt x="20623" y="1825"/>
                    <a:pt x="21600" y="18558"/>
                    <a:pt x="18463" y="21174"/>
                  </a:cubicBezTo>
                  <a:cubicBezTo>
                    <a:pt x="8177" y="21174"/>
                    <a:pt x="8177" y="21174"/>
                    <a:pt x="8177" y="21174"/>
                  </a:cubicBezTo>
                  <a:cubicBezTo>
                    <a:pt x="7251" y="20931"/>
                    <a:pt x="6429" y="20626"/>
                    <a:pt x="5914" y="20200"/>
                  </a:cubicBezTo>
                  <a:cubicBezTo>
                    <a:pt x="669" y="19957"/>
                    <a:pt x="0" y="14603"/>
                    <a:pt x="0" y="9918"/>
                  </a:cubicBezTo>
                  <a:cubicBezTo>
                    <a:pt x="51" y="4442"/>
                    <a:pt x="5297" y="-426"/>
                    <a:pt x="7766" y="1339"/>
                  </a:cubicBezTo>
                  <a:cubicBezTo>
                    <a:pt x="8949" y="608"/>
                    <a:pt x="10183" y="61"/>
                    <a:pt x="11366" y="0"/>
                  </a:cubicBezTo>
                  <a:close/>
                </a:path>
              </a:pathLst>
            </a:custGeom>
            <a:solidFill>
              <a:srgbClr val="CB7F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3" name="شكل حر 42"/>
            <p:cNvSpPr/>
            <p:nvPr/>
          </p:nvSpPr>
          <p:spPr>
            <a:xfrm>
              <a:off x="4371109" y="2532387"/>
              <a:ext cx="216567" cy="136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1600" fill="norm" stroke="1" extrusionOk="0">
                  <a:moveTo>
                    <a:pt x="21120" y="0"/>
                  </a:moveTo>
                  <a:cubicBezTo>
                    <a:pt x="7557" y="1882"/>
                    <a:pt x="-480" y="5400"/>
                    <a:pt x="22" y="9655"/>
                  </a:cubicBezTo>
                  <a:cubicBezTo>
                    <a:pt x="525" y="13909"/>
                    <a:pt x="10571" y="21600"/>
                    <a:pt x="10571" y="21600"/>
                  </a:cubicBezTo>
                  <a:cubicBezTo>
                    <a:pt x="19613" y="21027"/>
                    <a:pt x="19613" y="21027"/>
                    <a:pt x="19613" y="21027"/>
                  </a:cubicBezTo>
                  <a:cubicBezTo>
                    <a:pt x="19613" y="21027"/>
                    <a:pt x="12580" y="13991"/>
                    <a:pt x="12078" y="10391"/>
                  </a:cubicBezTo>
                  <a:cubicBezTo>
                    <a:pt x="12078" y="6791"/>
                    <a:pt x="12078" y="4009"/>
                    <a:pt x="21120" y="0"/>
                  </a:cubicBezTo>
                  <a:close/>
                </a:path>
              </a:pathLst>
            </a:custGeom>
            <a:solidFill>
              <a:srgbClr val="A05F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4" name="شكل حر 43"/>
            <p:cNvSpPr/>
            <p:nvPr/>
          </p:nvSpPr>
          <p:spPr>
            <a:xfrm>
              <a:off x="5173196" y="2900804"/>
              <a:ext cx="254732" cy="101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8" h="21600" fill="norm" stroke="1" extrusionOk="0">
                  <a:moveTo>
                    <a:pt x="11957" y="0"/>
                  </a:moveTo>
                  <a:cubicBezTo>
                    <a:pt x="21600" y="2424"/>
                    <a:pt x="19286" y="9367"/>
                    <a:pt x="16971" y="13004"/>
                  </a:cubicBezTo>
                  <a:cubicBezTo>
                    <a:pt x="15043" y="16420"/>
                    <a:pt x="8100" y="21159"/>
                    <a:pt x="8100" y="211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1957" y="15980"/>
                    <a:pt x="14271" y="10029"/>
                  </a:cubicBezTo>
                  <a:cubicBezTo>
                    <a:pt x="15429" y="7935"/>
                    <a:pt x="16586" y="3527"/>
                    <a:pt x="11957" y="0"/>
                  </a:cubicBezTo>
                  <a:close/>
                </a:path>
              </a:pathLst>
            </a:custGeom>
            <a:solidFill>
              <a:srgbClr val="A05F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5" name="شكل حر 44"/>
            <p:cNvSpPr/>
            <p:nvPr/>
          </p:nvSpPr>
          <p:spPr>
            <a:xfrm>
              <a:off x="4464870" y="1905200"/>
              <a:ext cx="848021" cy="60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0" y="18062"/>
                  </a:moveTo>
                  <a:cubicBezTo>
                    <a:pt x="0" y="18062"/>
                    <a:pt x="1748" y="12848"/>
                    <a:pt x="4994" y="10986"/>
                  </a:cubicBezTo>
                  <a:cubicBezTo>
                    <a:pt x="8365" y="9310"/>
                    <a:pt x="8116" y="4097"/>
                    <a:pt x="8116" y="4097"/>
                  </a:cubicBezTo>
                  <a:cubicBezTo>
                    <a:pt x="6742" y="0"/>
                    <a:pt x="6742" y="0"/>
                    <a:pt x="6742" y="0"/>
                  </a:cubicBezTo>
                  <a:cubicBezTo>
                    <a:pt x="12610" y="0"/>
                    <a:pt x="12610" y="0"/>
                    <a:pt x="12610" y="0"/>
                  </a:cubicBezTo>
                  <a:cubicBezTo>
                    <a:pt x="12610" y="0"/>
                    <a:pt x="14234" y="3538"/>
                    <a:pt x="14608" y="6703"/>
                  </a:cubicBezTo>
                  <a:cubicBezTo>
                    <a:pt x="16231" y="8752"/>
                    <a:pt x="17355" y="9310"/>
                    <a:pt x="19727" y="15641"/>
                  </a:cubicBezTo>
                  <a:cubicBezTo>
                    <a:pt x="21600" y="20855"/>
                    <a:pt x="19353" y="21600"/>
                    <a:pt x="19353" y="21600"/>
                  </a:cubicBezTo>
                  <a:cubicBezTo>
                    <a:pt x="0" y="18062"/>
                    <a:pt x="0" y="18062"/>
                    <a:pt x="0" y="18062"/>
                  </a:cubicBezTo>
                  <a:cubicBezTo>
                    <a:pt x="0" y="18062"/>
                    <a:pt x="0" y="18062"/>
                    <a:pt x="0" y="18062"/>
                  </a:cubicBezTo>
                  <a:close/>
                </a:path>
              </a:pathLst>
            </a:custGeom>
            <a:solidFill>
              <a:srgbClr val="77943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6" name="شكل حر 45"/>
            <p:cNvSpPr/>
            <p:nvPr/>
          </p:nvSpPr>
          <p:spPr>
            <a:xfrm>
              <a:off x="5412229" y="2589404"/>
              <a:ext cx="404546" cy="142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8" h="21600" fill="norm" stroke="1" extrusionOk="0">
                  <a:moveTo>
                    <a:pt x="6109" y="0"/>
                  </a:moveTo>
                  <a:cubicBezTo>
                    <a:pt x="6109" y="0"/>
                    <a:pt x="13745" y="2680"/>
                    <a:pt x="16145" y="8199"/>
                  </a:cubicBezTo>
                  <a:cubicBezTo>
                    <a:pt x="21600" y="19945"/>
                    <a:pt x="0" y="21600"/>
                    <a:pt x="0" y="21600"/>
                  </a:cubicBezTo>
                  <a:cubicBezTo>
                    <a:pt x="1309" y="19945"/>
                    <a:pt x="1309" y="19945"/>
                    <a:pt x="1309" y="19945"/>
                  </a:cubicBezTo>
                  <a:cubicBezTo>
                    <a:pt x="1309" y="19945"/>
                    <a:pt x="14618" y="17974"/>
                    <a:pt x="12873" y="8672"/>
                  </a:cubicBezTo>
                  <a:cubicBezTo>
                    <a:pt x="12218" y="5203"/>
                    <a:pt x="6109" y="0"/>
                    <a:pt x="6109" y="0"/>
                  </a:cubicBezTo>
                  <a:close/>
                </a:path>
              </a:pathLst>
            </a:custGeom>
            <a:solidFill>
              <a:srgbClr val="A05F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7" name="شكل حر 46"/>
            <p:cNvSpPr/>
            <p:nvPr/>
          </p:nvSpPr>
          <p:spPr>
            <a:xfrm>
              <a:off x="3747868" y="2387651"/>
              <a:ext cx="581039" cy="158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0934" fill="norm" stroke="1" extrusionOk="0">
                  <a:moveTo>
                    <a:pt x="20736" y="0"/>
                  </a:moveTo>
                  <a:cubicBezTo>
                    <a:pt x="20736" y="0"/>
                    <a:pt x="1905" y="2400"/>
                    <a:pt x="428" y="7749"/>
                  </a:cubicBezTo>
                  <a:cubicBezTo>
                    <a:pt x="-864" y="13029"/>
                    <a:pt x="798" y="17417"/>
                    <a:pt x="5044" y="19474"/>
                  </a:cubicBezTo>
                  <a:cubicBezTo>
                    <a:pt x="9290" y="21600"/>
                    <a:pt x="16490" y="20777"/>
                    <a:pt x="16490" y="20777"/>
                  </a:cubicBezTo>
                  <a:cubicBezTo>
                    <a:pt x="17044" y="19543"/>
                    <a:pt x="17044" y="19543"/>
                    <a:pt x="17044" y="19543"/>
                  </a:cubicBezTo>
                  <a:cubicBezTo>
                    <a:pt x="17044" y="19543"/>
                    <a:pt x="5782" y="20160"/>
                    <a:pt x="3936" y="13097"/>
                  </a:cubicBezTo>
                  <a:cubicBezTo>
                    <a:pt x="2090" y="5897"/>
                    <a:pt x="6705" y="4869"/>
                    <a:pt x="11505" y="2743"/>
                  </a:cubicBezTo>
                  <a:cubicBezTo>
                    <a:pt x="16490" y="617"/>
                    <a:pt x="20736" y="0"/>
                    <a:pt x="20736" y="0"/>
                  </a:cubicBezTo>
                  <a:close/>
                </a:path>
              </a:pathLst>
            </a:custGeom>
            <a:solidFill>
              <a:srgbClr val="A05F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8" name="شكل حر 47"/>
            <p:cNvSpPr/>
            <p:nvPr/>
          </p:nvSpPr>
          <p:spPr>
            <a:xfrm>
              <a:off x="2833306" y="1045560"/>
              <a:ext cx="489075" cy="117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177" fill="norm" stroke="1" extrusionOk="0">
                  <a:moveTo>
                    <a:pt x="8727" y="2607"/>
                  </a:moveTo>
                  <a:cubicBezTo>
                    <a:pt x="3927" y="466"/>
                    <a:pt x="0" y="0"/>
                    <a:pt x="0" y="0"/>
                  </a:cubicBezTo>
                  <a:cubicBezTo>
                    <a:pt x="0" y="0"/>
                    <a:pt x="17455" y="1955"/>
                    <a:pt x="19636" y="7355"/>
                  </a:cubicBezTo>
                  <a:cubicBezTo>
                    <a:pt x="21600" y="12662"/>
                    <a:pt x="20727" y="17224"/>
                    <a:pt x="17455" y="19459"/>
                  </a:cubicBezTo>
                  <a:cubicBezTo>
                    <a:pt x="13964" y="21600"/>
                    <a:pt x="7636" y="21134"/>
                    <a:pt x="7636" y="21134"/>
                  </a:cubicBezTo>
                  <a:cubicBezTo>
                    <a:pt x="6764" y="19924"/>
                    <a:pt x="6764" y="19924"/>
                    <a:pt x="6764" y="19924"/>
                  </a:cubicBezTo>
                  <a:cubicBezTo>
                    <a:pt x="6764" y="19924"/>
                    <a:pt x="16800" y="20203"/>
                    <a:pt x="17455" y="12941"/>
                  </a:cubicBezTo>
                  <a:cubicBezTo>
                    <a:pt x="17673" y="5493"/>
                    <a:pt x="13527" y="4562"/>
                    <a:pt x="8727" y="2607"/>
                  </a:cubicBezTo>
                  <a:close/>
                </a:path>
              </a:pathLst>
            </a:custGeom>
            <a:solidFill>
              <a:srgbClr val="A160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9" name="شكل حر 48"/>
            <p:cNvSpPr/>
            <p:nvPr/>
          </p:nvSpPr>
          <p:spPr>
            <a:xfrm>
              <a:off x="2651290" y="1166173"/>
              <a:ext cx="192775" cy="102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600" fill="norm" stroke="1" extrusionOk="0">
                  <a:moveTo>
                    <a:pt x="0" y="0"/>
                  </a:moveTo>
                  <a:cubicBezTo>
                    <a:pt x="11631" y="1745"/>
                    <a:pt x="19385" y="5127"/>
                    <a:pt x="20492" y="9491"/>
                  </a:cubicBezTo>
                  <a:cubicBezTo>
                    <a:pt x="21600" y="13855"/>
                    <a:pt x="16062" y="21600"/>
                    <a:pt x="16062" y="21600"/>
                  </a:cubicBezTo>
                  <a:cubicBezTo>
                    <a:pt x="8308" y="21164"/>
                    <a:pt x="8308" y="21164"/>
                    <a:pt x="8308" y="21164"/>
                  </a:cubicBezTo>
                  <a:cubicBezTo>
                    <a:pt x="8308" y="21164"/>
                    <a:pt x="11631" y="14073"/>
                    <a:pt x="10523" y="10364"/>
                  </a:cubicBezTo>
                  <a:cubicBezTo>
                    <a:pt x="9969" y="6655"/>
                    <a:pt x="8308" y="3818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0" name="شكل حر 49"/>
            <p:cNvSpPr/>
            <p:nvPr/>
          </p:nvSpPr>
          <p:spPr>
            <a:xfrm>
              <a:off x="0" y="983410"/>
              <a:ext cx="4671009" cy="305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4" fill="norm" stroke="1" extrusionOk="0">
                  <a:moveTo>
                    <a:pt x="0" y="8470"/>
                  </a:moveTo>
                  <a:cubicBezTo>
                    <a:pt x="407" y="8325"/>
                    <a:pt x="814" y="8325"/>
                    <a:pt x="1173" y="8325"/>
                  </a:cubicBezTo>
                  <a:cubicBezTo>
                    <a:pt x="1868" y="6516"/>
                    <a:pt x="3855" y="4598"/>
                    <a:pt x="5723" y="4996"/>
                  </a:cubicBezTo>
                  <a:cubicBezTo>
                    <a:pt x="5723" y="2717"/>
                    <a:pt x="6226" y="980"/>
                    <a:pt x="6849" y="76"/>
                  </a:cubicBezTo>
                  <a:cubicBezTo>
                    <a:pt x="7591" y="-286"/>
                    <a:pt x="9124" y="727"/>
                    <a:pt x="9651" y="1378"/>
                  </a:cubicBezTo>
                  <a:cubicBezTo>
                    <a:pt x="9267" y="2391"/>
                    <a:pt x="9148" y="3730"/>
                    <a:pt x="9267" y="4490"/>
                  </a:cubicBezTo>
                  <a:cubicBezTo>
                    <a:pt x="9267" y="4490"/>
                    <a:pt x="11207" y="4273"/>
                    <a:pt x="12452" y="5069"/>
                  </a:cubicBezTo>
                  <a:cubicBezTo>
                    <a:pt x="13650" y="5829"/>
                    <a:pt x="14057" y="6588"/>
                    <a:pt x="14057" y="6588"/>
                  </a:cubicBezTo>
                  <a:cubicBezTo>
                    <a:pt x="14057" y="6588"/>
                    <a:pt x="16380" y="7023"/>
                    <a:pt x="17314" y="7819"/>
                  </a:cubicBezTo>
                  <a:cubicBezTo>
                    <a:pt x="18559" y="8868"/>
                    <a:pt x="21169" y="12269"/>
                    <a:pt x="21504" y="17804"/>
                  </a:cubicBezTo>
                  <a:cubicBezTo>
                    <a:pt x="21552" y="19107"/>
                    <a:pt x="21576" y="20265"/>
                    <a:pt x="21600" y="21314"/>
                  </a:cubicBezTo>
                  <a:cubicBezTo>
                    <a:pt x="0" y="21314"/>
                    <a:pt x="0" y="21314"/>
                    <a:pt x="0" y="21314"/>
                  </a:cubicBezTo>
                  <a:cubicBezTo>
                    <a:pt x="0" y="8470"/>
                    <a:pt x="0" y="8470"/>
                    <a:pt x="0" y="8470"/>
                  </a:cubicBezTo>
                  <a:cubicBezTo>
                    <a:pt x="0" y="8470"/>
                    <a:pt x="0" y="8470"/>
                    <a:pt x="0" y="847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1" name="شكل حر 50"/>
            <p:cNvSpPr/>
            <p:nvPr/>
          </p:nvSpPr>
          <p:spPr>
            <a:xfrm>
              <a:off x="0" y="1852034"/>
              <a:ext cx="4528123" cy="2182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0730" fill="norm" stroke="1" extrusionOk="0">
                  <a:moveTo>
                    <a:pt x="0" y="5379"/>
                  </a:moveTo>
                  <a:cubicBezTo>
                    <a:pt x="530" y="4936"/>
                    <a:pt x="1156" y="4641"/>
                    <a:pt x="1758" y="4641"/>
                  </a:cubicBezTo>
                  <a:cubicBezTo>
                    <a:pt x="3877" y="-870"/>
                    <a:pt x="8284" y="-476"/>
                    <a:pt x="11149" y="803"/>
                  </a:cubicBezTo>
                  <a:cubicBezTo>
                    <a:pt x="13894" y="2082"/>
                    <a:pt x="14809" y="2082"/>
                    <a:pt x="14809" y="2082"/>
                  </a:cubicBezTo>
                  <a:cubicBezTo>
                    <a:pt x="17530" y="1935"/>
                    <a:pt x="21600" y="8971"/>
                    <a:pt x="20998" y="20730"/>
                  </a:cubicBezTo>
                  <a:cubicBezTo>
                    <a:pt x="0" y="20730"/>
                    <a:pt x="0" y="20730"/>
                    <a:pt x="0" y="20730"/>
                  </a:cubicBezTo>
                  <a:cubicBezTo>
                    <a:pt x="0" y="5379"/>
                    <a:pt x="0" y="5379"/>
                    <a:pt x="0" y="5379"/>
                  </a:cubicBezTo>
                  <a:cubicBezTo>
                    <a:pt x="0" y="5379"/>
                    <a:pt x="0" y="5379"/>
                    <a:pt x="0" y="537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2" name="شكل حر 51"/>
            <p:cNvSpPr/>
            <p:nvPr/>
          </p:nvSpPr>
          <p:spPr>
            <a:xfrm>
              <a:off x="346487" y="1171227"/>
              <a:ext cx="2600854" cy="141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5" fill="norm" stroke="1" extrusionOk="0">
                  <a:moveTo>
                    <a:pt x="4131" y="12182"/>
                  </a:moveTo>
                  <a:cubicBezTo>
                    <a:pt x="6411" y="10395"/>
                    <a:pt x="8520" y="10861"/>
                    <a:pt x="8520" y="10861"/>
                  </a:cubicBezTo>
                  <a:cubicBezTo>
                    <a:pt x="8520" y="10861"/>
                    <a:pt x="8089" y="4412"/>
                    <a:pt x="9810" y="61"/>
                  </a:cubicBezTo>
                  <a:cubicBezTo>
                    <a:pt x="11919" y="-405"/>
                    <a:pt x="13124" y="1926"/>
                    <a:pt x="13124" y="1926"/>
                  </a:cubicBezTo>
                  <a:cubicBezTo>
                    <a:pt x="13124" y="1926"/>
                    <a:pt x="11833" y="9230"/>
                    <a:pt x="12521" y="10706"/>
                  </a:cubicBezTo>
                  <a:cubicBezTo>
                    <a:pt x="14242" y="10706"/>
                    <a:pt x="17986" y="8530"/>
                    <a:pt x="21600" y="15678"/>
                  </a:cubicBezTo>
                  <a:cubicBezTo>
                    <a:pt x="21600" y="15678"/>
                    <a:pt x="18287" y="13503"/>
                    <a:pt x="16738" y="13891"/>
                  </a:cubicBezTo>
                  <a:cubicBezTo>
                    <a:pt x="18760" y="15989"/>
                    <a:pt x="18760" y="18864"/>
                    <a:pt x="18760" y="18864"/>
                  </a:cubicBezTo>
                  <a:cubicBezTo>
                    <a:pt x="18760" y="18864"/>
                    <a:pt x="15103" y="16145"/>
                    <a:pt x="12263" y="15989"/>
                  </a:cubicBezTo>
                  <a:cubicBezTo>
                    <a:pt x="9724" y="16766"/>
                    <a:pt x="5852" y="21195"/>
                    <a:pt x="5852" y="21195"/>
                  </a:cubicBezTo>
                  <a:cubicBezTo>
                    <a:pt x="5852" y="21195"/>
                    <a:pt x="5249" y="18786"/>
                    <a:pt x="5680" y="14979"/>
                  </a:cubicBezTo>
                  <a:cubicBezTo>
                    <a:pt x="3743" y="15678"/>
                    <a:pt x="0" y="18786"/>
                    <a:pt x="0" y="18786"/>
                  </a:cubicBezTo>
                  <a:cubicBezTo>
                    <a:pt x="0" y="18786"/>
                    <a:pt x="1033" y="14668"/>
                    <a:pt x="4131" y="12182"/>
                  </a:cubicBezTo>
                  <a:close/>
                </a:path>
              </a:pathLst>
            </a:custGeom>
            <a:solidFill>
              <a:srgbClr val="92C44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3" name="شكل حر 52"/>
            <p:cNvSpPr/>
            <p:nvPr/>
          </p:nvSpPr>
          <p:spPr>
            <a:xfrm>
              <a:off x="3195145" y="2237679"/>
              <a:ext cx="1243410" cy="179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2" fill="norm" stroke="1" extrusionOk="0">
                  <a:moveTo>
                    <a:pt x="17010" y="10022"/>
                  </a:moveTo>
                  <a:cubicBezTo>
                    <a:pt x="11700" y="182"/>
                    <a:pt x="4770" y="1202"/>
                    <a:pt x="0" y="362"/>
                  </a:cubicBezTo>
                  <a:cubicBezTo>
                    <a:pt x="4050" y="-778"/>
                    <a:pt x="10530" y="842"/>
                    <a:pt x="14310" y="4262"/>
                  </a:cubicBezTo>
                  <a:cubicBezTo>
                    <a:pt x="18180" y="7682"/>
                    <a:pt x="21600" y="13922"/>
                    <a:pt x="21600" y="18782"/>
                  </a:cubicBezTo>
                  <a:cubicBezTo>
                    <a:pt x="21600" y="19562"/>
                    <a:pt x="21600" y="20222"/>
                    <a:pt x="21600" y="20822"/>
                  </a:cubicBezTo>
                  <a:cubicBezTo>
                    <a:pt x="19440" y="20822"/>
                    <a:pt x="19440" y="20822"/>
                    <a:pt x="19440" y="20822"/>
                  </a:cubicBezTo>
                  <a:cubicBezTo>
                    <a:pt x="19620" y="17882"/>
                    <a:pt x="19170" y="14102"/>
                    <a:pt x="17010" y="10022"/>
                  </a:cubicBezTo>
                  <a:close/>
                </a:path>
              </a:pathLst>
            </a:custGeom>
            <a:solidFill>
              <a:srgbClr val="D279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4" name="شكل حر 53"/>
            <p:cNvSpPr/>
            <p:nvPr/>
          </p:nvSpPr>
          <p:spPr>
            <a:xfrm>
              <a:off x="1327629" y="1174945"/>
              <a:ext cx="194287" cy="82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1" h="21600" fill="norm" stroke="1" extrusionOk="0">
                  <a:moveTo>
                    <a:pt x="18761" y="0"/>
                  </a:moveTo>
                  <a:cubicBezTo>
                    <a:pt x="18761" y="0"/>
                    <a:pt x="7208" y="6699"/>
                    <a:pt x="5701" y="11620"/>
                  </a:cubicBezTo>
                  <a:cubicBezTo>
                    <a:pt x="4194" y="14491"/>
                    <a:pt x="4696" y="21600"/>
                    <a:pt x="4696" y="21600"/>
                  </a:cubicBezTo>
                  <a:cubicBezTo>
                    <a:pt x="4696" y="21600"/>
                    <a:pt x="-2839" y="19003"/>
                    <a:pt x="1180" y="11347"/>
                  </a:cubicBezTo>
                  <a:cubicBezTo>
                    <a:pt x="6203" y="2051"/>
                    <a:pt x="18761" y="0"/>
                    <a:pt x="18761" y="0"/>
                  </a:cubicBezTo>
                  <a:close/>
                </a:path>
              </a:pathLst>
            </a:custGeom>
            <a:solidFill>
              <a:srgbClr val="7E9D3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5" name="شكل حر 54"/>
            <p:cNvSpPr/>
            <p:nvPr/>
          </p:nvSpPr>
          <p:spPr>
            <a:xfrm>
              <a:off x="2184189" y="2589404"/>
              <a:ext cx="638153" cy="1445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93" y="10142"/>
                  </a:moveTo>
                  <a:cubicBezTo>
                    <a:pt x="10361" y="6426"/>
                    <a:pt x="0" y="0"/>
                    <a:pt x="0" y="0"/>
                  </a:cubicBezTo>
                  <a:cubicBezTo>
                    <a:pt x="0" y="0"/>
                    <a:pt x="12995" y="2710"/>
                    <a:pt x="16507" y="5497"/>
                  </a:cubicBezTo>
                  <a:cubicBezTo>
                    <a:pt x="19668" y="8361"/>
                    <a:pt x="21600" y="18503"/>
                    <a:pt x="21600" y="18968"/>
                  </a:cubicBezTo>
                  <a:cubicBezTo>
                    <a:pt x="21600" y="19200"/>
                    <a:pt x="21424" y="20361"/>
                    <a:pt x="21073" y="21600"/>
                  </a:cubicBezTo>
                  <a:cubicBezTo>
                    <a:pt x="13698" y="21600"/>
                    <a:pt x="13698" y="21600"/>
                    <a:pt x="13698" y="21600"/>
                  </a:cubicBezTo>
                  <a:cubicBezTo>
                    <a:pt x="14049" y="18348"/>
                    <a:pt x="14224" y="13935"/>
                    <a:pt x="12293" y="10142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6" name="شكل حر 55"/>
            <p:cNvSpPr/>
            <p:nvPr/>
          </p:nvSpPr>
          <p:spPr>
            <a:xfrm>
              <a:off x="2107436" y="2543352"/>
              <a:ext cx="782785" cy="149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6691" y="10800"/>
                  </a:moveTo>
                  <a:cubicBezTo>
                    <a:pt x="13745" y="3750"/>
                    <a:pt x="0" y="0"/>
                    <a:pt x="0" y="0"/>
                  </a:cubicBezTo>
                  <a:cubicBezTo>
                    <a:pt x="0" y="0"/>
                    <a:pt x="15429" y="1200"/>
                    <a:pt x="19777" y="11100"/>
                  </a:cubicBezTo>
                  <a:cubicBezTo>
                    <a:pt x="21600" y="15000"/>
                    <a:pt x="21319" y="18600"/>
                    <a:pt x="20758" y="21600"/>
                  </a:cubicBezTo>
                  <a:cubicBezTo>
                    <a:pt x="17953" y="21600"/>
                    <a:pt x="17953" y="21600"/>
                    <a:pt x="17953" y="21600"/>
                  </a:cubicBezTo>
                  <a:cubicBezTo>
                    <a:pt x="18094" y="18000"/>
                    <a:pt x="17953" y="13950"/>
                    <a:pt x="16691" y="10800"/>
                  </a:cubicBezTo>
                  <a:close/>
                </a:path>
              </a:pathLst>
            </a:custGeom>
            <a:solidFill>
              <a:srgbClr val="D279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7" name="شكل حر 56"/>
            <p:cNvSpPr/>
            <p:nvPr/>
          </p:nvSpPr>
          <p:spPr>
            <a:xfrm>
              <a:off x="0" y="2672736"/>
              <a:ext cx="605258" cy="136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933"/>
                  </a:moveTo>
                  <a:cubicBezTo>
                    <a:pt x="923" y="12484"/>
                    <a:pt x="2400" y="7720"/>
                    <a:pt x="4431" y="5913"/>
                  </a:cubicBezTo>
                  <a:cubicBezTo>
                    <a:pt x="8123" y="2957"/>
                    <a:pt x="21600" y="0"/>
                    <a:pt x="21600" y="0"/>
                  </a:cubicBezTo>
                  <a:cubicBezTo>
                    <a:pt x="21600" y="0"/>
                    <a:pt x="10708" y="6899"/>
                    <a:pt x="8862" y="10759"/>
                  </a:cubicBezTo>
                  <a:cubicBezTo>
                    <a:pt x="7015" y="14373"/>
                    <a:pt x="6831" y="18397"/>
                    <a:pt x="7385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5933"/>
                    <a:pt x="0" y="15933"/>
                    <a:pt x="0" y="15933"/>
                  </a:cubicBezTo>
                  <a:cubicBezTo>
                    <a:pt x="0" y="15933"/>
                    <a:pt x="0" y="15933"/>
                    <a:pt x="0" y="15933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8" name="شكل حر 57"/>
            <p:cNvSpPr/>
            <p:nvPr/>
          </p:nvSpPr>
          <p:spPr>
            <a:xfrm>
              <a:off x="0" y="2631070"/>
              <a:ext cx="688590" cy="1403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405"/>
                  </a:moveTo>
                  <a:cubicBezTo>
                    <a:pt x="6171" y="1036"/>
                    <a:pt x="21600" y="0"/>
                    <a:pt x="21600" y="0"/>
                  </a:cubicBezTo>
                  <a:cubicBezTo>
                    <a:pt x="21600" y="0"/>
                    <a:pt x="5522" y="3985"/>
                    <a:pt x="2111" y="11477"/>
                  </a:cubicBezTo>
                  <a:cubicBezTo>
                    <a:pt x="812" y="14427"/>
                    <a:pt x="487" y="18173"/>
                    <a:pt x="65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9405"/>
                    <a:pt x="0" y="9405"/>
                    <a:pt x="0" y="9405"/>
                  </a:cubicBezTo>
                  <a:cubicBezTo>
                    <a:pt x="0" y="9405"/>
                    <a:pt x="0" y="9405"/>
                    <a:pt x="0" y="9405"/>
                  </a:cubicBezTo>
                  <a:close/>
                </a:path>
              </a:pathLst>
            </a:custGeom>
            <a:solidFill>
              <a:srgbClr val="D279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9" name="شكل حر 58"/>
            <p:cNvSpPr/>
            <p:nvPr/>
          </p:nvSpPr>
          <p:spPr>
            <a:xfrm>
              <a:off x="1811386" y="1280207"/>
              <a:ext cx="125000" cy="616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34"/>
                  </a:moveTo>
                  <a:cubicBezTo>
                    <a:pt x="21600" y="1634"/>
                    <a:pt x="11700" y="8350"/>
                    <a:pt x="10800" y="11254"/>
                  </a:cubicBezTo>
                  <a:cubicBezTo>
                    <a:pt x="8100" y="14339"/>
                    <a:pt x="11700" y="21237"/>
                    <a:pt x="11700" y="21237"/>
                  </a:cubicBezTo>
                  <a:cubicBezTo>
                    <a:pt x="3600" y="21600"/>
                    <a:pt x="3600" y="21600"/>
                    <a:pt x="3600" y="21600"/>
                  </a:cubicBezTo>
                  <a:cubicBezTo>
                    <a:pt x="3600" y="21600"/>
                    <a:pt x="0" y="14339"/>
                    <a:pt x="0" y="10891"/>
                  </a:cubicBezTo>
                  <a:cubicBezTo>
                    <a:pt x="0" y="7442"/>
                    <a:pt x="15300" y="0"/>
                    <a:pt x="15300" y="0"/>
                  </a:cubicBezTo>
                  <a:cubicBezTo>
                    <a:pt x="21600" y="1634"/>
                    <a:pt x="21600" y="1634"/>
                    <a:pt x="21600" y="1634"/>
                  </a:cubicBezTo>
                  <a:cubicBezTo>
                    <a:pt x="21600" y="1634"/>
                    <a:pt x="21600" y="1634"/>
                    <a:pt x="21600" y="1634"/>
                  </a:cubicBezTo>
                  <a:close/>
                </a:path>
              </a:pathLst>
            </a:custGeom>
            <a:solidFill>
              <a:srgbClr val="7E9D3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0" name="شكل حر 59"/>
            <p:cNvSpPr/>
            <p:nvPr/>
          </p:nvSpPr>
          <p:spPr>
            <a:xfrm>
              <a:off x="3058185" y="2802121"/>
              <a:ext cx="2049227" cy="123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1796" y="0"/>
                  </a:moveTo>
                  <a:cubicBezTo>
                    <a:pt x="12011" y="0"/>
                    <a:pt x="12226" y="91"/>
                    <a:pt x="12279" y="272"/>
                  </a:cubicBezTo>
                  <a:cubicBezTo>
                    <a:pt x="12494" y="1089"/>
                    <a:pt x="12924" y="3449"/>
                    <a:pt x="12924" y="3449"/>
                  </a:cubicBezTo>
                  <a:cubicBezTo>
                    <a:pt x="12924" y="3449"/>
                    <a:pt x="15020" y="4538"/>
                    <a:pt x="15718" y="6262"/>
                  </a:cubicBezTo>
                  <a:cubicBezTo>
                    <a:pt x="17008" y="5990"/>
                    <a:pt x="19641" y="6897"/>
                    <a:pt x="20285" y="8985"/>
                  </a:cubicBezTo>
                  <a:cubicBezTo>
                    <a:pt x="20930" y="10982"/>
                    <a:pt x="21360" y="14249"/>
                    <a:pt x="21253" y="18242"/>
                  </a:cubicBezTo>
                  <a:cubicBezTo>
                    <a:pt x="21199" y="19603"/>
                    <a:pt x="21038" y="20692"/>
                    <a:pt x="20823" y="21600"/>
                  </a:cubicBezTo>
                  <a:cubicBezTo>
                    <a:pt x="566" y="21600"/>
                    <a:pt x="566" y="21600"/>
                    <a:pt x="566" y="21600"/>
                  </a:cubicBezTo>
                  <a:cubicBezTo>
                    <a:pt x="136" y="19785"/>
                    <a:pt x="-240" y="16790"/>
                    <a:pt x="190" y="12434"/>
                  </a:cubicBezTo>
                  <a:cubicBezTo>
                    <a:pt x="405" y="10346"/>
                    <a:pt x="2124" y="5536"/>
                    <a:pt x="3360" y="4901"/>
                  </a:cubicBezTo>
                  <a:cubicBezTo>
                    <a:pt x="4703" y="4175"/>
                    <a:pt x="7067" y="4901"/>
                    <a:pt x="7067" y="4901"/>
                  </a:cubicBezTo>
                  <a:cubicBezTo>
                    <a:pt x="7067" y="4901"/>
                    <a:pt x="7067" y="4901"/>
                    <a:pt x="9700" y="3630"/>
                  </a:cubicBezTo>
                  <a:cubicBezTo>
                    <a:pt x="9700" y="3630"/>
                    <a:pt x="9700" y="3630"/>
                    <a:pt x="9700" y="545"/>
                  </a:cubicBezTo>
                  <a:cubicBezTo>
                    <a:pt x="9700" y="545"/>
                    <a:pt x="11044" y="0"/>
                    <a:pt x="11796" y="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1" name="شكل حر 60"/>
            <p:cNvSpPr/>
            <p:nvPr/>
          </p:nvSpPr>
          <p:spPr>
            <a:xfrm>
              <a:off x="3594264" y="3105883"/>
              <a:ext cx="1019728" cy="24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07" fill="norm" stroke="1" extrusionOk="0">
                  <a:moveTo>
                    <a:pt x="21161" y="18860"/>
                  </a:moveTo>
                  <a:cubicBezTo>
                    <a:pt x="21161" y="18860"/>
                    <a:pt x="21052" y="18436"/>
                    <a:pt x="20832" y="18013"/>
                  </a:cubicBezTo>
                  <a:cubicBezTo>
                    <a:pt x="19736" y="15048"/>
                    <a:pt x="16556" y="2342"/>
                    <a:pt x="12390" y="225"/>
                  </a:cubicBezTo>
                  <a:cubicBezTo>
                    <a:pt x="7456" y="-1893"/>
                    <a:pt x="0" y="11660"/>
                    <a:pt x="0" y="11660"/>
                  </a:cubicBezTo>
                  <a:cubicBezTo>
                    <a:pt x="219" y="12507"/>
                    <a:pt x="219" y="12507"/>
                    <a:pt x="219" y="12507"/>
                  </a:cubicBezTo>
                  <a:cubicBezTo>
                    <a:pt x="21600" y="19707"/>
                    <a:pt x="21600" y="19707"/>
                    <a:pt x="21600" y="19707"/>
                  </a:cubicBezTo>
                </a:path>
              </a:pathLst>
            </a:custGeom>
            <a:solidFill>
              <a:srgbClr val="A160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2" name="شكل حر 61"/>
            <p:cNvSpPr/>
            <p:nvPr/>
          </p:nvSpPr>
          <p:spPr>
            <a:xfrm>
              <a:off x="3161271" y="3184448"/>
              <a:ext cx="1840748" cy="88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8" h="18949" fill="norm" stroke="1" extrusionOk="0">
                  <a:moveTo>
                    <a:pt x="10254" y="21"/>
                  </a:moveTo>
                  <a:cubicBezTo>
                    <a:pt x="12093" y="21"/>
                    <a:pt x="14046" y="1023"/>
                    <a:pt x="15310" y="3361"/>
                  </a:cubicBezTo>
                  <a:cubicBezTo>
                    <a:pt x="20250" y="1357"/>
                    <a:pt x="21514" y="12491"/>
                    <a:pt x="19503" y="18949"/>
                  </a:cubicBezTo>
                  <a:cubicBezTo>
                    <a:pt x="776" y="18949"/>
                    <a:pt x="776" y="18949"/>
                    <a:pt x="776" y="18949"/>
                  </a:cubicBezTo>
                  <a:cubicBezTo>
                    <a:pt x="144" y="16611"/>
                    <a:pt x="-86" y="13716"/>
                    <a:pt x="29" y="11044"/>
                  </a:cubicBezTo>
                  <a:cubicBezTo>
                    <a:pt x="431" y="355"/>
                    <a:pt x="3705" y="-2651"/>
                    <a:pt x="5716" y="2359"/>
                  </a:cubicBezTo>
                  <a:cubicBezTo>
                    <a:pt x="6578" y="912"/>
                    <a:pt x="8359" y="21"/>
                    <a:pt x="10254" y="21"/>
                  </a:cubicBezTo>
                  <a:close/>
                </a:path>
              </a:pathLst>
            </a:custGeom>
            <a:solidFill>
              <a:srgbClr val="EE91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3" name="شكل حر 62"/>
            <p:cNvSpPr/>
            <p:nvPr/>
          </p:nvSpPr>
          <p:spPr>
            <a:xfrm>
              <a:off x="3135821" y="3155828"/>
              <a:ext cx="1871548" cy="90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0972" fill="norm" stroke="1" extrusionOk="0">
                  <a:moveTo>
                    <a:pt x="14643" y="6130"/>
                  </a:moveTo>
                  <a:cubicBezTo>
                    <a:pt x="15524" y="6250"/>
                    <a:pt x="15876" y="8784"/>
                    <a:pt x="16169" y="15421"/>
                  </a:cubicBezTo>
                  <a:cubicBezTo>
                    <a:pt x="16169" y="17473"/>
                    <a:pt x="16052" y="19403"/>
                    <a:pt x="15935" y="20972"/>
                  </a:cubicBezTo>
                  <a:cubicBezTo>
                    <a:pt x="15113" y="20972"/>
                    <a:pt x="15113" y="20972"/>
                    <a:pt x="15113" y="20972"/>
                  </a:cubicBezTo>
                  <a:cubicBezTo>
                    <a:pt x="15172" y="19645"/>
                    <a:pt x="15289" y="18197"/>
                    <a:pt x="15289" y="16387"/>
                  </a:cubicBezTo>
                  <a:cubicBezTo>
                    <a:pt x="15406" y="10715"/>
                    <a:pt x="14937" y="7216"/>
                    <a:pt x="14643" y="6130"/>
                  </a:cubicBezTo>
                  <a:close/>
                  <a:moveTo>
                    <a:pt x="6719" y="4561"/>
                  </a:moveTo>
                  <a:cubicBezTo>
                    <a:pt x="6719" y="4561"/>
                    <a:pt x="5898" y="8543"/>
                    <a:pt x="5545" y="14576"/>
                  </a:cubicBezTo>
                  <a:cubicBezTo>
                    <a:pt x="5428" y="17111"/>
                    <a:pt x="5545" y="19283"/>
                    <a:pt x="5780" y="20972"/>
                  </a:cubicBezTo>
                  <a:cubicBezTo>
                    <a:pt x="4959" y="20972"/>
                    <a:pt x="4959" y="20972"/>
                    <a:pt x="4959" y="20972"/>
                  </a:cubicBezTo>
                  <a:cubicBezTo>
                    <a:pt x="4724" y="18921"/>
                    <a:pt x="4606" y="16266"/>
                    <a:pt x="4841" y="13852"/>
                  </a:cubicBezTo>
                  <a:cubicBezTo>
                    <a:pt x="5722" y="5526"/>
                    <a:pt x="6719" y="4561"/>
                    <a:pt x="6719" y="4561"/>
                  </a:cubicBezTo>
                  <a:close/>
                  <a:moveTo>
                    <a:pt x="17930" y="2268"/>
                  </a:moveTo>
                  <a:cubicBezTo>
                    <a:pt x="19456" y="2147"/>
                    <a:pt x="20572" y="5285"/>
                    <a:pt x="20982" y="9026"/>
                  </a:cubicBezTo>
                  <a:cubicBezTo>
                    <a:pt x="21452" y="13732"/>
                    <a:pt x="21159" y="18800"/>
                    <a:pt x="20513" y="20972"/>
                  </a:cubicBezTo>
                  <a:cubicBezTo>
                    <a:pt x="19456" y="20972"/>
                    <a:pt x="19456" y="20972"/>
                    <a:pt x="19456" y="20972"/>
                  </a:cubicBezTo>
                  <a:cubicBezTo>
                    <a:pt x="20102" y="18679"/>
                    <a:pt x="20102" y="18679"/>
                    <a:pt x="20102" y="18679"/>
                  </a:cubicBezTo>
                  <a:cubicBezTo>
                    <a:pt x="21335" y="11198"/>
                    <a:pt x="19691" y="5406"/>
                    <a:pt x="18987" y="4561"/>
                  </a:cubicBezTo>
                  <a:cubicBezTo>
                    <a:pt x="18282" y="3716"/>
                    <a:pt x="15465" y="3475"/>
                    <a:pt x="15465" y="3475"/>
                  </a:cubicBezTo>
                  <a:cubicBezTo>
                    <a:pt x="14585" y="2871"/>
                    <a:pt x="14585" y="2871"/>
                    <a:pt x="14585" y="2871"/>
                  </a:cubicBezTo>
                  <a:cubicBezTo>
                    <a:pt x="14585" y="2871"/>
                    <a:pt x="16404" y="2268"/>
                    <a:pt x="17930" y="2268"/>
                  </a:cubicBezTo>
                  <a:close/>
                  <a:moveTo>
                    <a:pt x="4372" y="96"/>
                  </a:moveTo>
                  <a:cubicBezTo>
                    <a:pt x="5135" y="217"/>
                    <a:pt x="5956" y="941"/>
                    <a:pt x="6895" y="2027"/>
                  </a:cubicBezTo>
                  <a:cubicBezTo>
                    <a:pt x="6895" y="2027"/>
                    <a:pt x="3902" y="820"/>
                    <a:pt x="3080" y="1665"/>
                  </a:cubicBezTo>
                  <a:cubicBezTo>
                    <a:pt x="1848" y="4319"/>
                    <a:pt x="145" y="9991"/>
                    <a:pt x="909" y="17111"/>
                  </a:cubicBezTo>
                  <a:cubicBezTo>
                    <a:pt x="1085" y="18800"/>
                    <a:pt x="1378" y="20007"/>
                    <a:pt x="1672" y="20972"/>
                  </a:cubicBezTo>
                  <a:cubicBezTo>
                    <a:pt x="732" y="20972"/>
                    <a:pt x="732" y="20972"/>
                    <a:pt x="732" y="20972"/>
                  </a:cubicBezTo>
                  <a:cubicBezTo>
                    <a:pt x="-89" y="17835"/>
                    <a:pt x="-148" y="13611"/>
                    <a:pt x="204" y="9508"/>
                  </a:cubicBezTo>
                  <a:cubicBezTo>
                    <a:pt x="850" y="2751"/>
                    <a:pt x="2141" y="-628"/>
                    <a:pt x="4372" y="96"/>
                  </a:cubicBezTo>
                  <a:close/>
                </a:path>
              </a:pathLst>
            </a:custGeom>
            <a:solidFill>
              <a:srgbClr val="A1602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4" name="شكل حر 63"/>
            <p:cNvSpPr/>
            <p:nvPr/>
          </p:nvSpPr>
          <p:spPr>
            <a:xfrm>
              <a:off x="3857419" y="2939092"/>
              <a:ext cx="478067" cy="44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26" fill="norm" stroke="1" extrusionOk="0">
                  <a:moveTo>
                    <a:pt x="0" y="15127"/>
                  </a:moveTo>
                  <a:cubicBezTo>
                    <a:pt x="0" y="15127"/>
                    <a:pt x="4930" y="19588"/>
                    <a:pt x="11739" y="20058"/>
                  </a:cubicBezTo>
                  <a:cubicBezTo>
                    <a:pt x="20426" y="20762"/>
                    <a:pt x="21600" y="15832"/>
                    <a:pt x="21600" y="15832"/>
                  </a:cubicBezTo>
                  <a:cubicBezTo>
                    <a:pt x="16200" y="12310"/>
                    <a:pt x="16200" y="12310"/>
                    <a:pt x="16200" y="12310"/>
                  </a:cubicBezTo>
                  <a:cubicBezTo>
                    <a:pt x="16200" y="12310"/>
                    <a:pt x="19487" y="6675"/>
                    <a:pt x="15026" y="571"/>
                  </a:cubicBezTo>
                  <a:cubicBezTo>
                    <a:pt x="11035" y="-838"/>
                    <a:pt x="8687" y="805"/>
                    <a:pt x="8687" y="805"/>
                  </a:cubicBezTo>
                  <a:cubicBezTo>
                    <a:pt x="9861" y="7849"/>
                    <a:pt x="9861" y="7849"/>
                    <a:pt x="9861" y="7849"/>
                  </a:cubicBezTo>
                  <a:cubicBezTo>
                    <a:pt x="9861" y="7849"/>
                    <a:pt x="235" y="11605"/>
                    <a:pt x="0" y="15127"/>
                  </a:cubicBezTo>
                  <a:close/>
                </a:path>
              </a:pathLst>
            </a:custGeom>
            <a:solidFill>
              <a:srgbClr val="888A3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5" name="شكل حر 64"/>
            <p:cNvSpPr/>
            <p:nvPr/>
          </p:nvSpPr>
          <p:spPr>
            <a:xfrm>
              <a:off x="3863998" y="2946856"/>
              <a:ext cx="477091" cy="45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127" fill="norm" stroke="1" extrusionOk="0">
                  <a:moveTo>
                    <a:pt x="0" y="15120"/>
                  </a:moveTo>
                  <a:cubicBezTo>
                    <a:pt x="0" y="15120"/>
                    <a:pt x="4145" y="20640"/>
                    <a:pt x="10036" y="20880"/>
                  </a:cubicBezTo>
                  <a:cubicBezTo>
                    <a:pt x="15927" y="21360"/>
                    <a:pt x="17891" y="21600"/>
                    <a:pt x="19855" y="17040"/>
                  </a:cubicBezTo>
                  <a:cubicBezTo>
                    <a:pt x="21600" y="12720"/>
                    <a:pt x="15491" y="12000"/>
                    <a:pt x="15491" y="12000"/>
                  </a:cubicBezTo>
                  <a:cubicBezTo>
                    <a:pt x="15491" y="12000"/>
                    <a:pt x="17018" y="9360"/>
                    <a:pt x="16582" y="5760"/>
                  </a:cubicBezTo>
                  <a:cubicBezTo>
                    <a:pt x="16145" y="2160"/>
                    <a:pt x="14400" y="240"/>
                    <a:pt x="14400" y="240"/>
                  </a:cubicBezTo>
                  <a:cubicBezTo>
                    <a:pt x="12873" y="0"/>
                    <a:pt x="12873" y="0"/>
                    <a:pt x="12873" y="0"/>
                  </a:cubicBezTo>
                  <a:cubicBezTo>
                    <a:pt x="12873" y="0"/>
                    <a:pt x="14836" y="3120"/>
                    <a:pt x="14618" y="6480"/>
                  </a:cubicBezTo>
                  <a:cubicBezTo>
                    <a:pt x="14400" y="9600"/>
                    <a:pt x="13091" y="12960"/>
                    <a:pt x="13091" y="12960"/>
                  </a:cubicBezTo>
                  <a:cubicBezTo>
                    <a:pt x="13091" y="12960"/>
                    <a:pt x="17891" y="13440"/>
                    <a:pt x="17891" y="14880"/>
                  </a:cubicBezTo>
                  <a:cubicBezTo>
                    <a:pt x="17891" y="17760"/>
                    <a:pt x="15273" y="19440"/>
                    <a:pt x="12655" y="19440"/>
                  </a:cubicBezTo>
                  <a:cubicBezTo>
                    <a:pt x="10255" y="19440"/>
                    <a:pt x="0" y="15120"/>
                    <a:pt x="0" y="15120"/>
                  </a:cubicBezTo>
                  <a:close/>
                </a:path>
              </a:pathLst>
            </a:custGeom>
            <a:solidFill>
              <a:srgbClr val="696A2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6" name="شكل حر 65"/>
            <p:cNvSpPr/>
            <p:nvPr/>
          </p:nvSpPr>
          <p:spPr>
            <a:xfrm>
              <a:off x="1817965" y="1848719"/>
              <a:ext cx="1111832" cy="35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1" fill="norm" stroke="1" extrusionOk="0">
                  <a:moveTo>
                    <a:pt x="8238" y="59"/>
                  </a:moveTo>
                  <a:cubicBezTo>
                    <a:pt x="11654" y="364"/>
                    <a:pt x="19088" y="8274"/>
                    <a:pt x="21600" y="21051"/>
                  </a:cubicBezTo>
                  <a:cubicBezTo>
                    <a:pt x="16175" y="10099"/>
                    <a:pt x="12558" y="4623"/>
                    <a:pt x="9846" y="3406"/>
                  </a:cubicBezTo>
                  <a:cubicBezTo>
                    <a:pt x="7635" y="2189"/>
                    <a:pt x="7635" y="3102"/>
                    <a:pt x="0" y="3710"/>
                  </a:cubicBezTo>
                  <a:cubicBezTo>
                    <a:pt x="0" y="3710"/>
                    <a:pt x="2713" y="-549"/>
                    <a:pt x="8238" y="59"/>
                  </a:cubicBezTo>
                  <a:close/>
                </a:path>
              </a:pathLst>
            </a:custGeom>
            <a:solidFill>
              <a:srgbClr val="7E9D3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711" name="مجموعة 347"/>
          <p:cNvGrpSpPr/>
          <p:nvPr/>
        </p:nvGrpSpPr>
        <p:grpSpPr>
          <a:xfrm>
            <a:off x="15632222" y="7617029"/>
            <a:ext cx="8754955" cy="6150796"/>
            <a:chOff x="0" y="0"/>
            <a:chExt cx="8754953" cy="6150794"/>
          </a:xfrm>
        </p:grpSpPr>
        <p:grpSp>
          <p:nvGrpSpPr>
            <p:cNvPr id="685" name="مجموعة 156"/>
            <p:cNvGrpSpPr/>
            <p:nvPr/>
          </p:nvGrpSpPr>
          <p:grpSpPr>
            <a:xfrm>
              <a:off x="1714996" y="0"/>
              <a:ext cx="7036787" cy="6135327"/>
              <a:chOff x="0" y="0"/>
              <a:chExt cx="7036785" cy="6135326"/>
            </a:xfrm>
          </p:grpSpPr>
          <p:sp>
            <p:nvSpPr>
              <p:cNvPr id="638" name="شكل حر 157"/>
              <p:cNvSpPr/>
              <p:nvPr/>
            </p:nvSpPr>
            <p:spPr>
              <a:xfrm flipH="1">
                <a:off x="2388357" y="275961"/>
                <a:ext cx="2044744" cy="2213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3" h="21365" fill="norm" stroke="1" extrusionOk="0">
                    <a:moveTo>
                      <a:pt x="13172" y="3090"/>
                    </a:moveTo>
                    <a:cubicBezTo>
                      <a:pt x="12297" y="1336"/>
                      <a:pt x="9907" y="1336"/>
                      <a:pt x="9907" y="1336"/>
                    </a:cubicBezTo>
                    <a:cubicBezTo>
                      <a:pt x="9907" y="1336"/>
                      <a:pt x="9907" y="1336"/>
                      <a:pt x="9994" y="0"/>
                    </a:cubicBezTo>
                    <a:cubicBezTo>
                      <a:pt x="9994" y="0"/>
                      <a:pt x="9994" y="0"/>
                      <a:pt x="7837" y="56"/>
                    </a:cubicBezTo>
                    <a:cubicBezTo>
                      <a:pt x="7837" y="56"/>
                      <a:pt x="5243" y="1420"/>
                      <a:pt x="5097" y="3118"/>
                    </a:cubicBezTo>
                    <a:cubicBezTo>
                      <a:pt x="3931" y="3201"/>
                      <a:pt x="3231" y="3674"/>
                      <a:pt x="1133" y="5623"/>
                    </a:cubicBezTo>
                    <a:cubicBezTo>
                      <a:pt x="-937" y="7515"/>
                      <a:pt x="462" y="15615"/>
                      <a:pt x="462" y="15615"/>
                    </a:cubicBezTo>
                    <a:cubicBezTo>
                      <a:pt x="462" y="15615"/>
                      <a:pt x="1949" y="20375"/>
                      <a:pt x="3202" y="20626"/>
                    </a:cubicBezTo>
                    <a:cubicBezTo>
                      <a:pt x="4485" y="20904"/>
                      <a:pt x="5738" y="20459"/>
                      <a:pt x="5738" y="20459"/>
                    </a:cubicBezTo>
                    <a:cubicBezTo>
                      <a:pt x="5738" y="20459"/>
                      <a:pt x="7837" y="21600"/>
                      <a:pt x="10490" y="21322"/>
                    </a:cubicBezTo>
                    <a:cubicBezTo>
                      <a:pt x="13142" y="21043"/>
                      <a:pt x="13784" y="20681"/>
                      <a:pt x="14862" y="19791"/>
                    </a:cubicBezTo>
                    <a:cubicBezTo>
                      <a:pt x="15941" y="19652"/>
                      <a:pt x="17952" y="19151"/>
                      <a:pt x="18885" y="18037"/>
                    </a:cubicBezTo>
                    <a:cubicBezTo>
                      <a:pt x="19789" y="16896"/>
                      <a:pt x="20663" y="14669"/>
                      <a:pt x="20663" y="12554"/>
                    </a:cubicBezTo>
                    <a:cubicBezTo>
                      <a:pt x="20663" y="10494"/>
                      <a:pt x="18768" y="6068"/>
                      <a:pt x="18768" y="6068"/>
                    </a:cubicBezTo>
                    <a:cubicBezTo>
                      <a:pt x="18768" y="6068"/>
                      <a:pt x="17602" y="3340"/>
                      <a:pt x="13172" y="309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39" name="شكل حر 158"/>
              <p:cNvSpPr/>
              <p:nvPr/>
            </p:nvSpPr>
            <p:spPr>
              <a:xfrm flipH="1">
                <a:off x="2509578" y="585327"/>
                <a:ext cx="1873997" cy="1840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51" h="19981" fill="norm" stroke="1" extrusionOk="0">
                    <a:moveTo>
                      <a:pt x="12030" y="1181"/>
                    </a:moveTo>
                    <a:cubicBezTo>
                      <a:pt x="10674" y="-509"/>
                      <a:pt x="7230" y="-321"/>
                      <a:pt x="5846" y="1338"/>
                    </a:cubicBezTo>
                    <a:cubicBezTo>
                      <a:pt x="-2935" y="-102"/>
                      <a:pt x="-704" y="20402"/>
                      <a:pt x="5197" y="18430"/>
                    </a:cubicBezTo>
                    <a:cubicBezTo>
                      <a:pt x="6693" y="21091"/>
                      <a:pt x="12481" y="19901"/>
                      <a:pt x="13639" y="18054"/>
                    </a:cubicBezTo>
                    <a:cubicBezTo>
                      <a:pt x="17112" y="17867"/>
                      <a:pt x="18665" y="14674"/>
                      <a:pt x="18298" y="10166"/>
                    </a:cubicBezTo>
                    <a:cubicBezTo>
                      <a:pt x="17874" y="4688"/>
                      <a:pt x="14994" y="-8"/>
                      <a:pt x="12030" y="11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0" name="شكل حر 159"/>
              <p:cNvSpPr/>
              <p:nvPr/>
            </p:nvSpPr>
            <p:spPr>
              <a:xfrm flipH="1">
                <a:off x="2549351" y="697103"/>
                <a:ext cx="609269" cy="1528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5" h="21600" fill="norm" stroke="1" extrusionOk="0">
                    <a:moveTo>
                      <a:pt x="0" y="0"/>
                    </a:moveTo>
                    <a:cubicBezTo>
                      <a:pt x="0" y="0"/>
                      <a:pt x="3168" y="652"/>
                      <a:pt x="6432" y="1304"/>
                    </a:cubicBezTo>
                    <a:cubicBezTo>
                      <a:pt x="9600" y="1997"/>
                      <a:pt x="16224" y="4687"/>
                      <a:pt x="18144" y="11574"/>
                    </a:cubicBezTo>
                    <a:cubicBezTo>
                      <a:pt x="20448" y="19970"/>
                      <a:pt x="6528" y="21478"/>
                      <a:pt x="6528" y="21478"/>
                    </a:cubicBezTo>
                    <a:cubicBezTo>
                      <a:pt x="6528" y="21478"/>
                      <a:pt x="8832" y="21600"/>
                      <a:pt x="9600" y="21600"/>
                    </a:cubicBezTo>
                    <a:cubicBezTo>
                      <a:pt x="14016" y="21437"/>
                      <a:pt x="18720" y="19073"/>
                      <a:pt x="19872" y="15528"/>
                    </a:cubicBezTo>
                    <a:cubicBezTo>
                      <a:pt x="21600" y="10270"/>
                      <a:pt x="17376" y="5461"/>
                      <a:pt x="12096" y="2445"/>
                    </a:cubicBezTo>
                    <a:cubicBezTo>
                      <a:pt x="8256" y="20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1" name="شكل حر 160"/>
              <p:cNvSpPr/>
              <p:nvPr/>
            </p:nvSpPr>
            <p:spPr>
              <a:xfrm flipH="1">
                <a:off x="2877530" y="855794"/>
                <a:ext cx="376305" cy="1331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9" h="21600" fill="norm" stroke="1" extrusionOk="0">
                    <a:moveTo>
                      <a:pt x="0" y="0"/>
                    </a:moveTo>
                    <a:cubicBezTo>
                      <a:pt x="0" y="0"/>
                      <a:pt x="14763" y="2758"/>
                      <a:pt x="16006" y="8509"/>
                    </a:cubicBezTo>
                    <a:cubicBezTo>
                      <a:pt x="17871" y="17673"/>
                      <a:pt x="11033" y="21600"/>
                      <a:pt x="11033" y="21600"/>
                    </a:cubicBezTo>
                    <a:cubicBezTo>
                      <a:pt x="11033" y="21600"/>
                      <a:pt x="14452" y="21460"/>
                      <a:pt x="16938" y="19730"/>
                    </a:cubicBezTo>
                    <a:cubicBezTo>
                      <a:pt x="20357" y="17252"/>
                      <a:pt x="21600" y="12904"/>
                      <a:pt x="18337" y="7481"/>
                    </a:cubicBezTo>
                    <a:cubicBezTo>
                      <a:pt x="13986" y="1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2" name="شكل حر 161"/>
              <p:cNvSpPr/>
              <p:nvPr/>
            </p:nvSpPr>
            <p:spPr>
              <a:xfrm flipH="1">
                <a:off x="3071950" y="307699"/>
                <a:ext cx="818861" cy="486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8" h="20265" fill="norm" stroke="1" extrusionOk="0">
                    <a:moveTo>
                      <a:pt x="17258" y="9000"/>
                    </a:moveTo>
                    <a:cubicBezTo>
                      <a:pt x="13433" y="6600"/>
                      <a:pt x="10433" y="6240"/>
                      <a:pt x="10433" y="6240"/>
                    </a:cubicBezTo>
                    <a:cubicBezTo>
                      <a:pt x="10583" y="0"/>
                      <a:pt x="10583" y="0"/>
                      <a:pt x="10583" y="0"/>
                    </a:cubicBezTo>
                    <a:cubicBezTo>
                      <a:pt x="7808" y="0"/>
                      <a:pt x="7808" y="0"/>
                      <a:pt x="7808" y="0"/>
                    </a:cubicBezTo>
                    <a:cubicBezTo>
                      <a:pt x="7808" y="0"/>
                      <a:pt x="-292" y="11520"/>
                      <a:pt x="8" y="16560"/>
                    </a:cubicBezTo>
                    <a:cubicBezTo>
                      <a:pt x="158" y="21600"/>
                      <a:pt x="13658" y="21240"/>
                      <a:pt x="21308" y="17040"/>
                    </a:cubicBezTo>
                    <a:cubicBezTo>
                      <a:pt x="21308" y="17040"/>
                      <a:pt x="21083" y="11280"/>
                      <a:pt x="17258" y="9000"/>
                    </a:cubicBezTo>
                    <a:close/>
                  </a:path>
                </a:pathLst>
              </a:custGeom>
              <a:solidFill>
                <a:srgbClr val="7087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3" name="شكل حر 162"/>
              <p:cNvSpPr/>
              <p:nvPr/>
            </p:nvSpPr>
            <p:spPr>
              <a:xfrm flipH="1">
                <a:off x="3256276" y="307699"/>
                <a:ext cx="647620" cy="544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2" h="20283" fill="norm" stroke="1" extrusionOk="0">
                    <a:moveTo>
                      <a:pt x="5862" y="16334"/>
                    </a:moveTo>
                    <a:cubicBezTo>
                      <a:pt x="4892" y="15690"/>
                      <a:pt x="4892" y="11284"/>
                      <a:pt x="5157" y="8919"/>
                    </a:cubicBezTo>
                    <a:cubicBezTo>
                      <a:pt x="5421" y="6663"/>
                      <a:pt x="9565" y="0"/>
                      <a:pt x="9565" y="0"/>
                    </a:cubicBezTo>
                    <a:cubicBezTo>
                      <a:pt x="9565" y="0"/>
                      <a:pt x="4452" y="3439"/>
                      <a:pt x="2071" y="8704"/>
                    </a:cubicBezTo>
                    <a:cubicBezTo>
                      <a:pt x="220" y="12681"/>
                      <a:pt x="-1808" y="16979"/>
                      <a:pt x="2865" y="19021"/>
                    </a:cubicBezTo>
                    <a:cubicBezTo>
                      <a:pt x="9124" y="21600"/>
                      <a:pt x="16001" y="19881"/>
                      <a:pt x="19792" y="16979"/>
                    </a:cubicBezTo>
                    <a:cubicBezTo>
                      <a:pt x="17941" y="16979"/>
                      <a:pt x="10182" y="19773"/>
                      <a:pt x="5862" y="16334"/>
                    </a:cubicBezTo>
                    <a:close/>
                  </a:path>
                </a:pathLst>
              </a:custGeom>
              <a:solidFill>
                <a:srgbClr val="5E6C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4" name="شكل حر 163"/>
              <p:cNvSpPr/>
              <p:nvPr/>
            </p:nvSpPr>
            <p:spPr>
              <a:xfrm flipH="1">
                <a:off x="4477320" y="327868"/>
                <a:ext cx="2470988" cy="2212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27" h="19660" fill="norm" stroke="1" extrusionOk="0">
                    <a:moveTo>
                      <a:pt x="12487" y="1260"/>
                    </a:moveTo>
                    <a:cubicBezTo>
                      <a:pt x="10943" y="-841"/>
                      <a:pt x="7664" y="107"/>
                      <a:pt x="6923" y="1081"/>
                    </a:cubicBezTo>
                    <a:cubicBezTo>
                      <a:pt x="3157" y="81"/>
                      <a:pt x="428" y="4642"/>
                      <a:pt x="26" y="10049"/>
                    </a:cubicBezTo>
                    <a:cubicBezTo>
                      <a:pt x="-291" y="14456"/>
                      <a:pt x="2290" y="17556"/>
                      <a:pt x="5421" y="17761"/>
                    </a:cubicBezTo>
                    <a:cubicBezTo>
                      <a:pt x="6479" y="19580"/>
                      <a:pt x="11725" y="20759"/>
                      <a:pt x="13101" y="18120"/>
                    </a:cubicBezTo>
                    <a:cubicBezTo>
                      <a:pt x="18411" y="20093"/>
                      <a:pt x="21309" y="440"/>
                      <a:pt x="12487" y="126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5" name="شكل حر 164"/>
              <p:cNvSpPr/>
              <p:nvPr/>
            </p:nvSpPr>
            <p:spPr>
              <a:xfrm flipH="1">
                <a:off x="5872237" y="504232"/>
                <a:ext cx="960708" cy="1879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7" h="21600" fill="norm" stroke="1" extrusionOk="0">
                    <a:moveTo>
                      <a:pt x="10700" y="8017"/>
                    </a:moveTo>
                    <a:cubicBezTo>
                      <a:pt x="8921" y="13252"/>
                      <a:pt x="9596" y="17393"/>
                      <a:pt x="11498" y="19745"/>
                    </a:cubicBezTo>
                    <a:cubicBezTo>
                      <a:pt x="11498" y="19778"/>
                      <a:pt x="11498" y="19778"/>
                      <a:pt x="11498" y="19778"/>
                    </a:cubicBezTo>
                    <a:cubicBezTo>
                      <a:pt x="9166" y="19447"/>
                      <a:pt x="84" y="17492"/>
                      <a:pt x="1802" y="10601"/>
                    </a:cubicBezTo>
                    <a:cubicBezTo>
                      <a:pt x="3521" y="4174"/>
                      <a:pt x="8491" y="1723"/>
                      <a:pt x="11375" y="1126"/>
                    </a:cubicBezTo>
                    <a:cubicBezTo>
                      <a:pt x="14137" y="497"/>
                      <a:pt x="17082" y="0"/>
                      <a:pt x="17082" y="0"/>
                    </a:cubicBezTo>
                    <a:cubicBezTo>
                      <a:pt x="17082" y="0"/>
                      <a:pt x="10455" y="33"/>
                      <a:pt x="7080" y="2120"/>
                    </a:cubicBezTo>
                    <a:cubicBezTo>
                      <a:pt x="2539" y="4936"/>
                      <a:pt x="-1143" y="9409"/>
                      <a:pt x="330" y="14312"/>
                    </a:cubicBezTo>
                    <a:cubicBezTo>
                      <a:pt x="1434" y="17625"/>
                      <a:pt x="5484" y="19811"/>
                      <a:pt x="9227" y="19977"/>
                    </a:cubicBezTo>
                    <a:cubicBezTo>
                      <a:pt x="9780" y="19977"/>
                      <a:pt x="10884" y="19944"/>
                      <a:pt x="11559" y="19910"/>
                    </a:cubicBezTo>
                    <a:cubicBezTo>
                      <a:pt x="12787" y="21467"/>
                      <a:pt x="14443" y="21600"/>
                      <a:pt x="14443" y="21600"/>
                    </a:cubicBezTo>
                    <a:cubicBezTo>
                      <a:pt x="14443" y="21600"/>
                      <a:pt x="10946" y="17823"/>
                      <a:pt x="11927" y="9011"/>
                    </a:cubicBezTo>
                    <a:cubicBezTo>
                      <a:pt x="12602" y="3512"/>
                      <a:pt x="20457" y="894"/>
                      <a:pt x="20457" y="894"/>
                    </a:cubicBezTo>
                    <a:cubicBezTo>
                      <a:pt x="20457" y="894"/>
                      <a:pt x="12971" y="1060"/>
                      <a:pt x="10700" y="8017"/>
                    </a:cubicBezTo>
                    <a:close/>
                  </a:path>
                </a:pathLst>
              </a:custGeom>
              <a:solidFill>
                <a:srgbClr val="9C56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6" name="شكل حر 165"/>
              <p:cNvSpPr/>
              <p:nvPr/>
            </p:nvSpPr>
            <p:spPr>
              <a:xfrm flipH="1">
                <a:off x="4831351" y="639730"/>
                <a:ext cx="317011" cy="1695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0" h="21600" fill="norm" stroke="1" extrusionOk="0">
                    <a:moveTo>
                      <a:pt x="4670" y="0"/>
                    </a:moveTo>
                    <a:cubicBezTo>
                      <a:pt x="4670" y="0"/>
                      <a:pt x="16930" y="2094"/>
                      <a:pt x="18097" y="6796"/>
                    </a:cubicBezTo>
                    <a:cubicBezTo>
                      <a:pt x="19849" y="12857"/>
                      <a:pt x="0" y="21600"/>
                      <a:pt x="0" y="21600"/>
                    </a:cubicBezTo>
                    <a:cubicBezTo>
                      <a:pt x="0" y="21600"/>
                      <a:pt x="3114" y="21159"/>
                      <a:pt x="5059" y="21122"/>
                    </a:cubicBezTo>
                    <a:cubicBezTo>
                      <a:pt x="15568" y="18404"/>
                      <a:pt x="21600" y="12343"/>
                      <a:pt x="21405" y="6686"/>
                    </a:cubicBezTo>
                    <a:cubicBezTo>
                      <a:pt x="21211" y="992"/>
                      <a:pt x="4670" y="0"/>
                      <a:pt x="467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7" name="شكل حر 166"/>
              <p:cNvSpPr/>
              <p:nvPr/>
            </p:nvSpPr>
            <p:spPr>
              <a:xfrm flipH="1">
                <a:off x="5124671" y="-1"/>
                <a:ext cx="868833" cy="55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0914" fill="norm" stroke="1" extrusionOk="0">
                    <a:moveTo>
                      <a:pt x="14307" y="11362"/>
                    </a:moveTo>
                    <a:cubicBezTo>
                      <a:pt x="13387" y="7238"/>
                      <a:pt x="13457" y="291"/>
                      <a:pt x="13457" y="291"/>
                    </a:cubicBezTo>
                    <a:cubicBezTo>
                      <a:pt x="13457" y="291"/>
                      <a:pt x="10979" y="-686"/>
                      <a:pt x="8146" y="942"/>
                    </a:cubicBezTo>
                    <a:cubicBezTo>
                      <a:pt x="8712" y="3656"/>
                      <a:pt x="8712" y="12882"/>
                      <a:pt x="8712" y="12882"/>
                    </a:cubicBezTo>
                    <a:cubicBezTo>
                      <a:pt x="8712" y="12882"/>
                      <a:pt x="3189" y="9951"/>
                      <a:pt x="1914" y="11796"/>
                    </a:cubicBezTo>
                    <a:cubicBezTo>
                      <a:pt x="-140" y="14619"/>
                      <a:pt x="2" y="16247"/>
                      <a:pt x="2" y="16247"/>
                    </a:cubicBezTo>
                    <a:cubicBezTo>
                      <a:pt x="639" y="17441"/>
                      <a:pt x="781" y="17658"/>
                      <a:pt x="3472" y="18526"/>
                    </a:cubicBezTo>
                    <a:cubicBezTo>
                      <a:pt x="9491" y="17441"/>
                      <a:pt x="12041" y="18852"/>
                      <a:pt x="13670" y="20914"/>
                    </a:cubicBezTo>
                    <a:cubicBezTo>
                      <a:pt x="15653" y="20914"/>
                      <a:pt x="17423" y="15812"/>
                      <a:pt x="18698" y="15270"/>
                    </a:cubicBezTo>
                    <a:cubicBezTo>
                      <a:pt x="20256" y="14727"/>
                      <a:pt x="21248" y="17549"/>
                      <a:pt x="21318" y="16247"/>
                    </a:cubicBezTo>
                    <a:cubicBezTo>
                      <a:pt x="21460" y="14184"/>
                      <a:pt x="17848" y="11254"/>
                      <a:pt x="14307" y="11362"/>
                    </a:cubicBezTo>
                    <a:close/>
                  </a:path>
                </a:pathLst>
              </a:custGeom>
              <a:solidFill>
                <a:srgbClr val="7087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8" name="شكل حر 167"/>
              <p:cNvSpPr/>
              <p:nvPr/>
            </p:nvSpPr>
            <p:spPr>
              <a:xfrm flipH="1">
                <a:off x="5095876" y="11069"/>
                <a:ext cx="776362" cy="596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6" h="21510" fill="norm" stroke="1" extrusionOk="0">
                    <a:moveTo>
                      <a:pt x="12232" y="10488"/>
                    </a:moveTo>
                    <a:cubicBezTo>
                      <a:pt x="11768" y="7892"/>
                      <a:pt x="11458" y="208"/>
                      <a:pt x="11458" y="208"/>
                    </a:cubicBezTo>
                    <a:cubicBezTo>
                      <a:pt x="9987" y="0"/>
                      <a:pt x="9987" y="0"/>
                      <a:pt x="9987" y="0"/>
                    </a:cubicBezTo>
                    <a:cubicBezTo>
                      <a:pt x="10761" y="12358"/>
                      <a:pt x="10761" y="12358"/>
                      <a:pt x="10761" y="12358"/>
                    </a:cubicBezTo>
                    <a:cubicBezTo>
                      <a:pt x="10761" y="12358"/>
                      <a:pt x="13006" y="12358"/>
                      <a:pt x="13626" y="12877"/>
                    </a:cubicBezTo>
                    <a:cubicBezTo>
                      <a:pt x="15252" y="13812"/>
                      <a:pt x="15097" y="17862"/>
                      <a:pt x="12619" y="18485"/>
                    </a:cubicBezTo>
                    <a:cubicBezTo>
                      <a:pt x="7123" y="14435"/>
                      <a:pt x="0" y="17758"/>
                      <a:pt x="0" y="17758"/>
                    </a:cubicBezTo>
                    <a:cubicBezTo>
                      <a:pt x="0" y="17758"/>
                      <a:pt x="4258" y="17758"/>
                      <a:pt x="7200" y="18173"/>
                    </a:cubicBezTo>
                    <a:cubicBezTo>
                      <a:pt x="8748" y="18485"/>
                      <a:pt x="12387" y="19731"/>
                      <a:pt x="13781" y="21496"/>
                    </a:cubicBezTo>
                    <a:cubicBezTo>
                      <a:pt x="15406" y="21600"/>
                      <a:pt x="17342" y="21185"/>
                      <a:pt x="17342" y="18173"/>
                    </a:cubicBezTo>
                    <a:cubicBezTo>
                      <a:pt x="18116" y="17446"/>
                      <a:pt x="19974" y="16200"/>
                      <a:pt x="20748" y="17342"/>
                    </a:cubicBezTo>
                    <a:cubicBezTo>
                      <a:pt x="21600" y="13708"/>
                      <a:pt x="16723" y="10073"/>
                      <a:pt x="12232" y="10488"/>
                    </a:cubicBezTo>
                    <a:close/>
                  </a:path>
                </a:pathLst>
              </a:custGeom>
              <a:solidFill>
                <a:srgbClr val="617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49" name="شكل حر 168"/>
              <p:cNvSpPr/>
              <p:nvPr/>
            </p:nvSpPr>
            <p:spPr>
              <a:xfrm flipH="1">
                <a:off x="592644" y="673226"/>
                <a:ext cx="3110891" cy="3085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6" h="21303" fill="norm" stroke="1" extrusionOk="0">
                    <a:moveTo>
                      <a:pt x="15688" y="5199"/>
                    </a:moveTo>
                    <a:cubicBezTo>
                      <a:pt x="15159" y="4186"/>
                      <a:pt x="13925" y="3220"/>
                      <a:pt x="12272" y="3220"/>
                    </a:cubicBezTo>
                    <a:cubicBezTo>
                      <a:pt x="12162" y="2136"/>
                      <a:pt x="12007" y="1642"/>
                      <a:pt x="11655" y="982"/>
                    </a:cubicBezTo>
                    <a:cubicBezTo>
                      <a:pt x="10972" y="276"/>
                      <a:pt x="10134" y="-172"/>
                      <a:pt x="9164" y="64"/>
                    </a:cubicBezTo>
                    <a:cubicBezTo>
                      <a:pt x="8900" y="158"/>
                      <a:pt x="7754" y="1076"/>
                      <a:pt x="8349" y="2749"/>
                    </a:cubicBezTo>
                    <a:cubicBezTo>
                      <a:pt x="8569" y="2560"/>
                      <a:pt x="9363" y="1854"/>
                      <a:pt x="9561" y="2089"/>
                    </a:cubicBezTo>
                    <a:cubicBezTo>
                      <a:pt x="9781" y="2396"/>
                      <a:pt x="9605" y="2772"/>
                      <a:pt x="9561" y="3031"/>
                    </a:cubicBezTo>
                    <a:cubicBezTo>
                      <a:pt x="9561" y="3031"/>
                      <a:pt x="8128" y="2819"/>
                      <a:pt x="7181" y="3243"/>
                    </a:cubicBezTo>
                    <a:cubicBezTo>
                      <a:pt x="6255" y="3644"/>
                      <a:pt x="5263" y="4586"/>
                      <a:pt x="5263" y="4586"/>
                    </a:cubicBezTo>
                    <a:cubicBezTo>
                      <a:pt x="5263" y="4586"/>
                      <a:pt x="4007" y="4869"/>
                      <a:pt x="3279" y="5316"/>
                    </a:cubicBezTo>
                    <a:cubicBezTo>
                      <a:pt x="2332" y="5858"/>
                      <a:pt x="899" y="7271"/>
                      <a:pt x="392" y="10286"/>
                    </a:cubicBezTo>
                    <a:cubicBezTo>
                      <a:pt x="-27" y="12854"/>
                      <a:pt x="-137" y="13867"/>
                      <a:pt x="194" y="14997"/>
                    </a:cubicBezTo>
                    <a:cubicBezTo>
                      <a:pt x="701" y="16670"/>
                      <a:pt x="2596" y="19049"/>
                      <a:pt x="4580" y="20203"/>
                    </a:cubicBezTo>
                    <a:cubicBezTo>
                      <a:pt x="6056" y="21028"/>
                      <a:pt x="9495" y="21169"/>
                      <a:pt x="11148" y="21263"/>
                    </a:cubicBezTo>
                    <a:cubicBezTo>
                      <a:pt x="13352" y="21428"/>
                      <a:pt x="16570" y="21098"/>
                      <a:pt x="18025" y="20062"/>
                    </a:cubicBezTo>
                    <a:cubicBezTo>
                      <a:pt x="18950" y="19402"/>
                      <a:pt x="20030" y="17165"/>
                      <a:pt x="20471" y="16081"/>
                    </a:cubicBezTo>
                    <a:cubicBezTo>
                      <a:pt x="21044" y="14456"/>
                      <a:pt x="21463" y="12501"/>
                      <a:pt x="20207" y="9156"/>
                    </a:cubicBezTo>
                    <a:cubicBezTo>
                      <a:pt x="19193" y="6447"/>
                      <a:pt x="17143" y="5081"/>
                      <a:pt x="15688" y="5199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0" name="شكل حر 169"/>
              <p:cNvSpPr/>
              <p:nvPr/>
            </p:nvSpPr>
            <p:spPr>
              <a:xfrm flipH="1">
                <a:off x="759743" y="1147241"/>
                <a:ext cx="2811066" cy="2600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3" h="20691" fill="norm" stroke="1" extrusionOk="0">
                    <a:moveTo>
                      <a:pt x="14464" y="2500"/>
                    </a:moveTo>
                    <a:cubicBezTo>
                      <a:pt x="12847" y="-483"/>
                      <a:pt x="9389" y="-263"/>
                      <a:pt x="7189" y="459"/>
                    </a:cubicBezTo>
                    <a:cubicBezTo>
                      <a:pt x="5033" y="1087"/>
                      <a:pt x="4113" y="2123"/>
                      <a:pt x="4113" y="2123"/>
                    </a:cubicBezTo>
                    <a:cubicBezTo>
                      <a:pt x="4113" y="2123"/>
                      <a:pt x="385" y="2782"/>
                      <a:pt x="4" y="10757"/>
                    </a:cubicBezTo>
                    <a:cubicBezTo>
                      <a:pt x="-176" y="21117"/>
                      <a:pt x="7234" y="20803"/>
                      <a:pt x="13633" y="20646"/>
                    </a:cubicBezTo>
                    <a:cubicBezTo>
                      <a:pt x="21424" y="19955"/>
                      <a:pt x="19987" y="2343"/>
                      <a:pt x="14464" y="2500"/>
                    </a:cubicBezTo>
                    <a:close/>
                  </a:path>
                </a:pathLst>
              </a:custGeom>
              <a:solidFill>
                <a:srgbClr val="EE9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1" name="شكل حر 170"/>
              <p:cNvSpPr/>
              <p:nvPr/>
            </p:nvSpPr>
            <p:spPr>
              <a:xfrm flipH="1">
                <a:off x="1434990" y="722615"/>
                <a:ext cx="1475828" cy="782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2" fill="norm" stroke="1" extrusionOk="0">
                    <a:moveTo>
                      <a:pt x="17537" y="13075"/>
                    </a:moveTo>
                    <a:cubicBezTo>
                      <a:pt x="15171" y="11426"/>
                      <a:pt x="13114" y="11947"/>
                      <a:pt x="13114" y="11947"/>
                    </a:cubicBezTo>
                    <a:cubicBezTo>
                      <a:pt x="13114" y="11947"/>
                      <a:pt x="14040" y="7436"/>
                      <a:pt x="12343" y="3359"/>
                    </a:cubicBezTo>
                    <a:cubicBezTo>
                      <a:pt x="11160" y="323"/>
                      <a:pt x="9309" y="-458"/>
                      <a:pt x="7611" y="236"/>
                    </a:cubicBezTo>
                    <a:cubicBezTo>
                      <a:pt x="6017" y="843"/>
                      <a:pt x="5143" y="3793"/>
                      <a:pt x="5760" y="6569"/>
                    </a:cubicBezTo>
                    <a:cubicBezTo>
                      <a:pt x="8229" y="1537"/>
                      <a:pt x="11109" y="6742"/>
                      <a:pt x="9103" y="11687"/>
                    </a:cubicBezTo>
                    <a:cubicBezTo>
                      <a:pt x="7354" y="11687"/>
                      <a:pt x="3600" y="9691"/>
                      <a:pt x="0" y="16371"/>
                    </a:cubicBezTo>
                    <a:cubicBezTo>
                      <a:pt x="0" y="16371"/>
                      <a:pt x="3343" y="14289"/>
                      <a:pt x="4886" y="14636"/>
                    </a:cubicBezTo>
                    <a:cubicBezTo>
                      <a:pt x="3806" y="16718"/>
                      <a:pt x="3857" y="18887"/>
                      <a:pt x="3857" y="18887"/>
                    </a:cubicBezTo>
                    <a:cubicBezTo>
                      <a:pt x="3857" y="18887"/>
                      <a:pt x="6840" y="16544"/>
                      <a:pt x="9669" y="16458"/>
                    </a:cubicBezTo>
                    <a:cubicBezTo>
                      <a:pt x="12189" y="17759"/>
                      <a:pt x="14657" y="21142"/>
                      <a:pt x="14657" y="21142"/>
                    </a:cubicBezTo>
                    <a:cubicBezTo>
                      <a:pt x="14657" y="21142"/>
                      <a:pt x="15943" y="19234"/>
                      <a:pt x="15480" y="15764"/>
                    </a:cubicBezTo>
                    <a:cubicBezTo>
                      <a:pt x="17383" y="16371"/>
                      <a:pt x="21600" y="19234"/>
                      <a:pt x="21600" y="19234"/>
                    </a:cubicBezTo>
                    <a:cubicBezTo>
                      <a:pt x="21600" y="19234"/>
                      <a:pt x="20623" y="15417"/>
                      <a:pt x="17537" y="13075"/>
                    </a:cubicBezTo>
                    <a:close/>
                  </a:path>
                </a:pathLst>
              </a:custGeom>
              <a:solidFill>
                <a:srgbClr val="92C44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2" name="شكل حر 171"/>
              <p:cNvSpPr/>
              <p:nvPr/>
            </p:nvSpPr>
            <p:spPr>
              <a:xfrm flipH="1">
                <a:off x="2158081" y="826497"/>
                <a:ext cx="66704" cy="40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06" h="21600" fill="norm" stroke="1" extrusionOk="0">
                    <a:moveTo>
                      <a:pt x="0" y="0"/>
                    </a:moveTo>
                    <a:cubicBezTo>
                      <a:pt x="0" y="0"/>
                      <a:pt x="8193" y="3885"/>
                      <a:pt x="11172" y="8391"/>
                    </a:cubicBezTo>
                    <a:cubicBezTo>
                      <a:pt x="12662" y="11188"/>
                      <a:pt x="7448" y="21600"/>
                      <a:pt x="7448" y="21600"/>
                    </a:cubicBezTo>
                    <a:cubicBezTo>
                      <a:pt x="7448" y="21600"/>
                      <a:pt x="21600" y="18181"/>
                      <a:pt x="15641" y="8391"/>
                    </a:cubicBezTo>
                    <a:cubicBezTo>
                      <a:pt x="12662" y="233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3" name="شكل حر 172"/>
              <p:cNvSpPr/>
              <p:nvPr/>
            </p:nvSpPr>
            <p:spPr>
              <a:xfrm flipH="1">
                <a:off x="2392019" y="1086765"/>
                <a:ext cx="518799" cy="160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43" fill="norm" stroke="1" extrusionOk="0">
                    <a:moveTo>
                      <a:pt x="13440" y="22"/>
                    </a:moveTo>
                    <a:cubicBezTo>
                      <a:pt x="10080" y="780"/>
                      <a:pt x="2520" y="8738"/>
                      <a:pt x="0" y="21243"/>
                    </a:cubicBezTo>
                    <a:cubicBezTo>
                      <a:pt x="5520" y="10254"/>
                      <a:pt x="9120" y="4948"/>
                      <a:pt x="11880" y="3432"/>
                    </a:cubicBezTo>
                    <a:cubicBezTo>
                      <a:pt x="13920" y="2675"/>
                      <a:pt x="14040" y="3432"/>
                      <a:pt x="21600" y="4190"/>
                    </a:cubicBezTo>
                    <a:cubicBezTo>
                      <a:pt x="21600" y="4190"/>
                      <a:pt x="18960" y="-357"/>
                      <a:pt x="13440" y="22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4" name="شكل حر 173"/>
              <p:cNvSpPr/>
              <p:nvPr/>
            </p:nvSpPr>
            <p:spPr>
              <a:xfrm flipH="1">
                <a:off x="1238966" y="1464924"/>
                <a:ext cx="437724" cy="1928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72" h="21600" fill="norm" stroke="1" extrusionOk="0">
                    <a:moveTo>
                      <a:pt x="0" y="0"/>
                    </a:moveTo>
                    <a:cubicBezTo>
                      <a:pt x="0" y="0"/>
                      <a:pt x="8660" y="3229"/>
                      <a:pt x="10494" y="6346"/>
                    </a:cubicBezTo>
                    <a:cubicBezTo>
                      <a:pt x="17015" y="17184"/>
                      <a:pt x="4279" y="20895"/>
                      <a:pt x="1223" y="21600"/>
                    </a:cubicBezTo>
                    <a:cubicBezTo>
                      <a:pt x="5909" y="20598"/>
                      <a:pt x="5909" y="20598"/>
                      <a:pt x="5909" y="20598"/>
                    </a:cubicBezTo>
                    <a:cubicBezTo>
                      <a:pt x="5909" y="20598"/>
                      <a:pt x="21600" y="19373"/>
                      <a:pt x="14366" y="7014"/>
                    </a:cubicBezTo>
                    <a:cubicBezTo>
                      <a:pt x="12736" y="4231"/>
                      <a:pt x="6928" y="445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5" name="شكل حر 174"/>
              <p:cNvSpPr/>
              <p:nvPr/>
            </p:nvSpPr>
            <p:spPr>
              <a:xfrm flipH="1">
                <a:off x="1192867" y="1455158"/>
                <a:ext cx="500913" cy="1826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9" h="21600" fill="norm" stroke="1" extrusionOk="0">
                    <a:moveTo>
                      <a:pt x="8599" y="2302"/>
                    </a:moveTo>
                    <a:cubicBezTo>
                      <a:pt x="6654" y="1381"/>
                      <a:pt x="3173" y="126"/>
                      <a:pt x="0" y="0"/>
                    </a:cubicBezTo>
                    <a:cubicBezTo>
                      <a:pt x="5016" y="1047"/>
                      <a:pt x="10135" y="2470"/>
                      <a:pt x="13615" y="6405"/>
                    </a:cubicBezTo>
                    <a:cubicBezTo>
                      <a:pt x="21395" y="15237"/>
                      <a:pt x="13206" y="21558"/>
                      <a:pt x="13206" y="21558"/>
                    </a:cubicBezTo>
                    <a:cubicBezTo>
                      <a:pt x="13206" y="21558"/>
                      <a:pt x="13206" y="21558"/>
                      <a:pt x="14229" y="21600"/>
                    </a:cubicBezTo>
                    <a:cubicBezTo>
                      <a:pt x="14229" y="21600"/>
                      <a:pt x="21600" y="16953"/>
                      <a:pt x="15970" y="8456"/>
                    </a:cubicBezTo>
                    <a:cubicBezTo>
                      <a:pt x="13410" y="4772"/>
                      <a:pt x="10646" y="3307"/>
                      <a:pt x="8599" y="2302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6" name="شكل حر 175"/>
              <p:cNvSpPr/>
              <p:nvPr/>
            </p:nvSpPr>
            <p:spPr>
              <a:xfrm flipH="1">
                <a:off x="1632402" y="1547931"/>
                <a:ext cx="456885" cy="1663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64" h="21600" fill="norm" stroke="1" extrusionOk="0">
                    <a:moveTo>
                      <a:pt x="8358" y="0"/>
                    </a:moveTo>
                    <a:cubicBezTo>
                      <a:pt x="8358" y="0"/>
                      <a:pt x="11288" y="3519"/>
                      <a:pt x="11831" y="6064"/>
                    </a:cubicBezTo>
                    <a:cubicBezTo>
                      <a:pt x="13893" y="16134"/>
                      <a:pt x="0" y="20964"/>
                      <a:pt x="0" y="20964"/>
                    </a:cubicBezTo>
                    <a:cubicBezTo>
                      <a:pt x="5644" y="21600"/>
                      <a:pt x="5644" y="21600"/>
                      <a:pt x="5644" y="21600"/>
                    </a:cubicBezTo>
                    <a:cubicBezTo>
                      <a:pt x="5644" y="21600"/>
                      <a:pt x="21600" y="16846"/>
                      <a:pt x="15956" y="5428"/>
                    </a:cubicBezTo>
                    <a:cubicBezTo>
                      <a:pt x="14545" y="2171"/>
                      <a:pt x="8358" y="0"/>
                      <a:pt x="8358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7" name="شكل حر 176"/>
              <p:cNvSpPr/>
              <p:nvPr/>
            </p:nvSpPr>
            <p:spPr>
              <a:xfrm flipH="1">
                <a:off x="1606695" y="1524738"/>
                <a:ext cx="305590" cy="1642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45" h="21033" fill="norm" stroke="1" extrusionOk="0">
                    <a:moveTo>
                      <a:pt x="151" y="0"/>
                    </a:moveTo>
                    <a:cubicBezTo>
                      <a:pt x="3474" y="517"/>
                      <a:pt x="11933" y="3655"/>
                      <a:pt x="12990" y="6683"/>
                    </a:cubicBezTo>
                    <a:cubicBezTo>
                      <a:pt x="16313" y="15582"/>
                      <a:pt x="0" y="20825"/>
                      <a:pt x="0" y="20825"/>
                    </a:cubicBezTo>
                    <a:cubicBezTo>
                      <a:pt x="0" y="20825"/>
                      <a:pt x="1359" y="21600"/>
                      <a:pt x="4531" y="20160"/>
                    </a:cubicBezTo>
                    <a:cubicBezTo>
                      <a:pt x="7703" y="18720"/>
                      <a:pt x="21600" y="12849"/>
                      <a:pt x="13594" y="5391"/>
                    </a:cubicBezTo>
                    <a:cubicBezTo>
                      <a:pt x="10120" y="2031"/>
                      <a:pt x="3776" y="258"/>
                      <a:pt x="15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8" name="شكل حر 177"/>
              <p:cNvSpPr/>
              <p:nvPr/>
            </p:nvSpPr>
            <p:spPr>
              <a:xfrm flipH="1">
                <a:off x="2400564" y="1469806"/>
                <a:ext cx="455323" cy="1744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47" y="16959"/>
                    </a:moveTo>
                    <a:cubicBezTo>
                      <a:pt x="8339" y="14138"/>
                      <a:pt x="5605" y="9211"/>
                      <a:pt x="5605" y="9211"/>
                    </a:cubicBezTo>
                    <a:cubicBezTo>
                      <a:pt x="5605" y="9211"/>
                      <a:pt x="5605" y="9211"/>
                      <a:pt x="5605" y="9176"/>
                    </a:cubicBezTo>
                    <a:cubicBezTo>
                      <a:pt x="5058" y="7926"/>
                      <a:pt x="4511" y="5748"/>
                      <a:pt x="6152" y="3892"/>
                    </a:cubicBezTo>
                    <a:cubicBezTo>
                      <a:pt x="7519" y="2499"/>
                      <a:pt x="14354" y="0"/>
                      <a:pt x="14354" y="0"/>
                    </a:cubicBezTo>
                    <a:cubicBezTo>
                      <a:pt x="14354" y="0"/>
                      <a:pt x="5605" y="1071"/>
                      <a:pt x="3554" y="2142"/>
                    </a:cubicBezTo>
                    <a:cubicBezTo>
                      <a:pt x="1367" y="3213"/>
                      <a:pt x="137" y="7140"/>
                      <a:pt x="137" y="7319"/>
                    </a:cubicBezTo>
                    <a:cubicBezTo>
                      <a:pt x="137" y="7426"/>
                      <a:pt x="273" y="7890"/>
                      <a:pt x="410" y="8461"/>
                    </a:cubicBezTo>
                    <a:cubicBezTo>
                      <a:pt x="0" y="8533"/>
                      <a:pt x="0" y="8533"/>
                      <a:pt x="0" y="8533"/>
                    </a:cubicBezTo>
                    <a:cubicBezTo>
                      <a:pt x="0" y="8533"/>
                      <a:pt x="410" y="12282"/>
                      <a:pt x="1777" y="14210"/>
                    </a:cubicBezTo>
                    <a:cubicBezTo>
                      <a:pt x="4785" y="18351"/>
                      <a:pt x="11073" y="21600"/>
                      <a:pt x="11073" y="21600"/>
                    </a:cubicBezTo>
                    <a:cubicBezTo>
                      <a:pt x="11073" y="21600"/>
                      <a:pt x="11073" y="21600"/>
                      <a:pt x="21600" y="21350"/>
                    </a:cubicBezTo>
                    <a:cubicBezTo>
                      <a:pt x="21600" y="21350"/>
                      <a:pt x="14491" y="19779"/>
                      <a:pt x="11347" y="16959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59" name="شكل حر 178"/>
              <p:cNvSpPr/>
              <p:nvPr/>
            </p:nvSpPr>
            <p:spPr>
              <a:xfrm flipH="1">
                <a:off x="2517752" y="1449561"/>
                <a:ext cx="380138" cy="171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6" h="21253" fill="norm" stroke="1" extrusionOk="0">
                    <a:moveTo>
                      <a:pt x="17336" y="1"/>
                    </a:moveTo>
                    <a:cubicBezTo>
                      <a:pt x="17336" y="1"/>
                      <a:pt x="6668" y="-142"/>
                      <a:pt x="1795" y="4392"/>
                    </a:cubicBezTo>
                    <a:cubicBezTo>
                      <a:pt x="-4264" y="15996"/>
                      <a:pt x="6668" y="19387"/>
                      <a:pt x="10224" y="20958"/>
                    </a:cubicBezTo>
                    <a:cubicBezTo>
                      <a:pt x="12595" y="21458"/>
                      <a:pt x="14438" y="21172"/>
                      <a:pt x="14438" y="21172"/>
                    </a:cubicBezTo>
                    <a:cubicBezTo>
                      <a:pt x="14438" y="21172"/>
                      <a:pt x="-4264" y="16817"/>
                      <a:pt x="4297" y="4285"/>
                    </a:cubicBezTo>
                    <a:cubicBezTo>
                      <a:pt x="5746" y="2036"/>
                      <a:pt x="17336" y="1"/>
                      <a:pt x="17336" y="1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0" name="شكل حر 179"/>
              <p:cNvSpPr/>
              <p:nvPr/>
            </p:nvSpPr>
            <p:spPr>
              <a:xfrm flipH="1">
                <a:off x="2915700" y="1371594"/>
                <a:ext cx="665393" cy="1624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0" h="21089" fill="norm" stroke="1" extrusionOk="0">
                    <a:moveTo>
                      <a:pt x="5391" y="14189"/>
                    </a:moveTo>
                    <a:cubicBezTo>
                      <a:pt x="5215" y="13104"/>
                      <a:pt x="2493" y="9697"/>
                      <a:pt x="5830" y="5355"/>
                    </a:cubicBezTo>
                    <a:cubicBezTo>
                      <a:pt x="8113" y="2247"/>
                      <a:pt x="14347" y="638"/>
                      <a:pt x="18298" y="114"/>
                    </a:cubicBezTo>
                    <a:cubicBezTo>
                      <a:pt x="13908" y="-373"/>
                      <a:pt x="8991" y="862"/>
                      <a:pt x="8991" y="862"/>
                    </a:cubicBezTo>
                    <a:cubicBezTo>
                      <a:pt x="8991" y="862"/>
                      <a:pt x="3196" y="1985"/>
                      <a:pt x="1967" y="3146"/>
                    </a:cubicBezTo>
                    <a:cubicBezTo>
                      <a:pt x="737" y="4344"/>
                      <a:pt x="-1370" y="8611"/>
                      <a:pt x="1264" y="14264"/>
                    </a:cubicBezTo>
                    <a:cubicBezTo>
                      <a:pt x="3723" y="19992"/>
                      <a:pt x="13118" y="21227"/>
                      <a:pt x="20230" y="21077"/>
                    </a:cubicBezTo>
                    <a:cubicBezTo>
                      <a:pt x="12767" y="19804"/>
                      <a:pt x="5830" y="16360"/>
                      <a:pt x="5391" y="14189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1" name="شكل حر 180"/>
              <p:cNvSpPr/>
              <p:nvPr/>
            </p:nvSpPr>
            <p:spPr>
              <a:xfrm flipH="1">
                <a:off x="3031667" y="1348454"/>
                <a:ext cx="557552" cy="156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209" fill="norm" stroke="1" extrusionOk="0">
                    <a:moveTo>
                      <a:pt x="20902" y="313"/>
                    </a:moveTo>
                    <a:cubicBezTo>
                      <a:pt x="19714" y="-391"/>
                      <a:pt x="13342" y="235"/>
                      <a:pt x="10858" y="783"/>
                    </a:cubicBezTo>
                    <a:cubicBezTo>
                      <a:pt x="8482" y="1331"/>
                      <a:pt x="5134" y="3131"/>
                      <a:pt x="2434" y="5322"/>
                    </a:cubicBezTo>
                    <a:cubicBezTo>
                      <a:pt x="-266" y="7513"/>
                      <a:pt x="-698" y="9861"/>
                      <a:pt x="1030" y="14087"/>
                    </a:cubicBezTo>
                    <a:cubicBezTo>
                      <a:pt x="2758" y="18392"/>
                      <a:pt x="13990" y="21209"/>
                      <a:pt x="13990" y="21209"/>
                    </a:cubicBezTo>
                    <a:cubicBezTo>
                      <a:pt x="13990" y="21209"/>
                      <a:pt x="14314" y="20935"/>
                      <a:pt x="14422" y="20622"/>
                    </a:cubicBezTo>
                    <a:cubicBezTo>
                      <a:pt x="9670" y="19331"/>
                      <a:pt x="5566" y="17452"/>
                      <a:pt x="4702" y="16279"/>
                    </a:cubicBezTo>
                    <a:cubicBezTo>
                      <a:pt x="3730" y="14870"/>
                      <a:pt x="1462" y="13461"/>
                      <a:pt x="1462" y="11270"/>
                    </a:cubicBezTo>
                    <a:cubicBezTo>
                      <a:pt x="1462" y="9039"/>
                      <a:pt x="3406" y="6379"/>
                      <a:pt x="6970" y="3639"/>
                    </a:cubicBezTo>
                    <a:cubicBezTo>
                      <a:pt x="10426" y="900"/>
                      <a:pt x="18202" y="548"/>
                      <a:pt x="20902" y="313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2" name="شكل حر 190"/>
              <p:cNvSpPr/>
              <p:nvPr/>
            </p:nvSpPr>
            <p:spPr>
              <a:xfrm flipH="1">
                <a:off x="2002997" y="263644"/>
                <a:ext cx="5033789" cy="4708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7" h="21296" fill="norm" stroke="1" extrusionOk="0">
                    <a:moveTo>
                      <a:pt x="4228" y="20142"/>
                    </a:moveTo>
                    <a:cubicBezTo>
                      <a:pt x="5718" y="21016"/>
                      <a:pt x="9268" y="21159"/>
                      <a:pt x="10976" y="21264"/>
                    </a:cubicBezTo>
                    <a:cubicBezTo>
                      <a:pt x="13241" y="21407"/>
                      <a:pt x="16573" y="21094"/>
                      <a:pt x="18063" y="20011"/>
                    </a:cubicBezTo>
                    <a:cubicBezTo>
                      <a:pt x="19008" y="19307"/>
                      <a:pt x="20146" y="17011"/>
                      <a:pt x="20570" y="15864"/>
                    </a:cubicBezTo>
                    <a:cubicBezTo>
                      <a:pt x="21164" y="14181"/>
                      <a:pt x="21600" y="12133"/>
                      <a:pt x="20304" y="8664"/>
                    </a:cubicBezTo>
                    <a:cubicBezTo>
                      <a:pt x="19274" y="5872"/>
                      <a:pt x="17154" y="4437"/>
                      <a:pt x="15652" y="4568"/>
                    </a:cubicBezTo>
                    <a:cubicBezTo>
                      <a:pt x="15107" y="3511"/>
                      <a:pt x="13823" y="2507"/>
                      <a:pt x="12114" y="2494"/>
                    </a:cubicBezTo>
                    <a:cubicBezTo>
                      <a:pt x="12017" y="1398"/>
                      <a:pt x="11860" y="890"/>
                      <a:pt x="11497" y="172"/>
                    </a:cubicBezTo>
                    <a:cubicBezTo>
                      <a:pt x="10867" y="-193"/>
                      <a:pt x="9473" y="81"/>
                      <a:pt x="9049" y="446"/>
                    </a:cubicBezTo>
                    <a:cubicBezTo>
                      <a:pt x="9364" y="1020"/>
                      <a:pt x="9449" y="1868"/>
                      <a:pt x="9364" y="2311"/>
                    </a:cubicBezTo>
                    <a:cubicBezTo>
                      <a:pt x="9364" y="2311"/>
                      <a:pt x="7862" y="2077"/>
                      <a:pt x="6881" y="2520"/>
                    </a:cubicBezTo>
                    <a:cubicBezTo>
                      <a:pt x="5936" y="2937"/>
                      <a:pt x="4918" y="3929"/>
                      <a:pt x="4918" y="3929"/>
                    </a:cubicBezTo>
                    <a:cubicBezTo>
                      <a:pt x="4918" y="3929"/>
                      <a:pt x="3634" y="4216"/>
                      <a:pt x="2895" y="4672"/>
                    </a:cubicBezTo>
                    <a:cubicBezTo>
                      <a:pt x="1950" y="5233"/>
                      <a:pt x="569" y="6603"/>
                      <a:pt x="0" y="9368"/>
                    </a:cubicBezTo>
                    <a:cubicBezTo>
                      <a:pt x="0" y="15537"/>
                      <a:pt x="0" y="15537"/>
                      <a:pt x="0" y="15537"/>
                    </a:cubicBezTo>
                    <a:cubicBezTo>
                      <a:pt x="787" y="17181"/>
                      <a:pt x="2471" y="19137"/>
                      <a:pt x="4228" y="20142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3" name="شكل حر 191"/>
              <p:cNvSpPr/>
              <p:nvPr/>
            </p:nvSpPr>
            <p:spPr>
              <a:xfrm flipH="1">
                <a:off x="2320433" y="942611"/>
                <a:ext cx="4589650" cy="3570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1" h="20701" fill="norm" stroke="1" extrusionOk="0">
                    <a:moveTo>
                      <a:pt x="14459" y="2488"/>
                    </a:moveTo>
                    <a:cubicBezTo>
                      <a:pt x="12832" y="-454"/>
                      <a:pt x="9373" y="-253"/>
                      <a:pt x="7160" y="415"/>
                    </a:cubicBezTo>
                    <a:cubicBezTo>
                      <a:pt x="5018" y="1101"/>
                      <a:pt x="4120" y="2087"/>
                      <a:pt x="4120" y="2087"/>
                    </a:cubicBezTo>
                    <a:cubicBezTo>
                      <a:pt x="4120" y="2087"/>
                      <a:pt x="363" y="2789"/>
                      <a:pt x="4" y="10797"/>
                    </a:cubicBezTo>
                    <a:cubicBezTo>
                      <a:pt x="-176" y="21146"/>
                      <a:pt x="7231" y="20795"/>
                      <a:pt x="13622" y="20661"/>
                    </a:cubicBezTo>
                    <a:cubicBezTo>
                      <a:pt x="21424" y="19976"/>
                      <a:pt x="20012" y="2305"/>
                      <a:pt x="14459" y="248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4" name="شكل حر 192"/>
              <p:cNvSpPr/>
              <p:nvPr/>
            </p:nvSpPr>
            <p:spPr>
              <a:xfrm flipH="1">
                <a:off x="3395435" y="346128"/>
                <a:ext cx="2271725" cy="1159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67" fill="norm" stroke="1" extrusionOk="0">
                    <a:moveTo>
                      <a:pt x="17488" y="11646"/>
                    </a:moveTo>
                    <a:cubicBezTo>
                      <a:pt x="15186" y="9770"/>
                      <a:pt x="13075" y="10277"/>
                      <a:pt x="13075" y="10277"/>
                    </a:cubicBezTo>
                    <a:cubicBezTo>
                      <a:pt x="13075" y="10277"/>
                      <a:pt x="14035" y="5409"/>
                      <a:pt x="12335" y="897"/>
                    </a:cubicBezTo>
                    <a:cubicBezTo>
                      <a:pt x="10855" y="-1233"/>
                      <a:pt x="8525" y="1099"/>
                      <a:pt x="8525" y="1099"/>
                    </a:cubicBezTo>
                    <a:cubicBezTo>
                      <a:pt x="8525" y="1099"/>
                      <a:pt x="9758" y="8604"/>
                      <a:pt x="9073" y="10074"/>
                    </a:cubicBezTo>
                    <a:cubicBezTo>
                      <a:pt x="7346" y="10074"/>
                      <a:pt x="3591" y="7843"/>
                      <a:pt x="0" y="15144"/>
                    </a:cubicBezTo>
                    <a:cubicBezTo>
                      <a:pt x="0" y="15144"/>
                      <a:pt x="3344" y="12964"/>
                      <a:pt x="4879" y="13268"/>
                    </a:cubicBezTo>
                    <a:cubicBezTo>
                      <a:pt x="3783" y="15499"/>
                      <a:pt x="3865" y="17933"/>
                      <a:pt x="3865" y="17933"/>
                    </a:cubicBezTo>
                    <a:cubicBezTo>
                      <a:pt x="3865" y="17933"/>
                      <a:pt x="6798" y="15347"/>
                      <a:pt x="9649" y="15195"/>
                    </a:cubicBezTo>
                    <a:cubicBezTo>
                      <a:pt x="12088" y="16818"/>
                      <a:pt x="14665" y="20367"/>
                      <a:pt x="14665" y="20367"/>
                    </a:cubicBezTo>
                    <a:cubicBezTo>
                      <a:pt x="14665" y="20367"/>
                      <a:pt x="15926" y="18390"/>
                      <a:pt x="15487" y="14536"/>
                    </a:cubicBezTo>
                    <a:cubicBezTo>
                      <a:pt x="17406" y="15144"/>
                      <a:pt x="21600" y="18390"/>
                      <a:pt x="21600" y="18390"/>
                    </a:cubicBezTo>
                    <a:cubicBezTo>
                      <a:pt x="21600" y="18390"/>
                      <a:pt x="20586" y="14130"/>
                      <a:pt x="17488" y="11646"/>
                    </a:cubicBezTo>
                    <a:close/>
                  </a:path>
                </a:pathLst>
              </a:custGeom>
              <a:solidFill>
                <a:srgbClr val="92C44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5" name="شكل حر 193"/>
              <p:cNvSpPr/>
              <p:nvPr/>
            </p:nvSpPr>
            <p:spPr>
              <a:xfrm flipH="1">
                <a:off x="4255932" y="377279"/>
                <a:ext cx="128272" cy="743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95" h="21600" fill="norm" stroke="1" extrusionOk="0">
                    <a:moveTo>
                      <a:pt x="0" y="0"/>
                    </a:moveTo>
                    <a:cubicBezTo>
                      <a:pt x="0" y="0"/>
                      <a:pt x="8486" y="4019"/>
                      <a:pt x="10800" y="8623"/>
                    </a:cubicBezTo>
                    <a:cubicBezTo>
                      <a:pt x="12343" y="11386"/>
                      <a:pt x="7329" y="21600"/>
                      <a:pt x="7329" y="21600"/>
                    </a:cubicBezTo>
                    <a:cubicBezTo>
                      <a:pt x="7329" y="21600"/>
                      <a:pt x="21600" y="18419"/>
                      <a:pt x="15814" y="8372"/>
                    </a:cubicBezTo>
                    <a:cubicBezTo>
                      <a:pt x="12343" y="234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6" name="شكل حر 194"/>
              <p:cNvSpPr/>
              <p:nvPr/>
            </p:nvSpPr>
            <p:spPr>
              <a:xfrm flipH="1">
                <a:off x="4693040" y="855088"/>
                <a:ext cx="974120" cy="320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42" fill="norm" stroke="1" extrusionOk="0">
                    <a:moveTo>
                      <a:pt x="13292" y="24"/>
                    </a:moveTo>
                    <a:cubicBezTo>
                      <a:pt x="9905" y="407"/>
                      <a:pt x="2364" y="8817"/>
                      <a:pt x="0" y="21242"/>
                    </a:cubicBezTo>
                    <a:cubicBezTo>
                      <a:pt x="5432" y="10346"/>
                      <a:pt x="9011" y="4994"/>
                      <a:pt x="11759" y="3274"/>
                    </a:cubicBezTo>
                    <a:cubicBezTo>
                      <a:pt x="13867" y="2509"/>
                      <a:pt x="13867" y="3083"/>
                      <a:pt x="21600" y="3847"/>
                    </a:cubicBezTo>
                    <a:cubicBezTo>
                      <a:pt x="21600" y="3847"/>
                      <a:pt x="18916" y="-358"/>
                      <a:pt x="13292" y="24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7" name="شكل حر 195"/>
              <p:cNvSpPr/>
              <p:nvPr/>
            </p:nvSpPr>
            <p:spPr>
              <a:xfrm flipH="1">
                <a:off x="3262379" y="4710768"/>
                <a:ext cx="54933" cy="31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779" y="5891"/>
                      <a:pt x="7958" y="11782"/>
                      <a:pt x="0" y="21600"/>
                    </a:cubicBezTo>
                    <a:cubicBezTo>
                      <a:pt x="0" y="21600"/>
                      <a:pt x="7958" y="13745"/>
                      <a:pt x="2160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8" name="شكل حر 196"/>
              <p:cNvSpPr/>
              <p:nvPr/>
            </p:nvSpPr>
            <p:spPr>
              <a:xfrm flipH="1">
                <a:off x="2488408" y="1573566"/>
                <a:ext cx="863083" cy="313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47" h="21600" fill="norm" stroke="1" extrusionOk="0">
                    <a:moveTo>
                      <a:pt x="0" y="0"/>
                    </a:moveTo>
                    <a:cubicBezTo>
                      <a:pt x="0" y="0"/>
                      <a:pt x="8683" y="3216"/>
                      <a:pt x="10529" y="6333"/>
                    </a:cubicBezTo>
                    <a:cubicBezTo>
                      <a:pt x="16770" y="16815"/>
                      <a:pt x="5373" y="20667"/>
                      <a:pt x="1682" y="21600"/>
                    </a:cubicBezTo>
                    <a:cubicBezTo>
                      <a:pt x="5861" y="20647"/>
                      <a:pt x="5861" y="20647"/>
                      <a:pt x="5861" y="20647"/>
                    </a:cubicBezTo>
                    <a:cubicBezTo>
                      <a:pt x="5861" y="20647"/>
                      <a:pt x="21600" y="19456"/>
                      <a:pt x="14328" y="7008"/>
                    </a:cubicBezTo>
                    <a:cubicBezTo>
                      <a:pt x="12645" y="4249"/>
                      <a:pt x="6947" y="397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69" name="شكل حر 197"/>
              <p:cNvSpPr/>
              <p:nvPr/>
            </p:nvSpPr>
            <p:spPr>
              <a:xfrm flipH="1">
                <a:off x="3265610" y="1723712"/>
                <a:ext cx="856143" cy="311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fill="norm" stroke="1" extrusionOk="0">
                    <a:moveTo>
                      <a:pt x="8384" y="0"/>
                    </a:moveTo>
                    <a:cubicBezTo>
                      <a:pt x="8384" y="0"/>
                      <a:pt x="11353" y="3517"/>
                      <a:pt x="11819" y="6034"/>
                    </a:cubicBezTo>
                    <a:cubicBezTo>
                      <a:pt x="13857" y="16165"/>
                      <a:pt x="0" y="21001"/>
                      <a:pt x="0" y="21001"/>
                    </a:cubicBezTo>
                    <a:cubicBezTo>
                      <a:pt x="5706" y="21600"/>
                      <a:pt x="5706" y="21600"/>
                      <a:pt x="5706" y="21600"/>
                    </a:cubicBezTo>
                    <a:cubicBezTo>
                      <a:pt x="5706" y="21600"/>
                      <a:pt x="21600" y="16864"/>
                      <a:pt x="16127" y="5395"/>
                    </a:cubicBezTo>
                    <a:cubicBezTo>
                      <a:pt x="14555" y="2178"/>
                      <a:pt x="8384" y="0"/>
                      <a:pt x="838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0" name="شكل حر 198"/>
              <p:cNvSpPr/>
              <p:nvPr/>
            </p:nvSpPr>
            <p:spPr>
              <a:xfrm flipH="1">
                <a:off x="4354906" y="388265"/>
                <a:ext cx="415039" cy="150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00" y="17446"/>
                    </a:moveTo>
                    <a:cubicBezTo>
                      <a:pt x="7050" y="18277"/>
                      <a:pt x="0" y="1246"/>
                      <a:pt x="0" y="1246"/>
                    </a:cubicBezTo>
                    <a:cubicBezTo>
                      <a:pt x="1200" y="7062"/>
                      <a:pt x="1200" y="7062"/>
                      <a:pt x="1200" y="7062"/>
                    </a:cubicBezTo>
                    <a:cubicBezTo>
                      <a:pt x="1200" y="7062"/>
                      <a:pt x="3750" y="21600"/>
                      <a:pt x="12750" y="21600"/>
                    </a:cubicBezTo>
                    <a:cubicBezTo>
                      <a:pt x="18600" y="21600"/>
                      <a:pt x="20700" y="11631"/>
                      <a:pt x="21600" y="6231"/>
                    </a:cubicBezTo>
                    <a:cubicBezTo>
                      <a:pt x="21600" y="4985"/>
                      <a:pt x="20550" y="0"/>
                      <a:pt x="20550" y="0"/>
                    </a:cubicBezTo>
                    <a:cubicBezTo>
                      <a:pt x="20550" y="0"/>
                      <a:pt x="19350" y="17031"/>
                      <a:pt x="13800" y="17446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1" name="شكل حر 199"/>
              <p:cNvSpPr/>
              <p:nvPr/>
            </p:nvSpPr>
            <p:spPr>
              <a:xfrm flipH="1">
                <a:off x="2267508" y="1424729"/>
                <a:ext cx="4639911" cy="3370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204" fill="norm" stroke="1" extrusionOk="0">
                    <a:moveTo>
                      <a:pt x="20166" y="7685"/>
                    </a:moveTo>
                    <a:cubicBezTo>
                      <a:pt x="19540" y="4675"/>
                      <a:pt x="18874" y="3459"/>
                      <a:pt x="18381" y="2661"/>
                    </a:cubicBezTo>
                    <a:cubicBezTo>
                      <a:pt x="17902" y="1882"/>
                      <a:pt x="17063" y="920"/>
                      <a:pt x="16251" y="775"/>
                    </a:cubicBezTo>
                    <a:cubicBezTo>
                      <a:pt x="17503" y="1628"/>
                      <a:pt x="18768" y="2770"/>
                      <a:pt x="19607" y="5962"/>
                    </a:cubicBezTo>
                    <a:cubicBezTo>
                      <a:pt x="21045" y="11476"/>
                      <a:pt x="20219" y="15774"/>
                      <a:pt x="19740" y="17515"/>
                    </a:cubicBezTo>
                    <a:cubicBezTo>
                      <a:pt x="19260" y="18422"/>
                      <a:pt x="18808" y="19165"/>
                      <a:pt x="17835" y="19564"/>
                    </a:cubicBezTo>
                    <a:cubicBezTo>
                      <a:pt x="17076" y="19909"/>
                      <a:pt x="15918" y="20235"/>
                      <a:pt x="15079" y="20417"/>
                    </a:cubicBezTo>
                    <a:cubicBezTo>
                      <a:pt x="15105" y="20344"/>
                      <a:pt x="15119" y="20308"/>
                      <a:pt x="15145" y="20253"/>
                    </a:cubicBezTo>
                    <a:cubicBezTo>
                      <a:pt x="15691" y="18893"/>
                      <a:pt x="17982" y="13452"/>
                      <a:pt x="16664" y="6561"/>
                    </a:cubicBezTo>
                    <a:cubicBezTo>
                      <a:pt x="16064" y="3478"/>
                      <a:pt x="15012" y="1827"/>
                      <a:pt x="14413" y="1591"/>
                    </a:cubicBezTo>
                    <a:cubicBezTo>
                      <a:pt x="14959" y="2063"/>
                      <a:pt x="16371" y="5001"/>
                      <a:pt x="16570" y="7721"/>
                    </a:cubicBezTo>
                    <a:cubicBezTo>
                      <a:pt x="17050" y="14686"/>
                      <a:pt x="15185" y="19220"/>
                      <a:pt x="14586" y="20507"/>
                    </a:cubicBezTo>
                    <a:cubicBezTo>
                      <a:pt x="14506" y="20507"/>
                      <a:pt x="14426" y="20525"/>
                      <a:pt x="14360" y="20525"/>
                    </a:cubicBezTo>
                    <a:cubicBezTo>
                      <a:pt x="13614" y="20598"/>
                      <a:pt x="11616" y="20598"/>
                      <a:pt x="10471" y="20598"/>
                    </a:cubicBezTo>
                    <a:cubicBezTo>
                      <a:pt x="9939" y="20598"/>
                      <a:pt x="9113" y="20598"/>
                      <a:pt x="8274" y="20525"/>
                    </a:cubicBezTo>
                    <a:cubicBezTo>
                      <a:pt x="7462" y="19201"/>
                      <a:pt x="5318" y="14649"/>
                      <a:pt x="6636" y="4820"/>
                    </a:cubicBezTo>
                    <a:cubicBezTo>
                      <a:pt x="6916" y="2680"/>
                      <a:pt x="9126" y="757"/>
                      <a:pt x="9126" y="757"/>
                    </a:cubicBezTo>
                    <a:cubicBezTo>
                      <a:pt x="9126" y="757"/>
                      <a:pt x="7075" y="594"/>
                      <a:pt x="6170" y="4910"/>
                    </a:cubicBezTo>
                    <a:cubicBezTo>
                      <a:pt x="5104" y="15357"/>
                      <a:pt x="6876" y="18839"/>
                      <a:pt x="7635" y="20453"/>
                    </a:cubicBezTo>
                    <a:cubicBezTo>
                      <a:pt x="6929" y="20326"/>
                      <a:pt x="6250" y="20163"/>
                      <a:pt x="5810" y="19854"/>
                    </a:cubicBezTo>
                    <a:cubicBezTo>
                      <a:pt x="4971" y="19310"/>
                      <a:pt x="3586" y="18113"/>
                      <a:pt x="2974" y="17551"/>
                    </a:cubicBezTo>
                    <a:cubicBezTo>
                      <a:pt x="2028" y="16463"/>
                      <a:pt x="1256" y="15085"/>
                      <a:pt x="1083" y="14196"/>
                    </a:cubicBezTo>
                    <a:cubicBezTo>
                      <a:pt x="856" y="12963"/>
                      <a:pt x="350" y="11729"/>
                      <a:pt x="350" y="9789"/>
                    </a:cubicBezTo>
                    <a:cubicBezTo>
                      <a:pt x="350" y="7866"/>
                      <a:pt x="803" y="5545"/>
                      <a:pt x="1589" y="3151"/>
                    </a:cubicBezTo>
                    <a:cubicBezTo>
                      <a:pt x="2401" y="757"/>
                      <a:pt x="4212" y="449"/>
                      <a:pt x="4838" y="267"/>
                    </a:cubicBezTo>
                    <a:cubicBezTo>
                      <a:pt x="4572" y="-331"/>
                      <a:pt x="3080" y="195"/>
                      <a:pt x="2494" y="666"/>
                    </a:cubicBezTo>
                    <a:cubicBezTo>
                      <a:pt x="1935" y="1138"/>
                      <a:pt x="1203" y="2680"/>
                      <a:pt x="590" y="4620"/>
                    </a:cubicBezTo>
                    <a:cubicBezTo>
                      <a:pt x="-49" y="6543"/>
                      <a:pt x="-169" y="8556"/>
                      <a:pt x="231" y="12255"/>
                    </a:cubicBezTo>
                    <a:cubicBezTo>
                      <a:pt x="497" y="14667"/>
                      <a:pt x="1669" y="16554"/>
                      <a:pt x="2468" y="17569"/>
                    </a:cubicBezTo>
                    <a:cubicBezTo>
                      <a:pt x="2428" y="17606"/>
                      <a:pt x="2428" y="17606"/>
                      <a:pt x="2428" y="17606"/>
                    </a:cubicBezTo>
                    <a:cubicBezTo>
                      <a:pt x="2428" y="17606"/>
                      <a:pt x="4266" y="20036"/>
                      <a:pt x="6250" y="20598"/>
                    </a:cubicBezTo>
                    <a:cubicBezTo>
                      <a:pt x="8274" y="21196"/>
                      <a:pt x="10138" y="21196"/>
                      <a:pt x="11284" y="21196"/>
                    </a:cubicBezTo>
                    <a:cubicBezTo>
                      <a:pt x="12415" y="21196"/>
                      <a:pt x="14133" y="21269"/>
                      <a:pt x="15385" y="20961"/>
                    </a:cubicBezTo>
                    <a:cubicBezTo>
                      <a:pt x="16637" y="20652"/>
                      <a:pt x="18515" y="20235"/>
                      <a:pt x="19034" y="19492"/>
                    </a:cubicBezTo>
                    <a:cubicBezTo>
                      <a:pt x="19540" y="18766"/>
                      <a:pt x="20339" y="18041"/>
                      <a:pt x="21191" y="14776"/>
                    </a:cubicBezTo>
                    <a:cubicBezTo>
                      <a:pt x="21431" y="13906"/>
                      <a:pt x="21431" y="13108"/>
                      <a:pt x="21431" y="13108"/>
                    </a:cubicBezTo>
                    <a:cubicBezTo>
                      <a:pt x="21431" y="13108"/>
                      <a:pt x="20912" y="14649"/>
                      <a:pt x="20419" y="15919"/>
                    </a:cubicBezTo>
                    <a:cubicBezTo>
                      <a:pt x="20739" y="14105"/>
                      <a:pt x="20885" y="11330"/>
                      <a:pt x="20166" y="7685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2" name="شكل حر 214"/>
              <p:cNvSpPr/>
              <p:nvPr/>
            </p:nvSpPr>
            <p:spPr>
              <a:xfrm flipH="1">
                <a:off x="0" y="2075449"/>
                <a:ext cx="5749855" cy="4059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3" h="21374" fill="norm" stroke="1" extrusionOk="0">
                    <a:moveTo>
                      <a:pt x="20657" y="13860"/>
                    </a:moveTo>
                    <a:cubicBezTo>
                      <a:pt x="20161" y="9838"/>
                      <a:pt x="18723" y="7910"/>
                      <a:pt x="17783" y="7151"/>
                    </a:cubicBezTo>
                    <a:cubicBezTo>
                      <a:pt x="17054" y="6574"/>
                      <a:pt x="15796" y="6195"/>
                      <a:pt x="15796" y="6195"/>
                    </a:cubicBezTo>
                    <a:cubicBezTo>
                      <a:pt x="15796" y="6195"/>
                      <a:pt x="14814" y="4905"/>
                      <a:pt x="13884" y="4358"/>
                    </a:cubicBezTo>
                    <a:cubicBezTo>
                      <a:pt x="12922" y="3796"/>
                      <a:pt x="11474" y="4070"/>
                      <a:pt x="11474" y="4070"/>
                    </a:cubicBezTo>
                    <a:cubicBezTo>
                      <a:pt x="11432" y="3766"/>
                      <a:pt x="11263" y="3235"/>
                      <a:pt x="11485" y="2810"/>
                    </a:cubicBezTo>
                    <a:cubicBezTo>
                      <a:pt x="11675" y="2506"/>
                      <a:pt x="12478" y="3463"/>
                      <a:pt x="12700" y="3721"/>
                    </a:cubicBezTo>
                    <a:cubicBezTo>
                      <a:pt x="13302" y="1459"/>
                      <a:pt x="12161" y="199"/>
                      <a:pt x="11865" y="78"/>
                    </a:cubicBezTo>
                    <a:cubicBezTo>
                      <a:pt x="10935" y="-226"/>
                      <a:pt x="10079" y="396"/>
                      <a:pt x="9392" y="1307"/>
                    </a:cubicBezTo>
                    <a:cubicBezTo>
                      <a:pt x="9044" y="2233"/>
                      <a:pt x="8885" y="2871"/>
                      <a:pt x="8790" y="4313"/>
                    </a:cubicBezTo>
                    <a:cubicBezTo>
                      <a:pt x="7142" y="4328"/>
                      <a:pt x="5884" y="5664"/>
                      <a:pt x="5345" y="6999"/>
                    </a:cubicBezTo>
                    <a:cubicBezTo>
                      <a:pt x="3887" y="6832"/>
                      <a:pt x="1826" y="8699"/>
                      <a:pt x="822" y="12358"/>
                    </a:cubicBezTo>
                    <a:cubicBezTo>
                      <a:pt x="-372" y="16638"/>
                      <a:pt x="-66" y="19249"/>
                      <a:pt x="495" y="21374"/>
                    </a:cubicBezTo>
                    <a:cubicBezTo>
                      <a:pt x="20552" y="21374"/>
                      <a:pt x="20552" y="21374"/>
                      <a:pt x="20552" y="21374"/>
                    </a:cubicBezTo>
                    <a:cubicBezTo>
                      <a:pt x="20689" y="20979"/>
                      <a:pt x="20795" y="20585"/>
                      <a:pt x="20879" y="20220"/>
                    </a:cubicBezTo>
                    <a:cubicBezTo>
                      <a:pt x="21228" y="18702"/>
                      <a:pt x="21080" y="17352"/>
                      <a:pt x="20657" y="1386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3" name="شكل حر 215"/>
              <p:cNvSpPr/>
              <p:nvPr/>
            </p:nvSpPr>
            <p:spPr>
              <a:xfrm flipH="1">
                <a:off x="277113" y="3082634"/>
                <a:ext cx="5116450" cy="3052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64" h="20977" fill="norm" stroke="1" extrusionOk="0">
                    <a:moveTo>
                      <a:pt x="20460" y="14338"/>
                    </a:moveTo>
                    <a:cubicBezTo>
                      <a:pt x="20079" y="3737"/>
                      <a:pt x="16066" y="2805"/>
                      <a:pt x="16066" y="2805"/>
                    </a:cubicBezTo>
                    <a:cubicBezTo>
                      <a:pt x="16066" y="2805"/>
                      <a:pt x="15086" y="1458"/>
                      <a:pt x="12779" y="586"/>
                    </a:cubicBezTo>
                    <a:cubicBezTo>
                      <a:pt x="10392" y="-346"/>
                      <a:pt x="6679" y="-623"/>
                      <a:pt x="4926" y="3301"/>
                    </a:cubicBezTo>
                    <a:cubicBezTo>
                      <a:pt x="901" y="3162"/>
                      <a:pt x="-1094" y="13784"/>
                      <a:pt x="613" y="20977"/>
                    </a:cubicBezTo>
                    <a:cubicBezTo>
                      <a:pt x="19676" y="20977"/>
                      <a:pt x="19676" y="20977"/>
                      <a:pt x="19676" y="20977"/>
                    </a:cubicBezTo>
                    <a:cubicBezTo>
                      <a:pt x="20218" y="19253"/>
                      <a:pt x="20506" y="17073"/>
                      <a:pt x="20460" y="14338"/>
                    </a:cubicBezTo>
                    <a:close/>
                  </a:path>
                </a:pathLst>
              </a:custGeom>
              <a:solidFill>
                <a:srgbClr val="EE9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4" name="شكل حر 216"/>
              <p:cNvSpPr/>
              <p:nvPr/>
            </p:nvSpPr>
            <p:spPr>
              <a:xfrm flipH="1">
                <a:off x="1662040" y="2176867"/>
                <a:ext cx="2537838" cy="1479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77" fill="norm" stroke="1" extrusionOk="0">
                    <a:moveTo>
                      <a:pt x="21600" y="16386"/>
                    </a:moveTo>
                    <a:cubicBezTo>
                      <a:pt x="18016" y="9778"/>
                      <a:pt x="14236" y="11802"/>
                      <a:pt x="12494" y="11802"/>
                    </a:cubicBezTo>
                    <a:cubicBezTo>
                      <a:pt x="10505" y="6846"/>
                      <a:pt x="13402" y="1518"/>
                      <a:pt x="15856" y="6639"/>
                    </a:cubicBezTo>
                    <a:cubicBezTo>
                      <a:pt x="16519" y="3914"/>
                      <a:pt x="15611" y="816"/>
                      <a:pt x="13966" y="197"/>
                    </a:cubicBezTo>
                    <a:cubicBezTo>
                      <a:pt x="12297" y="-423"/>
                      <a:pt x="10407" y="362"/>
                      <a:pt x="9254" y="3459"/>
                    </a:cubicBezTo>
                    <a:cubicBezTo>
                      <a:pt x="7535" y="7548"/>
                      <a:pt x="8493" y="11967"/>
                      <a:pt x="8493" y="11967"/>
                    </a:cubicBezTo>
                    <a:cubicBezTo>
                      <a:pt x="8493" y="11967"/>
                      <a:pt x="6382" y="11513"/>
                      <a:pt x="4124" y="13206"/>
                    </a:cubicBezTo>
                    <a:cubicBezTo>
                      <a:pt x="1031" y="15478"/>
                      <a:pt x="0" y="19318"/>
                      <a:pt x="0" y="19318"/>
                    </a:cubicBezTo>
                    <a:cubicBezTo>
                      <a:pt x="0" y="19318"/>
                      <a:pt x="4197" y="16386"/>
                      <a:pt x="6087" y="15808"/>
                    </a:cubicBezTo>
                    <a:cubicBezTo>
                      <a:pt x="5645" y="19318"/>
                      <a:pt x="6946" y="21177"/>
                      <a:pt x="6946" y="21177"/>
                    </a:cubicBezTo>
                    <a:cubicBezTo>
                      <a:pt x="6946" y="21177"/>
                      <a:pt x="9450" y="17832"/>
                      <a:pt x="11929" y="16427"/>
                    </a:cubicBezTo>
                    <a:cubicBezTo>
                      <a:pt x="14801" y="16593"/>
                      <a:pt x="17722" y="18905"/>
                      <a:pt x="17722" y="18905"/>
                    </a:cubicBezTo>
                    <a:cubicBezTo>
                      <a:pt x="17722" y="18905"/>
                      <a:pt x="17795" y="16717"/>
                      <a:pt x="16715" y="14734"/>
                    </a:cubicBezTo>
                    <a:cubicBezTo>
                      <a:pt x="18286" y="14362"/>
                      <a:pt x="21600" y="16386"/>
                      <a:pt x="21600" y="16386"/>
                    </a:cubicBezTo>
                    <a:close/>
                  </a:path>
                </a:pathLst>
              </a:custGeom>
              <a:solidFill>
                <a:srgbClr val="92C44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5" name="شكل حر 217"/>
              <p:cNvSpPr/>
              <p:nvPr/>
            </p:nvSpPr>
            <p:spPr>
              <a:xfrm flipH="1">
                <a:off x="3101246" y="2404863"/>
                <a:ext cx="137059" cy="832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00" h="21600" fill="norm" stroke="1" extrusionOk="0">
                    <a:moveTo>
                      <a:pt x="17200" y="0"/>
                    </a:moveTo>
                    <a:cubicBezTo>
                      <a:pt x="17200" y="0"/>
                      <a:pt x="4600" y="2392"/>
                      <a:pt x="1360" y="8446"/>
                    </a:cubicBezTo>
                    <a:cubicBezTo>
                      <a:pt x="-4400" y="18461"/>
                      <a:pt x="10000" y="21600"/>
                      <a:pt x="10000" y="21600"/>
                    </a:cubicBezTo>
                    <a:cubicBezTo>
                      <a:pt x="10000" y="21600"/>
                      <a:pt x="4600" y="11435"/>
                      <a:pt x="6400" y="8595"/>
                    </a:cubicBezTo>
                    <a:cubicBezTo>
                      <a:pt x="8920" y="4036"/>
                      <a:pt x="17200" y="0"/>
                      <a:pt x="1720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6" name="شكل حر 218"/>
              <p:cNvSpPr/>
              <p:nvPr/>
            </p:nvSpPr>
            <p:spPr>
              <a:xfrm flipH="1">
                <a:off x="1662040" y="2946167"/>
                <a:ext cx="1090087" cy="348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70" fill="norm" stroke="1" extrusionOk="0">
                    <a:moveTo>
                      <a:pt x="8171" y="21"/>
                    </a:moveTo>
                    <a:cubicBezTo>
                      <a:pt x="2686" y="-330"/>
                      <a:pt x="0" y="3885"/>
                      <a:pt x="0" y="3885"/>
                    </a:cubicBezTo>
                    <a:cubicBezTo>
                      <a:pt x="7657" y="3182"/>
                      <a:pt x="7714" y="2655"/>
                      <a:pt x="9829" y="3358"/>
                    </a:cubicBezTo>
                    <a:cubicBezTo>
                      <a:pt x="12457" y="4763"/>
                      <a:pt x="16171" y="10382"/>
                      <a:pt x="21600" y="21270"/>
                    </a:cubicBezTo>
                    <a:cubicBezTo>
                      <a:pt x="19143" y="8802"/>
                      <a:pt x="11657" y="372"/>
                      <a:pt x="8171" y="21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7" name="شكل حر 219"/>
              <p:cNvSpPr/>
              <p:nvPr/>
            </p:nvSpPr>
            <p:spPr>
              <a:xfrm flipH="1">
                <a:off x="4179125" y="3563309"/>
                <a:ext cx="961347" cy="2572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3" h="21600" fill="norm" stroke="1" extrusionOk="0">
                    <a:moveTo>
                      <a:pt x="7411" y="8645"/>
                    </a:moveTo>
                    <a:cubicBezTo>
                      <a:pt x="9874" y="4383"/>
                      <a:pt x="21053" y="0"/>
                      <a:pt x="21053" y="0"/>
                    </a:cubicBezTo>
                    <a:cubicBezTo>
                      <a:pt x="12148" y="533"/>
                      <a:pt x="4632" y="5763"/>
                      <a:pt x="2485" y="9517"/>
                    </a:cubicBezTo>
                    <a:cubicBezTo>
                      <a:pt x="-547" y="14989"/>
                      <a:pt x="-484" y="18839"/>
                      <a:pt x="969" y="21600"/>
                    </a:cubicBezTo>
                    <a:cubicBezTo>
                      <a:pt x="6527" y="21600"/>
                      <a:pt x="6527" y="21600"/>
                      <a:pt x="6527" y="21600"/>
                    </a:cubicBezTo>
                    <a:cubicBezTo>
                      <a:pt x="4569" y="18476"/>
                      <a:pt x="4253" y="14263"/>
                      <a:pt x="7411" y="8645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8" name="شكل حر 220"/>
              <p:cNvSpPr/>
              <p:nvPr/>
            </p:nvSpPr>
            <p:spPr>
              <a:xfrm flipH="1">
                <a:off x="4136401" y="3534012"/>
                <a:ext cx="1072692" cy="2601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7" h="21600" fill="norm" stroke="1" extrusionOk="0">
                    <a:moveTo>
                      <a:pt x="5177" y="7663"/>
                    </a:moveTo>
                    <a:cubicBezTo>
                      <a:pt x="9114" y="2945"/>
                      <a:pt x="15021" y="1245"/>
                      <a:pt x="20927" y="0"/>
                    </a:cubicBezTo>
                    <a:cubicBezTo>
                      <a:pt x="17158" y="192"/>
                      <a:pt x="13164" y="1628"/>
                      <a:pt x="10858" y="2802"/>
                    </a:cubicBezTo>
                    <a:cubicBezTo>
                      <a:pt x="8608" y="3975"/>
                      <a:pt x="5402" y="5747"/>
                      <a:pt x="2477" y="10177"/>
                    </a:cubicBezTo>
                    <a:cubicBezTo>
                      <a:pt x="-673" y="15063"/>
                      <a:pt x="-336" y="18918"/>
                      <a:pt x="846" y="21600"/>
                    </a:cubicBezTo>
                    <a:cubicBezTo>
                      <a:pt x="2364" y="21600"/>
                      <a:pt x="2364" y="21600"/>
                      <a:pt x="2364" y="21600"/>
                    </a:cubicBezTo>
                    <a:cubicBezTo>
                      <a:pt x="789" y="18343"/>
                      <a:pt x="227" y="13458"/>
                      <a:pt x="5177" y="7663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79" name="شكل حر 221"/>
              <p:cNvSpPr/>
              <p:nvPr/>
            </p:nvSpPr>
            <p:spPr>
              <a:xfrm flipH="1">
                <a:off x="3850757" y="3577957"/>
                <a:ext cx="489319" cy="2557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3" h="21600" fill="norm" stroke="1" extrusionOk="0">
                    <a:moveTo>
                      <a:pt x="11756" y="8231"/>
                    </a:moveTo>
                    <a:cubicBezTo>
                      <a:pt x="12899" y="4797"/>
                      <a:pt x="19299" y="0"/>
                      <a:pt x="19299" y="0"/>
                    </a:cubicBezTo>
                    <a:cubicBezTo>
                      <a:pt x="19299" y="0"/>
                      <a:pt x="5927" y="2947"/>
                      <a:pt x="2499" y="7379"/>
                    </a:cubicBezTo>
                    <a:cubicBezTo>
                      <a:pt x="-2187" y="13442"/>
                      <a:pt x="327" y="18142"/>
                      <a:pt x="5013" y="21600"/>
                    </a:cubicBezTo>
                    <a:cubicBezTo>
                      <a:pt x="19413" y="21600"/>
                      <a:pt x="19413" y="21600"/>
                      <a:pt x="19413" y="21600"/>
                    </a:cubicBezTo>
                    <a:cubicBezTo>
                      <a:pt x="14042" y="18313"/>
                      <a:pt x="9927" y="13880"/>
                      <a:pt x="11756" y="8231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0" name="شكل حر 222"/>
              <p:cNvSpPr/>
              <p:nvPr/>
            </p:nvSpPr>
            <p:spPr>
              <a:xfrm flipH="1">
                <a:off x="3764087" y="3523026"/>
                <a:ext cx="638374" cy="2612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6" h="21600" fill="norm" stroke="1" extrusionOk="0">
                    <a:moveTo>
                      <a:pt x="3767" y="9012"/>
                    </a:moveTo>
                    <a:cubicBezTo>
                      <a:pt x="5063" y="4959"/>
                      <a:pt x="15344" y="715"/>
                      <a:pt x="19146" y="0"/>
                    </a:cubicBezTo>
                    <a:cubicBezTo>
                      <a:pt x="14912" y="334"/>
                      <a:pt x="7309" y="2766"/>
                      <a:pt x="2989" y="7295"/>
                    </a:cubicBezTo>
                    <a:cubicBezTo>
                      <a:pt x="-2454" y="12946"/>
                      <a:pt x="397" y="17952"/>
                      <a:pt x="4717" y="21600"/>
                    </a:cubicBezTo>
                    <a:cubicBezTo>
                      <a:pt x="8000" y="21600"/>
                      <a:pt x="8000" y="21600"/>
                      <a:pt x="8000" y="21600"/>
                    </a:cubicBezTo>
                    <a:cubicBezTo>
                      <a:pt x="4544" y="18405"/>
                      <a:pt x="2039" y="14162"/>
                      <a:pt x="3767" y="9012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1" name="شكل حر 223"/>
              <p:cNvSpPr/>
              <p:nvPr/>
            </p:nvSpPr>
            <p:spPr>
              <a:xfrm flipH="1">
                <a:off x="1776786" y="3563309"/>
                <a:ext cx="632324" cy="2572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2180"/>
                    </a:moveTo>
                    <a:cubicBezTo>
                      <a:pt x="20910" y="12059"/>
                      <a:pt x="20910" y="12059"/>
                      <a:pt x="20910" y="12059"/>
                    </a:cubicBezTo>
                    <a:cubicBezTo>
                      <a:pt x="21107" y="11236"/>
                      <a:pt x="21304" y="10558"/>
                      <a:pt x="21304" y="10437"/>
                    </a:cubicBezTo>
                    <a:cubicBezTo>
                      <a:pt x="21304" y="10170"/>
                      <a:pt x="19529" y="4577"/>
                      <a:pt x="16274" y="3051"/>
                    </a:cubicBezTo>
                    <a:cubicBezTo>
                      <a:pt x="12921" y="1526"/>
                      <a:pt x="0" y="0"/>
                      <a:pt x="0" y="0"/>
                    </a:cubicBezTo>
                    <a:cubicBezTo>
                      <a:pt x="0" y="0"/>
                      <a:pt x="10356" y="3560"/>
                      <a:pt x="12230" y="5594"/>
                    </a:cubicBezTo>
                    <a:cubicBezTo>
                      <a:pt x="14597" y="8185"/>
                      <a:pt x="13808" y="11260"/>
                      <a:pt x="13019" y="13052"/>
                    </a:cubicBezTo>
                    <a:cubicBezTo>
                      <a:pt x="12822" y="13100"/>
                      <a:pt x="12822" y="13100"/>
                      <a:pt x="12822" y="13100"/>
                    </a:cubicBezTo>
                    <a:cubicBezTo>
                      <a:pt x="12822" y="13100"/>
                      <a:pt x="10455" y="17726"/>
                      <a:pt x="7101" y="21600"/>
                    </a:cubicBezTo>
                    <a:cubicBezTo>
                      <a:pt x="17753" y="21600"/>
                      <a:pt x="17753" y="21600"/>
                      <a:pt x="17753" y="21600"/>
                    </a:cubicBezTo>
                    <a:cubicBezTo>
                      <a:pt x="18148" y="21164"/>
                      <a:pt x="18542" y="20704"/>
                      <a:pt x="18838" y="20268"/>
                    </a:cubicBezTo>
                    <a:cubicBezTo>
                      <a:pt x="20910" y="17459"/>
                      <a:pt x="21600" y="12180"/>
                      <a:pt x="21600" y="1218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2" name="شكل حر 224"/>
              <p:cNvSpPr/>
              <p:nvPr/>
            </p:nvSpPr>
            <p:spPr>
              <a:xfrm flipH="1">
                <a:off x="1686522" y="3502488"/>
                <a:ext cx="794610" cy="2632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6" h="21390" fill="norm" stroke="1" extrusionOk="0">
                    <a:moveTo>
                      <a:pt x="18397" y="6045"/>
                    </a:moveTo>
                    <a:cubicBezTo>
                      <a:pt x="12737" y="-210"/>
                      <a:pt x="0" y="1"/>
                      <a:pt x="0" y="1"/>
                    </a:cubicBezTo>
                    <a:cubicBezTo>
                      <a:pt x="0" y="1"/>
                      <a:pt x="13779" y="2836"/>
                      <a:pt x="15641" y="5928"/>
                    </a:cubicBezTo>
                    <a:cubicBezTo>
                      <a:pt x="19514" y="12722"/>
                      <a:pt x="18472" y="17759"/>
                      <a:pt x="15716" y="21390"/>
                    </a:cubicBezTo>
                    <a:cubicBezTo>
                      <a:pt x="18621" y="21390"/>
                      <a:pt x="18621" y="21390"/>
                      <a:pt x="18621" y="21390"/>
                    </a:cubicBezTo>
                    <a:cubicBezTo>
                      <a:pt x="20781" y="17970"/>
                      <a:pt x="21600" y="13120"/>
                      <a:pt x="18397" y="6045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3" name="شكل حر 225"/>
              <p:cNvSpPr/>
              <p:nvPr/>
            </p:nvSpPr>
            <p:spPr>
              <a:xfrm flipH="1">
                <a:off x="606082" y="3637273"/>
                <a:ext cx="1182912" cy="24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8" h="21049" fill="norm" stroke="1" extrusionOk="0">
                    <a:moveTo>
                      <a:pt x="17878" y="4381"/>
                    </a:moveTo>
                    <a:cubicBezTo>
                      <a:pt x="16555" y="2729"/>
                      <a:pt x="10237" y="1198"/>
                      <a:pt x="10237" y="1198"/>
                    </a:cubicBezTo>
                    <a:cubicBezTo>
                      <a:pt x="10237" y="1198"/>
                      <a:pt x="4800" y="-551"/>
                      <a:pt x="0" y="178"/>
                    </a:cubicBezTo>
                    <a:cubicBezTo>
                      <a:pt x="4359" y="858"/>
                      <a:pt x="11265" y="3118"/>
                      <a:pt x="13714" y="7418"/>
                    </a:cubicBezTo>
                    <a:cubicBezTo>
                      <a:pt x="17241" y="13395"/>
                      <a:pt x="14449" y="18060"/>
                      <a:pt x="14155" y="19591"/>
                    </a:cubicBezTo>
                    <a:cubicBezTo>
                      <a:pt x="14106" y="20029"/>
                      <a:pt x="13861" y="20514"/>
                      <a:pt x="13518" y="21049"/>
                    </a:cubicBezTo>
                    <a:cubicBezTo>
                      <a:pt x="18171" y="21049"/>
                      <a:pt x="18171" y="21049"/>
                      <a:pt x="18171" y="21049"/>
                    </a:cubicBezTo>
                    <a:cubicBezTo>
                      <a:pt x="18416" y="20612"/>
                      <a:pt x="18563" y="20174"/>
                      <a:pt x="18759" y="19713"/>
                    </a:cubicBezTo>
                    <a:cubicBezTo>
                      <a:pt x="21600" y="11889"/>
                      <a:pt x="19200" y="6009"/>
                      <a:pt x="17878" y="4381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4" name="شكل حر 226"/>
              <p:cNvSpPr/>
              <p:nvPr/>
            </p:nvSpPr>
            <p:spPr>
              <a:xfrm flipH="1">
                <a:off x="467349" y="3503584"/>
                <a:ext cx="1169058" cy="2631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5" h="21091" fill="norm" stroke="1" extrusionOk="0">
                    <a:moveTo>
                      <a:pt x="18404" y="6999"/>
                    </a:moveTo>
                    <a:cubicBezTo>
                      <a:pt x="15775" y="4088"/>
                      <a:pt x="12527" y="1709"/>
                      <a:pt x="10104" y="1016"/>
                    </a:cubicBezTo>
                    <a:cubicBezTo>
                      <a:pt x="7630" y="300"/>
                      <a:pt x="1237" y="-509"/>
                      <a:pt x="0" y="415"/>
                    </a:cubicBezTo>
                    <a:cubicBezTo>
                      <a:pt x="2732" y="669"/>
                      <a:pt x="10568" y="1131"/>
                      <a:pt x="14022" y="4781"/>
                    </a:cubicBezTo>
                    <a:cubicBezTo>
                      <a:pt x="17476" y="8385"/>
                      <a:pt x="19435" y="11943"/>
                      <a:pt x="19435" y="14877"/>
                    </a:cubicBezTo>
                    <a:cubicBezTo>
                      <a:pt x="19435" y="17556"/>
                      <a:pt x="17579" y="19358"/>
                      <a:pt x="16496" y="21091"/>
                    </a:cubicBezTo>
                    <a:cubicBezTo>
                      <a:pt x="18507" y="21091"/>
                      <a:pt x="18507" y="21091"/>
                      <a:pt x="18507" y="21091"/>
                    </a:cubicBezTo>
                    <a:cubicBezTo>
                      <a:pt x="19126" y="20306"/>
                      <a:pt x="19641" y="19497"/>
                      <a:pt x="19899" y="18619"/>
                    </a:cubicBezTo>
                    <a:cubicBezTo>
                      <a:pt x="21600" y="12982"/>
                      <a:pt x="21136" y="9933"/>
                      <a:pt x="18404" y="6999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</p:grpSp>
        <p:grpSp>
          <p:nvGrpSpPr>
            <p:cNvPr id="695" name="مجموعة 349"/>
            <p:cNvGrpSpPr/>
            <p:nvPr/>
          </p:nvGrpSpPr>
          <p:grpSpPr>
            <a:xfrm>
              <a:off x="765790" y="2219026"/>
              <a:ext cx="2840257" cy="2391253"/>
              <a:chOff x="0" y="0"/>
              <a:chExt cx="2840255" cy="2391251"/>
            </a:xfrm>
          </p:grpSpPr>
          <p:sp>
            <p:nvSpPr>
              <p:cNvPr id="686" name="شكل حر 244"/>
              <p:cNvSpPr/>
              <p:nvPr/>
            </p:nvSpPr>
            <p:spPr>
              <a:xfrm>
                <a:off x="0" y="0"/>
                <a:ext cx="2840256" cy="2391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6" h="21586" fill="norm" stroke="1" extrusionOk="0">
                    <a:moveTo>
                      <a:pt x="9864" y="10"/>
                    </a:moveTo>
                    <a:cubicBezTo>
                      <a:pt x="10532" y="83"/>
                      <a:pt x="11132" y="550"/>
                      <a:pt x="11645" y="1194"/>
                    </a:cubicBezTo>
                    <a:cubicBezTo>
                      <a:pt x="11998" y="1996"/>
                      <a:pt x="12152" y="2597"/>
                      <a:pt x="12263" y="3914"/>
                    </a:cubicBezTo>
                    <a:cubicBezTo>
                      <a:pt x="13917" y="3914"/>
                      <a:pt x="15153" y="5088"/>
                      <a:pt x="15682" y="6320"/>
                    </a:cubicBezTo>
                    <a:cubicBezTo>
                      <a:pt x="17139" y="6176"/>
                      <a:pt x="19190" y="7837"/>
                      <a:pt x="20205" y="11101"/>
                    </a:cubicBezTo>
                    <a:cubicBezTo>
                      <a:pt x="21463" y="15167"/>
                      <a:pt x="21044" y="17544"/>
                      <a:pt x="20470" y="19520"/>
                    </a:cubicBezTo>
                    <a:cubicBezTo>
                      <a:pt x="20293" y="20060"/>
                      <a:pt x="20012" y="20823"/>
                      <a:pt x="19670" y="21586"/>
                    </a:cubicBezTo>
                    <a:lnTo>
                      <a:pt x="1815" y="21586"/>
                    </a:lnTo>
                    <a:cubicBezTo>
                      <a:pt x="1038" y="20436"/>
                      <a:pt x="445" y="19210"/>
                      <a:pt x="194" y="18203"/>
                    </a:cubicBezTo>
                    <a:cubicBezTo>
                      <a:pt x="-137" y="16828"/>
                      <a:pt x="-27" y="15597"/>
                      <a:pt x="393" y="12476"/>
                    </a:cubicBezTo>
                    <a:cubicBezTo>
                      <a:pt x="900" y="8839"/>
                      <a:pt x="2334" y="7121"/>
                      <a:pt x="3283" y="6463"/>
                    </a:cubicBezTo>
                    <a:cubicBezTo>
                      <a:pt x="4011" y="5919"/>
                      <a:pt x="5268" y="5575"/>
                      <a:pt x="5269" y="5575"/>
                    </a:cubicBezTo>
                    <a:cubicBezTo>
                      <a:pt x="5269" y="5575"/>
                      <a:pt x="6261" y="4430"/>
                      <a:pt x="7188" y="3943"/>
                    </a:cubicBezTo>
                    <a:cubicBezTo>
                      <a:pt x="8136" y="3428"/>
                      <a:pt x="9570" y="3685"/>
                      <a:pt x="9571" y="3685"/>
                    </a:cubicBezTo>
                    <a:cubicBezTo>
                      <a:pt x="9615" y="3370"/>
                      <a:pt x="9791" y="2912"/>
                      <a:pt x="9571" y="2540"/>
                    </a:cubicBezTo>
                    <a:cubicBezTo>
                      <a:pt x="9372" y="2253"/>
                      <a:pt x="8578" y="3112"/>
                      <a:pt x="8357" y="3342"/>
                    </a:cubicBezTo>
                    <a:cubicBezTo>
                      <a:pt x="7762" y="1309"/>
                      <a:pt x="8909" y="192"/>
                      <a:pt x="9174" y="77"/>
                    </a:cubicBezTo>
                    <a:cubicBezTo>
                      <a:pt x="9411" y="6"/>
                      <a:pt x="9641" y="-14"/>
                      <a:pt x="9864" y="1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7" name="شكل حر 245"/>
              <p:cNvSpPr/>
              <p:nvPr/>
            </p:nvSpPr>
            <p:spPr>
              <a:xfrm>
                <a:off x="133376" y="490401"/>
                <a:ext cx="2588045" cy="1900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7" h="21586" fill="norm" stroke="1" extrusionOk="0">
                    <a:moveTo>
                      <a:pt x="10026" y="0"/>
                    </a:moveTo>
                    <a:cubicBezTo>
                      <a:pt x="11717" y="24"/>
                      <a:pt x="13446" y="708"/>
                      <a:pt x="14455" y="2785"/>
                    </a:cubicBezTo>
                    <a:cubicBezTo>
                      <a:pt x="18707" y="2651"/>
                      <a:pt x="21533" y="15492"/>
                      <a:pt x="17631" y="21586"/>
                    </a:cubicBezTo>
                    <a:lnTo>
                      <a:pt x="2028" y="21586"/>
                    </a:lnTo>
                    <a:cubicBezTo>
                      <a:pt x="643" y="19683"/>
                      <a:pt x="-67" y="16673"/>
                      <a:pt x="5" y="12023"/>
                    </a:cubicBezTo>
                    <a:cubicBezTo>
                      <a:pt x="387" y="3102"/>
                      <a:pt x="4110" y="2366"/>
                      <a:pt x="4111" y="2365"/>
                    </a:cubicBezTo>
                    <a:cubicBezTo>
                      <a:pt x="4111" y="2365"/>
                      <a:pt x="5031" y="1211"/>
                      <a:pt x="7185" y="511"/>
                    </a:cubicBezTo>
                    <a:cubicBezTo>
                      <a:pt x="8010" y="209"/>
                      <a:pt x="9011" y="-14"/>
                      <a:pt x="100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8" name="شكل حر 246"/>
              <p:cNvSpPr/>
              <p:nvPr/>
            </p:nvSpPr>
            <p:spPr>
              <a:xfrm>
                <a:off x="819472" y="52464"/>
                <a:ext cx="1251953" cy="754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3" fill="norm" stroke="1" extrusionOk="0">
                    <a:moveTo>
                      <a:pt x="17537" y="13108"/>
                    </a:moveTo>
                    <a:cubicBezTo>
                      <a:pt x="15171" y="11466"/>
                      <a:pt x="13114" y="11985"/>
                      <a:pt x="13114" y="11985"/>
                    </a:cubicBezTo>
                    <a:cubicBezTo>
                      <a:pt x="13114" y="11985"/>
                      <a:pt x="14040" y="7492"/>
                      <a:pt x="12343" y="3431"/>
                    </a:cubicBezTo>
                    <a:cubicBezTo>
                      <a:pt x="11160" y="321"/>
                      <a:pt x="9309" y="-457"/>
                      <a:pt x="7611" y="234"/>
                    </a:cubicBezTo>
                    <a:cubicBezTo>
                      <a:pt x="6017" y="839"/>
                      <a:pt x="5143" y="3863"/>
                      <a:pt x="5760" y="6628"/>
                    </a:cubicBezTo>
                    <a:cubicBezTo>
                      <a:pt x="8229" y="1530"/>
                      <a:pt x="11109" y="6801"/>
                      <a:pt x="9103" y="11725"/>
                    </a:cubicBezTo>
                    <a:cubicBezTo>
                      <a:pt x="7354" y="11725"/>
                      <a:pt x="3600" y="9738"/>
                      <a:pt x="0" y="16391"/>
                    </a:cubicBezTo>
                    <a:cubicBezTo>
                      <a:pt x="0" y="16391"/>
                      <a:pt x="3343" y="14317"/>
                      <a:pt x="4886" y="14663"/>
                    </a:cubicBezTo>
                    <a:cubicBezTo>
                      <a:pt x="3806" y="16737"/>
                      <a:pt x="3857" y="18897"/>
                      <a:pt x="3857" y="18897"/>
                    </a:cubicBezTo>
                    <a:cubicBezTo>
                      <a:pt x="3857" y="18897"/>
                      <a:pt x="6840" y="16564"/>
                      <a:pt x="9669" y="16477"/>
                    </a:cubicBezTo>
                    <a:cubicBezTo>
                      <a:pt x="12189" y="17773"/>
                      <a:pt x="14657" y="21143"/>
                      <a:pt x="14657" y="21143"/>
                    </a:cubicBezTo>
                    <a:cubicBezTo>
                      <a:pt x="14657" y="21143"/>
                      <a:pt x="15943" y="19242"/>
                      <a:pt x="15480" y="15786"/>
                    </a:cubicBezTo>
                    <a:cubicBezTo>
                      <a:pt x="17383" y="16391"/>
                      <a:pt x="21600" y="19242"/>
                      <a:pt x="21600" y="19242"/>
                    </a:cubicBezTo>
                    <a:cubicBezTo>
                      <a:pt x="21600" y="19242"/>
                      <a:pt x="20623" y="15441"/>
                      <a:pt x="17537" y="13108"/>
                    </a:cubicBezTo>
                    <a:close/>
                  </a:path>
                </a:pathLst>
              </a:custGeom>
              <a:solidFill>
                <a:srgbClr val="92C44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89" name="شكل حر 247"/>
              <p:cNvSpPr/>
              <p:nvPr/>
            </p:nvSpPr>
            <p:spPr>
              <a:xfrm>
                <a:off x="1528743" y="169145"/>
                <a:ext cx="67964" cy="425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06" h="21600" fill="norm" stroke="1" extrusionOk="0">
                    <a:moveTo>
                      <a:pt x="0" y="0"/>
                    </a:moveTo>
                    <a:cubicBezTo>
                      <a:pt x="0" y="0"/>
                      <a:pt x="8193" y="3913"/>
                      <a:pt x="11172" y="8452"/>
                    </a:cubicBezTo>
                    <a:cubicBezTo>
                      <a:pt x="12662" y="11270"/>
                      <a:pt x="7448" y="21600"/>
                      <a:pt x="7448" y="21600"/>
                    </a:cubicBezTo>
                    <a:cubicBezTo>
                      <a:pt x="7448" y="21600"/>
                      <a:pt x="21600" y="18313"/>
                      <a:pt x="15641" y="8452"/>
                    </a:cubicBezTo>
                    <a:cubicBezTo>
                      <a:pt x="12662" y="234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0" name="شكل حر 248"/>
              <p:cNvSpPr/>
              <p:nvPr/>
            </p:nvSpPr>
            <p:spPr>
              <a:xfrm>
                <a:off x="819472" y="443265"/>
                <a:ext cx="536372" cy="17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50" fill="norm" stroke="1" extrusionOk="0">
                    <a:moveTo>
                      <a:pt x="13440" y="22"/>
                    </a:moveTo>
                    <a:cubicBezTo>
                      <a:pt x="10080" y="767"/>
                      <a:pt x="2520" y="8960"/>
                      <a:pt x="0" y="21250"/>
                    </a:cubicBezTo>
                    <a:cubicBezTo>
                      <a:pt x="5520" y="10450"/>
                      <a:pt x="9120" y="4864"/>
                      <a:pt x="11880" y="3374"/>
                    </a:cubicBezTo>
                    <a:cubicBezTo>
                      <a:pt x="13920" y="2629"/>
                      <a:pt x="14040" y="3374"/>
                      <a:pt x="21600" y="4119"/>
                    </a:cubicBezTo>
                    <a:cubicBezTo>
                      <a:pt x="21600" y="4119"/>
                      <a:pt x="18960" y="-350"/>
                      <a:pt x="13440" y="22"/>
                    </a:cubicBezTo>
                    <a:close/>
                  </a:path>
                </a:pathLst>
              </a:custGeom>
              <a:solidFill>
                <a:srgbClr val="7E9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1" name="شكل حر 251"/>
              <p:cNvSpPr/>
              <p:nvPr/>
            </p:nvSpPr>
            <p:spPr>
              <a:xfrm>
                <a:off x="1840229" y="938479"/>
                <a:ext cx="301861" cy="145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2" h="21600" fill="norm" stroke="1" extrusionOk="0">
                    <a:moveTo>
                      <a:pt x="3815" y="0"/>
                    </a:moveTo>
                    <a:cubicBezTo>
                      <a:pt x="3815" y="0"/>
                      <a:pt x="14479" y="2656"/>
                      <a:pt x="16911" y="6641"/>
                    </a:cubicBezTo>
                    <a:cubicBezTo>
                      <a:pt x="21600" y="13505"/>
                      <a:pt x="17388" y="18401"/>
                      <a:pt x="11845" y="21600"/>
                    </a:cubicBezTo>
                    <a:lnTo>
                      <a:pt x="0" y="21600"/>
                    </a:lnTo>
                    <a:cubicBezTo>
                      <a:pt x="5934" y="18603"/>
                      <a:pt x="11671" y="13898"/>
                      <a:pt x="9801" y="7419"/>
                    </a:cubicBezTo>
                    <a:cubicBezTo>
                      <a:pt x="8866" y="4305"/>
                      <a:pt x="3816" y="1"/>
                      <a:pt x="381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2" name="شكل حر 252"/>
              <p:cNvSpPr/>
              <p:nvPr/>
            </p:nvSpPr>
            <p:spPr>
              <a:xfrm>
                <a:off x="1856074" y="915007"/>
                <a:ext cx="313863" cy="147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4" h="21600" fill="norm" stroke="1" extrusionOk="0">
                    <a:moveTo>
                      <a:pt x="0" y="0"/>
                    </a:moveTo>
                    <a:cubicBezTo>
                      <a:pt x="4116" y="315"/>
                      <a:pt x="11318" y="2477"/>
                      <a:pt x="15263" y="6576"/>
                    </a:cubicBezTo>
                    <a:cubicBezTo>
                      <a:pt x="21600" y="12920"/>
                      <a:pt x="15848" y="18322"/>
                      <a:pt x="10504" y="21600"/>
                    </a:cubicBezTo>
                    <a:lnTo>
                      <a:pt x="7409" y="21600"/>
                    </a:lnTo>
                    <a:cubicBezTo>
                      <a:pt x="12067" y="18650"/>
                      <a:pt x="16633" y="14047"/>
                      <a:pt x="14577" y="8107"/>
                    </a:cubicBezTo>
                    <a:cubicBezTo>
                      <a:pt x="13376" y="4459"/>
                      <a:pt x="3773" y="631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3" name="شكل حر 253"/>
              <p:cNvSpPr/>
              <p:nvPr/>
            </p:nvSpPr>
            <p:spPr>
              <a:xfrm>
                <a:off x="878789" y="856329"/>
                <a:ext cx="310160" cy="1534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0"/>
                      <a:pt x="11215" y="3034"/>
                      <a:pt x="9346" y="4724"/>
                    </a:cubicBezTo>
                    <a:cubicBezTo>
                      <a:pt x="6854" y="6978"/>
                      <a:pt x="7685" y="9622"/>
                      <a:pt x="8515" y="11139"/>
                    </a:cubicBezTo>
                    <a:cubicBezTo>
                      <a:pt x="8515" y="11180"/>
                      <a:pt x="8515" y="11182"/>
                      <a:pt x="8515" y="11182"/>
                    </a:cubicBezTo>
                    <a:cubicBezTo>
                      <a:pt x="8515" y="11182"/>
                      <a:pt x="12462" y="17163"/>
                      <a:pt x="17031" y="20587"/>
                    </a:cubicBezTo>
                    <a:cubicBezTo>
                      <a:pt x="17536" y="20950"/>
                      <a:pt x="18109" y="21295"/>
                      <a:pt x="19009" y="21600"/>
                    </a:cubicBezTo>
                    <a:lnTo>
                      <a:pt x="8054" y="21600"/>
                    </a:lnTo>
                    <a:cubicBezTo>
                      <a:pt x="6066" y="20320"/>
                      <a:pt x="4144" y="18839"/>
                      <a:pt x="2700" y="17250"/>
                    </a:cubicBezTo>
                    <a:cubicBezTo>
                      <a:pt x="623" y="14910"/>
                      <a:pt x="0" y="10360"/>
                      <a:pt x="0" y="10359"/>
                    </a:cubicBezTo>
                    <a:cubicBezTo>
                      <a:pt x="0" y="10359"/>
                      <a:pt x="0" y="10359"/>
                      <a:pt x="78" y="10348"/>
                    </a:cubicBezTo>
                    <a:lnTo>
                      <a:pt x="623" y="10272"/>
                    </a:lnTo>
                    <a:cubicBezTo>
                      <a:pt x="415" y="9579"/>
                      <a:pt x="208" y="9015"/>
                      <a:pt x="208" y="8885"/>
                    </a:cubicBezTo>
                    <a:cubicBezTo>
                      <a:pt x="208" y="8668"/>
                      <a:pt x="2077" y="3901"/>
                      <a:pt x="5400" y="2601"/>
                    </a:cubicBezTo>
                    <a:cubicBezTo>
                      <a:pt x="8515" y="1301"/>
                      <a:pt x="21594" y="1"/>
                      <a:pt x="2160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4" name="شكل حر 254"/>
              <p:cNvSpPr/>
              <p:nvPr/>
            </p:nvSpPr>
            <p:spPr>
              <a:xfrm>
                <a:off x="832598" y="834704"/>
                <a:ext cx="391993" cy="1556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95" h="21431" fill="norm" stroke="1" extrusionOk="0">
                    <a:moveTo>
                      <a:pt x="19395" y="1"/>
                    </a:moveTo>
                    <a:cubicBezTo>
                      <a:pt x="19395" y="1"/>
                      <a:pt x="6428" y="2418"/>
                      <a:pt x="4807" y="5089"/>
                    </a:cubicBezTo>
                    <a:cubicBezTo>
                      <a:pt x="-373" y="13138"/>
                      <a:pt x="3368" y="18348"/>
                      <a:pt x="7926" y="21431"/>
                    </a:cubicBezTo>
                    <a:lnTo>
                      <a:pt x="4862" y="21431"/>
                    </a:lnTo>
                    <a:cubicBezTo>
                      <a:pt x="924" y="18579"/>
                      <a:pt x="-2205" y="13781"/>
                      <a:pt x="2007" y="5216"/>
                    </a:cubicBezTo>
                    <a:cubicBezTo>
                      <a:pt x="7459" y="-169"/>
                      <a:pt x="19395" y="1"/>
                      <a:pt x="19395" y="1"/>
                    </a:cubicBezTo>
                    <a:close/>
                  </a:path>
                </a:pathLst>
              </a:custGeom>
              <a:solidFill>
                <a:srgbClr val="D27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</p:grpSp>
        <p:grpSp>
          <p:nvGrpSpPr>
            <p:cNvPr id="703" name="مجموعة 350"/>
            <p:cNvGrpSpPr/>
            <p:nvPr/>
          </p:nvGrpSpPr>
          <p:grpSpPr>
            <a:xfrm>
              <a:off x="4944343" y="2342599"/>
              <a:ext cx="3810611" cy="3808196"/>
              <a:chOff x="0" y="0"/>
              <a:chExt cx="3810610" cy="3808195"/>
            </a:xfrm>
          </p:grpSpPr>
          <p:sp>
            <p:nvSpPr>
              <p:cNvPr id="696" name="شكل حر 343"/>
              <p:cNvSpPr/>
              <p:nvPr/>
            </p:nvSpPr>
            <p:spPr>
              <a:xfrm flipH="1">
                <a:off x="-1" y="0"/>
                <a:ext cx="3810612" cy="3808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1" fill="norm" stroke="1" extrusionOk="0">
                    <a:moveTo>
                      <a:pt x="8090" y="16"/>
                    </a:moveTo>
                    <a:cubicBezTo>
                      <a:pt x="10439" y="-209"/>
                      <a:pt x="11549" y="2104"/>
                      <a:pt x="11549" y="2104"/>
                    </a:cubicBezTo>
                    <a:cubicBezTo>
                      <a:pt x="11550" y="2104"/>
                      <a:pt x="14497" y="4070"/>
                      <a:pt x="16043" y="4261"/>
                    </a:cubicBezTo>
                    <a:cubicBezTo>
                      <a:pt x="19232" y="4741"/>
                      <a:pt x="21600" y="12892"/>
                      <a:pt x="21600" y="15337"/>
                    </a:cubicBezTo>
                    <a:cubicBezTo>
                      <a:pt x="21600" y="17582"/>
                      <a:pt x="20710" y="19995"/>
                      <a:pt x="19757" y="21391"/>
                    </a:cubicBezTo>
                    <a:lnTo>
                      <a:pt x="0" y="21391"/>
                    </a:lnTo>
                    <a:cubicBezTo>
                      <a:pt x="0" y="6371"/>
                      <a:pt x="0" y="6371"/>
                      <a:pt x="0" y="6371"/>
                    </a:cubicBezTo>
                    <a:cubicBezTo>
                      <a:pt x="2030" y="4453"/>
                      <a:pt x="3044" y="4741"/>
                      <a:pt x="3044" y="4741"/>
                    </a:cubicBezTo>
                    <a:cubicBezTo>
                      <a:pt x="5509" y="1193"/>
                      <a:pt x="7007" y="282"/>
                      <a:pt x="7007" y="282"/>
                    </a:cubicBezTo>
                    <a:cubicBezTo>
                      <a:pt x="7393" y="132"/>
                      <a:pt x="7754" y="48"/>
                      <a:pt x="8090" y="16"/>
                    </a:cubicBezTo>
                    <a:close/>
                  </a:path>
                </a:pathLst>
              </a:custGeom>
              <a:solidFill>
                <a:srgbClr val="FFF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7" name="شكل حر 344"/>
              <p:cNvSpPr/>
              <p:nvPr/>
            </p:nvSpPr>
            <p:spPr>
              <a:xfrm flipH="1">
                <a:off x="242480" y="762557"/>
                <a:ext cx="3568131" cy="3045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551" fill="norm" stroke="1" extrusionOk="0">
                    <a:moveTo>
                      <a:pt x="9927" y="4"/>
                    </a:moveTo>
                    <a:cubicBezTo>
                      <a:pt x="11397" y="-49"/>
                      <a:pt x="12853" y="434"/>
                      <a:pt x="13645" y="1490"/>
                    </a:cubicBezTo>
                    <a:cubicBezTo>
                      <a:pt x="17325" y="-19"/>
                      <a:pt x="20800" y="6075"/>
                      <a:pt x="21311" y="13134"/>
                    </a:cubicBezTo>
                    <a:cubicBezTo>
                      <a:pt x="21600" y="16774"/>
                      <a:pt x="20961" y="19770"/>
                      <a:pt x="19403" y="21551"/>
                    </a:cubicBezTo>
                    <a:lnTo>
                      <a:pt x="643" y="21551"/>
                    </a:lnTo>
                    <a:cubicBezTo>
                      <a:pt x="294" y="20798"/>
                      <a:pt x="66" y="19864"/>
                      <a:pt x="0" y="18745"/>
                    </a:cubicBezTo>
                    <a:cubicBezTo>
                      <a:pt x="0" y="6015"/>
                      <a:pt x="0" y="6015"/>
                      <a:pt x="0" y="6015"/>
                    </a:cubicBezTo>
                    <a:cubicBezTo>
                      <a:pt x="1022" y="3119"/>
                      <a:pt x="3015" y="1188"/>
                      <a:pt x="6133" y="1731"/>
                    </a:cubicBezTo>
                    <a:cubicBezTo>
                      <a:pt x="6976" y="645"/>
                      <a:pt x="8458" y="57"/>
                      <a:pt x="9927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8" name="شكل حر 345"/>
              <p:cNvSpPr/>
              <p:nvPr/>
            </p:nvSpPr>
            <p:spPr>
              <a:xfrm flipH="1">
                <a:off x="312833" y="970821"/>
                <a:ext cx="1222246" cy="2837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91" h="21600" fill="norm" stroke="1" extrusionOk="0">
                    <a:moveTo>
                      <a:pt x="0" y="0"/>
                    </a:moveTo>
                    <a:cubicBezTo>
                      <a:pt x="1" y="0"/>
                      <a:pt x="8188" y="195"/>
                      <a:pt x="12141" y="2600"/>
                    </a:cubicBezTo>
                    <a:cubicBezTo>
                      <a:pt x="17224" y="5851"/>
                      <a:pt x="21600" y="10986"/>
                      <a:pt x="19765" y="16642"/>
                    </a:cubicBezTo>
                    <a:cubicBezTo>
                      <a:pt x="19065" y="18755"/>
                      <a:pt x="17378" y="20474"/>
                      <a:pt x="15241" y="21600"/>
                    </a:cubicBezTo>
                    <a:lnTo>
                      <a:pt x="11916" y="21600"/>
                    </a:lnTo>
                    <a:cubicBezTo>
                      <a:pt x="15542" y="20188"/>
                      <a:pt x="19337" y="17447"/>
                      <a:pt x="18071" y="12416"/>
                    </a:cubicBezTo>
                    <a:cubicBezTo>
                      <a:pt x="16235" y="5005"/>
                      <a:pt x="9600" y="2145"/>
                      <a:pt x="6353" y="1430"/>
                    </a:cubicBezTo>
                    <a:cubicBezTo>
                      <a:pt x="3106" y="7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699" name="شكل حر 346"/>
              <p:cNvSpPr/>
              <p:nvPr/>
            </p:nvSpPr>
            <p:spPr>
              <a:xfrm flipH="1">
                <a:off x="867252" y="1303122"/>
                <a:ext cx="862872" cy="2420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2" h="21600" fill="norm" stroke="1" extrusionOk="0">
                    <a:moveTo>
                      <a:pt x="18000" y="7501"/>
                    </a:moveTo>
                    <a:cubicBezTo>
                      <a:pt x="21600" y="12849"/>
                      <a:pt x="20025" y="17224"/>
                      <a:pt x="16650" y="19725"/>
                    </a:cubicBezTo>
                    <a:cubicBezTo>
                      <a:pt x="14400" y="21461"/>
                      <a:pt x="11025" y="21600"/>
                      <a:pt x="11025" y="21600"/>
                    </a:cubicBezTo>
                    <a:cubicBezTo>
                      <a:pt x="11025" y="21600"/>
                      <a:pt x="17775" y="17711"/>
                      <a:pt x="15750" y="8473"/>
                    </a:cubicBezTo>
                    <a:cubicBezTo>
                      <a:pt x="14625" y="2778"/>
                      <a:pt x="0" y="0"/>
                      <a:pt x="0" y="0"/>
                    </a:cubicBezTo>
                    <a:cubicBezTo>
                      <a:pt x="0" y="0"/>
                      <a:pt x="13950" y="278"/>
                      <a:pt x="18000" y="7501"/>
                    </a:cubicBezTo>
                    <a:close/>
                  </a:path>
                </a:pathLst>
              </a:custGeom>
              <a:solidFill>
                <a:srgbClr val="9C55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0" name="شكل حر 347"/>
              <p:cNvSpPr/>
              <p:nvPr/>
            </p:nvSpPr>
            <p:spPr>
              <a:xfrm flipH="1">
                <a:off x="2905218" y="1303122"/>
                <a:ext cx="414968" cy="2315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6471" y="0"/>
                    </a:moveTo>
                    <a:cubicBezTo>
                      <a:pt x="16471" y="0"/>
                      <a:pt x="6185" y="2101"/>
                      <a:pt x="5157" y="6828"/>
                    </a:cubicBezTo>
                    <a:cubicBezTo>
                      <a:pt x="3442" y="12802"/>
                      <a:pt x="21271" y="21600"/>
                      <a:pt x="21271" y="21600"/>
                    </a:cubicBezTo>
                    <a:cubicBezTo>
                      <a:pt x="21271" y="21600"/>
                      <a:pt x="18185" y="21140"/>
                      <a:pt x="15785" y="21075"/>
                    </a:cubicBezTo>
                    <a:cubicBezTo>
                      <a:pt x="5842" y="18383"/>
                      <a:pt x="-329" y="12277"/>
                      <a:pt x="14" y="6631"/>
                    </a:cubicBezTo>
                    <a:cubicBezTo>
                      <a:pt x="14" y="985"/>
                      <a:pt x="16471" y="0"/>
                      <a:pt x="16471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1" name="شكل حر 348"/>
              <p:cNvSpPr/>
              <p:nvPr/>
            </p:nvSpPr>
            <p:spPr>
              <a:xfrm flipH="1">
                <a:off x="1553139" y="244818"/>
                <a:ext cx="1423633" cy="873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1" h="20402" fill="norm" stroke="1" extrusionOk="0">
                    <a:moveTo>
                      <a:pt x="8525" y="0"/>
                    </a:moveTo>
                    <a:cubicBezTo>
                      <a:pt x="8525" y="0"/>
                      <a:pt x="8525" y="0"/>
                      <a:pt x="12083" y="0"/>
                    </a:cubicBezTo>
                    <a:cubicBezTo>
                      <a:pt x="12083" y="0"/>
                      <a:pt x="12083" y="0"/>
                      <a:pt x="11829" y="5600"/>
                    </a:cubicBezTo>
                    <a:cubicBezTo>
                      <a:pt x="11829" y="5600"/>
                      <a:pt x="13226" y="7000"/>
                      <a:pt x="17165" y="9400"/>
                    </a:cubicBezTo>
                    <a:cubicBezTo>
                      <a:pt x="20977" y="11600"/>
                      <a:pt x="21231" y="17400"/>
                      <a:pt x="21231" y="17400"/>
                    </a:cubicBezTo>
                    <a:cubicBezTo>
                      <a:pt x="13607" y="21400"/>
                      <a:pt x="139" y="21600"/>
                      <a:pt x="12" y="16800"/>
                    </a:cubicBezTo>
                    <a:cubicBezTo>
                      <a:pt x="-369" y="12000"/>
                      <a:pt x="8525" y="0"/>
                      <a:pt x="8525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2" name="شكل حر 349"/>
              <p:cNvSpPr/>
              <p:nvPr/>
            </p:nvSpPr>
            <p:spPr>
              <a:xfrm flipH="1">
                <a:off x="1885436" y="244818"/>
                <a:ext cx="1118945" cy="972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1" h="20339" fill="norm" stroke="1" extrusionOk="0">
                    <a:moveTo>
                      <a:pt x="10531" y="0"/>
                    </a:moveTo>
                    <a:cubicBezTo>
                      <a:pt x="10531" y="0"/>
                      <a:pt x="5431" y="6962"/>
                      <a:pt x="5131" y="9283"/>
                    </a:cubicBezTo>
                    <a:cubicBezTo>
                      <a:pt x="4981" y="11603"/>
                      <a:pt x="4981" y="15709"/>
                      <a:pt x="5881" y="16423"/>
                    </a:cubicBezTo>
                    <a:cubicBezTo>
                      <a:pt x="10081" y="19636"/>
                      <a:pt x="18031" y="17137"/>
                      <a:pt x="19681" y="17137"/>
                    </a:cubicBezTo>
                    <a:cubicBezTo>
                      <a:pt x="15931" y="19993"/>
                      <a:pt x="9181" y="21600"/>
                      <a:pt x="2881" y="19101"/>
                    </a:cubicBezTo>
                    <a:cubicBezTo>
                      <a:pt x="-1919" y="17137"/>
                      <a:pt x="331" y="13031"/>
                      <a:pt x="2131" y="8926"/>
                    </a:cubicBezTo>
                    <a:cubicBezTo>
                      <a:pt x="4381" y="3749"/>
                      <a:pt x="10531" y="0"/>
                      <a:pt x="10531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</p:grpSp>
        <p:grpSp>
          <p:nvGrpSpPr>
            <p:cNvPr id="710" name="مجموعة 351"/>
            <p:cNvGrpSpPr/>
            <p:nvPr/>
          </p:nvGrpSpPr>
          <p:grpSpPr>
            <a:xfrm>
              <a:off x="0" y="3577959"/>
              <a:ext cx="4175553" cy="2551159"/>
              <a:chOff x="0" y="0"/>
              <a:chExt cx="4175552" cy="2551158"/>
            </a:xfrm>
          </p:grpSpPr>
          <p:sp>
            <p:nvSpPr>
              <p:cNvPr id="704" name="شكل حر 369"/>
              <p:cNvSpPr/>
              <p:nvPr/>
            </p:nvSpPr>
            <p:spPr>
              <a:xfrm flipH="1">
                <a:off x="0" y="0"/>
                <a:ext cx="4175553" cy="2551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9" h="21600" fill="norm" stroke="1" extrusionOk="0">
                    <a:moveTo>
                      <a:pt x="11796" y="0"/>
                    </a:moveTo>
                    <a:cubicBezTo>
                      <a:pt x="12011" y="0"/>
                      <a:pt x="12226" y="91"/>
                      <a:pt x="12279" y="272"/>
                    </a:cubicBezTo>
                    <a:cubicBezTo>
                      <a:pt x="12494" y="1089"/>
                      <a:pt x="12924" y="3449"/>
                      <a:pt x="12924" y="3449"/>
                    </a:cubicBezTo>
                    <a:cubicBezTo>
                      <a:pt x="12924" y="3449"/>
                      <a:pt x="15020" y="4538"/>
                      <a:pt x="15718" y="6262"/>
                    </a:cubicBezTo>
                    <a:cubicBezTo>
                      <a:pt x="17008" y="5990"/>
                      <a:pt x="19641" y="6897"/>
                      <a:pt x="20285" y="8985"/>
                    </a:cubicBezTo>
                    <a:cubicBezTo>
                      <a:pt x="20930" y="10982"/>
                      <a:pt x="21360" y="14249"/>
                      <a:pt x="21253" y="18242"/>
                    </a:cubicBezTo>
                    <a:cubicBezTo>
                      <a:pt x="21199" y="19603"/>
                      <a:pt x="21038" y="20692"/>
                      <a:pt x="20823" y="21600"/>
                    </a:cubicBezTo>
                    <a:cubicBezTo>
                      <a:pt x="566" y="21600"/>
                      <a:pt x="566" y="21600"/>
                      <a:pt x="566" y="21600"/>
                    </a:cubicBezTo>
                    <a:cubicBezTo>
                      <a:pt x="136" y="19785"/>
                      <a:pt x="-240" y="16790"/>
                      <a:pt x="190" y="12434"/>
                    </a:cubicBezTo>
                    <a:cubicBezTo>
                      <a:pt x="405" y="10346"/>
                      <a:pt x="2124" y="5536"/>
                      <a:pt x="3360" y="4901"/>
                    </a:cubicBezTo>
                    <a:cubicBezTo>
                      <a:pt x="4703" y="4175"/>
                      <a:pt x="7067" y="4901"/>
                      <a:pt x="7067" y="4901"/>
                    </a:cubicBezTo>
                    <a:cubicBezTo>
                      <a:pt x="7067" y="4901"/>
                      <a:pt x="7067" y="4901"/>
                      <a:pt x="9700" y="3630"/>
                    </a:cubicBezTo>
                    <a:cubicBezTo>
                      <a:pt x="9700" y="3630"/>
                      <a:pt x="9700" y="3630"/>
                      <a:pt x="9700" y="545"/>
                    </a:cubicBezTo>
                    <a:cubicBezTo>
                      <a:pt x="9700" y="545"/>
                      <a:pt x="11044" y="0"/>
                      <a:pt x="11796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5" name="شكل حر 370"/>
              <p:cNvSpPr/>
              <p:nvPr/>
            </p:nvSpPr>
            <p:spPr>
              <a:xfrm flipH="1">
                <a:off x="1005400" y="578460"/>
                <a:ext cx="2077825" cy="481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07" fill="norm" stroke="1" extrusionOk="0">
                    <a:moveTo>
                      <a:pt x="21161" y="18860"/>
                    </a:moveTo>
                    <a:cubicBezTo>
                      <a:pt x="21161" y="18860"/>
                      <a:pt x="21052" y="18436"/>
                      <a:pt x="20832" y="18013"/>
                    </a:cubicBezTo>
                    <a:cubicBezTo>
                      <a:pt x="19736" y="15048"/>
                      <a:pt x="16556" y="2342"/>
                      <a:pt x="12390" y="225"/>
                    </a:cubicBezTo>
                    <a:cubicBezTo>
                      <a:pt x="7456" y="-1893"/>
                      <a:pt x="0" y="11660"/>
                      <a:pt x="0" y="11660"/>
                    </a:cubicBezTo>
                    <a:cubicBezTo>
                      <a:pt x="219" y="12507"/>
                      <a:pt x="219" y="12507"/>
                      <a:pt x="219" y="12507"/>
                    </a:cubicBezTo>
                    <a:cubicBezTo>
                      <a:pt x="21600" y="19707"/>
                      <a:pt x="21600" y="19707"/>
                      <a:pt x="21600" y="19707"/>
                    </a:cubicBezTo>
                  </a:path>
                </a:pathLst>
              </a:custGeom>
              <a:solidFill>
                <a:srgbClr val="A160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6" name="شكل حر 371"/>
              <p:cNvSpPr/>
              <p:nvPr/>
            </p:nvSpPr>
            <p:spPr>
              <a:xfrm flipH="1">
                <a:off x="214748" y="644664"/>
                <a:ext cx="3750755" cy="1906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8" h="18949" fill="norm" stroke="1" extrusionOk="0">
                    <a:moveTo>
                      <a:pt x="10254" y="21"/>
                    </a:moveTo>
                    <a:cubicBezTo>
                      <a:pt x="12093" y="21"/>
                      <a:pt x="14046" y="1023"/>
                      <a:pt x="15310" y="3361"/>
                    </a:cubicBezTo>
                    <a:cubicBezTo>
                      <a:pt x="20250" y="1357"/>
                      <a:pt x="21514" y="12491"/>
                      <a:pt x="19503" y="18949"/>
                    </a:cubicBezTo>
                    <a:cubicBezTo>
                      <a:pt x="776" y="18949"/>
                      <a:pt x="776" y="18949"/>
                      <a:pt x="776" y="18949"/>
                    </a:cubicBezTo>
                    <a:cubicBezTo>
                      <a:pt x="144" y="16611"/>
                      <a:pt x="-86" y="13716"/>
                      <a:pt x="29" y="11044"/>
                    </a:cubicBezTo>
                    <a:cubicBezTo>
                      <a:pt x="431" y="355"/>
                      <a:pt x="3705" y="-2651"/>
                      <a:pt x="5716" y="2359"/>
                    </a:cubicBezTo>
                    <a:cubicBezTo>
                      <a:pt x="6578" y="912"/>
                      <a:pt x="8359" y="21"/>
                      <a:pt x="10254" y="21"/>
                    </a:cubicBezTo>
                    <a:close/>
                  </a:path>
                </a:pathLst>
              </a:custGeom>
              <a:solidFill>
                <a:srgbClr val="EE91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7" name="شكل حر 372"/>
              <p:cNvSpPr/>
              <p:nvPr/>
            </p:nvSpPr>
            <p:spPr>
              <a:xfrm flipH="1">
                <a:off x="203850" y="680542"/>
                <a:ext cx="3813512" cy="1870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3" h="20972" fill="norm" stroke="1" extrusionOk="0">
                    <a:moveTo>
                      <a:pt x="14643" y="6130"/>
                    </a:moveTo>
                    <a:cubicBezTo>
                      <a:pt x="15524" y="6250"/>
                      <a:pt x="15876" y="8784"/>
                      <a:pt x="16169" y="15421"/>
                    </a:cubicBezTo>
                    <a:cubicBezTo>
                      <a:pt x="16169" y="17473"/>
                      <a:pt x="16052" y="19403"/>
                      <a:pt x="15935" y="20972"/>
                    </a:cubicBezTo>
                    <a:cubicBezTo>
                      <a:pt x="15113" y="20972"/>
                      <a:pt x="15113" y="20972"/>
                      <a:pt x="15113" y="20972"/>
                    </a:cubicBezTo>
                    <a:cubicBezTo>
                      <a:pt x="15172" y="19645"/>
                      <a:pt x="15289" y="18197"/>
                      <a:pt x="15289" y="16387"/>
                    </a:cubicBezTo>
                    <a:cubicBezTo>
                      <a:pt x="15406" y="10715"/>
                      <a:pt x="14937" y="7216"/>
                      <a:pt x="14643" y="6130"/>
                    </a:cubicBezTo>
                    <a:close/>
                    <a:moveTo>
                      <a:pt x="6719" y="4561"/>
                    </a:moveTo>
                    <a:cubicBezTo>
                      <a:pt x="6719" y="4561"/>
                      <a:pt x="5898" y="8543"/>
                      <a:pt x="5545" y="14576"/>
                    </a:cubicBezTo>
                    <a:cubicBezTo>
                      <a:pt x="5428" y="17111"/>
                      <a:pt x="5545" y="19283"/>
                      <a:pt x="5780" y="20972"/>
                    </a:cubicBezTo>
                    <a:cubicBezTo>
                      <a:pt x="4959" y="20972"/>
                      <a:pt x="4959" y="20972"/>
                      <a:pt x="4959" y="20972"/>
                    </a:cubicBezTo>
                    <a:cubicBezTo>
                      <a:pt x="4724" y="18921"/>
                      <a:pt x="4606" y="16266"/>
                      <a:pt x="4841" y="13852"/>
                    </a:cubicBezTo>
                    <a:cubicBezTo>
                      <a:pt x="5722" y="5526"/>
                      <a:pt x="6719" y="4561"/>
                      <a:pt x="6719" y="4561"/>
                    </a:cubicBezTo>
                    <a:close/>
                    <a:moveTo>
                      <a:pt x="17930" y="2268"/>
                    </a:moveTo>
                    <a:cubicBezTo>
                      <a:pt x="19456" y="2147"/>
                      <a:pt x="20572" y="5285"/>
                      <a:pt x="20982" y="9026"/>
                    </a:cubicBezTo>
                    <a:cubicBezTo>
                      <a:pt x="21452" y="13732"/>
                      <a:pt x="21159" y="18800"/>
                      <a:pt x="20513" y="20972"/>
                    </a:cubicBezTo>
                    <a:cubicBezTo>
                      <a:pt x="19456" y="20972"/>
                      <a:pt x="19456" y="20972"/>
                      <a:pt x="19456" y="20972"/>
                    </a:cubicBezTo>
                    <a:cubicBezTo>
                      <a:pt x="20102" y="18679"/>
                      <a:pt x="20102" y="18679"/>
                      <a:pt x="20102" y="18679"/>
                    </a:cubicBezTo>
                    <a:cubicBezTo>
                      <a:pt x="21335" y="11198"/>
                      <a:pt x="19691" y="5406"/>
                      <a:pt x="18987" y="4561"/>
                    </a:cubicBezTo>
                    <a:cubicBezTo>
                      <a:pt x="18282" y="3716"/>
                      <a:pt x="15465" y="3475"/>
                      <a:pt x="15465" y="3475"/>
                    </a:cubicBezTo>
                    <a:cubicBezTo>
                      <a:pt x="14585" y="2871"/>
                      <a:pt x="14585" y="2871"/>
                      <a:pt x="14585" y="2871"/>
                    </a:cubicBezTo>
                    <a:cubicBezTo>
                      <a:pt x="14585" y="2871"/>
                      <a:pt x="16404" y="2268"/>
                      <a:pt x="17930" y="2268"/>
                    </a:cubicBezTo>
                    <a:close/>
                    <a:moveTo>
                      <a:pt x="4372" y="96"/>
                    </a:moveTo>
                    <a:cubicBezTo>
                      <a:pt x="5135" y="217"/>
                      <a:pt x="5956" y="941"/>
                      <a:pt x="6895" y="2027"/>
                    </a:cubicBezTo>
                    <a:cubicBezTo>
                      <a:pt x="6895" y="2027"/>
                      <a:pt x="3902" y="820"/>
                      <a:pt x="3080" y="1665"/>
                    </a:cubicBezTo>
                    <a:cubicBezTo>
                      <a:pt x="1848" y="4319"/>
                      <a:pt x="145" y="9991"/>
                      <a:pt x="909" y="17111"/>
                    </a:cubicBezTo>
                    <a:cubicBezTo>
                      <a:pt x="1085" y="18800"/>
                      <a:pt x="1378" y="20007"/>
                      <a:pt x="1672" y="20972"/>
                    </a:cubicBezTo>
                    <a:cubicBezTo>
                      <a:pt x="732" y="20972"/>
                      <a:pt x="732" y="20972"/>
                      <a:pt x="732" y="20972"/>
                    </a:cubicBezTo>
                    <a:cubicBezTo>
                      <a:pt x="-89" y="17835"/>
                      <a:pt x="-148" y="13611"/>
                      <a:pt x="204" y="9508"/>
                    </a:cubicBezTo>
                    <a:cubicBezTo>
                      <a:pt x="850" y="2751"/>
                      <a:pt x="2141" y="-628"/>
                      <a:pt x="4372" y="96"/>
                    </a:cubicBezTo>
                    <a:close/>
                  </a:path>
                </a:pathLst>
              </a:custGeom>
              <a:solidFill>
                <a:srgbClr val="A160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8" name="شكل حر 373"/>
              <p:cNvSpPr/>
              <p:nvPr/>
            </p:nvSpPr>
            <p:spPr>
              <a:xfrm flipH="1">
                <a:off x="1572894" y="244014"/>
                <a:ext cx="974120" cy="893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26" fill="norm" stroke="1" extrusionOk="0">
                    <a:moveTo>
                      <a:pt x="0" y="15127"/>
                    </a:moveTo>
                    <a:cubicBezTo>
                      <a:pt x="0" y="15127"/>
                      <a:pt x="4930" y="19588"/>
                      <a:pt x="11739" y="20058"/>
                    </a:cubicBezTo>
                    <a:cubicBezTo>
                      <a:pt x="20426" y="20762"/>
                      <a:pt x="21600" y="15832"/>
                      <a:pt x="21600" y="15832"/>
                    </a:cubicBezTo>
                    <a:cubicBezTo>
                      <a:pt x="16200" y="12310"/>
                      <a:pt x="16200" y="12310"/>
                      <a:pt x="16200" y="12310"/>
                    </a:cubicBezTo>
                    <a:cubicBezTo>
                      <a:pt x="16200" y="12310"/>
                      <a:pt x="19487" y="6675"/>
                      <a:pt x="15026" y="571"/>
                    </a:cubicBezTo>
                    <a:cubicBezTo>
                      <a:pt x="11035" y="-838"/>
                      <a:pt x="8687" y="805"/>
                      <a:pt x="8687" y="805"/>
                    </a:cubicBezTo>
                    <a:cubicBezTo>
                      <a:pt x="9861" y="7849"/>
                      <a:pt x="9861" y="7849"/>
                      <a:pt x="9861" y="7849"/>
                    </a:cubicBezTo>
                    <a:cubicBezTo>
                      <a:pt x="9861" y="7849"/>
                      <a:pt x="235" y="11605"/>
                      <a:pt x="0" y="15127"/>
                    </a:cubicBezTo>
                    <a:close/>
                  </a:path>
                </a:pathLst>
              </a:custGeom>
              <a:solidFill>
                <a:srgbClr val="888A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  <p:sp>
            <p:nvSpPr>
              <p:cNvPr id="709" name="شكل حر 374"/>
              <p:cNvSpPr/>
              <p:nvPr/>
            </p:nvSpPr>
            <p:spPr>
              <a:xfrm flipH="1">
                <a:off x="1561478" y="259585"/>
                <a:ext cx="972132" cy="916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8" h="21127" fill="norm" stroke="1" extrusionOk="0">
                    <a:moveTo>
                      <a:pt x="0" y="15120"/>
                    </a:moveTo>
                    <a:cubicBezTo>
                      <a:pt x="0" y="15120"/>
                      <a:pt x="4145" y="20640"/>
                      <a:pt x="10036" y="20880"/>
                    </a:cubicBezTo>
                    <a:cubicBezTo>
                      <a:pt x="15927" y="21360"/>
                      <a:pt x="17891" y="21600"/>
                      <a:pt x="19855" y="17040"/>
                    </a:cubicBezTo>
                    <a:cubicBezTo>
                      <a:pt x="21600" y="12720"/>
                      <a:pt x="15491" y="12000"/>
                      <a:pt x="15491" y="12000"/>
                    </a:cubicBezTo>
                    <a:cubicBezTo>
                      <a:pt x="15491" y="12000"/>
                      <a:pt x="17018" y="9360"/>
                      <a:pt x="16582" y="5760"/>
                    </a:cubicBezTo>
                    <a:cubicBezTo>
                      <a:pt x="16145" y="2160"/>
                      <a:pt x="14400" y="240"/>
                      <a:pt x="14400" y="240"/>
                    </a:cubicBezTo>
                    <a:cubicBezTo>
                      <a:pt x="12873" y="0"/>
                      <a:pt x="12873" y="0"/>
                      <a:pt x="12873" y="0"/>
                    </a:cubicBezTo>
                    <a:cubicBezTo>
                      <a:pt x="12873" y="0"/>
                      <a:pt x="14836" y="3120"/>
                      <a:pt x="14618" y="6480"/>
                    </a:cubicBezTo>
                    <a:cubicBezTo>
                      <a:pt x="14400" y="9600"/>
                      <a:pt x="13091" y="12960"/>
                      <a:pt x="13091" y="12960"/>
                    </a:cubicBezTo>
                    <a:cubicBezTo>
                      <a:pt x="13091" y="12960"/>
                      <a:pt x="17891" y="13440"/>
                      <a:pt x="17891" y="14880"/>
                    </a:cubicBezTo>
                    <a:cubicBezTo>
                      <a:pt x="17891" y="17760"/>
                      <a:pt x="15273" y="19440"/>
                      <a:pt x="12655" y="19440"/>
                    </a:cubicBezTo>
                    <a:cubicBezTo>
                      <a:pt x="10255" y="19440"/>
                      <a:pt x="0" y="15120"/>
                      <a:pt x="0" y="15120"/>
                    </a:cubicBezTo>
                    <a:close/>
                  </a:path>
                </a:pathLst>
              </a:custGeom>
              <a:solidFill>
                <a:srgbClr val="696A2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Tahoma"/>
                  </a:defRPr>
                </a:pPr>
              </a:p>
            </p:txBody>
          </p:sp>
        </p:grpSp>
      </p:grpSp>
      <p:grpSp>
        <p:nvGrpSpPr>
          <p:cNvPr id="720" name="مجموعة 52"/>
          <p:cNvGrpSpPr/>
          <p:nvPr/>
        </p:nvGrpSpPr>
        <p:grpSpPr>
          <a:xfrm>
            <a:off x="21633008" y="715565"/>
            <a:ext cx="2287314" cy="2348248"/>
            <a:chOff x="0" y="0"/>
            <a:chExt cx="2287313" cy="2348246"/>
          </a:xfrm>
        </p:grpSpPr>
        <p:sp>
          <p:nvSpPr>
            <p:cNvPr id="712" name="شكل حر 53"/>
            <p:cNvSpPr/>
            <p:nvPr/>
          </p:nvSpPr>
          <p:spPr>
            <a:xfrm flipH="1" rot="1651837">
              <a:off x="305093" y="289598"/>
              <a:ext cx="1677128" cy="173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6" h="19733" fill="norm" stroke="1" extrusionOk="0">
                  <a:moveTo>
                    <a:pt x="8106" y="19246"/>
                  </a:moveTo>
                  <a:cubicBezTo>
                    <a:pt x="8106" y="19246"/>
                    <a:pt x="1140" y="19287"/>
                    <a:pt x="0" y="13629"/>
                  </a:cubicBezTo>
                  <a:cubicBezTo>
                    <a:pt x="1096" y="14744"/>
                    <a:pt x="3681" y="15240"/>
                    <a:pt x="3681" y="15240"/>
                  </a:cubicBezTo>
                  <a:cubicBezTo>
                    <a:pt x="3681" y="15240"/>
                    <a:pt x="-1314" y="9706"/>
                    <a:pt x="1227" y="4584"/>
                  </a:cubicBezTo>
                  <a:cubicBezTo>
                    <a:pt x="2498" y="6773"/>
                    <a:pt x="6529" y="9788"/>
                    <a:pt x="6529" y="9788"/>
                  </a:cubicBezTo>
                  <a:cubicBezTo>
                    <a:pt x="6529" y="9788"/>
                    <a:pt x="6529" y="4130"/>
                    <a:pt x="13320" y="0"/>
                  </a:cubicBezTo>
                  <a:cubicBezTo>
                    <a:pt x="13144" y="2974"/>
                    <a:pt x="12794" y="11027"/>
                    <a:pt x="12794" y="11027"/>
                  </a:cubicBezTo>
                  <a:cubicBezTo>
                    <a:pt x="20286" y="7723"/>
                    <a:pt x="20286" y="7723"/>
                    <a:pt x="20286" y="7723"/>
                  </a:cubicBezTo>
                  <a:cubicBezTo>
                    <a:pt x="20286" y="7723"/>
                    <a:pt x="19015" y="13753"/>
                    <a:pt x="16168" y="15281"/>
                  </a:cubicBezTo>
                  <a:cubicBezTo>
                    <a:pt x="17351" y="15694"/>
                    <a:pt x="19103" y="14662"/>
                    <a:pt x="19103" y="14662"/>
                  </a:cubicBezTo>
                  <a:cubicBezTo>
                    <a:pt x="19103" y="14662"/>
                    <a:pt x="16518" y="21600"/>
                    <a:pt x="8106" y="19246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13" name="الشكل الحر 54"/>
            <p:cNvSpPr/>
            <p:nvPr/>
          </p:nvSpPr>
          <p:spPr>
            <a:xfrm flipH="1" rot="1651837">
              <a:off x="419823" y="403094"/>
              <a:ext cx="1432731" cy="153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7" h="21600" fill="norm" stroke="1" extrusionOk="0">
                  <a:moveTo>
                    <a:pt x="10412" y="21498"/>
                  </a:moveTo>
                  <a:cubicBezTo>
                    <a:pt x="10412" y="21498"/>
                    <a:pt x="18215" y="21498"/>
                    <a:pt x="18784" y="18238"/>
                  </a:cubicBezTo>
                  <a:cubicBezTo>
                    <a:pt x="16820" y="19257"/>
                    <a:pt x="14598" y="18340"/>
                    <a:pt x="14598" y="18340"/>
                  </a:cubicBezTo>
                  <a:cubicBezTo>
                    <a:pt x="14598" y="18340"/>
                    <a:pt x="20489" y="13958"/>
                    <a:pt x="20437" y="9985"/>
                  </a:cubicBezTo>
                  <a:cubicBezTo>
                    <a:pt x="17802" y="11615"/>
                    <a:pt x="12066" y="13653"/>
                    <a:pt x="12066" y="13653"/>
                  </a:cubicBezTo>
                  <a:cubicBezTo>
                    <a:pt x="12066" y="13653"/>
                    <a:pt x="12014" y="4992"/>
                    <a:pt x="12945" y="0"/>
                  </a:cubicBezTo>
                  <a:cubicBezTo>
                    <a:pt x="9637" y="2547"/>
                    <a:pt x="7209" y="8609"/>
                    <a:pt x="6640" y="12328"/>
                  </a:cubicBezTo>
                  <a:cubicBezTo>
                    <a:pt x="4728" y="11870"/>
                    <a:pt x="1214" y="8304"/>
                    <a:pt x="181" y="6419"/>
                  </a:cubicBezTo>
                  <a:cubicBezTo>
                    <a:pt x="-1111" y="12379"/>
                    <a:pt x="4935" y="18085"/>
                    <a:pt x="5607" y="18594"/>
                  </a:cubicBezTo>
                  <a:cubicBezTo>
                    <a:pt x="3798" y="19002"/>
                    <a:pt x="2041" y="18238"/>
                    <a:pt x="439" y="17270"/>
                  </a:cubicBezTo>
                  <a:cubicBezTo>
                    <a:pt x="1628" y="20174"/>
                    <a:pt x="6537" y="21498"/>
                    <a:pt x="10102" y="21600"/>
                  </a:cubicBezTo>
                  <a:cubicBezTo>
                    <a:pt x="10412" y="21498"/>
                    <a:pt x="10412" y="21498"/>
                    <a:pt x="10412" y="21498"/>
                  </a:cubicBezTo>
                  <a:cubicBezTo>
                    <a:pt x="10412" y="21498"/>
                    <a:pt x="10412" y="21498"/>
                    <a:pt x="10412" y="21498"/>
                  </a:cubicBezTo>
                  <a:close/>
                </a:path>
              </a:pathLst>
            </a:custGeom>
            <a:solidFill>
              <a:srgbClr val="DD72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14" name="شكل حر 55"/>
            <p:cNvSpPr/>
            <p:nvPr/>
          </p:nvSpPr>
          <p:spPr>
            <a:xfrm flipH="1" rot="1651837">
              <a:off x="1007524" y="801569"/>
              <a:ext cx="142114" cy="106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75" h="21600" fill="norm" stroke="1" extrusionOk="0">
                  <a:moveTo>
                    <a:pt x="7266" y="21600"/>
                  </a:moveTo>
                  <a:cubicBezTo>
                    <a:pt x="7266" y="21600"/>
                    <a:pt x="-5568" y="14278"/>
                    <a:pt x="12275" y="0"/>
                  </a:cubicBezTo>
                  <a:cubicBezTo>
                    <a:pt x="6953" y="1904"/>
                    <a:pt x="-9325" y="15889"/>
                    <a:pt x="7266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15" name="شكل حر 56"/>
            <p:cNvSpPr/>
            <p:nvPr/>
          </p:nvSpPr>
          <p:spPr>
            <a:xfrm flipH="1" rot="1651837">
              <a:off x="1113806" y="1266284"/>
              <a:ext cx="486339" cy="51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0961" y="17673"/>
                    <a:pt x="0" y="0"/>
                  </a:cubicBezTo>
                  <a:cubicBezTo>
                    <a:pt x="806" y="3021"/>
                    <a:pt x="11606" y="20090"/>
                    <a:pt x="21600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16" name="شكل حر 57"/>
            <p:cNvSpPr/>
            <p:nvPr/>
          </p:nvSpPr>
          <p:spPr>
            <a:xfrm flipH="1" rot="1651837">
              <a:off x="903540" y="1825029"/>
              <a:ext cx="424971" cy="9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802" fill="norm" stroke="1" extrusionOk="0">
                  <a:moveTo>
                    <a:pt x="21600" y="11880"/>
                  </a:moveTo>
                  <a:cubicBezTo>
                    <a:pt x="21600" y="11880"/>
                    <a:pt x="13846" y="18360"/>
                    <a:pt x="0" y="0"/>
                  </a:cubicBezTo>
                  <a:cubicBezTo>
                    <a:pt x="1662" y="4320"/>
                    <a:pt x="15138" y="21600"/>
                    <a:pt x="21600" y="1188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17" name="شكل حر 58"/>
            <p:cNvSpPr/>
            <p:nvPr/>
          </p:nvSpPr>
          <p:spPr>
            <a:xfrm flipH="1" rot="1651837">
              <a:off x="429019" y="1105047"/>
              <a:ext cx="593732" cy="38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7" fill="norm" stroke="1" extrusionOk="0">
                  <a:moveTo>
                    <a:pt x="0" y="20618"/>
                  </a:moveTo>
                  <a:cubicBezTo>
                    <a:pt x="0" y="20618"/>
                    <a:pt x="9220" y="18851"/>
                    <a:pt x="21600" y="0"/>
                  </a:cubicBezTo>
                  <a:cubicBezTo>
                    <a:pt x="20415" y="3535"/>
                    <a:pt x="8166" y="21600"/>
                    <a:pt x="0" y="20618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18" name="شكل حر 59"/>
            <p:cNvSpPr/>
            <p:nvPr/>
          </p:nvSpPr>
          <p:spPr>
            <a:xfrm flipH="1" rot="1651837">
              <a:off x="322377" y="1546320"/>
              <a:ext cx="572253" cy="121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545" fill="norm" stroke="1" extrusionOk="0">
                  <a:moveTo>
                    <a:pt x="0" y="11232"/>
                  </a:moveTo>
                  <a:cubicBezTo>
                    <a:pt x="0" y="11232"/>
                    <a:pt x="7519" y="18576"/>
                    <a:pt x="21600" y="0"/>
                  </a:cubicBezTo>
                  <a:cubicBezTo>
                    <a:pt x="19686" y="4752"/>
                    <a:pt x="6152" y="21600"/>
                    <a:pt x="0" y="11232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19" name="شكل حر 60"/>
            <p:cNvSpPr/>
            <p:nvPr/>
          </p:nvSpPr>
          <p:spPr>
            <a:xfrm flipH="1" rot="1651837">
              <a:off x="757248" y="1950514"/>
              <a:ext cx="224227" cy="366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21600" fill="norm" stroke="1" extrusionOk="0">
                  <a:moveTo>
                    <a:pt x="16132" y="1283"/>
                  </a:moveTo>
                  <a:cubicBezTo>
                    <a:pt x="16132" y="1283"/>
                    <a:pt x="21600" y="15184"/>
                    <a:pt x="3008" y="21600"/>
                  </a:cubicBezTo>
                  <a:cubicBezTo>
                    <a:pt x="2187" y="21600"/>
                    <a:pt x="0" y="19675"/>
                    <a:pt x="0" y="19675"/>
                  </a:cubicBezTo>
                  <a:cubicBezTo>
                    <a:pt x="0" y="19675"/>
                    <a:pt x="9296" y="17537"/>
                    <a:pt x="13397" y="12404"/>
                  </a:cubicBezTo>
                  <a:cubicBezTo>
                    <a:pt x="17225" y="7057"/>
                    <a:pt x="14218" y="0"/>
                    <a:pt x="14218" y="0"/>
                  </a:cubicBezTo>
                  <a:cubicBezTo>
                    <a:pt x="16132" y="1283"/>
                    <a:pt x="16132" y="1283"/>
                    <a:pt x="16132" y="1283"/>
                  </a:cubicBezTo>
                  <a:cubicBezTo>
                    <a:pt x="16132" y="1283"/>
                    <a:pt x="16132" y="1283"/>
                    <a:pt x="16132" y="1283"/>
                  </a:cubicBezTo>
                  <a:close/>
                </a:path>
              </a:pathLst>
            </a:custGeom>
            <a:solidFill>
              <a:srgbClr val="92552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729" name="مجموعة 52"/>
          <p:cNvGrpSpPr/>
          <p:nvPr/>
        </p:nvGrpSpPr>
        <p:grpSpPr>
          <a:xfrm>
            <a:off x="196545" y="860047"/>
            <a:ext cx="968866" cy="858483"/>
            <a:chOff x="0" y="0"/>
            <a:chExt cx="968865" cy="858481"/>
          </a:xfrm>
        </p:grpSpPr>
        <p:sp>
          <p:nvSpPr>
            <p:cNvPr id="721" name="شكل حر 53"/>
            <p:cNvSpPr/>
            <p:nvPr/>
          </p:nvSpPr>
          <p:spPr>
            <a:xfrm flipH="1" rot="15774554">
              <a:off x="56602" y="33598"/>
              <a:ext cx="766669" cy="79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6" h="19733" fill="norm" stroke="1" extrusionOk="0">
                  <a:moveTo>
                    <a:pt x="8106" y="19246"/>
                  </a:moveTo>
                  <a:cubicBezTo>
                    <a:pt x="8106" y="19246"/>
                    <a:pt x="1140" y="19287"/>
                    <a:pt x="0" y="13629"/>
                  </a:cubicBezTo>
                  <a:cubicBezTo>
                    <a:pt x="1096" y="14744"/>
                    <a:pt x="3681" y="15240"/>
                    <a:pt x="3681" y="15240"/>
                  </a:cubicBezTo>
                  <a:cubicBezTo>
                    <a:pt x="3681" y="15240"/>
                    <a:pt x="-1314" y="9706"/>
                    <a:pt x="1227" y="4584"/>
                  </a:cubicBezTo>
                  <a:cubicBezTo>
                    <a:pt x="2498" y="6773"/>
                    <a:pt x="6529" y="9788"/>
                    <a:pt x="6529" y="9788"/>
                  </a:cubicBezTo>
                  <a:cubicBezTo>
                    <a:pt x="6529" y="9788"/>
                    <a:pt x="6529" y="4130"/>
                    <a:pt x="13320" y="0"/>
                  </a:cubicBezTo>
                  <a:cubicBezTo>
                    <a:pt x="13144" y="2974"/>
                    <a:pt x="12794" y="11027"/>
                    <a:pt x="12794" y="11027"/>
                  </a:cubicBezTo>
                  <a:cubicBezTo>
                    <a:pt x="20286" y="7723"/>
                    <a:pt x="20286" y="7723"/>
                    <a:pt x="20286" y="7723"/>
                  </a:cubicBezTo>
                  <a:cubicBezTo>
                    <a:pt x="20286" y="7723"/>
                    <a:pt x="19015" y="13753"/>
                    <a:pt x="16168" y="15281"/>
                  </a:cubicBezTo>
                  <a:cubicBezTo>
                    <a:pt x="17351" y="15694"/>
                    <a:pt x="19103" y="14662"/>
                    <a:pt x="19103" y="14662"/>
                  </a:cubicBezTo>
                  <a:cubicBezTo>
                    <a:pt x="19103" y="14662"/>
                    <a:pt x="16518" y="21600"/>
                    <a:pt x="8106" y="19246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22" name="الشكل الحر 54"/>
            <p:cNvSpPr/>
            <p:nvPr/>
          </p:nvSpPr>
          <p:spPr>
            <a:xfrm flipH="1" rot="15774554">
              <a:off x="120660" y="76364"/>
              <a:ext cx="654948" cy="702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7" h="21600" fill="norm" stroke="1" extrusionOk="0">
                  <a:moveTo>
                    <a:pt x="10412" y="21498"/>
                  </a:moveTo>
                  <a:cubicBezTo>
                    <a:pt x="10412" y="21498"/>
                    <a:pt x="18215" y="21498"/>
                    <a:pt x="18784" y="18238"/>
                  </a:cubicBezTo>
                  <a:cubicBezTo>
                    <a:pt x="16820" y="19257"/>
                    <a:pt x="14598" y="18340"/>
                    <a:pt x="14598" y="18340"/>
                  </a:cubicBezTo>
                  <a:cubicBezTo>
                    <a:pt x="14598" y="18340"/>
                    <a:pt x="20489" y="13958"/>
                    <a:pt x="20437" y="9985"/>
                  </a:cubicBezTo>
                  <a:cubicBezTo>
                    <a:pt x="17802" y="11615"/>
                    <a:pt x="12066" y="13653"/>
                    <a:pt x="12066" y="13653"/>
                  </a:cubicBezTo>
                  <a:cubicBezTo>
                    <a:pt x="12066" y="13653"/>
                    <a:pt x="12014" y="4992"/>
                    <a:pt x="12945" y="0"/>
                  </a:cubicBezTo>
                  <a:cubicBezTo>
                    <a:pt x="9637" y="2547"/>
                    <a:pt x="7209" y="8609"/>
                    <a:pt x="6640" y="12328"/>
                  </a:cubicBezTo>
                  <a:cubicBezTo>
                    <a:pt x="4728" y="11870"/>
                    <a:pt x="1214" y="8304"/>
                    <a:pt x="181" y="6419"/>
                  </a:cubicBezTo>
                  <a:cubicBezTo>
                    <a:pt x="-1111" y="12379"/>
                    <a:pt x="4935" y="18085"/>
                    <a:pt x="5607" y="18594"/>
                  </a:cubicBezTo>
                  <a:cubicBezTo>
                    <a:pt x="3798" y="19002"/>
                    <a:pt x="2041" y="18238"/>
                    <a:pt x="439" y="17270"/>
                  </a:cubicBezTo>
                  <a:cubicBezTo>
                    <a:pt x="1628" y="20174"/>
                    <a:pt x="6537" y="21498"/>
                    <a:pt x="10102" y="21600"/>
                  </a:cubicBezTo>
                  <a:cubicBezTo>
                    <a:pt x="10412" y="21498"/>
                    <a:pt x="10412" y="21498"/>
                    <a:pt x="10412" y="21498"/>
                  </a:cubicBezTo>
                  <a:cubicBezTo>
                    <a:pt x="10412" y="21498"/>
                    <a:pt x="10412" y="21498"/>
                    <a:pt x="10412" y="21498"/>
                  </a:cubicBezTo>
                  <a:close/>
                </a:path>
              </a:pathLst>
            </a:custGeom>
            <a:solidFill>
              <a:srgbClr val="DD72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23" name="شكل حر 55"/>
            <p:cNvSpPr/>
            <p:nvPr/>
          </p:nvSpPr>
          <p:spPr>
            <a:xfrm flipH="1" rot="15774554">
              <a:off x="492211" y="162811"/>
              <a:ext cx="64965" cy="488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75" h="21600" fill="norm" stroke="1" extrusionOk="0">
                  <a:moveTo>
                    <a:pt x="7266" y="21600"/>
                  </a:moveTo>
                  <a:cubicBezTo>
                    <a:pt x="7266" y="21600"/>
                    <a:pt x="-5568" y="14278"/>
                    <a:pt x="12275" y="0"/>
                  </a:cubicBezTo>
                  <a:cubicBezTo>
                    <a:pt x="6953" y="1904"/>
                    <a:pt x="-9325" y="15889"/>
                    <a:pt x="7266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24" name="شكل حر 56"/>
            <p:cNvSpPr/>
            <p:nvPr/>
          </p:nvSpPr>
          <p:spPr>
            <a:xfrm flipH="1" rot="15774554">
              <a:off x="412739" y="134249"/>
              <a:ext cx="222322" cy="23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0961" y="17673"/>
                    <a:pt x="0" y="0"/>
                  </a:cubicBezTo>
                  <a:cubicBezTo>
                    <a:pt x="806" y="3021"/>
                    <a:pt x="11606" y="20090"/>
                    <a:pt x="21600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25" name="شكل حر 57"/>
            <p:cNvSpPr/>
            <p:nvPr/>
          </p:nvSpPr>
          <p:spPr>
            <a:xfrm flipH="1" rot="15774554">
              <a:off x="620787" y="229838"/>
              <a:ext cx="194268" cy="4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802" fill="norm" stroke="1" extrusionOk="0">
                  <a:moveTo>
                    <a:pt x="21600" y="11880"/>
                  </a:moveTo>
                  <a:cubicBezTo>
                    <a:pt x="21600" y="11880"/>
                    <a:pt x="13846" y="18360"/>
                    <a:pt x="0" y="0"/>
                  </a:cubicBezTo>
                  <a:cubicBezTo>
                    <a:pt x="1662" y="4320"/>
                    <a:pt x="15138" y="21600"/>
                    <a:pt x="21600" y="1188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26" name="شكل حر 58"/>
            <p:cNvSpPr/>
            <p:nvPr/>
          </p:nvSpPr>
          <p:spPr>
            <a:xfrm flipH="1" rot="15774554">
              <a:off x="465660" y="462668"/>
              <a:ext cx="271414" cy="17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7" fill="norm" stroke="1" extrusionOk="0">
                  <a:moveTo>
                    <a:pt x="0" y="20618"/>
                  </a:moveTo>
                  <a:cubicBezTo>
                    <a:pt x="0" y="20618"/>
                    <a:pt x="9220" y="18851"/>
                    <a:pt x="21600" y="0"/>
                  </a:cubicBezTo>
                  <a:cubicBezTo>
                    <a:pt x="20415" y="3535"/>
                    <a:pt x="8166" y="21600"/>
                    <a:pt x="0" y="20618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27" name="شكل حر 59"/>
            <p:cNvSpPr/>
            <p:nvPr/>
          </p:nvSpPr>
          <p:spPr>
            <a:xfrm flipH="1" rot="15774554">
              <a:off x="618234" y="485251"/>
              <a:ext cx="261596" cy="55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545" fill="norm" stroke="1" extrusionOk="0">
                  <a:moveTo>
                    <a:pt x="0" y="11232"/>
                  </a:moveTo>
                  <a:cubicBezTo>
                    <a:pt x="0" y="11232"/>
                    <a:pt x="7519" y="18576"/>
                    <a:pt x="21600" y="0"/>
                  </a:cubicBezTo>
                  <a:cubicBezTo>
                    <a:pt x="19686" y="4752"/>
                    <a:pt x="6152" y="21600"/>
                    <a:pt x="0" y="11232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28" name="شكل حر 60"/>
            <p:cNvSpPr/>
            <p:nvPr/>
          </p:nvSpPr>
          <p:spPr>
            <a:xfrm flipH="1" rot="15774554">
              <a:off x="828121" y="194414"/>
              <a:ext cx="102501" cy="167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21600" fill="norm" stroke="1" extrusionOk="0">
                  <a:moveTo>
                    <a:pt x="16132" y="1283"/>
                  </a:moveTo>
                  <a:cubicBezTo>
                    <a:pt x="16132" y="1283"/>
                    <a:pt x="21600" y="15184"/>
                    <a:pt x="3008" y="21600"/>
                  </a:cubicBezTo>
                  <a:cubicBezTo>
                    <a:pt x="2187" y="21600"/>
                    <a:pt x="0" y="19675"/>
                    <a:pt x="0" y="19675"/>
                  </a:cubicBezTo>
                  <a:cubicBezTo>
                    <a:pt x="0" y="19675"/>
                    <a:pt x="9296" y="17537"/>
                    <a:pt x="13397" y="12404"/>
                  </a:cubicBezTo>
                  <a:cubicBezTo>
                    <a:pt x="17225" y="7057"/>
                    <a:pt x="14218" y="0"/>
                    <a:pt x="14218" y="0"/>
                  </a:cubicBezTo>
                  <a:cubicBezTo>
                    <a:pt x="16132" y="1283"/>
                    <a:pt x="16132" y="1283"/>
                    <a:pt x="16132" y="1283"/>
                  </a:cubicBezTo>
                  <a:cubicBezTo>
                    <a:pt x="16132" y="1283"/>
                    <a:pt x="16132" y="1283"/>
                    <a:pt x="16132" y="1283"/>
                  </a:cubicBezTo>
                  <a:close/>
                </a:path>
              </a:pathLst>
            </a:custGeom>
            <a:solidFill>
              <a:srgbClr val="92552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738" name="مجموعة 66"/>
          <p:cNvGrpSpPr/>
          <p:nvPr/>
        </p:nvGrpSpPr>
        <p:grpSpPr>
          <a:xfrm>
            <a:off x="23576894" y="6110341"/>
            <a:ext cx="760235" cy="709532"/>
            <a:chOff x="0" y="0"/>
            <a:chExt cx="760233" cy="709531"/>
          </a:xfrm>
        </p:grpSpPr>
        <p:sp>
          <p:nvSpPr>
            <p:cNvPr id="730" name="شكل حر 67"/>
            <p:cNvSpPr/>
            <p:nvPr/>
          </p:nvSpPr>
          <p:spPr>
            <a:xfrm flipH="1">
              <a:off x="13227" y="10203"/>
              <a:ext cx="117280" cy="204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7" h="21600" fill="norm" stroke="1" extrusionOk="0">
                  <a:moveTo>
                    <a:pt x="2618" y="21600"/>
                  </a:moveTo>
                  <a:cubicBezTo>
                    <a:pt x="2618" y="21600"/>
                    <a:pt x="21600" y="15965"/>
                    <a:pt x="16364" y="470"/>
                  </a:cubicBezTo>
                  <a:cubicBezTo>
                    <a:pt x="16364" y="470"/>
                    <a:pt x="12436" y="0"/>
                    <a:pt x="12436" y="0"/>
                  </a:cubicBezTo>
                  <a:cubicBezTo>
                    <a:pt x="12436" y="0"/>
                    <a:pt x="16364" y="7043"/>
                    <a:pt x="13091" y="12678"/>
                  </a:cubicBezTo>
                  <a:cubicBezTo>
                    <a:pt x="9818" y="18313"/>
                    <a:pt x="0" y="21130"/>
                    <a:pt x="0" y="21130"/>
                  </a:cubicBezTo>
                  <a:cubicBezTo>
                    <a:pt x="2618" y="21600"/>
                    <a:pt x="2618" y="21600"/>
                    <a:pt x="2618" y="21600"/>
                  </a:cubicBezTo>
                  <a:cubicBezTo>
                    <a:pt x="2618" y="21600"/>
                    <a:pt x="2618" y="21600"/>
                    <a:pt x="2618" y="21600"/>
                  </a:cubicBezTo>
                  <a:close/>
                </a:path>
              </a:pathLst>
            </a:custGeom>
            <a:solidFill>
              <a:srgbClr val="CB7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31" name="شكل حر 68"/>
            <p:cNvSpPr/>
            <p:nvPr/>
          </p:nvSpPr>
          <p:spPr>
            <a:xfrm flipH="1">
              <a:off x="-1" y="-1"/>
              <a:ext cx="760235" cy="709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013" fill="norm" stroke="1" extrusionOk="0">
                  <a:moveTo>
                    <a:pt x="17897" y="3190"/>
                  </a:moveTo>
                  <a:cubicBezTo>
                    <a:pt x="17897" y="3190"/>
                    <a:pt x="21600" y="8590"/>
                    <a:pt x="21106" y="12805"/>
                  </a:cubicBezTo>
                  <a:cubicBezTo>
                    <a:pt x="20736" y="16888"/>
                    <a:pt x="18885" y="17019"/>
                    <a:pt x="18885" y="17019"/>
                  </a:cubicBezTo>
                  <a:cubicBezTo>
                    <a:pt x="18514" y="11751"/>
                    <a:pt x="18514" y="11751"/>
                    <a:pt x="18514" y="11751"/>
                  </a:cubicBezTo>
                  <a:cubicBezTo>
                    <a:pt x="18514" y="11751"/>
                    <a:pt x="17033" y="18863"/>
                    <a:pt x="13454" y="20444"/>
                  </a:cubicBezTo>
                  <a:cubicBezTo>
                    <a:pt x="11602" y="21234"/>
                    <a:pt x="10985" y="20971"/>
                    <a:pt x="10985" y="20971"/>
                  </a:cubicBezTo>
                  <a:cubicBezTo>
                    <a:pt x="10985" y="20971"/>
                    <a:pt x="12219" y="16361"/>
                    <a:pt x="12343" y="14122"/>
                  </a:cubicBezTo>
                  <a:cubicBezTo>
                    <a:pt x="11602" y="14649"/>
                    <a:pt x="7282" y="15702"/>
                    <a:pt x="4443" y="15044"/>
                  </a:cubicBezTo>
                  <a:cubicBezTo>
                    <a:pt x="1605" y="14517"/>
                    <a:pt x="0" y="13858"/>
                    <a:pt x="0" y="13858"/>
                  </a:cubicBezTo>
                  <a:cubicBezTo>
                    <a:pt x="10491" y="7932"/>
                    <a:pt x="10491" y="7932"/>
                    <a:pt x="10491" y="7932"/>
                  </a:cubicBezTo>
                  <a:cubicBezTo>
                    <a:pt x="4443" y="3585"/>
                    <a:pt x="4443" y="3585"/>
                    <a:pt x="4443" y="3585"/>
                  </a:cubicBezTo>
                  <a:cubicBezTo>
                    <a:pt x="4443" y="3585"/>
                    <a:pt x="7653" y="29"/>
                    <a:pt x="12466" y="2400"/>
                  </a:cubicBezTo>
                  <a:cubicBezTo>
                    <a:pt x="11849" y="1478"/>
                    <a:pt x="10491" y="293"/>
                    <a:pt x="10491" y="293"/>
                  </a:cubicBezTo>
                  <a:cubicBezTo>
                    <a:pt x="10491" y="293"/>
                    <a:pt x="12713" y="-366"/>
                    <a:pt x="14441" y="293"/>
                  </a:cubicBezTo>
                  <a:cubicBezTo>
                    <a:pt x="16293" y="1083"/>
                    <a:pt x="17650" y="2795"/>
                    <a:pt x="17650" y="2795"/>
                  </a:cubicBezTo>
                  <a:cubicBezTo>
                    <a:pt x="17897" y="3190"/>
                    <a:pt x="17897" y="3190"/>
                    <a:pt x="17897" y="3190"/>
                  </a:cubicBezTo>
                  <a:cubicBezTo>
                    <a:pt x="17897" y="3190"/>
                    <a:pt x="17897" y="3190"/>
                    <a:pt x="17897" y="3190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32" name="شكل حر 69"/>
            <p:cNvSpPr/>
            <p:nvPr/>
          </p:nvSpPr>
          <p:spPr>
            <a:xfrm flipH="1">
              <a:off x="29904" y="22301"/>
              <a:ext cx="655139" cy="655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1" h="20515" fill="norm" stroke="1" extrusionOk="0">
                  <a:moveTo>
                    <a:pt x="18374" y="5047"/>
                  </a:moveTo>
                  <a:cubicBezTo>
                    <a:pt x="18374" y="5047"/>
                    <a:pt x="14447" y="-1085"/>
                    <a:pt x="11782" y="169"/>
                  </a:cubicBezTo>
                  <a:cubicBezTo>
                    <a:pt x="13465" y="1145"/>
                    <a:pt x="13745" y="3374"/>
                    <a:pt x="13745" y="3374"/>
                  </a:cubicBezTo>
                  <a:cubicBezTo>
                    <a:pt x="13745" y="3374"/>
                    <a:pt x="7434" y="1005"/>
                    <a:pt x="4348" y="2956"/>
                  </a:cubicBezTo>
                  <a:cubicBezTo>
                    <a:pt x="6873" y="4210"/>
                    <a:pt x="11361" y="7555"/>
                    <a:pt x="11361" y="7555"/>
                  </a:cubicBezTo>
                  <a:cubicBezTo>
                    <a:pt x="11361" y="7555"/>
                    <a:pt x="4488" y="12014"/>
                    <a:pt x="0" y="13687"/>
                  </a:cubicBezTo>
                  <a:cubicBezTo>
                    <a:pt x="3647" y="15080"/>
                    <a:pt x="9678" y="13965"/>
                    <a:pt x="12904" y="12572"/>
                  </a:cubicBezTo>
                  <a:cubicBezTo>
                    <a:pt x="13465" y="14244"/>
                    <a:pt x="12343" y="18703"/>
                    <a:pt x="11361" y="20515"/>
                  </a:cubicBezTo>
                  <a:cubicBezTo>
                    <a:pt x="16831" y="18425"/>
                    <a:pt x="18374" y="11039"/>
                    <a:pt x="18374" y="10203"/>
                  </a:cubicBezTo>
                  <a:cubicBezTo>
                    <a:pt x="19636" y="11457"/>
                    <a:pt x="19917" y="13129"/>
                    <a:pt x="19917" y="14941"/>
                  </a:cubicBezTo>
                  <a:cubicBezTo>
                    <a:pt x="21600" y="12572"/>
                    <a:pt x="20197" y="8112"/>
                    <a:pt x="18655" y="5186"/>
                  </a:cubicBezTo>
                  <a:cubicBezTo>
                    <a:pt x="18374" y="5047"/>
                    <a:pt x="18374" y="5047"/>
                    <a:pt x="18374" y="5047"/>
                  </a:cubicBezTo>
                  <a:cubicBezTo>
                    <a:pt x="18374" y="5047"/>
                    <a:pt x="18374" y="5047"/>
                    <a:pt x="18374" y="5047"/>
                  </a:cubicBezTo>
                  <a:close/>
                </a:path>
              </a:pathLst>
            </a:custGeom>
            <a:solidFill>
              <a:srgbClr val="FBBD4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33" name="شكل حر 70"/>
            <p:cNvSpPr/>
            <p:nvPr/>
          </p:nvSpPr>
          <p:spPr>
            <a:xfrm flipH="1">
              <a:off x="117348" y="205701"/>
              <a:ext cx="389116" cy="21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6200" y="12784"/>
                    <a:pt x="0" y="21600"/>
                  </a:cubicBezTo>
                  <a:cubicBezTo>
                    <a:pt x="2455" y="21600"/>
                    <a:pt x="18409" y="12784"/>
                    <a:pt x="21600" y="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34" name="شكل حر 71"/>
            <p:cNvSpPr/>
            <p:nvPr/>
          </p:nvSpPr>
          <p:spPr>
            <a:xfrm flipH="1">
              <a:off x="168197" y="295930"/>
              <a:ext cx="86376" cy="28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2" h="21600" fill="norm" stroke="1" extrusionOk="0">
                  <a:moveTo>
                    <a:pt x="15552" y="0"/>
                  </a:moveTo>
                  <a:cubicBezTo>
                    <a:pt x="15552" y="0"/>
                    <a:pt x="19008" y="8100"/>
                    <a:pt x="0" y="21600"/>
                  </a:cubicBezTo>
                  <a:cubicBezTo>
                    <a:pt x="4320" y="19912"/>
                    <a:pt x="21600" y="6750"/>
                    <a:pt x="15552" y="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35" name="شكل حر 72"/>
            <p:cNvSpPr/>
            <p:nvPr/>
          </p:nvSpPr>
          <p:spPr>
            <a:xfrm flipH="1">
              <a:off x="40424" y="254575"/>
              <a:ext cx="67526" cy="16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0" y="0"/>
                  </a:moveTo>
                  <a:cubicBezTo>
                    <a:pt x="0" y="0"/>
                    <a:pt x="14850" y="5684"/>
                    <a:pt x="20250" y="21600"/>
                  </a:cubicBezTo>
                  <a:cubicBezTo>
                    <a:pt x="21600" y="18758"/>
                    <a:pt x="14850" y="3979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36" name="شكل حر 73"/>
            <p:cNvSpPr/>
            <p:nvPr/>
          </p:nvSpPr>
          <p:spPr>
            <a:xfrm flipH="1">
              <a:off x="143665" y="64717"/>
              <a:ext cx="101509" cy="146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8783" y="12436"/>
                    <a:pt x="0" y="0"/>
                  </a:cubicBezTo>
                  <a:cubicBezTo>
                    <a:pt x="2817" y="655"/>
                    <a:pt x="21600" y="13091"/>
                    <a:pt x="21600" y="2160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37" name="شكل حر 74"/>
            <p:cNvSpPr/>
            <p:nvPr/>
          </p:nvSpPr>
          <p:spPr>
            <a:xfrm flipH="1">
              <a:off x="200058" y="117351"/>
              <a:ext cx="263171" cy="12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6108" y="7448"/>
                    <a:pt x="0" y="0"/>
                  </a:cubicBezTo>
                  <a:cubicBezTo>
                    <a:pt x="2197" y="0"/>
                    <a:pt x="18305" y="7448"/>
                    <a:pt x="21600" y="2160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sp>
        <p:nvSpPr>
          <p:cNvPr id="739" name="Title Text"/>
          <p:cNvSpPr txBox="1"/>
          <p:nvPr>
            <p:ph type="title"/>
          </p:nvPr>
        </p:nvSpPr>
        <p:spPr>
          <a:xfrm>
            <a:off x="8197088" y="1657751"/>
            <a:ext cx="12117104" cy="7015100"/>
          </a:xfrm>
          <a:prstGeom prst="rect">
            <a:avLst/>
          </a:prstGeom>
        </p:spPr>
        <p:txBody>
          <a:bodyPr anchor="ctr"/>
          <a:lstStyle>
            <a:lvl1pPr algn="ctr"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7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محتوى ذو 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itle Text"/>
          <p:cNvSpPr txBox="1"/>
          <p:nvPr>
            <p:ph type="title"/>
          </p:nvPr>
        </p:nvSpPr>
        <p:spPr>
          <a:xfrm>
            <a:off x="15971519" y="2377439"/>
            <a:ext cx="6217921" cy="4572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55" name="Body Level One…"/>
          <p:cNvSpPr txBox="1"/>
          <p:nvPr>
            <p:ph type="body" idx="1"/>
          </p:nvPr>
        </p:nvSpPr>
        <p:spPr>
          <a:xfrm>
            <a:off x="2072639" y="914400"/>
            <a:ext cx="13350241" cy="11887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6" name="عنصر نائب للنص 3"/>
          <p:cNvSpPr/>
          <p:nvPr>
            <p:ph type="body" sz="quarter" idx="21"/>
          </p:nvPr>
        </p:nvSpPr>
        <p:spPr>
          <a:xfrm>
            <a:off x="15971519" y="6949440"/>
            <a:ext cx="6217921" cy="2743201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spcBef>
                <a:spcPts val="2400"/>
              </a:spcBef>
              <a:buClrTx/>
              <a:buSzTx/>
              <a:buFontTx/>
              <a:buNone/>
              <a:defRPr sz="3200"/>
            </a:pPr>
          </a:p>
        </p:txBody>
      </p:sp>
      <p:sp>
        <p:nvSpPr>
          <p:cNvPr id="7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ذات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itle Text"/>
          <p:cNvSpPr txBox="1"/>
          <p:nvPr>
            <p:ph type="title"/>
          </p:nvPr>
        </p:nvSpPr>
        <p:spPr>
          <a:xfrm>
            <a:off x="15971519" y="2377439"/>
            <a:ext cx="6217921" cy="4572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5" name="عنصر نائب للصورة 2"/>
          <p:cNvSpPr/>
          <p:nvPr>
            <p:ph type="pic" idx="21"/>
          </p:nvPr>
        </p:nvSpPr>
        <p:spPr>
          <a:xfrm flipH="1">
            <a:off x="2072639" y="914400"/>
            <a:ext cx="13350241" cy="118872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766" name="Body Level One…"/>
          <p:cNvSpPr txBox="1"/>
          <p:nvPr>
            <p:ph type="body" sz="quarter" idx="1"/>
          </p:nvPr>
        </p:nvSpPr>
        <p:spPr>
          <a:xfrm>
            <a:off x="15971519" y="6949440"/>
            <a:ext cx="6217921" cy="27432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ClrTx/>
              <a:buSzTx/>
              <a:buFontTx/>
              <a:buNone/>
              <a:defRPr sz="3200"/>
            </a:lvl1pPr>
            <a:lvl2pPr marL="0" indent="457200">
              <a:spcBef>
                <a:spcPts val="2400"/>
              </a:spcBef>
              <a:buClrTx/>
              <a:buSzTx/>
              <a:buFontTx/>
              <a:buNone/>
              <a:defRPr sz="3200"/>
            </a:lvl2pPr>
            <a:lvl3pPr marL="0" indent="914400">
              <a:spcBef>
                <a:spcPts val="2400"/>
              </a:spcBef>
              <a:buClrTx/>
              <a:buSzTx/>
              <a:buFontTx/>
              <a:buNone/>
              <a:defRPr sz="3200"/>
            </a:lvl3pPr>
            <a:lvl4pPr marL="0" indent="1371600">
              <a:spcBef>
                <a:spcPts val="2400"/>
              </a:spcBef>
              <a:buClrTx/>
              <a:buSzTx/>
              <a:buFontTx/>
              <a:buNone/>
              <a:defRPr sz="3200"/>
            </a:lvl4pPr>
            <a:lvl5pPr marL="0" indent="1828800">
              <a:spcBef>
                <a:spcPts val="240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chemeClr val="accent6"/>
            </a:gs>
            <a:gs pos="17000">
              <a:srgbClr val="BFEBFA"/>
            </a:gs>
            <a:gs pos="51000">
              <a:srgbClr val="DFF5FD"/>
            </a:gs>
            <a:gs pos="92000">
              <a:srgbClr val="FFFF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 50"/>
          <p:cNvSpPr/>
          <p:nvPr/>
        </p:nvSpPr>
        <p:spPr>
          <a:xfrm flipH="1">
            <a:off x="3657" y="11043056"/>
            <a:ext cx="6857522" cy="267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9491" y="9"/>
                </a:moveTo>
                <a:cubicBezTo>
                  <a:pt x="20212" y="-16"/>
                  <a:pt x="20919" y="9"/>
                  <a:pt x="21600" y="108"/>
                </a:cubicBezTo>
                <a:cubicBezTo>
                  <a:pt x="21600" y="108"/>
                  <a:pt x="21600" y="108"/>
                  <a:pt x="21600" y="21584"/>
                </a:cubicBezTo>
                <a:lnTo>
                  <a:pt x="15376" y="21584"/>
                </a:lnTo>
                <a:cubicBezTo>
                  <a:pt x="10065" y="18663"/>
                  <a:pt x="3293" y="14978"/>
                  <a:pt x="0" y="13378"/>
                </a:cubicBezTo>
                <a:cubicBezTo>
                  <a:pt x="4098" y="6768"/>
                  <a:pt x="12642" y="406"/>
                  <a:pt x="19491" y="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sp>
        <p:nvSpPr>
          <p:cNvPr id="3" name="شكل حر 51"/>
          <p:cNvSpPr/>
          <p:nvPr/>
        </p:nvSpPr>
        <p:spPr>
          <a:xfrm flipH="1">
            <a:off x="1553698" y="11304355"/>
            <a:ext cx="22830303" cy="2411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3" fill="norm" stroke="1" extrusionOk="0">
                <a:moveTo>
                  <a:pt x="6025" y="9"/>
                </a:moveTo>
                <a:cubicBezTo>
                  <a:pt x="10729" y="-267"/>
                  <a:pt x="16668" y="5498"/>
                  <a:pt x="21600" y="21333"/>
                </a:cubicBezTo>
                <a:lnTo>
                  <a:pt x="0" y="21333"/>
                </a:lnTo>
                <a:lnTo>
                  <a:pt x="0" y="4786"/>
                </a:lnTo>
                <a:cubicBezTo>
                  <a:pt x="1464" y="1931"/>
                  <a:pt x="3578" y="153"/>
                  <a:pt x="6025" y="9"/>
                </a:cubicBezTo>
                <a:close/>
              </a:path>
            </a:pathLst>
          </a:custGeom>
          <a:solidFill>
            <a:srgbClr val="C7CC63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sp>
        <p:nvSpPr>
          <p:cNvPr id="4" name="شكل حر 51"/>
          <p:cNvSpPr/>
          <p:nvPr/>
        </p:nvSpPr>
        <p:spPr>
          <a:xfrm flipH="1">
            <a:off x="1581196" y="11730068"/>
            <a:ext cx="22830303" cy="2008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8" fill="norm" stroke="1" extrusionOk="0">
                <a:moveTo>
                  <a:pt x="0" y="3784"/>
                </a:moveTo>
                <a:cubicBezTo>
                  <a:pt x="6643" y="-6302"/>
                  <a:pt x="18259" y="5934"/>
                  <a:pt x="21600" y="15298"/>
                </a:cubicBezTo>
                <a:lnTo>
                  <a:pt x="0" y="15298"/>
                </a:lnTo>
                <a:lnTo>
                  <a:pt x="0" y="3784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latin typeface="+mn-lt"/>
                <a:ea typeface="+mn-ea"/>
                <a:cs typeface="+mn-cs"/>
                <a:sym typeface="Tahoma"/>
              </a:defRPr>
            </a:pPr>
          </a:p>
        </p:txBody>
      </p:sp>
      <p:grpSp>
        <p:nvGrpSpPr>
          <p:cNvPr id="13" name="مجموعة 66"/>
          <p:cNvGrpSpPr/>
          <p:nvPr/>
        </p:nvGrpSpPr>
        <p:grpSpPr>
          <a:xfrm>
            <a:off x="253049" y="1908729"/>
            <a:ext cx="835577" cy="779850"/>
            <a:chOff x="0" y="0"/>
            <a:chExt cx="835576" cy="779848"/>
          </a:xfrm>
        </p:grpSpPr>
        <p:sp>
          <p:nvSpPr>
            <p:cNvPr id="5" name="شكل حر 67"/>
            <p:cNvSpPr/>
            <p:nvPr/>
          </p:nvSpPr>
          <p:spPr>
            <a:xfrm flipH="1">
              <a:off x="14537" y="11215"/>
              <a:ext cx="128904" cy="22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7" h="21600" fill="norm" stroke="1" extrusionOk="0">
                  <a:moveTo>
                    <a:pt x="2618" y="21600"/>
                  </a:moveTo>
                  <a:cubicBezTo>
                    <a:pt x="2618" y="21600"/>
                    <a:pt x="21600" y="15965"/>
                    <a:pt x="16364" y="470"/>
                  </a:cubicBezTo>
                  <a:cubicBezTo>
                    <a:pt x="16364" y="470"/>
                    <a:pt x="12436" y="0"/>
                    <a:pt x="12436" y="0"/>
                  </a:cubicBezTo>
                  <a:cubicBezTo>
                    <a:pt x="12436" y="0"/>
                    <a:pt x="16364" y="7043"/>
                    <a:pt x="13091" y="12678"/>
                  </a:cubicBezTo>
                  <a:cubicBezTo>
                    <a:pt x="9818" y="18313"/>
                    <a:pt x="0" y="21130"/>
                    <a:pt x="0" y="21130"/>
                  </a:cubicBezTo>
                  <a:cubicBezTo>
                    <a:pt x="2618" y="21600"/>
                    <a:pt x="2618" y="21600"/>
                    <a:pt x="2618" y="21600"/>
                  </a:cubicBezTo>
                  <a:cubicBezTo>
                    <a:pt x="2618" y="21600"/>
                    <a:pt x="2618" y="21600"/>
                    <a:pt x="2618" y="21600"/>
                  </a:cubicBezTo>
                  <a:close/>
                </a:path>
              </a:pathLst>
            </a:custGeom>
            <a:solidFill>
              <a:srgbClr val="CB7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" name="شكل حر 68"/>
            <p:cNvSpPr/>
            <p:nvPr/>
          </p:nvSpPr>
          <p:spPr>
            <a:xfrm flipH="1">
              <a:off x="-1" y="0"/>
              <a:ext cx="835578" cy="77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013" fill="norm" stroke="1" extrusionOk="0">
                  <a:moveTo>
                    <a:pt x="17897" y="3190"/>
                  </a:moveTo>
                  <a:cubicBezTo>
                    <a:pt x="17897" y="3190"/>
                    <a:pt x="21600" y="8590"/>
                    <a:pt x="21106" y="12805"/>
                  </a:cubicBezTo>
                  <a:cubicBezTo>
                    <a:pt x="20736" y="16888"/>
                    <a:pt x="18885" y="17019"/>
                    <a:pt x="18885" y="17019"/>
                  </a:cubicBezTo>
                  <a:cubicBezTo>
                    <a:pt x="18514" y="11751"/>
                    <a:pt x="18514" y="11751"/>
                    <a:pt x="18514" y="11751"/>
                  </a:cubicBezTo>
                  <a:cubicBezTo>
                    <a:pt x="18514" y="11751"/>
                    <a:pt x="17033" y="18863"/>
                    <a:pt x="13454" y="20444"/>
                  </a:cubicBezTo>
                  <a:cubicBezTo>
                    <a:pt x="11602" y="21234"/>
                    <a:pt x="10985" y="20971"/>
                    <a:pt x="10985" y="20971"/>
                  </a:cubicBezTo>
                  <a:cubicBezTo>
                    <a:pt x="10985" y="20971"/>
                    <a:pt x="12219" y="16361"/>
                    <a:pt x="12343" y="14122"/>
                  </a:cubicBezTo>
                  <a:cubicBezTo>
                    <a:pt x="11602" y="14649"/>
                    <a:pt x="7282" y="15702"/>
                    <a:pt x="4443" y="15044"/>
                  </a:cubicBezTo>
                  <a:cubicBezTo>
                    <a:pt x="1605" y="14517"/>
                    <a:pt x="0" y="13858"/>
                    <a:pt x="0" y="13858"/>
                  </a:cubicBezTo>
                  <a:cubicBezTo>
                    <a:pt x="10491" y="7932"/>
                    <a:pt x="10491" y="7932"/>
                    <a:pt x="10491" y="7932"/>
                  </a:cubicBezTo>
                  <a:cubicBezTo>
                    <a:pt x="4443" y="3585"/>
                    <a:pt x="4443" y="3585"/>
                    <a:pt x="4443" y="3585"/>
                  </a:cubicBezTo>
                  <a:cubicBezTo>
                    <a:pt x="4443" y="3585"/>
                    <a:pt x="7653" y="29"/>
                    <a:pt x="12466" y="2400"/>
                  </a:cubicBezTo>
                  <a:cubicBezTo>
                    <a:pt x="11849" y="1478"/>
                    <a:pt x="10491" y="293"/>
                    <a:pt x="10491" y="293"/>
                  </a:cubicBezTo>
                  <a:cubicBezTo>
                    <a:pt x="10491" y="293"/>
                    <a:pt x="12713" y="-366"/>
                    <a:pt x="14441" y="293"/>
                  </a:cubicBezTo>
                  <a:cubicBezTo>
                    <a:pt x="16293" y="1083"/>
                    <a:pt x="17650" y="2795"/>
                    <a:pt x="17650" y="2795"/>
                  </a:cubicBezTo>
                  <a:cubicBezTo>
                    <a:pt x="17897" y="3190"/>
                    <a:pt x="17897" y="3190"/>
                    <a:pt x="17897" y="3190"/>
                  </a:cubicBezTo>
                  <a:cubicBezTo>
                    <a:pt x="17897" y="3190"/>
                    <a:pt x="17897" y="3190"/>
                    <a:pt x="17897" y="3190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7" name="شكل حر 69"/>
            <p:cNvSpPr/>
            <p:nvPr/>
          </p:nvSpPr>
          <p:spPr>
            <a:xfrm flipH="1">
              <a:off x="32868" y="24511"/>
              <a:ext cx="720066" cy="720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1" h="20515" fill="norm" stroke="1" extrusionOk="0">
                  <a:moveTo>
                    <a:pt x="18374" y="5047"/>
                  </a:moveTo>
                  <a:cubicBezTo>
                    <a:pt x="18374" y="5047"/>
                    <a:pt x="14447" y="-1085"/>
                    <a:pt x="11782" y="169"/>
                  </a:cubicBezTo>
                  <a:cubicBezTo>
                    <a:pt x="13465" y="1145"/>
                    <a:pt x="13745" y="3374"/>
                    <a:pt x="13745" y="3374"/>
                  </a:cubicBezTo>
                  <a:cubicBezTo>
                    <a:pt x="13745" y="3374"/>
                    <a:pt x="7434" y="1005"/>
                    <a:pt x="4348" y="2956"/>
                  </a:cubicBezTo>
                  <a:cubicBezTo>
                    <a:pt x="6873" y="4210"/>
                    <a:pt x="11361" y="7555"/>
                    <a:pt x="11361" y="7555"/>
                  </a:cubicBezTo>
                  <a:cubicBezTo>
                    <a:pt x="11361" y="7555"/>
                    <a:pt x="4488" y="12014"/>
                    <a:pt x="0" y="13687"/>
                  </a:cubicBezTo>
                  <a:cubicBezTo>
                    <a:pt x="3647" y="15080"/>
                    <a:pt x="9678" y="13965"/>
                    <a:pt x="12904" y="12572"/>
                  </a:cubicBezTo>
                  <a:cubicBezTo>
                    <a:pt x="13465" y="14244"/>
                    <a:pt x="12343" y="18703"/>
                    <a:pt x="11361" y="20515"/>
                  </a:cubicBezTo>
                  <a:cubicBezTo>
                    <a:pt x="16831" y="18425"/>
                    <a:pt x="18374" y="11039"/>
                    <a:pt x="18374" y="10203"/>
                  </a:cubicBezTo>
                  <a:cubicBezTo>
                    <a:pt x="19636" y="11457"/>
                    <a:pt x="19917" y="13129"/>
                    <a:pt x="19917" y="14941"/>
                  </a:cubicBezTo>
                  <a:cubicBezTo>
                    <a:pt x="21600" y="12572"/>
                    <a:pt x="20197" y="8112"/>
                    <a:pt x="18655" y="5186"/>
                  </a:cubicBezTo>
                  <a:cubicBezTo>
                    <a:pt x="18374" y="5047"/>
                    <a:pt x="18374" y="5047"/>
                    <a:pt x="18374" y="5047"/>
                  </a:cubicBezTo>
                  <a:cubicBezTo>
                    <a:pt x="18374" y="5047"/>
                    <a:pt x="18374" y="5047"/>
                    <a:pt x="18374" y="5047"/>
                  </a:cubicBezTo>
                  <a:close/>
                </a:path>
              </a:pathLst>
            </a:custGeom>
            <a:solidFill>
              <a:srgbClr val="FBBD4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8" name="شكل حر 70"/>
            <p:cNvSpPr/>
            <p:nvPr/>
          </p:nvSpPr>
          <p:spPr>
            <a:xfrm flipH="1">
              <a:off x="128978" y="226087"/>
              <a:ext cx="427679" cy="239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6200" y="12784"/>
                    <a:pt x="0" y="21600"/>
                  </a:cubicBezTo>
                  <a:cubicBezTo>
                    <a:pt x="2455" y="21600"/>
                    <a:pt x="18409" y="12784"/>
                    <a:pt x="21600" y="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9" name="شكل حر 71"/>
            <p:cNvSpPr/>
            <p:nvPr/>
          </p:nvSpPr>
          <p:spPr>
            <a:xfrm flipH="1">
              <a:off x="184866" y="325258"/>
              <a:ext cx="94936" cy="31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2" h="21600" fill="norm" stroke="1" extrusionOk="0">
                  <a:moveTo>
                    <a:pt x="15552" y="0"/>
                  </a:moveTo>
                  <a:cubicBezTo>
                    <a:pt x="15552" y="0"/>
                    <a:pt x="19008" y="8100"/>
                    <a:pt x="0" y="21600"/>
                  </a:cubicBezTo>
                  <a:cubicBezTo>
                    <a:pt x="4320" y="19913"/>
                    <a:pt x="21600" y="6750"/>
                    <a:pt x="15552" y="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0" name="شكل حر 72"/>
            <p:cNvSpPr/>
            <p:nvPr/>
          </p:nvSpPr>
          <p:spPr>
            <a:xfrm flipH="1">
              <a:off x="44430" y="279805"/>
              <a:ext cx="74218" cy="18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0" y="0"/>
                  </a:moveTo>
                  <a:cubicBezTo>
                    <a:pt x="0" y="0"/>
                    <a:pt x="14850" y="5684"/>
                    <a:pt x="20250" y="21600"/>
                  </a:cubicBezTo>
                  <a:cubicBezTo>
                    <a:pt x="21600" y="18758"/>
                    <a:pt x="14850" y="3979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1" name="شكل حر 73"/>
            <p:cNvSpPr/>
            <p:nvPr/>
          </p:nvSpPr>
          <p:spPr>
            <a:xfrm flipH="1">
              <a:off x="157903" y="71131"/>
              <a:ext cx="111569" cy="16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8783" y="12436"/>
                    <a:pt x="0" y="0"/>
                  </a:cubicBezTo>
                  <a:cubicBezTo>
                    <a:pt x="2817" y="655"/>
                    <a:pt x="21600" y="13091"/>
                    <a:pt x="21600" y="2160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2" name="شكل حر 74"/>
            <p:cNvSpPr/>
            <p:nvPr/>
          </p:nvSpPr>
          <p:spPr>
            <a:xfrm flipH="1">
              <a:off x="219885" y="128981"/>
              <a:ext cx="289252" cy="14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6108" y="7448"/>
                    <a:pt x="0" y="0"/>
                  </a:cubicBezTo>
                  <a:cubicBezTo>
                    <a:pt x="2197" y="0"/>
                    <a:pt x="18305" y="7448"/>
                    <a:pt x="21600" y="21600"/>
                  </a:cubicBezTo>
                  <a:close/>
                </a:path>
              </a:pathLst>
            </a:custGeom>
            <a:solidFill>
              <a:srgbClr val="B56A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20" name="مجموعة 18"/>
          <p:cNvGrpSpPr/>
          <p:nvPr/>
        </p:nvGrpSpPr>
        <p:grpSpPr>
          <a:xfrm>
            <a:off x="15205" y="12535644"/>
            <a:ext cx="1750944" cy="1180358"/>
            <a:chOff x="0" y="0"/>
            <a:chExt cx="1750942" cy="1180357"/>
          </a:xfrm>
        </p:grpSpPr>
        <p:sp>
          <p:nvSpPr>
            <p:cNvPr id="14" name="شكل حر 99"/>
            <p:cNvSpPr/>
            <p:nvPr/>
          </p:nvSpPr>
          <p:spPr>
            <a:xfrm flipH="1">
              <a:off x="0" y="-1"/>
              <a:ext cx="1750943" cy="1180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34" fill="norm" stroke="1" extrusionOk="0">
                  <a:moveTo>
                    <a:pt x="21600" y="3201"/>
                  </a:moveTo>
                  <a:cubicBezTo>
                    <a:pt x="20144" y="1547"/>
                    <a:pt x="18334" y="1014"/>
                    <a:pt x="18334" y="1014"/>
                  </a:cubicBezTo>
                  <a:cubicBezTo>
                    <a:pt x="18334" y="1014"/>
                    <a:pt x="19082" y="3521"/>
                    <a:pt x="19200" y="5174"/>
                  </a:cubicBezTo>
                  <a:cubicBezTo>
                    <a:pt x="15541" y="-1866"/>
                    <a:pt x="10190" y="321"/>
                    <a:pt x="10190" y="321"/>
                  </a:cubicBezTo>
                  <a:cubicBezTo>
                    <a:pt x="10190" y="321"/>
                    <a:pt x="10190" y="321"/>
                    <a:pt x="14085" y="10987"/>
                  </a:cubicBezTo>
                  <a:cubicBezTo>
                    <a:pt x="14085" y="10987"/>
                    <a:pt x="14085" y="10987"/>
                    <a:pt x="0" y="10347"/>
                  </a:cubicBezTo>
                  <a:cubicBezTo>
                    <a:pt x="0" y="10347"/>
                    <a:pt x="1102" y="12427"/>
                    <a:pt x="3777" y="15414"/>
                  </a:cubicBezTo>
                  <a:cubicBezTo>
                    <a:pt x="5430" y="17227"/>
                    <a:pt x="7830" y="18827"/>
                    <a:pt x="9757" y="19734"/>
                  </a:cubicBezTo>
                  <a:cubicBezTo>
                    <a:pt x="21600" y="19734"/>
                    <a:pt x="21600" y="19734"/>
                    <a:pt x="21600" y="19734"/>
                  </a:cubicBezTo>
                  <a:cubicBezTo>
                    <a:pt x="21600" y="3201"/>
                    <a:pt x="21600" y="3201"/>
                    <a:pt x="21600" y="3201"/>
                  </a:cubicBezTo>
                  <a:cubicBezTo>
                    <a:pt x="21600" y="3201"/>
                    <a:pt x="21600" y="3201"/>
                    <a:pt x="21600" y="3201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5" name="شكل حر 100"/>
            <p:cNvSpPr/>
            <p:nvPr/>
          </p:nvSpPr>
          <p:spPr>
            <a:xfrm flipH="1">
              <a:off x="-1" y="77374"/>
              <a:ext cx="1565994" cy="1102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7" fill="norm" stroke="1" extrusionOk="0">
                  <a:moveTo>
                    <a:pt x="21600" y="3778"/>
                  </a:moveTo>
                  <a:cubicBezTo>
                    <a:pt x="21116" y="2850"/>
                    <a:pt x="20500" y="2231"/>
                    <a:pt x="19752" y="2107"/>
                  </a:cubicBezTo>
                  <a:cubicBezTo>
                    <a:pt x="20896" y="5016"/>
                    <a:pt x="20016" y="8606"/>
                    <a:pt x="20016" y="8606"/>
                  </a:cubicBezTo>
                  <a:cubicBezTo>
                    <a:pt x="20016" y="8606"/>
                    <a:pt x="15001" y="-183"/>
                    <a:pt x="10646" y="3"/>
                  </a:cubicBezTo>
                  <a:cubicBezTo>
                    <a:pt x="12538" y="3902"/>
                    <a:pt x="15001" y="12505"/>
                    <a:pt x="15001" y="12505"/>
                  </a:cubicBezTo>
                  <a:cubicBezTo>
                    <a:pt x="15001" y="12505"/>
                    <a:pt x="5499" y="13062"/>
                    <a:pt x="0" y="11948"/>
                  </a:cubicBezTo>
                  <a:cubicBezTo>
                    <a:pt x="2859" y="16837"/>
                    <a:pt x="9634" y="20241"/>
                    <a:pt x="13637" y="20860"/>
                  </a:cubicBezTo>
                  <a:cubicBezTo>
                    <a:pt x="13637" y="21046"/>
                    <a:pt x="13593" y="21231"/>
                    <a:pt x="13549" y="21417"/>
                  </a:cubicBezTo>
                  <a:cubicBezTo>
                    <a:pt x="21600" y="21417"/>
                    <a:pt x="21600" y="21417"/>
                    <a:pt x="21600" y="21417"/>
                  </a:cubicBezTo>
                  <a:cubicBezTo>
                    <a:pt x="21600" y="3778"/>
                    <a:pt x="21600" y="3778"/>
                    <a:pt x="21600" y="3778"/>
                  </a:cubicBezTo>
                  <a:cubicBezTo>
                    <a:pt x="21600" y="3778"/>
                    <a:pt x="21600" y="3778"/>
                    <a:pt x="21600" y="3778"/>
                  </a:cubicBezTo>
                  <a:close/>
                </a:path>
              </a:pathLst>
            </a:custGeom>
            <a:solidFill>
              <a:srgbClr val="FABD4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6" name="شكل حر 101"/>
            <p:cNvSpPr/>
            <p:nvPr/>
          </p:nvSpPr>
          <p:spPr>
            <a:xfrm flipH="1">
              <a:off x="0" y="838808"/>
              <a:ext cx="1106995" cy="130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003" fill="norm" stroke="1" extrusionOk="0">
                  <a:moveTo>
                    <a:pt x="0" y="0"/>
                  </a:moveTo>
                  <a:cubicBezTo>
                    <a:pt x="1867" y="5718"/>
                    <a:pt x="14815" y="21600"/>
                    <a:pt x="21600" y="6988"/>
                  </a:cubicBezTo>
                  <a:cubicBezTo>
                    <a:pt x="21600" y="4765"/>
                    <a:pt x="21600" y="4765"/>
                    <a:pt x="21600" y="4765"/>
                  </a:cubicBezTo>
                  <a:cubicBezTo>
                    <a:pt x="18550" y="8894"/>
                    <a:pt x="11329" y="14612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7" name="شكل حر 102"/>
            <p:cNvSpPr/>
            <p:nvPr/>
          </p:nvSpPr>
          <p:spPr>
            <a:xfrm flipH="1">
              <a:off x="168749" y="992707"/>
              <a:ext cx="121500" cy="18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6484" y="8420"/>
                    <a:pt x="0" y="21600"/>
                  </a:cubicBezTo>
                  <a:cubicBezTo>
                    <a:pt x="5684" y="21600"/>
                    <a:pt x="5684" y="21600"/>
                    <a:pt x="5684" y="21600"/>
                  </a:cubicBezTo>
                  <a:cubicBezTo>
                    <a:pt x="14211" y="14278"/>
                    <a:pt x="19895" y="6956"/>
                    <a:pt x="21600" y="0"/>
                  </a:cubicBezTo>
                  <a:close/>
                </a:path>
              </a:pathLst>
            </a:custGeom>
            <a:solidFill>
              <a:srgbClr val="B66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8" name="شكل حر 103"/>
            <p:cNvSpPr/>
            <p:nvPr/>
          </p:nvSpPr>
          <p:spPr>
            <a:xfrm flipH="1">
              <a:off x="0" y="356861"/>
              <a:ext cx="28351" cy="93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600" y="7448"/>
                    <a:pt x="16800" y="15641"/>
                    <a:pt x="21600" y="21600"/>
                  </a:cubicBezTo>
                  <a:cubicBezTo>
                    <a:pt x="21600" y="14897"/>
                    <a:pt x="21600" y="14897"/>
                    <a:pt x="21600" y="14897"/>
                  </a:cubicBezTo>
                  <a:cubicBezTo>
                    <a:pt x="14400" y="7448"/>
                    <a:pt x="7200" y="2979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19" name="شكل حر 104"/>
            <p:cNvSpPr/>
            <p:nvPr/>
          </p:nvSpPr>
          <p:spPr>
            <a:xfrm flipH="1">
              <a:off x="153445" y="194862"/>
              <a:ext cx="452702" cy="65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1300" y="21600"/>
                  </a:moveTo>
                  <a:cubicBezTo>
                    <a:pt x="21300" y="21600"/>
                    <a:pt x="19050" y="12163"/>
                    <a:pt x="0" y="0"/>
                  </a:cubicBezTo>
                  <a:cubicBezTo>
                    <a:pt x="3600" y="1153"/>
                    <a:pt x="21600" y="13212"/>
                    <a:pt x="21300" y="21600"/>
                  </a:cubicBezTo>
                  <a:close/>
                </a:path>
              </a:pathLst>
            </a:custGeom>
            <a:solidFill>
              <a:srgbClr val="B66B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28" name="مجموعة 5"/>
          <p:cNvGrpSpPr/>
          <p:nvPr/>
        </p:nvGrpSpPr>
        <p:grpSpPr>
          <a:xfrm>
            <a:off x="23184662" y="5747780"/>
            <a:ext cx="1194457" cy="1439199"/>
            <a:chOff x="0" y="0"/>
            <a:chExt cx="1194456" cy="1439198"/>
          </a:xfrm>
        </p:grpSpPr>
        <p:sp>
          <p:nvSpPr>
            <p:cNvPr id="21" name="شكل حر 6"/>
            <p:cNvSpPr/>
            <p:nvPr/>
          </p:nvSpPr>
          <p:spPr>
            <a:xfrm flipH="1">
              <a:off x="-1" y="0"/>
              <a:ext cx="1194458" cy="143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3" fill="norm" stroke="1" extrusionOk="0">
                  <a:moveTo>
                    <a:pt x="12550" y="19078"/>
                  </a:moveTo>
                  <a:cubicBezTo>
                    <a:pt x="12550" y="19078"/>
                    <a:pt x="10160" y="18560"/>
                    <a:pt x="9477" y="17526"/>
                  </a:cubicBezTo>
                  <a:cubicBezTo>
                    <a:pt x="13404" y="18366"/>
                    <a:pt x="20319" y="15133"/>
                    <a:pt x="20319" y="15133"/>
                  </a:cubicBezTo>
                  <a:cubicBezTo>
                    <a:pt x="20319" y="15133"/>
                    <a:pt x="20319" y="15133"/>
                    <a:pt x="10587" y="12352"/>
                  </a:cubicBezTo>
                  <a:cubicBezTo>
                    <a:pt x="10587" y="12352"/>
                    <a:pt x="18783" y="6920"/>
                    <a:pt x="21600" y="4980"/>
                  </a:cubicBezTo>
                  <a:cubicBezTo>
                    <a:pt x="11782" y="3298"/>
                    <a:pt x="6489" y="7114"/>
                    <a:pt x="6489" y="7114"/>
                  </a:cubicBezTo>
                  <a:cubicBezTo>
                    <a:pt x="6489" y="7114"/>
                    <a:pt x="5891" y="2393"/>
                    <a:pt x="6830" y="0"/>
                  </a:cubicBezTo>
                  <a:cubicBezTo>
                    <a:pt x="3244" y="905"/>
                    <a:pt x="1195" y="3298"/>
                    <a:pt x="0" y="5368"/>
                  </a:cubicBezTo>
                  <a:cubicBezTo>
                    <a:pt x="0" y="16426"/>
                    <a:pt x="0" y="16426"/>
                    <a:pt x="0" y="16426"/>
                  </a:cubicBezTo>
                  <a:cubicBezTo>
                    <a:pt x="5123" y="21600"/>
                    <a:pt x="12550" y="19078"/>
                    <a:pt x="12550" y="19078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2" name="شكل حر 7"/>
            <p:cNvSpPr/>
            <p:nvPr/>
          </p:nvSpPr>
          <p:spPr>
            <a:xfrm flipH="1">
              <a:off x="112042" y="108041"/>
              <a:ext cx="1082414" cy="1296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3" fill="norm" stroke="1" extrusionOk="0">
                  <a:moveTo>
                    <a:pt x="1226" y="16496"/>
                  </a:moveTo>
                  <a:cubicBezTo>
                    <a:pt x="1226" y="16496"/>
                    <a:pt x="7734" y="21600"/>
                    <a:pt x="10847" y="19973"/>
                  </a:cubicBezTo>
                  <a:cubicBezTo>
                    <a:pt x="8395" y="19233"/>
                    <a:pt x="7263" y="17162"/>
                    <a:pt x="7263" y="17162"/>
                  </a:cubicBezTo>
                  <a:cubicBezTo>
                    <a:pt x="7263" y="17162"/>
                    <a:pt x="15846" y="18271"/>
                    <a:pt x="19336" y="15682"/>
                  </a:cubicBezTo>
                  <a:cubicBezTo>
                    <a:pt x="15752" y="15016"/>
                    <a:pt x="9338" y="12501"/>
                    <a:pt x="9338" y="12501"/>
                  </a:cubicBezTo>
                  <a:cubicBezTo>
                    <a:pt x="9338" y="12501"/>
                    <a:pt x="16601" y="6953"/>
                    <a:pt x="21600" y="4438"/>
                  </a:cubicBezTo>
                  <a:cubicBezTo>
                    <a:pt x="16884" y="3699"/>
                    <a:pt x="9621" y="6140"/>
                    <a:pt x="6037" y="8063"/>
                  </a:cubicBezTo>
                  <a:cubicBezTo>
                    <a:pt x="4905" y="6510"/>
                    <a:pt x="5093" y="1849"/>
                    <a:pt x="5848" y="0"/>
                  </a:cubicBezTo>
                  <a:cubicBezTo>
                    <a:pt x="1886" y="1923"/>
                    <a:pt x="472" y="5770"/>
                    <a:pt x="0" y="8581"/>
                  </a:cubicBezTo>
                  <a:cubicBezTo>
                    <a:pt x="0" y="15534"/>
                    <a:pt x="0" y="15534"/>
                    <a:pt x="0" y="15534"/>
                  </a:cubicBezTo>
                  <a:cubicBezTo>
                    <a:pt x="377" y="15756"/>
                    <a:pt x="660" y="16052"/>
                    <a:pt x="849" y="16274"/>
                  </a:cubicBezTo>
                  <a:cubicBezTo>
                    <a:pt x="1226" y="16496"/>
                    <a:pt x="1226" y="16496"/>
                    <a:pt x="1226" y="16496"/>
                  </a:cubicBezTo>
                  <a:cubicBezTo>
                    <a:pt x="1226" y="16496"/>
                    <a:pt x="1226" y="16496"/>
                    <a:pt x="1226" y="16496"/>
                  </a:cubicBezTo>
                  <a:close/>
                </a:path>
              </a:pathLst>
            </a:custGeom>
            <a:solidFill>
              <a:srgbClr val="DD72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3" name="شكل حر 8"/>
            <p:cNvSpPr/>
            <p:nvPr/>
          </p:nvSpPr>
          <p:spPr>
            <a:xfrm flipH="1">
              <a:off x="434165" y="530202"/>
              <a:ext cx="674259" cy="58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21600"/>
                    <a:pt x="4078" y="10452"/>
                    <a:pt x="21600" y="0"/>
                  </a:cubicBezTo>
                  <a:cubicBezTo>
                    <a:pt x="18579" y="871"/>
                    <a:pt x="1813" y="11323"/>
                    <a:pt x="0" y="21600"/>
                  </a:cubicBezTo>
                  <a:close/>
                </a:path>
              </a:pathLst>
            </a:custGeom>
            <a:solidFill>
              <a:srgbClr val="6F41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4" name="شكل حر 9"/>
            <p:cNvSpPr/>
            <p:nvPr/>
          </p:nvSpPr>
          <p:spPr>
            <a:xfrm flipH="1">
              <a:off x="990378" y="332127"/>
              <a:ext cx="88233" cy="580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872" h="21600" fill="norm" stroke="1" extrusionOk="0">
                  <a:moveTo>
                    <a:pt x="6601" y="21600"/>
                  </a:moveTo>
                  <a:cubicBezTo>
                    <a:pt x="6601" y="21600"/>
                    <a:pt x="-5244" y="14400"/>
                    <a:pt x="12872" y="0"/>
                  </a:cubicBezTo>
                  <a:cubicBezTo>
                    <a:pt x="6601" y="1756"/>
                    <a:pt x="-8728" y="16156"/>
                    <a:pt x="6601" y="21600"/>
                  </a:cubicBezTo>
                  <a:close/>
                </a:path>
              </a:pathLst>
            </a:custGeom>
            <a:solidFill>
              <a:srgbClr val="6F41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5" name="شكل حر 10"/>
            <p:cNvSpPr/>
            <p:nvPr/>
          </p:nvSpPr>
          <p:spPr>
            <a:xfrm flipH="1">
              <a:off x="1132432" y="988378"/>
              <a:ext cx="62025" cy="5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3292" y="14400"/>
                    <a:pt x="0" y="0"/>
                  </a:cubicBezTo>
                  <a:cubicBezTo>
                    <a:pt x="0" y="5400"/>
                    <a:pt x="0" y="5400"/>
                    <a:pt x="0" y="5400"/>
                  </a:cubicBezTo>
                  <a:cubicBezTo>
                    <a:pt x="8308" y="12600"/>
                    <a:pt x="13292" y="16200"/>
                    <a:pt x="21600" y="21600"/>
                  </a:cubicBezTo>
                  <a:close/>
                </a:path>
              </a:pathLst>
            </a:custGeom>
            <a:solidFill>
              <a:srgbClr val="6F41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6" name="شكل حر 11"/>
            <p:cNvSpPr/>
            <p:nvPr/>
          </p:nvSpPr>
          <p:spPr>
            <a:xfrm flipH="1">
              <a:off x="396151" y="998381"/>
              <a:ext cx="572219" cy="149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04" fill="norm" stroke="1" extrusionOk="0">
                  <a:moveTo>
                    <a:pt x="21600" y="18514"/>
                  </a:moveTo>
                  <a:cubicBezTo>
                    <a:pt x="6248" y="18514"/>
                    <a:pt x="0" y="0"/>
                    <a:pt x="0" y="0"/>
                  </a:cubicBezTo>
                  <a:cubicBezTo>
                    <a:pt x="4463" y="19749"/>
                    <a:pt x="19458" y="21600"/>
                    <a:pt x="21600" y="18514"/>
                  </a:cubicBezTo>
                  <a:close/>
                </a:path>
              </a:pathLst>
            </a:custGeom>
            <a:solidFill>
              <a:srgbClr val="6F41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27" name="شكل حر 12"/>
            <p:cNvSpPr/>
            <p:nvPr/>
          </p:nvSpPr>
          <p:spPr>
            <a:xfrm flipH="1">
              <a:off x="708270" y="1086415"/>
              <a:ext cx="382147" cy="294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7" y="11148"/>
                    <a:pt x="18933" y="20555"/>
                    <a:pt x="21600" y="21600"/>
                  </a:cubicBezTo>
                  <a:cubicBezTo>
                    <a:pt x="5067" y="114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37" name="المجموعة 16"/>
          <p:cNvGrpSpPr/>
          <p:nvPr/>
        </p:nvGrpSpPr>
        <p:grpSpPr>
          <a:xfrm>
            <a:off x="21339176" y="-6405"/>
            <a:ext cx="2754709" cy="1588873"/>
            <a:chOff x="0" y="0"/>
            <a:chExt cx="2754708" cy="1588872"/>
          </a:xfrm>
        </p:grpSpPr>
        <p:sp>
          <p:nvSpPr>
            <p:cNvPr id="29" name="شكل حر 34"/>
            <p:cNvSpPr/>
            <p:nvPr/>
          </p:nvSpPr>
          <p:spPr>
            <a:xfrm flipH="1">
              <a:off x="2031626" y="130245"/>
              <a:ext cx="723083" cy="337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14961" fill="norm" stroke="1" extrusionOk="0">
                  <a:moveTo>
                    <a:pt x="62" y="11458"/>
                  </a:moveTo>
                  <a:cubicBezTo>
                    <a:pt x="-327" y="12334"/>
                    <a:pt x="1230" y="14961"/>
                    <a:pt x="1230" y="14961"/>
                  </a:cubicBezTo>
                  <a:cubicBezTo>
                    <a:pt x="1230" y="14961"/>
                    <a:pt x="4538" y="5620"/>
                    <a:pt x="9792" y="2702"/>
                  </a:cubicBezTo>
                  <a:cubicBezTo>
                    <a:pt x="14851" y="-217"/>
                    <a:pt x="21273" y="5037"/>
                    <a:pt x="21273" y="5037"/>
                  </a:cubicBezTo>
                  <a:cubicBezTo>
                    <a:pt x="20105" y="2118"/>
                    <a:pt x="20105" y="2118"/>
                    <a:pt x="20105" y="2118"/>
                  </a:cubicBezTo>
                  <a:cubicBezTo>
                    <a:pt x="20105" y="2118"/>
                    <a:pt x="8235" y="-6639"/>
                    <a:pt x="62" y="11458"/>
                  </a:cubicBezTo>
                  <a:close/>
                </a:path>
              </a:pathLst>
            </a:custGeom>
            <a:solidFill>
              <a:srgbClr val="92552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0" name="شكل حر 35"/>
            <p:cNvSpPr/>
            <p:nvPr/>
          </p:nvSpPr>
          <p:spPr>
            <a:xfrm flipH="1">
              <a:off x="0" y="0"/>
              <a:ext cx="2335460" cy="158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58" y="6390"/>
                  </a:moveTo>
                  <a:cubicBezTo>
                    <a:pt x="58" y="6390"/>
                    <a:pt x="-245" y="9900"/>
                    <a:pt x="542" y="12870"/>
                  </a:cubicBezTo>
                  <a:cubicBezTo>
                    <a:pt x="1268" y="15750"/>
                    <a:pt x="3446" y="17460"/>
                    <a:pt x="3446" y="17460"/>
                  </a:cubicBezTo>
                  <a:cubicBezTo>
                    <a:pt x="3446" y="17460"/>
                    <a:pt x="3204" y="14760"/>
                    <a:pt x="3506" y="13140"/>
                  </a:cubicBezTo>
                  <a:cubicBezTo>
                    <a:pt x="5200" y="21420"/>
                    <a:pt x="10343" y="21600"/>
                    <a:pt x="10343" y="21600"/>
                  </a:cubicBezTo>
                  <a:cubicBezTo>
                    <a:pt x="10343" y="21600"/>
                    <a:pt x="10343" y="21600"/>
                    <a:pt x="9133" y="9810"/>
                  </a:cubicBezTo>
                  <a:cubicBezTo>
                    <a:pt x="9133" y="9810"/>
                    <a:pt x="9133" y="9810"/>
                    <a:pt x="21355" y="16290"/>
                  </a:cubicBezTo>
                  <a:cubicBezTo>
                    <a:pt x="21355" y="16290"/>
                    <a:pt x="20689" y="13950"/>
                    <a:pt x="19056" y="9900"/>
                  </a:cubicBezTo>
                  <a:cubicBezTo>
                    <a:pt x="17362" y="5760"/>
                    <a:pt x="13489" y="1620"/>
                    <a:pt x="12521" y="1170"/>
                  </a:cubicBezTo>
                  <a:cubicBezTo>
                    <a:pt x="12763" y="720"/>
                    <a:pt x="13187" y="360"/>
                    <a:pt x="13610" y="0"/>
                  </a:cubicBezTo>
                  <a:cubicBezTo>
                    <a:pt x="1389" y="0"/>
                    <a:pt x="1389" y="0"/>
                    <a:pt x="1389" y="0"/>
                  </a:cubicBezTo>
                  <a:cubicBezTo>
                    <a:pt x="542" y="3060"/>
                    <a:pt x="179" y="5760"/>
                    <a:pt x="179" y="5760"/>
                  </a:cubicBezTo>
                  <a:cubicBezTo>
                    <a:pt x="58" y="6390"/>
                    <a:pt x="58" y="6390"/>
                    <a:pt x="58" y="6390"/>
                  </a:cubicBezTo>
                  <a:cubicBezTo>
                    <a:pt x="58" y="6390"/>
                    <a:pt x="58" y="6390"/>
                    <a:pt x="58" y="6390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1" name="شكل حر 36"/>
            <p:cNvSpPr/>
            <p:nvPr/>
          </p:nvSpPr>
          <p:spPr>
            <a:xfrm flipH="1">
              <a:off x="190552" y="0"/>
              <a:ext cx="2038049" cy="146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711" y="3308"/>
                  </a:moveTo>
                  <a:cubicBezTo>
                    <a:pt x="711" y="3308"/>
                    <a:pt x="-1330" y="14108"/>
                    <a:pt x="1502" y="16054"/>
                  </a:cubicBezTo>
                  <a:cubicBezTo>
                    <a:pt x="1107" y="13038"/>
                    <a:pt x="2555" y="10216"/>
                    <a:pt x="2555" y="10216"/>
                  </a:cubicBezTo>
                  <a:cubicBezTo>
                    <a:pt x="2555" y="10216"/>
                    <a:pt x="5058" y="20043"/>
                    <a:pt x="8877" y="21600"/>
                  </a:cubicBezTo>
                  <a:cubicBezTo>
                    <a:pt x="8021" y="17416"/>
                    <a:pt x="7626" y="8757"/>
                    <a:pt x="7626" y="8757"/>
                  </a:cubicBezTo>
                  <a:cubicBezTo>
                    <a:pt x="7626" y="8757"/>
                    <a:pt x="15792" y="12065"/>
                    <a:pt x="20270" y="15276"/>
                  </a:cubicBezTo>
                  <a:cubicBezTo>
                    <a:pt x="18755" y="9730"/>
                    <a:pt x="13619" y="3892"/>
                    <a:pt x="10392" y="1849"/>
                  </a:cubicBezTo>
                  <a:cubicBezTo>
                    <a:pt x="10590" y="1265"/>
                    <a:pt x="10985" y="584"/>
                    <a:pt x="11511" y="0"/>
                  </a:cubicBezTo>
                  <a:cubicBezTo>
                    <a:pt x="1502" y="0"/>
                    <a:pt x="1502" y="0"/>
                    <a:pt x="1502" y="0"/>
                  </a:cubicBezTo>
                  <a:cubicBezTo>
                    <a:pt x="1172" y="876"/>
                    <a:pt x="975" y="1946"/>
                    <a:pt x="711" y="2919"/>
                  </a:cubicBezTo>
                  <a:cubicBezTo>
                    <a:pt x="711" y="3308"/>
                    <a:pt x="711" y="3308"/>
                    <a:pt x="711" y="3308"/>
                  </a:cubicBezTo>
                  <a:cubicBezTo>
                    <a:pt x="711" y="3308"/>
                    <a:pt x="711" y="3308"/>
                    <a:pt x="711" y="3308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2" name="شكل حر 37"/>
            <p:cNvSpPr/>
            <p:nvPr/>
          </p:nvSpPr>
          <p:spPr>
            <a:xfrm flipH="1">
              <a:off x="675340" y="184975"/>
              <a:ext cx="1395518" cy="50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471" fill="norm" stroke="1" extrusionOk="0">
                  <a:moveTo>
                    <a:pt x="0" y="873"/>
                  </a:moveTo>
                  <a:cubicBezTo>
                    <a:pt x="0" y="873"/>
                    <a:pt x="8292" y="-946"/>
                    <a:pt x="21600" y="17471"/>
                  </a:cubicBezTo>
                  <a:cubicBezTo>
                    <a:pt x="19962" y="13833"/>
                    <a:pt x="6961" y="-4129"/>
                    <a:pt x="0" y="873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3" name="شكل حر 38"/>
            <p:cNvSpPr/>
            <p:nvPr/>
          </p:nvSpPr>
          <p:spPr>
            <a:xfrm flipH="1">
              <a:off x="1527222" y="0"/>
              <a:ext cx="198960" cy="1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21600"/>
                    <a:pt x="5760" y="12600"/>
                    <a:pt x="21600" y="0"/>
                  </a:cubicBezTo>
                  <a:cubicBezTo>
                    <a:pt x="15840" y="0"/>
                    <a:pt x="15840" y="0"/>
                    <a:pt x="15840" y="0"/>
                  </a:cubicBezTo>
                  <a:cubicBezTo>
                    <a:pt x="8640" y="6300"/>
                    <a:pt x="3600" y="13500"/>
                    <a:pt x="0" y="2160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4" name="شكل حر 39"/>
            <p:cNvSpPr/>
            <p:nvPr/>
          </p:nvSpPr>
          <p:spPr>
            <a:xfrm flipH="1">
              <a:off x="1957889" y="0"/>
              <a:ext cx="25401" cy="78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fill="norm" stroke="1" extrusionOk="0">
                  <a:moveTo>
                    <a:pt x="4050" y="21600"/>
                  </a:moveTo>
                  <a:cubicBezTo>
                    <a:pt x="4050" y="21600"/>
                    <a:pt x="4050" y="12600"/>
                    <a:pt x="20250" y="0"/>
                  </a:cubicBezTo>
                  <a:cubicBezTo>
                    <a:pt x="4050" y="0"/>
                    <a:pt x="4050" y="0"/>
                    <a:pt x="4050" y="0"/>
                  </a:cubicBezTo>
                  <a:cubicBezTo>
                    <a:pt x="-1350" y="7200"/>
                    <a:pt x="-1350" y="14400"/>
                    <a:pt x="4050" y="2160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5" name="شكل حر 40"/>
            <p:cNvSpPr/>
            <p:nvPr/>
          </p:nvSpPr>
          <p:spPr>
            <a:xfrm flipH="1">
              <a:off x="1997999" y="257806"/>
              <a:ext cx="139708" cy="588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fill="norm" stroke="1" extrusionOk="0">
                  <a:moveTo>
                    <a:pt x="1159" y="21600"/>
                  </a:moveTo>
                  <a:cubicBezTo>
                    <a:pt x="1159" y="6310"/>
                    <a:pt x="19942" y="0"/>
                    <a:pt x="19942" y="0"/>
                  </a:cubicBezTo>
                  <a:cubicBezTo>
                    <a:pt x="-719" y="4854"/>
                    <a:pt x="-1658" y="19416"/>
                    <a:pt x="1159" y="2160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6" name="شكل حر 41"/>
            <p:cNvSpPr/>
            <p:nvPr/>
          </p:nvSpPr>
          <p:spPr>
            <a:xfrm flipH="1">
              <a:off x="1516013" y="316653"/>
              <a:ext cx="305574" cy="95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45" h="21600" fill="norm" stroke="1" extrusionOk="0">
                  <a:moveTo>
                    <a:pt x="1203" y="0"/>
                  </a:moveTo>
                  <a:cubicBezTo>
                    <a:pt x="-4655" y="6750"/>
                    <a:pt x="12552" y="19950"/>
                    <a:pt x="16945" y="21600"/>
                  </a:cubicBezTo>
                  <a:cubicBezTo>
                    <a:pt x="-1726" y="8100"/>
                    <a:pt x="1203" y="0"/>
                    <a:pt x="1203" y="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46" name="مجموعة 28"/>
          <p:cNvGrpSpPr/>
          <p:nvPr/>
        </p:nvGrpSpPr>
        <p:grpSpPr>
          <a:xfrm>
            <a:off x="23037891" y="10015124"/>
            <a:ext cx="1346108" cy="2290411"/>
            <a:chOff x="0" y="0"/>
            <a:chExt cx="1346107" cy="2290410"/>
          </a:xfrm>
        </p:grpSpPr>
        <p:sp>
          <p:nvSpPr>
            <p:cNvPr id="38" name="شكل حر 29"/>
            <p:cNvSpPr/>
            <p:nvPr/>
          </p:nvSpPr>
          <p:spPr>
            <a:xfrm flipH="1">
              <a:off x="0" y="0"/>
              <a:ext cx="1346108" cy="1949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19765" fill="norm" stroke="1" extrusionOk="0">
                  <a:moveTo>
                    <a:pt x="17550" y="16869"/>
                  </a:moveTo>
                  <a:cubicBezTo>
                    <a:pt x="15573" y="17554"/>
                    <a:pt x="11909" y="17056"/>
                    <a:pt x="11909" y="17056"/>
                  </a:cubicBezTo>
                  <a:cubicBezTo>
                    <a:pt x="11909" y="17056"/>
                    <a:pt x="21600" y="13819"/>
                    <a:pt x="21118" y="8310"/>
                  </a:cubicBezTo>
                  <a:cubicBezTo>
                    <a:pt x="18177" y="9835"/>
                    <a:pt x="11234" y="11173"/>
                    <a:pt x="11234" y="11173"/>
                  </a:cubicBezTo>
                  <a:cubicBezTo>
                    <a:pt x="11234" y="11173"/>
                    <a:pt x="14416" y="6038"/>
                    <a:pt x="7907" y="0"/>
                  </a:cubicBezTo>
                  <a:cubicBezTo>
                    <a:pt x="6364" y="2739"/>
                    <a:pt x="2218" y="10084"/>
                    <a:pt x="2218" y="10084"/>
                  </a:cubicBezTo>
                  <a:cubicBezTo>
                    <a:pt x="1446" y="9524"/>
                    <a:pt x="675" y="9026"/>
                    <a:pt x="0" y="8590"/>
                  </a:cubicBezTo>
                  <a:cubicBezTo>
                    <a:pt x="0" y="18643"/>
                    <a:pt x="0" y="18643"/>
                    <a:pt x="0" y="18643"/>
                  </a:cubicBezTo>
                  <a:cubicBezTo>
                    <a:pt x="1061" y="18861"/>
                    <a:pt x="2314" y="19048"/>
                    <a:pt x="3761" y="19110"/>
                  </a:cubicBezTo>
                  <a:cubicBezTo>
                    <a:pt x="3761" y="19110"/>
                    <a:pt x="12873" y="21600"/>
                    <a:pt x="17550" y="16869"/>
                  </a:cubicBezTo>
                  <a:close/>
                </a:path>
              </a:pathLst>
            </a:custGeom>
            <a:solidFill>
              <a:srgbClr val="FFF7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39" name="الشكل الحر 30"/>
            <p:cNvSpPr/>
            <p:nvPr/>
          </p:nvSpPr>
          <p:spPr>
            <a:xfrm flipH="1">
              <a:off x="109400" y="150691"/>
              <a:ext cx="1236708" cy="171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fill="norm" stroke="1" extrusionOk="0">
                  <a:moveTo>
                    <a:pt x="1662" y="19844"/>
                  </a:moveTo>
                  <a:cubicBezTo>
                    <a:pt x="6110" y="21002"/>
                    <a:pt x="12810" y="21600"/>
                    <a:pt x="15758" y="19507"/>
                  </a:cubicBezTo>
                  <a:cubicBezTo>
                    <a:pt x="13239" y="19769"/>
                    <a:pt x="10720" y="19881"/>
                    <a:pt x="8736" y="18797"/>
                  </a:cubicBezTo>
                  <a:cubicBezTo>
                    <a:pt x="9808" y="18685"/>
                    <a:pt x="20260" y="15770"/>
                    <a:pt x="21600" y="10127"/>
                  </a:cubicBezTo>
                  <a:cubicBezTo>
                    <a:pt x="19456" y="11398"/>
                    <a:pt x="13239" y="13192"/>
                    <a:pt x="10559" y="12967"/>
                  </a:cubicBezTo>
                  <a:cubicBezTo>
                    <a:pt x="11845" y="9529"/>
                    <a:pt x="11952" y="3363"/>
                    <a:pt x="9165" y="0"/>
                  </a:cubicBezTo>
                  <a:cubicBezTo>
                    <a:pt x="7718" y="4671"/>
                    <a:pt x="3216" y="12183"/>
                    <a:pt x="3216" y="12183"/>
                  </a:cubicBezTo>
                  <a:cubicBezTo>
                    <a:pt x="3216" y="12183"/>
                    <a:pt x="1769" y="11286"/>
                    <a:pt x="0" y="10127"/>
                  </a:cubicBezTo>
                  <a:cubicBezTo>
                    <a:pt x="0" y="19283"/>
                    <a:pt x="0" y="19283"/>
                    <a:pt x="0" y="19283"/>
                  </a:cubicBezTo>
                  <a:cubicBezTo>
                    <a:pt x="750" y="19545"/>
                    <a:pt x="1286" y="19694"/>
                    <a:pt x="1286" y="19694"/>
                  </a:cubicBezTo>
                  <a:cubicBezTo>
                    <a:pt x="1662" y="19844"/>
                    <a:pt x="1662" y="19844"/>
                    <a:pt x="1662" y="19844"/>
                  </a:cubicBezTo>
                  <a:cubicBezTo>
                    <a:pt x="1662" y="19844"/>
                    <a:pt x="1662" y="19844"/>
                    <a:pt x="1662" y="19844"/>
                  </a:cubicBezTo>
                  <a:close/>
                </a:path>
              </a:pathLst>
            </a:custGeom>
            <a:solidFill>
              <a:srgbClr val="EE912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0" name="الشكل الحر 31"/>
            <p:cNvSpPr/>
            <p:nvPr/>
          </p:nvSpPr>
          <p:spPr>
            <a:xfrm flipH="1">
              <a:off x="839628" y="617054"/>
              <a:ext cx="386966" cy="1108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1" h="21600" fill="norm" stroke="1" extrusionOk="0">
                  <a:moveTo>
                    <a:pt x="0" y="21600"/>
                  </a:moveTo>
                  <a:cubicBezTo>
                    <a:pt x="16403" y="17531"/>
                    <a:pt x="21600" y="2334"/>
                    <a:pt x="20301" y="0"/>
                  </a:cubicBezTo>
                  <a:cubicBezTo>
                    <a:pt x="15916" y="15617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9C56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1" name="شكل حر 32"/>
            <p:cNvSpPr/>
            <p:nvPr/>
          </p:nvSpPr>
          <p:spPr>
            <a:xfrm flipH="1">
              <a:off x="317250" y="1206829"/>
              <a:ext cx="704092" cy="32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14" fill="norm" stroke="1" extrusionOk="0">
                  <a:moveTo>
                    <a:pt x="0" y="18439"/>
                  </a:moveTo>
                  <a:cubicBezTo>
                    <a:pt x="7452" y="21600"/>
                    <a:pt x="20185" y="3863"/>
                    <a:pt x="21600" y="0"/>
                  </a:cubicBezTo>
                  <a:cubicBezTo>
                    <a:pt x="8678" y="18790"/>
                    <a:pt x="0" y="18439"/>
                    <a:pt x="0" y="18439"/>
                  </a:cubicBezTo>
                  <a:close/>
                </a:path>
              </a:pathLst>
            </a:custGeom>
            <a:solidFill>
              <a:srgbClr val="9C56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2" name="شكل حر 33"/>
            <p:cNvSpPr/>
            <p:nvPr/>
          </p:nvSpPr>
          <p:spPr>
            <a:xfrm flipH="1">
              <a:off x="658903" y="1716061"/>
              <a:ext cx="466364" cy="103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20" fill="norm" stroke="1" extrusionOk="0">
                  <a:moveTo>
                    <a:pt x="0" y="0"/>
                  </a:moveTo>
                  <a:cubicBezTo>
                    <a:pt x="4689" y="21600"/>
                    <a:pt x="19326" y="21600"/>
                    <a:pt x="21600" y="18097"/>
                  </a:cubicBezTo>
                  <a:cubicBezTo>
                    <a:pt x="6395" y="1984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3" name="شكل حر 34"/>
            <p:cNvSpPr/>
            <p:nvPr/>
          </p:nvSpPr>
          <p:spPr>
            <a:xfrm flipH="1">
              <a:off x="1159042" y="1317249"/>
              <a:ext cx="187066" cy="177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2393" y="16014"/>
                    <a:pt x="0" y="0"/>
                  </a:cubicBezTo>
                  <a:cubicBezTo>
                    <a:pt x="0" y="4469"/>
                    <a:pt x="0" y="4469"/>
                    <a:pt x="0" y="4469"/>
                  </a:cubicBezTo>
                  <a:cubicBezTo>
                    <a:pt x="6728" y="12662"/>
                    <a:pt x="14164" y="18993"/>
                    <a:pt x="21600" y="21600"/>
                  </a:cubicBezTo>
                  <a:close/>
                </a:path>
              </a:pathLst>
            </a:custGeom>
            <a:solidFill>
              <a:srgbClr val="9C56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4" name="شكل حر 35"/>
            <p:cNvSpPr/>
            <p:nvPr/>
          </p:nvSpPr>
          <p:spPr>
            <a:xfrm flipH="1">
              <a:off x="1199313" y="1635520"/>
              <a:ext cx="146795" cy="47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3" fill="norm" stroke="1" extrusionOk="0">
                  <a:moveTo>
                    <a:pt x="21600" y="19059"/>
                  </a:moveTo>
                  <a:cubicBezTo>
                    <a:pt x="21600" y="19059"/>
                    <a:pt x="13950" y="16518"/>
                    <a:pt x="0" y="0"/>
                  </a:cubicBezTo>
                  <a:cubicBezTo>
                    <a:pt x="0" y="7624"/>
                    <a:pt x="0" y="7624"/>
                    <a:pt x="0" y="7624"/>
                  </a:cubicBezTo>
                  <a:cubicBezTo>
                    <a:pt x="8100" y="16518"/>
                    <a:pt x="15300" y="21600"/>
                    <a:pt x="21600" y="19059"/>
                  </a:cubicBezTo>
                  <a:close/>
                </a:path>
              </a:pathLst>
            </a:custGeom>
            <a:solidFill>
              <a:srgbClr val="9C56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5" name="شكل حر 36"/>
            <p:cNvSpPr/>
            <p:nvPr/>
          </p:nvSpPr>
          <p:spPr>
            <a:xfrm flipH="1">
              <a:off x="1088893" y="1862856"/>
              <a:ext cx="151802" cy="42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878" h="21349" fill="norm" stroke="1" extrusionOk="0">
                  <a:moveTo>
                    <a:pt x="2208" y="10723"/>
                  </a:moveTo>
                  <a:cubicBezTo>
                    <a:pt x="647" y="5209"/>
                    <a:pt x="8454" y="0"/>
                    <a:pt x="8454" y="0"/>
                  </a:cubicBezTo>
                  <a:cubicBezTo>
                    <a:pt x="5591" y="306"/>
                    <a:pt x="5591" y="306"/>
                    <a:pt x="5591" y="306"/>
                  </a:cubicBezTo>
                  <a:cubicBezTo>
                    <a:pt x="5591" y="306"/>
                    <a:pt x="-8722" y="10723"/>
                    <a:pt x="8454" y="21294"/>
                  </a:cubicBezTo>
                  <a:cubicBezTo>
                    <a:pt x="9235" y="21600"/>
                    <a:pt x="12878" y="20528"/>
                    <a:pt x="12878" y="20528"/>
                  </a:cubicBezTo>
                  <a:cubicBezTo>
                    <a:pt x="12878" y="20528"/>
                    <a:pt x="3770" y="16238"/>
                    <a:pt x="2208" y="10723"/>
                  </a:cubicBezTo>
                  <a:close/>
                </a:path>
              </a:pathLst>
            </a:custGeom>
            <a:solidFill>
              <a:srgbClr val="9C562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55" name="مجموعة 52"/>
          <p:cNvGrpSpPr/>
          <p:nvPr/>
        </p:nvGrpSpPr>
        <p:grpSpPr>
          <a:xfrm>
            <a:off x="575965" y="-14262"/>
            <a:ext cx="1729313" cy="1775381"/>
            <a:chOff x="0" y="0"/>
            <a:chExt cx="1729311" cy="1775380"/>
          </a:xfrm>
        </p:grpSpPr>
        <p:sp>
          <p:nvSpPr>
            <p:cNvPr id="47" name="شكل حر 53"/>
            <p:cNvSpPr/>
            <p:nvPr/>
          </p:nvSpPr>
          <p:spPr>
            <a:xfrm flipH="1" rot="1651837">
              <a:off x="230664" y="218949"/>
              <a:ext cx="1267984" cy="1308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6" h="19733" fill="norm" stroke="1" extrusionOk="0">
                  <a:moveTo>
                    <a:pt x="8106" y="19246"/>
                  </a:moveTo>
                  <a:cubicBezTo>
                    <a:pt x="8106" y="19246"/>
                    <a:pt x="1140" y="19287"/>
                    <a:pt x="0" y="13629"/>
                  </a:cubicBezTo>
                  <a:cubicBezTo>
                    <a:pt x="1096" y="14744"/>
                    <a:pt x="3681" y="15240"/>
                    <a:pt x="3681" y="15240"/>
                  </a:cubicBezTo>
                  <a:cubicBezTo>
                    <a:pt x="3681" y="15240"/>
                    <a:pt x="-1314" y="9706"/>
                    <a:pt x="1227" y="4584"/>
                  </a:cubicBezTo>
                  <a:cubicBezTo>
                    <a:pt x="2498" y="6773"/>
                    <a:pt x="6529" y="9788"/>
                    <a:pt x="6529" y="9788"/>
                  </a:cubicBezTo>
                  <a:cubicBezTo>
                    <a:pt x="6529" y="9788"/>
                    <a:pt x="6529" y="4130"/>
                    <a:pt x="13320" y="0"/>
                  </a:cubicBezTo>
                  <a:cubicBezTo>
                    <a:pt x="13144" y="2974"/>
                    <a:pt x="12794" y="11027"/>
                    <a:pt x="12794" y="11027"/>
                  </a:cubicBezTo>
                  <a:cubicBezTo>
                    <a:pt x="20286" y="7723"/>
                    <a:pt x="20286" y="7723"/>
                    <a:pt x="20286" y="7723"/>
                  </a:cubicBezTo>
                  <a:cubicBezTo>
                    <a:pt x="20286" y="7723"/>
                    <a:pt x="19015" y="13753"/>
                    <a:pt x="16168" y="15281"/>
                  </a:cubicBezTo>
                  <a:cubicBezTo>
                    <a:pt x="17351" y="15694"/>
                    <a:pt x="19103" y="14662"/>
                    <a:pt x="19103" y="14662"/>
                  </a:cubicBezTo>
                  <a:cubicBezTo>
                    <a:pt x="19103" y="14662"/>
                    <a:pt x="16518" y="21600"/>
                    <a:pt x="8106" y="19246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8" name="الشكل الحر 54"/>
            <p:cNvSpPr/>
            <p:nvPr/>
          </p:nvSpPr>
          <p:spPr>
            <a:xfrm flipH="1" rot="1651837">
              <a:off x="317405" y="304757"/>
              <a:ext cx="1083209" cy="1162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7" h="21600" fill="norm" stroke="1" extrusionOk="0">
                  <a:moveTo>
                    <a:pt x="10412" y="21498"/>
                  </a:moveTo>
                  <a:cubicBezTo>
                    <a:pt x="10412" y="21498"/>
                    <a:pt x="18215" y="21498"/>
                    <a:pt x="18784" y="18238"/>
                  </a:cubicBezTo>
                  <a:cubicBezTo>
                    <a:pt x="16820" y="19257"/>
                    <a:pt x="14598" y="18340"/>
                    <a:pt x="14598" y="18340"/>
                  </a:cubicBezTo>
                  <a:cubicBezTo>
                    <a:pt x="14598" y="18340"/>
                    <a:pt x="20489" y="13958"/>
                    <a:pt x="20437" y="9985"/>
                  </a:cubicBezTo>
                  <a:cubicBezTo>
                    <a:pt x="17802" y="11615"/>
                    <a:pt x="12066" y="13653"/>
                    <a:pt x="12066" y="13653"/>
                  </a:cubicBezTo>
                  <a:cubicBezTo>
                    <a:pt x="12066" y="13653"/>
                    <a:pt x="12014" y="4992"/>
                    <a:pt x="12945" y="0"/>
                  </a:cubicBezTo>
                  <a:cubicBezTo>
                    <a:pt x="9637" y="2547"/>
                    <a:pt x="7209" y="8609"/>
                    <a:pt x="6640" y="12328"/>
                  </a:cubicBezTo>
                  <a:cubicBezTo>
                    <a:pt x="4728" y="11870"/>
                    <a:pt x="1214" y="8304"/>
                    <a:pt x="181" y="6419"/>
                  </a:cubicBezTo>
                  <a:cubicBezTo>
                    <a:pt x="-1111" y="12379"/>
                    <a:pt x="4935" y="18085"/>
                    <a:pt x="5607" y="18594"/>
                  </a:cubicBezTo>
                  <a:cubicBezTo>
                    <a:pt x="3798" y="19002"/>
                    <a:pt x="2041" y="18238"/>
                    <a:pt x="439" y="17270"/>
                  </a:cubicBezTo>
                  <a:cubicBezTo>
                    <a:pt x="1628" y="20174"/>
                    <a:pt x="6537" y="21498"/>
                    <a:pt x="10102" y="21600"/>
                  </a:cubicBezTo>
                  <a:cubicBezTo>
                    <a:pt x="10412" y="21498"/>
                    <a:pt x="10412" y="21498"/>
                    <a:pt x="10412" y="21498"/>
                  </a:cubicBezTo>
                  <a:cubicBezTo>
                    <a:pt x="10412" y="21498"/>
                    <a:pt x="10412" y="21498"/>
                    <a:pt x="10412" y="21498"/>
                  </a:cubicBezTo>
                  <a:close/>
                </a:path>
              </a:pathLst>
            </a:custGeom>
            <a:solidFill>
              <a:srgbClr val="DD72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49" name="شكل حر 55"/>
            <p:cNvSpPr/>
            <p:nvPr/>
          </p:nvSpPr>
          <p:spPr>
            <a:xfrm flipH="1" rot="1651837">
              <a:off x="761733" y="606022"/>
              <a:ext cx="107445" cy="80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75" h="21600" fill="norm" stroke="1" extrusionOk="0">
                  <a:moveTo>
                    <a:pt x="7266" y="21600"/>
                  </a:moveTo>
                  <a:cubicBezTo>
                    <a:pt x="7266" y="21600"/>
                    <a:pt x="-5568" y="14278"/>
                    <a:pt x="12275" y="0"/>
                  </a:cubicBezTo>
                  <a:cubicBezTo>
                    <a:pt x="6953" y="1904"/>
                    <a:pt x="-9325" y="15889"/>
                    <a:pt x="7266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0" name="شكل حر 56"/>
            <p:cNvSpPr/>
            <p:nvPr/>
          </p:nvSpPr>
          <p:spPr>
            <a:xfrm flipH="1" rot="1651837">
              <a:off x="842087" y="957367"/>
              <a:ext cx="367695" cy="392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0961" y="17673"/>
                    <a:pt x="0" y="0"/>
                  </a:cubicBezTo>
                  <a:cubicBezTo>
                    <a:pt x="806" y="3021"/>
                    <a:pt x="11606" y="20090"/>
                    <a:pt x="21600" y="2160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1" name="شكل حر 57"/>
            <p:cNvSpPr/>
            <p:nvPr/>
          </p:nvSpPr>
          <p:spPr>
            <a:xfrm flipH="1" rot="1651837">
              <a:off x="683116" y="1379804"/>
              <a:ext cx="321298" cy="75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802" fill="norm" stroke="1" extrusionOk="0">
                  <a:moveTo>
                    <a:pt x="21600" y="11880"/>
                  </a:moveTo>
                  <a:cubicBezTo>
                    <a:pt x="21600" y="11880"/>
                    <a:pt x="13846" y="18360"/>
                    <a:pt x="0" y="0"/>
                  </a:cubicBezTo>
                  <a:cubicBezTo>
                    <a:pt x="1662" y="4320"/>
                    <a:pt x="15138" y="21600"/>
                    <a:pt x="21600" y="11880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2" name="شكل حر 58"/>
            <p:cNvSpPr/>
            <p:nvPr/>
          </p:nvSpPr>
          <p:spPr>
            <a:xfrm flipH="1" rot="1651837">
              <a:off x="324357" y="835465"/>
              <a:ext cx="448889" cy="288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7" fill="norm" stroke="1" extrusionOk="0">
                  <a:moveTo>
                    <a:pt x="0" y="20618"/>
                  </a:moveTo>
                  <a:cubicBezTo>
                    <a:pt x="0" y="20618"/>
                    <a:pt x="9220" y="18851"/>
                    <a:pt x="21600" y="0"/>
                  </a:cubicBezTo>
                  <a:cubicBezTo>
                    <a:pt x="20415" y="3535"/>
                    <a:pt x="8166" y="21600"/>
                    <a:pt x="0" y="20618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3" name="شكل حر 59"/>
            <p:cNvSpPr/>
            <p:nvPr/>
          </p:nvSpPr>
          <p:spPr>
            <a:xfrm flipH="1" rot="1651837">
              <a:off x="243731" y="1169088"/>
              <a:ext cx="432650" cy="9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545" fill="norm" stroke="1" extrusionOk="0">
                  <a:moveTo>
                    <a:pt x="0" y="11232"/>
                  </a:moveTo>
                  <a:cubicBezTo>
                    <a:pt x="0" y="11232"/>
                    <a:pt x="7519" y="18576"/>
                    <a:pt x="21600" y="0"/>
                  </a:cubicBezTo>
                  <a:cubicBezTo>
                    <a:pt x="19686" y="4752"/>
                    <a:pt x="6152" y="21600"/>
                    <a:pt x="0" y="11232"/>
                  </a:cubicBezTo>
                  <a:close/>
                </a:path>
              </a:pathLst>
            </a:custGeom>
            <a:solidFill>
              <a:srgbClr val="6E4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4" name="شكل حر 60"/>
            <p:cNvSpPr/>
            <p:nvPr/>
          </p:nvSpPr>
          <p:spPr>
            <a:xfrm flipH="1" rot="1651837">
              <a:off x="572514" y="1474676"/>
              <a:ext cx="169525" cy="277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21600" fill="norm" stroke="1" extrusionOk="0">
                  <a:moveTo>
                    <a:pt x="16132" y="1283"/>
                  </a:moveTo>
                  <a:cubicBezTo>
                    <a:pt x="16132" y="1283"/>
                    <a:pt x="21600" y="15184"/>
                    <a:pt x="3008" y="21600"/>
                  </a:cubicBezTo>
                  <a:cubicBezTo>
                    <a:pt x="2187" y="21600"/>
                    <a:pt x="0" y="19675"/>
                    <a:pt x="0" y="19675"/>
                  </a:cubicBezTo>
                  <a:cubicBezTo>
                    <a:pt x="0" y="19675"/>
                    <a:pt x="9296" y="17537"/>
                    <a:pt x="13397" y="12404"/>
                  </a:cubicBezTo>
                  <a:cubicBezTo>
                    <a:pt x="17225" y="7057"/>
                    <a:pt x="14218" y="0"/>
                    <a:pt x="14218" y="0"/>
                  </a:cubicBezTo>
                  <a:cubicBezTo>
                    <a:pt x="16132" y="1283"/>
                    <a:pt x="16132" y="1283"/>
                    <a:pt x="16132" y="1283"/>
                  </a:cubicBezTo>
                  <a:cubicBezTo>
                    <a:pt x="16132" y="1283"/>
                    <a:pt x="16132" y="1283"/>
                    <a:pt x="16132" y="1283"/>
                  </a:cubicBezTo>
                  <a:close/>
                </a:path>
              </a:pathLst>
            </a:custGeom>
            <a:solidFill>
              <a:srgbClr val="92552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grpSp>
        <p:nvGrpSpPr>
          <p:cNvPr id="64" name="مجموعة 64"/>
          <p:cNvGrpSpPr/>
          <p:nvPr/>
        </p:nvGrpSpPr>
        <p:grpSpPr>
          <a:xfrm>
            <a:off x="762186" y="5917584"/>
            <a:ext cx="1964186" cy="2275808"/>
            <a:chOff x="0" y="0"/>
            <a:chExt cx="1964185" cy="2275807"/>
          </a:xfrm>
        </p:grpSpPr>
        <p:sp>
          <p:nvSpPr>
            <p:cNvPr id="56" name="شكل حر 65"/>
            <p:cNvSpPr/>
            <p:nvPr/>
          </p:nvSpPr>
          <p:spPr>
            <a:xfrm>
              <a:off x="1012175" y="1662858"/>
              <a:ext cx="266415" cy="61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2" h="21404" fill="norm" stroke="1" extrusionOk="0">
                  <a:moveTo>
                    <a:pt x="11138" y="882"/>
                  </a:moveTo>
                  <a:cubicBezTo>
                    <a:pt x="11138" y="882"/>
                    <a:pt x="21600" y="12343"/>
                    <a:pt x="4050" y="21380"/>
                  </a:cubicBezTo>
                  <a:cubicBezTo>
                    <a:pt x="3038" y="21600"/>
                    <a:pt x="0" y="20278"/>
                    <a:pt x="0" y="20278"/>
                  </a:cubicBezTo>
                  <a:cubicBezTo>
                    <a:pt x="0" y="20278"/>
                    <a:pt x="9450" y="16751"/>
                    <a:pt x="11813" y="11241"/>
                  </a:cubicBezTo>
                  <a:cubicBezTo>
                    <a:pt x="14175" y="6171"/>
                    <a:pt x="8100" y="0"/>
                    <a:pt x="8100" y="0"/>
                  </a:cubicBezTo>
                  <a:cubicBezTo>
                    <a:pt x="11138" y="882"/>
                    <a:pt x="11138" y="882"/>
                    <a:pt x="11138" y="882"/>
                  </a:cubicBezTo>
                  <a:cubicBezTo>
                    <a:pt x="11138" y="882"/>
                    <a:pt x="11138" y="882"/>
                    <a:pt x="11138" y="882"/>
                  </a:cubicBezTo>
                  <a:close/>
                </a:path>
              </a:pathLst>
            </a:custGeom>
            <a:solidFill>
              <a:srgbClr val="92552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7" name="شكل حر 66"/>
            <p:cNvSpPr/>
            <p:nvPr/>
          </p:nvSpPr>
          <p:spPr>
            <a:xfrm>
              <a:off x="0" y="0"/>
              <a:ext cx="1964186" cy="1926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1" h="21318" fill="norm" stroke="1" extrusionOk="0">
                  <a:moveTo>
                    <a:pt x="10767" y="21041"/>
                  </a:moveTo>
                  <a:cubicBezTo>
                    <a:pt x="10767" y="21041"/>
                    <a:pt x="17147" y="19223"/>
                    <a:pt x="19340" y="15588"/>
                  </a:cubicBezTo>
                  <a:cubicBezTo>
                    <a:pt x="21600" y="11953"/>
                    <a:pt x="20204" y="10625"/>
                    <a:pt x="20204" y="10625"/>
                  </a:cubicBezTo>
                  <a:cubicBezTo>
                    <a:pt x="16549" y="14470"/>
                    <a:pt x="16549" y="14470"/>
                    <a:pt x="16549" y="14470"/>
                  </a:cubicBezTo>
                  <a:cubicBezTo>
                    <a:pt x="16549" y="14470"/>
                    <a:pt x="19739" y="7689"/>
                    <a:pt x="17812" y="4054"/>
                  </a:cubicBezTo>
                  <a:cubicBezTo>
                    <a:pt x="16748" y="2097"/>
                    <a:pt x="16150" y="1887"/>
                    <a:pt x="16150" y="1887"/>
                  </a:cubicBezTo>
                  <a:cubicBezTo>
                    <a:pt x="16150" y="1887"/>
                    <a:pt x="14356" y="6501"/>
                    <a:pt x="13093" y="8388"/>
                  </a:cubicBezTo>
                  <a:cubicBezTo>
                    <a:pt x="12761" y="7410"/>
                    <a:pt x="9836" y="3565"/>
                    <a:pt x="7178" y="2097"/>
                  </a:cubicBezTo>
                  <a:cubicBezTo>
                    <a:pt x="4386" y="559"/>
                    <a:pt x="2791" y="0"/>
                    <a:pt x="2791" y="0"/>
                  </a:cubicBezTo>
                  <a:cubicBezTo>
                    <a:pt x="7710" y="12093"/>
                    <a:pt x="7710" y="12093"/>
                    <a:pt x="7710" y="12093"/>
                  </a:cubicBezTo>
                  <a:cubicBezTo>
                    <a:pt x="0" y="11324"/>
                    <a:pt x="0" y="11324"/>
                    <a:pt x="0" y="11324"/>
                  </a:cubicBezTo>
                  <a:cubicBezTo>
                    <a:pt x="0" y="11324"/>
                    <a:pt x="332" y="16567"/>
                    <a:pt x="5782" y="17965"/>
                  </a:cubicBezTo>
                  <a:cubicBezTo>
                    <a:pt x="4719" y="18315"/>
                    <a:pt x="3057" y="18245"/>
                    <a:pt x="3057" y="18245"/>
                  </a:cubicBezTo>
                  <a:cubicBezTo>
                    <a:pt x="3057" y="18245"/>
                    <a:pt x="4254" y="20272"/>
                    <a:pt x="6247" y="20971"/>
                  </a:cubicBezTo>
                  <a:cubicBezTo>
                    <a:pt x="8108" y="21600"/>
                    <a:pt x="10434" y="21181"/>
                    <a:pt x="10434" y="21181"/>
                  </a:cubicBezTo>
                  <a:cubicBezTo>
                    <a:pt x="10767" y="21041"/>
                    <a:pt x="10767" y="21041"/>
                    <a:pt x="10767" y="21041"/>
                  </a:cubicBezTo>
                  <a:cubicBezTo>
                    <a:pt x="10767" y="21041"/>
                    <a:pt x="10767" y="21041"/>
                    <a:pt x="10767" y="21041"/>
                  </a:cubicBezTo>
                  <a:close/>
                </a:path>
              </a:pathLst>
            </a:custGeom>
            <a:solidFill>
              <a:srgbClr val="FFF7D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8" name="شكل حر 67"/>
            <p:cNvSpPr/>
            <p:nvPr/>
          </p:nvSpPr>
          <p:spPr>
            <a:xfrm>
              <a:off x="101753" y="157984"/>
              <a:ext cx="1740514" cy="168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17" fill="norm" stroke="1" extrusionOk="0">
                  <a:moveTo>
                    <a:pt x="13510" y="19116"/>
                  </a:moveTo>
                  <a:cubicBezTo>
                    <a:pt x="13510" y="19116"/>
                    <a:pt x="6048" y="21600"/>
                    <a:pt x="4320" y="18740"/>
                  </a:cubicBezTo>
                  <a:cubicBezTo>
                    <a:pt x="6598" y="19116"/>
                    <a:pt x="8483" y="17461"/>
                    <a:pt x="8483" y="17461"/>
                  </a:cubicBezTo>
                  <a:cubicBezTo>
                    <a:pt x="8483" y="17461"/>
                    <a:pt x="1335" y="15353"/>
                    <a:pt x="0" y="11741"/>
                  </a:cubicBezTo>
                  <a:cubicBezTo>
                    <a:pt x="3063" y="12268"/>
                    <a:pt x="9190" y="12343"/>
                    <a:pt x="9190" y="12343"/>
                  </a:cubicBezTo>
                  <a:cubicBezTo>
                    <a:pt x="9190" y="12343"/>
                    <a:pt x="6362" y="4365"/>
                    <a:pt x="3849" y="0"/>
                  </a:cubicBezTo>
                  <a:cubicBezTo>
                    <a:pt x="7776" y="1279"/>
                    <a:pt x="12253" y="6096"/>
                    <a:pt x="13981" y="9408"/>
                  </a:cubicBezTo>
                  <a:cubicBezTo>
                    <a:pt x="15709" y="8354"/>
                    <a:pt x="17830" y="3914"/>
                    <a:pt x="18223" y="1882"/>
                  </a:cubicBezTo>
                  <a:cubicBezTo>
                    <a:pt x="21443" y="6999"/>
                    <a:pt x="17594" y="14224"/>
                    <a:pt x="17123" y="14826"/>
                  </a:cubicBezTo>
                  <a:cubicBezTo>
                    <a:pt x="19008" y="14676"/>
                    <a:pt x="20343" y="13397"/>
                    <a:pt x="21600" y="12042"/>
                  </a:cubicBezTo>
                  <a:cubicBezTo>
                    <a:pt x="21443" y="15052"/>
                    <a:pt x="17201" y="17837"/>
                    <a:pt x="13824" y="19116"/>
                  </a:cubicBezTo>
                  <a:cubicBezTo>
                    <a:pt x="13510" y="19116"/>
                    <a:pt x="13510" y="19116"/>
                    <a:pt x="13510" y="19116"/>
                  </a:cubicBezTo>
                  <a:cubicBezTo>
                    <a:pt x="13510" y="19116"/>
                    <a:pt x="13510" y="19116"/>
                    <a:pt x="13510" y="1911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59" name="شكل حر 68"/>
            <p:cNvSpPr/>
            <p:nvPr/>
          </p:nvSpPr>
          <p:spPr>
            <a:xfrm>
              <a:off x="722982" y="543575"/>
              <a:ext cx="485646" cy="114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9" h="21600" fill="norm" stroke="1" extrusionOk="0">
                  <a:moveTo>
                    <a:pt x="18000" y="21600"/>
                  </a:moveTo>
                  <a:cubicBezTo>
                    <a:pt x="18000" y="21600"/>
                    <a:pt x="18960" y="13174"/>
                    <a:pt x="0" y="0"/>
                  </a:cubicBezTo>
                  <a:cubicBezTo>
                    <a:pt x="3840" y="1424"/>
                    <a:pt x="21600" y="14360"/>
                    <a:pt x="18000" y="2160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0" name="شكل حر 69"/>
            <p:cNvSpPr/>
            <p:nvPr/>
          </p:nvSpPr>
          <p:spPr>
            <a:xfrm>
              <a:off x="1221037" y="642650"/>
              <a:ext cx="331007" cy="752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0" y="21600"/>
                  </a:moveTo>
                  <a:cubicBezTo>
                    <a:pt x="0" y="21600"/>
                    <a:pt x="14400" y="15973"/>
                    <a:pt x="20800" y="0"/>
                  </a:cubicBezTo>
                  <a:cubicBezTo>
                    <a:pt x="21600" y="2541"/>
                    <a:pt x="14400" y="17970"/>
                    <a:pt x="0" y="2160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1" name="شكل حر 70"/>
            <p:cNvSpPr/>
            <p:nvPr/>
          </p:nvSpPr>
          <p:spPr>
            <a:xfrm>
              <a:off x="1304046" y="1352244"/>
              <a:ext cx="436468" cy="25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2" fill="norm" stroke="1" extrusionOk="0">
                  <a:moveTo>
                    <a:pt x="0" y="20093"/>
                  </a:moveTo>
                  <a:cubicBezTo>
                    <a:pt x="0" y="20093"/>
                    <a:pt x="9078" y="19088"/>
                    <a:pt x="21600" y="0"/>
                  </a:cubicBezTo>
                  <a:cubicBezTo>
                    <a:pt x="20348" y="3516"/>
                    <a:pt x="7826" y="21600"/>
                    <a:pt x="0" y="20093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2" name="شكل حر 71"/>
            <p:cNvSpPr/>
            <p:nvPr/>
          </p:nvSpPr>
          <p:spPr>
            <a:xfrm>
              <a:off x="672106" y="1630726"/>
              <a:ext cx="473956" cy="14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68" fill="norm" stroke="1" extrusionOk="0">
                  <a:moveTo>
                    <a:pt x="21600" y="0"/>
                  </a:moveTo>
                  <a:cubicBezTo>
                    <a:pt x="21600" y="0"/>
                    <a:pt x="15552" y="17280"/>
                    <a:pt x="0" y="19872"/>
                  </a:cubicBezTo>
                  <a:cubicBezTo>
                    <a:pt x="2016" y="21600"/>
                    <a:pt x="17280" y="18144"/>
                    <a:pt x="21600" y="0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  <p:sp>
          <p:nvSpPr>
            <p:cNvPr id="63" name="شكل حر 72"/>
            <p:cNvSpPr/>
            <p:nvPr/>
          </p:nvSpPr>
          <p:spPr>
            <a:xfrm>
              <a:off x="291870" y="1277268"/>
              <a:ext cx="803315" cy="21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11" fill="norm" stroke="1" extrusionOk="0">
                  <a:moveTo>
                    <a:pt x="21600" y="13787"/>
                  </a:moveTo>
                  <a:cubicBezTo>
                    <a:pt x="21600" y="13787"/>
                    <a:pt x="13606" y="17923"/>
                    <a:pt x="0" y="0"/>
                  </a:cubicBezTo>
                  <a:cubicBezTo>
                    <a:pt x="1531" y="4596"/>
                    <a:pt x="14967" y="21600"/>
                    <a:pt x="21600" y="13787"/>
                  </a:cubicBezTo>
                  <a:close/>
                </a:path>
              </a:pathLst>
            </a:custGeom>
            <a:solidFill>
              <a:srgbClr val="70873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ahoma"/>
                </a:defRPr>
              </a:pPr>
            </a:p>
          </p:txBody>
        </p:sp>
      </p:grpSp>
      <p:sp>
        <p:nvSpPr>
          <p:cNvPr id="65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 flipH="1">
            <a:off x="3808944" y="13166090"/>
            <a:ext cx="528361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l">
              <a:defRPr sz="2400">
                <a:latin typeface="+mn-lt"/>
                <a:ea typeface="+mn-ea"/>
                <a:cs typeface="+mn-cs"/>
                <a:sym typeface="Tahom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0" algn="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9pPr>
    </p:titleStyle>
    <p:bodyStyle>
      <a:lvl1pPr marL="502919" marR="0" indent="-457200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10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1pPr>
      <a:lvl2pPr marL="873760" marR="0" indent="-508000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10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2pPr>
      <a:lvl3pPr marL="1257300" marR="0" indent="-571500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10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3pPr>
      <a:lvl4pPr marL="1658982" marR="0" indent="-653142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10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4pPr>
      <a:lvl5pPr marL="1979022" marR="0" indent="-653142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10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5pPr>
      <a:lvl6pPr marL="2299062" marR="0" indent="-653142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8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6pPr>
      <a:lvl7pPr marL="2619102" marR="0" indent="-653142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8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7pPr>
      <a:lvl8pPr marL="2939142" marR="0" indent="-653142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8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8pPr>
      <a:lvl9pPr marL="3259182" marR="0" indent="-653142" algn="r" defTabSz="18288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404040"/>
        </a:buClr>
        <a:buSzPct val="80000"/>
        <a:buFont typeface="Arial"/>
        <a:buChar char="•"/>
        <a:tabLst/>
        <a:defRPr b="0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Tahoma"/>
        </a:defRPr>
      </a:lvl9pPr>
    </p:bodyStyle>
    <p:other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914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371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8288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22860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2743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3200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3657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8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2.png"/><Relationship Id="rId6" Type="http://schemas.openxmlformats.org/officeDocument/2006/relationships/image" Target="../media/image8.jpeg"/><Relationship Id="rId7" Type="http://schemas.openxmlformats.org/officeDocument/2006/relationships/image" Target="../media/image33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34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8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4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1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12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53.png"/><Relationship Id="rId10" Type="http://schemas.openxmlformats.org/officeDocument/2006/relationships/hyperlink" Target="https://www.urtrips.com/jeddah-museums/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wordwall.net/resource/5157195" TargetMode="External"/><Relationship Id="rId3" Type="http://schemas.openxmlformats.org/officeDocument/2006/relationships/image" Target="../media/image5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2.jpeg"/><Relationship Id="rId5" Type="http://schemas.openxmlformats.org/officeDocument/2006/relationships/image" Target="../media/image11.png"/><Relationship Id="rId6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صورة 2" descr="صورة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2"/>
          <a:stretch>
            <a:fillRect/>
          </a:stretch>
        </p:blipFill>
        <p:spPr>
          <a:xfrm>
            <a:off x="4559151" y="2105472"/>
            <a:ext cx="15335648" cy="8994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1" y="0"/>
                </a:moveTo>
                <a:cubicBezTo>
                  <a:pt x="945" y="0"/>
                  <a:pt x="0" y="1612"/>
                  <a:pt x="0" y="3600"/>
                </a:cubicBezTo>
                <a:lnTo>
                  <a:pt x="0" y="21600"/>
                </a:lnTo>
                <a:lnTo>
                  <a:pt x="19489" y="21600"/>
                </a:lnTo>
                <a:cubicBezTo>
                  <a:pt x="20655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111" y="0"/>
                </a:lnTo>
                <a:close/>
              </a:path>
            </a:pathLst>
          </a:custGeom>
          <a:ln w="177800" cap="sq">
            <a:solidFill>
              <a:srgbClr val="FFFFFF"/>
            </a:solidFill>
            <a:miter/>
          </a:ln>
          <a:effectLst>
            <a:outerShdw sx="100000" sy="100000" kx="0" ky="0" algn="b" rotWithShape="0" blurRad="508000" dist="0" dir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مستطيل 2"/>
          <p:cNvSpPr/>
          <p:nvPr/>
        </p:nvSpPr>
        <p:spPr>
          <a:xfrm>
            <a:off x="22144231" y="233264"/>
            <a:ext cx="1920846" cy="805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937" name="صورة 1" descr="صورة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5055" y="362085"/>
            <a:ext cx="5295901" cy="914401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938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5055" y="1740663"/>
            <a:ext cx="4890906" cy="921847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939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36952" y="3097182"/>
            <a:ext cx="10295098" cy="880865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940" name="صورة 15" descr="صورة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22255" y="848093"/>
            <a:ext cx="3375593" cy="295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صورة 23" descr="صورة 2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7009" y="4229817"/>
            <a:ext cx="20825623" cy="9420004"/>
          </a:xfrm>
          <a:prstGeom prst="rect">
            <a:avLst/>
          </a:prstGeom>
          <a:ln w="177800" cap="sq">
            <a:solidFill>
              <a:srgbClr val="00000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838" y="3119349"/>
            <a:ext cx="23307545" cy="1043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Paintings Paintings" descr="Paintings Painting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5136" y="1860240"/>
            <a:ext cx="11973728" cy="1656676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What kind of things do you see in museums?"/>
          <p:cNvSpPr txBox="1"/>
          <p:nvPr>
            <p:ph type="title"/>
          </p:nvPr>
        </p:nvSpPr>
        <p:spPr>
          <a:xfrm>
            <a:off x="5134111" y="416446"/>
            <a:ext cx="14115780" cy="1128458"/>
          </a:xfrm>
          <a:prstGeom prst="rect">
            <a:avLst/>
          </a:prstGeom>
        </p:spPr>
        <p:txBody>
          <a:bodyPr/>
          <a:lstStyle>
            <a:lvl1pPr defTabSz="384046">
              <a:defRPr sz="5400"/>
            </a:lvl1pPr>
          </a:lstStyle>
          <a:p>
            <a:pPr/>
            <a:r>
              <a:t>What kind of things do you see in museums?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3" grpId="1"/>
      <p:bldP build="whole" bldLvl="1" animBg="1" rev="0" advAuto="0" spid="94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050" y="591478"/>
            <a:ext cx="22029613" cy="12533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Sculptures Sculptures" descr="Sculptures Sculpture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0801" y="11730068"/>
            <a:ext cx="12158111" cy="1682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5277" y="-246391"/>
            <a:ext cx="18234583" cy="13836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Theater Theater" descr="Theater Theater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56676" y="4077485"/>
            <a:ext cx="11301272" cy="2142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0" grpId="1"/>
      <p:bldP build="whole" bldLvl="1" animBg="1" rev="0" advAuto="0" spid="95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IMG_3807.jpeg" descr="IMG_38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8729" y="-6405"/>
            <a:ext cx="13728810" cy="13728810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مستطيل 13"/>
          <p:cNvSpPr/>
          <p:nvPr/>
        </p:nvSpPr>
        <p:spPr>
          <a:xfrm>
            <a:off x="15010700" y="11269547"/>
            <a:ext cx="7180879" cy="1109981"/>
          </a:xfrm>
          <a:prstGeom prst="rect">
            <a:avLst/>
          </a:prstGeom>
          <a:gradFill>
            <a:gsLst>
              <a:gs pos="0">
                <a:schemeClr val="accent4">
                  <a:hueOff val="-273854"/>
                  <a:lumOff val="23066"/>
                </a:schemeClr>
              </a:gs>
              <a:gs pos="50000">
                <a:srgbClr val="FFD594"/>
              </a:gs>
              <a:gs pos="100000">
                <a:schemeClr val="accent4">
                  <a:hueOff val="-232857"/>
                  <a:lumOff val="16355"/>
                </a:schemeClr>
              </a:gs>
            </a:gsLst>
            <a:lin ang="5400000"/>
          </a:gradFill>
          <a:ln w="12700">
            <a:solidFill>
              <a:schemeClr val="accent4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b="1" sz="6100"/>
            </a:lvl1pPr>
          </a:lstStyle>
          <a:p>
            <a:pPr/>
            <a:r>
              <a:t>Spacecraft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مستطيل 2"/>
          <p:cNvSpPr/>
          <p:nvPr/>
        </p:nvSpPr>
        <p:spPr>
          <a:xfrm>
            <a:off x="21979467" y="362085"/>
            <a:ext cx="1920846" cy="805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957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399" y="238952"/>
            <a:ext cx="5295901" cy="914401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958" name="صورة 14" descr="صورة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4474" y="2758274"/>
            <a:ext cx="1764085" cy="176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صورة 17" descr="صورة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3670" y="3857197"/>
            <a:ext cx="1328377" cy="253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صورة 18" descr="صورة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5434" y="4455316"/>
            <a:ext cx="3867151" cy="1809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صورة 19" descr="صورة 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83113" y="1422156"/>
            <a:ext cx="6438901" cy="2495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صورة 20" descr="صورة 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06287" y="6423211"/>
            <a:ext cx="2339663" cy="3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صورة 21" descr="صورة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62641" y="7146032"/>
            <a:ext cx="3581401" cy="18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صورة 22" descr="صورة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92934" y="9790906"/>
            <a:ext cx="2609851" cy="386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صورة 23" descr="صورة 2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76891" y="10671871"/>
            <a:ext cx="4152901" cy="175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صورة 25" descr="صورة 2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168561" y="1380576"/>
            <a:ext cx="5791201" cy="390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صورة 26" descr="صورة 2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3385925" y="5687114"/>
            <a:ext cx="3356473" cy="370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صورة 1" descr="صورة 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61399" y="1489988"/>
            <a:ext cx="19094247" cy="12096751"/>
          </a:xfrm>
          <a:prstGeom prst="rect">
            <a:avLst/>
          </a:prstGeom>
          <a:ln w="177800" cap="sq">
            <a:solidFill>
              <a:srgbClr val="92D050"/>
            </a:solidFill>
            <a:miter/>
          </a:ln>
        </p:spPr>
      </p:pic>
      <p:sp>
        <p:nvSpPr>
          <p:cNvPr id="969" name="مستطيل 13"/>
          <p:cNvSpPr/>
          <p:nvPr/>
        </p:nvSpPr>
        <p:spPr>
          <a:xfrm>
            <a:off x="11350979" y="270595"/>
            <a:ext cx="9734334" cy="1109981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b="1" sz="53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What is the title?</a:t>
            </a:r>
          </a:p>
        </p:txBody>
      </p:sp>
      <p:sp>
        <p:nvSpPr>
          <p:cNvPr id="970" name="مستطيل 13"/>
          <p:cNvSpPr/>
          <p:nvPr/>
        </p:nvSpPr>
        <p:spPr>
          <a:xfrm>
            <a:off x="11228777" y="312175"/>
            <a:ext cx="9978738" cy="1109981"/>
          </a:xfrm>
          <a:prstGeom prst="rect">
            <a:avLst/>
          </a:prstGeom>
          <a:solidFill>
            <a:srgbClr val="B51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b="1" sz="5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How many paragraphs?</a:t>
            </a:r>
          </a:p>
        </p:txBody>
      </p:sp>
      <p:sp>
        <p:nvSpPr>
          <p:cNvPr id="971" name="مستطيل 13"/>
          <p:cNvSpPr/>
          <p:nvPr/>
        </p:nvSpPr>
        <p:spPr>
          <a:xfrm>
            <a:off x="11228777" y="349385"/>
            <a:ext cx="9998810" cy="1109981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b="1" sz="53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How many lines?</a:t>
            </a:r>
          </a:p>
        </p:txBody>
      </p:sp>
      <p:sp>
        <p:nvSpPr>
          <p:cNvPr id="972" name="مستطيل 13"/>
          <p:cNvSpPr/>
          <p:nvPr/>
        </p:nvSpPr>
        <p:spPr>
          <a:xfrm>
            <a:off x="11228777" y="349385"/>
            <a:ext cx="9978738" cy="1109981"/>
          </a:xfrm>
          <a:prstGeom prst="rect">
            <a:avLst/>
          </a:prstGeom>
          <a:solidFill>
            <a:srgbClr val="B51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b="1" sz="5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Find numbers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0" grpId="2"/>
      <p:bldP build="whole" bldLvl="1" animBg="1" rev="0" advAuto="0" spid="972" grpId="4"/>
      <p:bldP build="whole" bldLvl="1" animBg="1" rev="0" advAuto="0" spid="969" grpId="1"/>
      <p:bldP build="whole" bldLvl="1" animBg="1" rev="0" advAuto="0" spid="971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مستطيل 2"/>
          <p:cNvSpPr/>
          <p:nvPr/>
        </p:nvSpPr>
        <p:spPr>
          <a:xfrm>
            <a:off x="20808348" y="362086"/>
            <a:ext cx="1807886" cy="693063"/>
          </a:xfrm>
          <a:prstGeom prst="rect">
            <a:avLst/>
          </a:prstGeom>
          <a:solidFill>
            <a:srgbClr val="66FF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975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357" y="251417"/>
            <a:ext cx="52959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SG Bk 1 F-SA__18_19" descr="SG Bk 1 F-SA__18_19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095427" y="137142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صورة 14" descr="صورة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37717" y="-173425"/>
            <a:ext cx="1764085" cy="176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صورة 15" descr="صورة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500336" y="1761080"/>
            <a:ext cx="2769799" cy="2378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صورة 16" descr="صورة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040157" y="4657203"/>
            <a:ext cx="1576077" cy="3005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صورة 17" descr="صورة 1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23150" y="4657203"/>
            <a:ext cx="1304926" cy="2488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صورة 18" descr="صورة 1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41730" y="4462953"/>
            <a:ext cx="5346437" cy="2502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صورة 19" descr="صورة 1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51574" y="1228258"/>
            <a:ext cx="8470440" cy="328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صورة 20" descr="صورة 2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08357" y="7146032"/>
            <a:ext cx="2339663" cy="3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صورة 21" descr="صورة 2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95055" y="7444352"/>
            <a:ext cx="5267150" cy="2689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صورة 22" descr="صورة 2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73263" y="10613332"/>
            <a:ext cx="2054813" cy="304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صورة 23" descr="صورة 23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741730" y="10613332"/>
            <a:ext cx="5521667" cy="233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صورة 24" descr="صورة 2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192000" y="9659488"/>
            <a:ext cx="7926151" cy="3998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صورة 25" descr="صورة 2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2412784" y="819285"/>
            <a:ext cx="7484583" cy="5047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صورة 26" descr="صورة 26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4771189" y="6236418"/>
            <a:ext cx="2767771" cy="3053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3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Screen Shot 2020-10-10 at 1.41.21 AM.png" descr="Screen Shot 2020-10-10 at 1.41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7511" y="94526"/>
            <a:ext cx="12748374" cy="13526950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Rounded Rectangle"/>
          <p:cNvSpPr/>
          <p:nvPr/>
        </p:nvSpPr>
        <p:spPr>
          <a:xfrm>
            <a:off x="9415512" y="5096728"/>
            <a:ext cx="891245" cy="349213"/>
          </a:xfrm>
          <a:prstGeom prst="roundRect">
            <a:avLst>
              <a:gd name="adj" fmla="val 28216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993" name="Rounded Rectangle"/>
          <p:cNvSpPr/>
          <p:nvPr/>
        </p:nvSpPr>
        <p:spPr>
          <a:xfrm>
            <a:off x="8353052" y="5393516"/>
            <a:ext cx="1783637" cy="349213"/>
          </a:xfrm>
          <a:prstGeom prst="roundRect">
            <a:avLst>
              <a:gd name="adj" fmla="val 28216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994" name="Rounded Rectangle"/>
          <p:cNvSpPr/>
          <p:nvPr/>
        </p:nvSpPr>
        <p:spPr>
          <a:xfrm>
            <a:off x="9357714" y="6536072"/>
            <a:ext cx="715105" cy="349213"/>
          </a:xfrm>
          <a:prstGeom prst="roundRect">
            <a:avLst>
              <a:gd name="adj" fmla="val 28216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9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6282" y="-6406"/>
            <a:ext cx="18821891" cy="14284444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Rounded Rectangle"/>
          <p:cNvSpPr/>
          <p:nvPr/>
        </p:nvSpPr>
        <p:spPr>
          <a:xfrm>
            <a:off x="8374051" y="8704289"/>
            <a:ext cx="1193967" cy="349213"/>
          </a:xfrm>
          <a:prstGeom prst="roundRect">
            <a:avLst>
              <a:gd name="adj" fmla="val 28216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9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8615" y="585975"/>
            <a:ext cx="19756801" cy="11404954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Rounded Rectangle"/>
          <p:cNvSpPr/>
          <p:nvPr/>
        </p:nvSpPr>
        <p:spPr>
          <a:xfrm>
            <a:off x="8356192" y="11026008"/>
            <a:ext cx="1181759" cy="325773"/>
          </a:xfrm>
          <a:prstGeom prst="roundRect">
            <a:avLst>
              <a:gd name="adj" fmla="val 30246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99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7780" y="1147364"/>
            <a:ext cx="19337636" cy="11232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25671" y="2522439"/>
            <a:ext cx="12673249" cy="1033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9252" y="585975"/>
            <a:ext cx="20854692" cy="12551130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Rounded Rectangle"/>
          <p:cNvSpPr/>
          <p:nvPr/>
        </p:nvSpPr>
        <p:spPr>
          <a:xfrm>
            <a:off x="12055661" y="3664122"/>
            <a:ext cx="1783635" cy="349213"/>
          </a:xfrm>
          <a:prstGeom prst="roundRect">
            <a:avLst>
              <a:gd name="adj" fmla="val 28216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003" name="Rounded Rectangle"/>
          <p:cNvSpPr/>
          <p:nvPr/>
        </p:nvSpPr>
        <p:spPr>
          <a:xfrm>
            <a:off x="10853163" y="4393527"/>
            <a:ext cx="2437069" cy="359945"/>
          </a:xfrm>
          <a:prstGeom prst="roundRect">
            <a:avLst>
              <a:gd name="adj" fmla="val 27374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100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48270" y="2404561"/>
            <a:ext cx="15087460" cy="9974968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Rounded Rectangle"/>
          <p:cNvSpPr/>
          <p:nvPr/>
        </p:nvSpPr>
        <p:spPr>
          <a:xfrm>
            <a:off x="12151431" y="4800203"/>
            <a:ext cx="1132403" cy="307135"/>
          </a:xfrm>
          <a:prstGeom prst="roundRect">
            <a:avLst>
              <a:gd name="adj" fmla="val 27374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006" name="Rounded Rectangle"/>
          <p:cNvSpPr/>
          <p:nvPr/>
        </p:nvSpPr>
        <p:spPr>
          <a:xfrm>
            <a:off x="11003004" y="6326551"/>
            <a:ext cx="3217697" cy="3009693"/>
          </a:xfrm>
          <a:prstGeom prst="roundRect">
            <a:avLst>
              <a:gd name="adj" fmla="val 7938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007" name="Rounded Rectangle"/>
          <p:cNvSpPr/>
          <p:nvPr/>
        </p:nvSpPr>
        <p:spPr>
          <a:xfrm>
            <a:off x="10749137" y="9627548"/>
            <a:ext cx="3559313" cy="460051"/>
          </a:xfrm>
          <a:prstGeom prst="roundRect">
            <a:avLst>
              <a:gd name="adj" fmla="val 27374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008" name="Rounded Rectangle"/>
          <p:cNvSpPr/>
          <p:nvPr/>
        </p:nvSpPr>
        <p:spPr>
          <a:xfrm>
            <a:off x="10796093" y="10034507"/>
            <a:ext cx="1132405" cy="307135"/>
          </a:xfrm>
          <a:prstGeom prst="roundRect">
            <a:avLst>
              <a:gd name="adj" fmla="val 27374"/>
            </a:avLst>
          </a:prstGeom>
          <a:ln w="76200">
            <a:solidFill>
              <a:srgbClr val="FFFB00"/>
            </a:solidFill>
            <a:miter lim="400000"/>
          </a:ln>
          <a:effectLst>
            <a:outerShdw sx="100000" sy="100000" kx="0" ky="0" algn="b" rotWithShape="0" blurRad="127000" dist="0" dir="162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100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57103" y="1341825"/>
            <a:ext cx="20112457" cy="1103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0" name="Page 23 Page 23" descr="Page 23 Page 2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355868" y="12118179"/>
            <a:ext cx="3697029" cy="975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xit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xit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xit" nodeType="click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xit" nodeType="clickEffect" presetSubtype="2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ntr" nodeType="click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Subtype="16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ntr" nodeType="click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Class="entr" nodeType="clickEffect" presetSubtype="16" presetID="2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Class="exit" nodeType="clickEffect" presetSubtype="2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7" grpId="10"/>
      <p:bldP build="whole" bldLvl="1" animBg="1" rev="0" advAuto="0" spid="1007" grpId="22"/>
      <p:bldP build="whole" bldLvl="1" animBg="1" rev="0" advAuto="0" spid="1001" grpId="2"/>
      <p:bldP build="whole" bldLvl="1" animBg="1" rev="0" advAuto="0" spid="1001" grpId="3"/>
      <p:bldP build="whole" bldLvl="1" animBg="1" rev="0" advAuto="0" spid="1008" grpId="23"/>
      <p:bldP build="whole" bldLvl="1" animBg="1" rev="0" advAuto="0" spid="992" grpId="1"/>
      <p:bldP build="whole" bldLvl="1" animBg="1" rev="0" advAuto="0" spid="996" grpId="8"/>
      <p:bldP build="whole" bldLvl="1" animBg="1" rev="0" advAuto="0" spid="994" grpId="5"/>
      <p:bldP build="whole" bldLvl="1" animBg="1" rev="0" advAuto="0" spid="1002" grpId="16"/>
      <p:bldP build="whole" bldLvl="1" animBg="1" rev="0" advAuto="0" spid="999" grpId="13"/>
      <p:bldP build="whole" bldLvl="1" animBg="1" rev="0" advAuto="0" spid="1003" grpId="17"/>
      <p:bldP build="whole" bldLvl="1" animBg="1" rev="0" advAuto="0" spid="1004" grpId="18"/>
      <p:bldP build="whole" bldLvl="1" animBg="1" rev="0" advAuto="0" spid="1004" grpId="19"/>
      <p:bldP build="whole" bldLvl="1" animBg="1" rev="0" advAuto="0" spid="995" grpId="6"/>
      <p:bldP build="whole" bldLvl="1" animBg="1" rev="0" advAuto="0" spid="1005" grpId="20"/>
      <p:bldP build="whole" bldLvl="1" animBg="1" rev="0" advAuto="0" spid="995" grpId="7"/>
      <p:bldP build="whole" bldLvl="1" animBg="1" rev="0" advAuto="0" spid="999" grpId="12"/>
      <p:bldP build="whole" bldLvl="1" animBg="1" rev="0" advAuto="0" spid="1000" grpId="14"/>
      <p:bldP build="whole" bldLvl="1" animBg="1" rev="0" advAuto="0" spid="1000" grpId="15"/>
      <p:bldP build="whole" bldLvl="1" animBg="1" rev="0" advAuto="0" spid="1006" grpId="21"/>
      <p:bldP build="whole" bldLvl="1" animBg="1" rev="0" advAuto="0" spid="998" grpId="11"/>
      <p:bldP build="whole" bldLvl="1" animBg="1" rev="0" advAuto="0" spid="993" grpId="4"/>
      <p:bldP build="whole" bldLvl="1" animBg="1" rev="0" advAuto="0" spid="1009" grpId="24"/>
      <p:bldP build="whole" bldLvl="1" animBg="1" rev="0" advAuto="0" spid="1009" grpId="25"/>
      <p:bldP build="whole" bldLvl="1" animBg="1" rev="0" advAuto="0" spid="997" grpId="9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مستطيل 2"/>
          <p:cNvSpPr/>
          <p:nvPr/>
        </p:nvSpPr>
        <p:spPr>
          <a:xfrm>
            <a:off x="21979467" y="362085"/>
            <a:ext cx="1920846" cy="805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1013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399" y="238952"/>
            <a:ext cx="5295901" cy="914401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14" name="صورة 14" descr="صورة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4474" y="2758274"/>
            <a:ext cx="1764085" cy="176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صورة 17" descr="صورة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3670" y="3857197"/>
            <a:ext cx="1328377" cy="253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صورة 18" descr="صورة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5434" y="4455316"/>
            <a:ext cx="3867151" cy="1809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صورة 19" descr="صورة 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83113" y="1422156"/>
            <a:ext cx="6438901" cy="2495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صورة 20" descr="صورة 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06287" y="6423211"/>
            <a:ext cx="2339663" cy="3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صورة 21" descr="صورة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62641" y="7146032"/>
            <a:ext cx="3581401" cy="18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صورة 22" descr="صورة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92934" y="9790906"/>
            <a:ext cx="2609851" cy="386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صورة 23" descr="صورة 2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76891" y="10671871"/>
            <a:ext cx="4152901" cy="175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صورة 25" descr="صورة 2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168561" y="1380576"/>
            <a:ext cx="5791201" cy="390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صورة 26" descr="صورة 2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3385925" y="5687114"/>
            <a:ext cx="3356473" cy="370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صورة 1" descr="صورة 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61399" y="1489988"/>
            <a:ext cx="19094247" cy="12096751"/>
          </a:xfrm>
          <a:prstGeom prst="rect">
            <a:avLst/>
          </a:prstGeom>
          <a:ln w="177800" cap="sq">
            <a:solidFill>
              <a:srgbClr val="92D050"/>
            </a:solidFill>
            <a:miter/>
          </a:ln>
        </p:spPr>
      </p:pic>
      <p:pic>
        <p:nvPicPr>
          <p:cNvPr id="1025" name="SG Bk 1 F-SA__18_19" descr="SG Bk 1 F-SA__18_19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333743" y="6742093"/>
            <a:ext cx="1219201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6" name="مستطيل 24"/>
          <p:cNvSpPr/>
          <p:nvPr/>
        </p:nvSpPr>
        <p:spPr>
          <a:xfrm>
            <a:off x="3192297" y="2421915"/>
            <a:ext cx="7957203" cy="906781"/>
          </a:xfrm>
          <a:prstGeom prst="rect">
            <a:avLst/>
          </a:prstGeom>
          <a:solidFill>
            <a:srgbClr val="FFF2D5"/>
          </a:solidFill>
          <a:ln w="12700">
            <a:solidFill>
              <a:srgbClr val="5858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How many exhibits are there?</a:t>
            </a:r>
          </a:p>
        </p:txBody>
      </p:sp>
      <p:sp>
        <p:nvSpPr>
          <p:cNvPr id="1027" name="مستطيل 27"/>
          <p:cNvSpPr/>
          <p:nvPr/>
        </p:nvSpPr>
        <p:spPr>
          <a:xfrm>
            <a:off x="3283113" y="10053948"/>
            <a:ext cx="7297272" cy="906781"/>
          </a:xfrm>
          <a:prstGeom prst="rect">
            <a:avLst/>
          </a:prstGeom>
          <a:solidFill>
            <a:srgbClr val="FFF2D5"/>
          </a:solidFill>
          <a:ln w="12700">
            <a:solidFill>
              <a:srgbClr val="5858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Is the submarine German?</a:t>
            </a:r>
          </a:p>
        </p:txBody>
      </p:sp>
      <p:sp>
        <p:nvSpPr>
          <p:cNvPr id="1028" name="مستطيل 30"/>
          <p:cNvSpPr/>
          <p:nvPr/>
        </p:nvSpPr>
        <p:spPr>
          <a:xfrm>
            <a:off x="12929086" y="4995129"/>
            <a:ext cx="6118432" cy="906781"/>
          </a:xfrm>
          <a:prstGeom prst="rect">
            <a:avLst/>
          </a:prstGeom>
          <a:solidFill>
            <a:srgbClr val="FFF2D5"/>
          </a:solidFill>
          <a:ln w="12700">
            <a:solidFill>
              <a:srgbClr val="5858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Who is Leonardo?</a:t>
            </a:r>
          </a:p>
        </p:txBody>
      </p:sp>
      <p:sp>
        <p:nvSpPr>
          <p:cNvPr id="1029" name="مستطيل 28"/>
          <p:cNvSpPr/>
          <p:nvPr/>
        </p:nvSpPr>
        <p:spPr>
          <a:xfrm>
            <a:off x="8253341" y="316430"/>
            <a:ext cx="11471773" cy="906781"/>
          </a:xfrm>
          <a:prstGeom prst="rect">
            <a:avLst/>
          </a:prstGeom>
          <a:solidFill>
            <a:srgbClr val="FFF2D5"/>
          </a:solidFill>
          <a:ln w="12700">
            <a:solidFill>
              <a:srgbClr val="5858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What can you see in the museum of science ?</a:t>
            </a:r>
          </a:p>
        </p:txBody>
      </p:sp>
      <p:sp>
        <p:nvSpPr>
          <p:cNvPr id="1030" name="مستطيل 29"/>
          <p:cNvSpPr/>
          <p:nvPr/>
        </p:nvSpPr>
        <p:spPr>
          <a:xfrm>
            <a:off x="3120757" y="6817515"/>
            <a:ext cx="5295901" cy="1617981"/>
          </a:xfrm>
          <a:prstGeom prst="rect">
            <a:avLst/>
          </a:prstGeom>
          <a:solidFill>
            <a:srgbClr val="FFF2D5"/>
          </a:solidFill>
          <a:ln w="12700">
            <a:solidFill>
              <a:srgbClr val="5858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How long is the human heart model?</a:t>
            </a:r>
          </a:p>
        </p:txBody>
      </p:sp>
      <p:sp>
        <p:nvSpPr>
          <p:cNvPr id="1031" name="مستطيل 31"/>
          <p:cNvSpPr/>
          <p:nvPr/>
        </p:nvSpPr>
        <p:spPr>
          <a:xfrm>
            <a:off x="12529033" y="12599350"/>
            <a:ext cx="8822067" cy="906781"/>
          </a:xfrm>
          <a:prstGeom prst="rect">
            <a:avLst/>
          </a:prstGeom>
          <a:solidFill>
            <a:srgbClr val="FFF2D5"/>
          </a:solidFill>
          <a:ln w="12700">
            <a:solidFill>
              <a:srgbClr val="5858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Can you see a film in this museum?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9" grpId="1"/>
      <p:bldP build="whole" bldLvl="1" animBg="1" rev="0" advAuto="0" spid="1030" grpId="3"/>
      <p:bldP build="whole" bldLvl="1" animBg="1" rev="0" advAuto="0" spid="1026" grpId="2"/>
      <p:bldP build="whole" bldLvl="1" animBg="1" rev="0" advAuto="0" spid="1027" grpId="4"/>
      <p:bldP build="whole" bldLvl="1" animBg="1" rev="0" advAuto="0" spid="1028" grpId="5"/>
      <p:bldP build="whole" bldLvl="1" animBg="1" rev="0" advAuto="0" spid="1031" grpId="6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مستطيل 2"/>
          <p:cNvSpPr/>
          <p:nvPr/>
        </p:nvSpPr>
        <p:spPr>
          <a:xfrm>
            <a:off x="22020956" y="476265"/>
            <a:ext cx="1920846" cy="805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1034" name="صورة 1" descr="صورة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5055" y="1654407"/>
            <a:ext cx="5059103" cy="781051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35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5055" y="362085"/>
            <a:ext cx="5059103" cy="914401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36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5055" y="3706543"/>
            <a:ext cx="5760641" cy="890535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37" name="صورة 5" descr="صورة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578" y="4985792"/>
            <a:ext cx="23674189" cy="8387213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38" name="صورة 6" descr="صورة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256449" y="9495318"/>
            <a:ext cx="2175811" cy="3744417"/>
          </a:xfrm>
          <a:prstGeom prst="rect">
            <a:avLst/>
          </a:prstGeom>
          <a:ln w="12700">
            <a:miter lim="400000"/>
          </a:ln>
        </p:spPr>
      </p:pic>
      <p:sp>
        <p:nvSpPr>
          <p:cNvPr id="1039" name="مستطيل 9"/>
          <p:cNvSpPr/>
          <p:nvPr/>
        </p:nvSpPr>
        <p:spPr>
          <a:xfrm>
            <a:off x="18501915" y="5102911"/>
            <a:ext cx="5621252" cy="23926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b="1" sz="62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science and technology</a:t>
            </a:r>
          </a:p>
        </p:txBody>
      </p:sp>
      <p:sp>
        <p:nvSpPr>
          <p:cNvPr id="1040" name="مستطيل 10"/>
          <p:cNvSpPr/>
          <p:nvPr/>
        </p:nvSpPr>
        <p:spPr>
          <a:xfrm>
            <a:off x="12552837" y="7199679"/>
            <a:ext cx="4893391" cy="12877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b="1" sz="61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human heart</a:t>
            </a:r>
          </a:p>
        </p:txBody>
      </p:sp>
      <p:sp>
        <p:nvSpPr>
          <p:cNvPr id="1041" name="مستطيل 11"/>
          <p:cNvSpPr/>
          <p:nvPr/>
        </p:nvSpPr>
        <p:spPr>
          <a:xfrm>
            <a:off x="10920724" y="9555384"/>
            <a:ext cx="6658449" cy="12496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b="1" sz="59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Leonardo da Vinci</a:t>
            </a:r>
          </a:p>
        </p:txBody>
      </p:sp>
      <p:sp>
        <p:nvSpPr>
          <p:cNvPr id="1042" name="مستطيل 12"/>
          <p:cNvSpPr/>
          <p:nvPr/>
        </p:nvSpPr>
        <p:spPr>
          <a:xfrm>
            <a:off x="10255973" y="11577998"/>
            <a:ext cx="2944735" cy="13512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b="1" sz="64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Greece</a:t>
            </a:r>
          </a:p>
        </p:txBody>
      </p:sp>
      <p:pic>
        <p:nvPicPr>
          <p:cNvPr id="10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81259" y="95834"/>
            <a:ext cx="6955336" cy="4774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2" grpId="4"/>
      <p:bldP build="whole" bldLvl="1" animBg="1" rev="0" advAuto="0" spid="1041" grpId="3"/>
      <p:bldP build="whole" bldLvl="1" animBg="1" rev="0" advAuto="0" spid="1040" grpId="2"/>
      <p:bldP build="whole" bldLvl="1" animBg="1" rev="0" advAuto="0" spid="10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Picture 2" descr="Picture 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7424" y="953345"/>
            <a:ext cx="10369153" cy="10027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مستطيل 2"/>
          <p:cNvSpPr/>
          <p:nvPr/>
        </p:nvSpPr>
        <p:spPr>
          <a:xfrm>
            <a:off x="22097156" y="455027"/>
            <a:ext cx="1920846" cy="805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1046" name="صورة 1" descr="صورة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5117" y="1807920"/>
            <a:ext cx="5250459" cy="1008113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47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6273" y="396691"/>
            <a:ext cx="5295901" cy="1054036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48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6271" y="3238331"/>
            <a:ext cx="11466027" cy="4923085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49" name="صورة 6" descr="صورة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53848" y="2031736"/>
            <a:ext cx="4361103" cy="1722453"/>
          </a:xfrm>
          <a:prstGeom prst="rect">
            <a:avLst/>
          </a:prstGeom>
          <a:ln w="12700">
            <a:miter lim="400000"/>
          </a:ln>
        </p:spPr>
      </p:pic>
      <p:sp>
        <p:nvSpPr>
          <p:cNvPr id="1050" name="مستطيل 7"/>
          <p:cNvSpPr/>
          <p:nvPr/>
        </p:nvSpPr>
        <p:spPr>
          <a:xfrm>
            <a:off x="15059119" y="3214459"/>
            <a:ext cx="4111348" cy="9194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b="1" sz="40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Yes, there are.</a:t>
            </a:r>
          </a:p>
        </p:txBody>
      </p:sp>
      <p:sp>
        <p:nvSpPr>
          <p:cNvPr id="1051" name="مستطيل 8"/>
          <p:cNvSpPr/>
          <p:nvPr/>
        </p:nvSpPr>
        <p:spPr>
          <a:xfrm>
            <a:off x="14316637" y="4483410"/>
            <a:ext cx="9867887" cy="30530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>
              <a:defRPr b="1" sz="40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 Riyadh, there is National History Museum.</a:t>
            </a:r>
          </a:p>
          <a:p>
            <a:pPr algn="l">
              <a:defRPr b="1" sz="40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 it you can find fossils, skeleton and things from old civilization. </a:t>
            </a:r>
          </a:p>
        </p:txBody>
      </p:sp>
      <p:pic>
        <p:nvPicPr>
          <p:cNvPr id="1052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77520" y="10213722"/>
            <a:ext cx="5098058" cy="300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37165" y="10375758"/>
            <a:ext cx="5181997" cy="2914873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مستطيل 12"/>
          <p:cNvSpPr/>
          <p:nvPr/>
        </p:nvSpPr>
        <p:spPr>
          <a:xfrm>
            <a:off x="13335461" y="7341907"/>
            <a:ext cx="10817792" cy="9194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b="1" sz="40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My favorite museum is Al Masmak Museum</a:t>
            </a:r>
          </a:p>
        </p:txBody>
      </p:sp>
      <p:pic>
        <p:nvPicPr>
          <p:cNvPr id="1055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15985" y="10087341"/>
            <a:ext cx="5631807" cy="3157227"/>
          </a:xfrm>
          <a:prstGeom prst="rect">
            <a:avLst/>
          </a:prstGeom>
          <a:ln w="12700">
            <a:miter lim="400000"/>
          </a:ln>
        </p:spPr>
      </p:pic>
      <p:sp>
        <p:nvSpPr>
          <p:cNvPr id="1056" name="مستطيل 14"/>
          <p:cNvSpPr/>
          <p:nvPr/>
        </p:nvSpPr>
        <p:spPr>
          <a:xfrm>
            <a:off x="13652858" y="8377639"/>
            <a:ext cx="10499795" cy="9194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b="1" sz="40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 love the section about King Abdul Aziz.</a:t>
            </a:r>
          </a:p>
        </p:txBody>
      </p:sp>
      <p:pic>
        <p:nvPicPr>
          <p:cNvPr id="1057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859570" y="9760577"/>
            <a:ext cx="3105057" cy="3810753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مستطيل 9"/>
          <p:cNvSpPr txBox="1"/>
          <p:nvPr/>
        </p:nvSpPr>
        <p:spPr>
          <a:xfrm>
            <a:off x="764253" y="9118024"/>
            <a:ext cx="12296691" cy="1630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800" u="sng">
                <a:solidFill>
                  <a:schemeClr val="accent1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1"/>
                  </a:solidFill>
                </a:uFill>
                <a:hlinkClick r:id="rId10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hlinkClick r:id="rId10" invalidUrl="" action="" tgtFrame="" tooltip="" history="1" highlightClick="0" endSnd="0"/>
              </a:rPr>
              <a:t>https://www.urtrips.com/jeddah-museums/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4" grpId="3"/>
      <p:bldP build="whole" bldLvl="1" animBg="1" rev="0" advAuto="0" spid="1050" grpId="1"/>
      <p:bldP build="whole" bldLvl="1" animBg="1" rev="0" advAuto="0" spid="1056" grpId="4"/>
      <p:bldP build="whole" bldLvl="1" animBg="1" rev="0" advAuto="0" spid="1051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مستطيل 2"/>
          <p:cNvSpPr/>
          <p:nvPr/>
        </p:nvSpPr>
        <p:spPr>
          <a:xfrm>
            <a:off x="22088554" y="523302"/>
            <a:ext cx="1920846" cy="805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Page 24</a:t>
            </a:r>
          </a:p>
        </p:txBody>
      </p:sp>
      <p:pic>
        <p:nvPicPr>
          <p:cNvPr id="1061" name="صورة 1" descr="صورة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751" y="295345"/>
            <a:ext cx="5276851" cy="1047751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06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7637" y="3168350"/>
            <a:ext cx="17448726" cy="2219726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sp>
        <p:nvSpPr>
          <p:cNvPr id="1063" name="مستطيل 5"/>
          <p:cNvSpPr/>
          <p:nvPr/>
        </p:nvSpPr>
        <p:spPr>
          <a:xfrm>
            <a:off x="4336736" y="1436070"/>
            <a:ext cx="15710528" cy="16814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800">
                <a:latin typeface="MyriadPro-Light"/>
                <a:ea typeface="MyriadPro-Light"/>
                <a:cs typeface="MyriadPro-Light"/>
                <a:sym typeface="MyriadPro-Light"/>
              </a:defRPr>
            </a:lvl1pPr>
          </a:lstStyle>
          <a:p>
            <a:pPr/>
            <a:r>
              <a:t>Make your brochure. You can use the Reading as a model.</a:t>
            </a:r>
          </a:p>
        </p:txBody>
      </p:sp>
      <p:pic>
        <p:nvPicPr>
          <p:cNvPr id="1064" name="صورة 9" descr="صورة 9"/>
          <p:cNvPicPr>
            <a:picLocks noChangeAspect="1"/>
          </p:cNvPicPr>
          <p:nvPr/>
        </p:nvPicPr>
        <p:blipFill>
          <a:blip r:embed="rId4">
            <a:extLst/>
          </a:blip>
          <a:srcRect l="3711" t="3206" r="6750" b="0"/>
          <a:stretch>
            <a:fillRect/>
          </a:stretch>
        </p:blipFill>
        <p:spPr>
          <a:xfrm>
            <a:off x="6921909" y="6184844"/>
            <a:ext cx="9144001" cy="7337225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مستطيل 5"/>
          <p:cNvSpPr/>
          <p:nvPr/>
        </p:nvSpPr>
        <p:spPr>
          <a:xfrm>
            <a:off x="5528202" y="3357413"/>
            <a:ext cx="13201927" cy="7659131"/>
          </a:xfrm>
          <a:prstGeom prst="rect">
            <a:avLst/>
          </a:prstGeom>
          <a:solidFill>
            <a:srgbClr val="404040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128" tIns="79128" rIns="79128" bIns="79128">
            <a:spAutoFit/>
          </a:bodyPr>
          <a:lstStyle/>
          <a:p>
            <a:pPr algn="ctr">
              <a:defRPr sz="9200">
                <a:solidFill>
                  <a:srgbClr val="FFFFFF"/>
                </a:solidFill>
                <a:latin typeface="Forte"/>
                <a:ea typeface="Forte"/>
                <a:cs typeface="Forte"/>
                <a:sym typeface="Forte"/>
              </a:defRPr>
            </a:pPr>
            <a:r>
              <a:t>Homework:</a:t>
            </a:r>
          </a:p>
          <a:p>
            <a:pPr algn="ctr">
              <a:defRPr sz="9200">
                <a:solidFill>
                  <a:srgbClr val="FFFFFF"/>
                </a:solidFill>
                <a:latin typeface="Forte"/>
                <a:ea typeface="Forte"/>
                <a:cs typeface="Forte"/>
                <a:sym typeface="Forte"/>
              </a:defRPr>
            </a:pPr>
            <a:r>
              <a:t>G</a:t>
            </a:r>
          </a:p>
          <a:p>
            <a:pPr algn="ctr">
              <a:defRPr sz="9200">
                <a:solidFill>
                  <a:srgbClr val="FFFFFF"/>
                </a:solidFill>
                <a:latin typeface="Forte"/>
                <a:ea typeface="Forte"/>
                <a:cs typeface="Forte"/>
                <a:sym typeface="Forte"/>
              </a:defRPr>
            </a:pPr>
            <a:r>
              <a:t>Page 198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Image" descr="Image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0883" y="3202982"/>
            <a:ext cx="6042233" cy="614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صورة 1" descr="صورة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3089" y="266445"/>
            <a:ext cx="9048751" cy="939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صورة 2" descr="صورة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1838" y="6833403"/>
            <a:ext cx="8238517" cy="673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BG" descr="B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0700" y="1711204"/>
            <a:ext cx="18288001" cy="1028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7" name="Tekhnologic Logo"/>
          <p:cNvGrpSpPr/>
          <p:nvPr/>
        </p:nvGrpSpPr>
        <p:grpSpPr>
          <a:xfrm>
            <a:off x="11576425" y="11703094"/>
            <a:ext cx="2005825" cy="1301127"/>
            <a:chOff x="0" y="0"/>
            <a:chExt cx="2005823" cy="1301126"/>
          </a:xfrm>
        </p:grpSpPr>
        <p:pic>
          <p:nvPicPr>
            <p:cNvPr id="86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0000" cy="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6" name="Text"/>
            <p:cNvSpPr/>
            <p:nvPr/>
          </p:nvSpPr>
          <p:spPr>
            <a:xfrm>
              <a:off x="735823" y="3112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3059A2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tekhnologic</a:t>
              </a:r>
            </a:p>
          </p:txBody>
        </p:sp>
      </p:grpSp>
      <p:sp>
        <p:nvSpPr>
          <p:cNvPr id="868" name="Spinner BG"/>
          <p:cNvSpPr/>
          <p:nvPr/>
        </p:nvSpPr>
        <p:spPr>
          <a:xfrm>
            <a:off x="7331999" y="2005967"/>
            <a:ext cx="9720002" cy="9720002"/>
          </a:xfrm>
          <a:prstGeom prst="ellipse">
            <a:avLst/>
          </a:prstGeom>
          <a:solidFill>
            <a:srgbClr val="002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2600">
                <a:solidFill>
                  <a:srgbClr val="FFFFFF"/>
                </a:solidFill>
              </a:defRPr>
            </a:pPr>
          </a:p>
        </p:txBody>
      </p:sp>
      <p:sp>
        <p:nvSpPr>
          <p:cNvPr id="869" name="Anchor"/>
          <p:cNvSpPr/>
          <p:nvPr/>
        </p:nvSpPr>
        <p:spPr>
          <a:xfrm>
            <a:off x="10842000" y="5507999"/>
            <a:ext cx="2700001" cy="2700001"/>
          </a:xfrm>
          <a:prstGeom prst="ellipse">
            <a:avLst/>
          </a:prstGeom>
          <a:solidFill>
            <a:srgbClr val="00B050">
              <a:alpha val="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80" name="Spinning Wheel 5"/>
          <p:cNvGrpSpPr/>
          <p:nvPr/>
        </p:nvGrpSpPr>
        <p:grpSpPr>
          <a:xfrm>
            <a:off x="6470604" y="1277982"/>
            <a:ext cx="10915655" cy="11102050"/>
            <a:chOff x="0" y="0"/>
            <a:chExt cx="10915653" cy="11102049"/>
          </a:xfrm>
        </p:grpSpPr>
        <p:sp>
          <p:nvSpPr>
            <p:cNvPr id="870" name="Segment 5"/>
            <p:cNvSpPr/>
            <p:nvPr/>
          </p:nvSpPr>
          <p:spPr>
            <a:xfrm rot="1080000">
              <a:off x="1933814" y="545653"/>
              <a:ext cx="4216836" cy="4326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31" y="69"/>
                  </a:moveTo>
                  <a:lnTo>
                    <a:pt x="16470" y="0"/>
                  </a:lnTo>
                  <a:lnTo>
                    <a:pt x="21600" y="15389"/>
                  </a:lnTo>
                  <a:lnTo>
                    <a:pt x="21359" y="15452"/>
                  </a:lnTo>
                  <a:cubicBezTo>
                    <a:pt x="18635" y="16315"/>
                    <a:pt x="16836" y="18669"/>
                    <a:pt x="16605" y="21286"/>
                  </a:cubicBezTo>
                  <a:lnTo>
                    <a:pt x="16593" y="21600"/>
                  </a:lnTo>
                  <a:lnTo>
                    <a:pt x="0" y="21600"/>
                  </a:lnTo>
                  <a:lnTo>
                    <a:pt x="64" y="19904"/>
                  </a:lnTo>
                  <a:cubicBezTo>
                    <a:pt x="851" y="11007"/>
                    <a:pt x="6968" y="3002"/>
                    <a:pt x="16231" y="69"/>
                  </a:cubicBezTo>
                  <a:close/>
                </a:path>
              </a:pathLst>
            </a:custGeom>
            <a:solidFill>
              <a:srgbClr val="7030A0"/>
            </a:solidFill>
            <a:ln w="12700" cap="flat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71" name="Segment 4"/>
            <p:cNvSpPr/>
            <p:nvPr/>
          </p:nvSpPr>
          <p:spPr>
            <a:xfrm rot="1080000">
              <a:off x="579146" y="4657206"/>
              <a:ext cx="4182756" cy="441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" y="0"/>
                  </a:moveTo>
                  <a:lnTo>
                    <a:pt x="16748" y="0"/>
                  </a:lnTo>
                  <a:lnTo>
                    <a:pt x="16736" y="312"/>
                  </a:lnTo>
                  <a:cubicBezTo>
                    <a:pt x="16744" y="962"/>
                    <a:pt x="16855" y="1622"/>
                    <a:pt x="17078" y="2273"/>
                  </a:cubicBezTo>
                  <a:cubicBezTo>
                    <a:pt x="17673" y="4010"/>
                    <a:pt x="18954" y="5353"/>
                    <a:pt x="20543" y="6121"/>
                  </a:cubicBezTo>
                  <a:lnTo>
                    <a:pt x="21600" y="6516"/>
                  </a:lnTo>
                  <a:lnTo>
                    <a:pt x="16432" y="21600"/>
                  </a:lnTo>
                  <a:lnTo>
                    <a:pt x="15020" y="21145"/>
                  </a:lnTo>
                  <a:cubicBezTo>
                    <a:pt x="8667" y="18768"/>
                    <a:pt x="3440" y="13818"/>
                    <a:pt x="1165" y="7177"/>
                  </a:cubicBezTo>
                  <a:cubicBezTo>
                    <a:pt x="406" y="4963"/>
                    <a:pt x="29" y="2718"/>
                    <a:pt x="0" y="507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72" name="Segment 3"/>
            <p:cNvSpPr/>
            <p:nvPr/>
          </p:nvSpPr>
          <p:spPr>
            <a:xfrm rot="1080000">
              <a:off x="3427178" y="6570191"/>
              <a:ext cx="5135719" cy="3832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fill="norm" stroke="1" extrusionOk="0">
                  <a:moveTo>
                    <a:pt x="10572" y="0"/>
                  </a:moveTo>
                  <a:lnTo>
                    <a:pt x="21600" y="10551"/>
                  </a:lnTo>
                  <a:lnTo>
                    <a:pt x="21117" y="11451"/>
                  </a:lnTo>
                  <a:cubicBezTo>
                    <a:pt x="18830" y="15312"/>
                    <a:pt x="15673" y="18346"/>
                    <a:pt x="11870" y="19973"/>
                  </a:cubicBezTo>
                  <a:cubicBezTo>
                    <a:pt x="8068" y="21600"/>
                    <a:pt x="4160" y="21589"/>
                    <a:pt x="586" y="20236"/>
                  </a:cubicBezTo>
                  <a:lnTo>
                    <a:pt x="0" y="19974"/>
                  </a:lnTo>
                  <a:lnTo>
                    <a:pt x="4209" y="2916"/>
                  </a:lnTo>
                  <a:lnTo>
                    <a:pt x="4341" y="2984"/>
                  </a:lnTo>
                  <a:cubicBezTo>
                    <a:pt x="5392" y="3382"/>
                    <a:pt x="6541" y="3385"/>
                    <a:pt x="7659" y="2907"/>
                  </a:cubicBezTo>
                  <a:cubicBezTo>
                    <a:pt x="8778" y="2428"/>
                    <a:pt x="9706" y="1536"/>
                    <a:pt x="10379" y="400"/>
                  </a:cubicBezTo>
                  <a:lnTo>
                    <a:pt x="10572" y="0"/>
                  </a:lnTo>
                  <a:close/>
                </a:path>
              </a:pathLst>
            </a:custGeom>
            <a:solidFill>
              <a:srgbClr val="00B050"/>
            </a:solidFill>
            <a:ln w="12700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73" name="Segment 2"/>
            <p:cNvSpPr/>
            <p:nvPr/>
          </p:nvSpPr>
          <p:spPr>
            <a:xfrm rot="1080000">
              <a:off x="6672124" y="3761713"/>
              <a:ext cx="3501178" cy="53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2" h="21600" fill="norm" stroke="1" extrusionOk="0">
                  <a:moveTo>
                    <a:pt x="15233" y="0"/>
                  </a:moveTo>
                  <a:lnTo>
                    <a:pt x="15446" y="188"/>
                  </a:lnTo>
                  <a:cubicBezTo>
                    <a:pt x="16962" y="1674"/>
                    <a:pt x="18185" y="3341"/>
                    <a:pt x="19039" y="5163"/>
                  </a:cubicBezTo>
                  <a:cubicBezTo>
                    <a:pt x="21600" y="10629"/>
                    <a:pt x="20294" y="16323"/>
                    <a:pt x="16166" y="20820"/>
                  </a:cubicBezTo>
                  <a:lnTo>
                    <a:pt x="15373" y="21600"/>
                  </a:lnTo>
                  <a:lnTo>
                    <a:pt x="131" y="13921"/>
                  </a:lnTo>
                  <a:lnTo>
                    <a:pt x="655" y="13350"/>
                  </a:lnTo>
                  <a:cubicBezTo>
                    <a:pt x="1567" y="12110"/>
                    <a:pt x="1796" y="10628"/>
                    <a:pt x="1126" y="9199"/>
                  </a:cubicBezTo>
                  <a:cubicBezTo>
                    <a:pt x="875" y="8663"/>
                    <a:pt x="515" y="8172"/>
                    <a:pt x="69" y="7735"/>
                  </a:cubicBezTo>
                  <a:lnTo>
                    <a:pt x="0" y="7674"/>
                  </a:lnTo>
                  <a:lnTo>
                    <a:pt x="15233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74" name="Segment 1"/>
            <p:cNvSpPr/>
            <p:nvPr/>
          </p:nvSpPr>
          <p:spPr>
            <a:xfrm rot="1080000">
              <a:off x="5123851" y="1484698"/>
              <a:ext cx="5074147" cy="379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64" fill="norm" stroke="1" extrusionOk="0">
                  <a:moveTo>
                    <a:pt x="0" y="1108"/>
                  </a:moveTo>
                  <a:lnTo>
                    <a:pt x="744" y="835"/>
                  </a:lnTo>
                  <a:cubicBezTo>
                    <a:pt x="8149" y="-1636"/>
                    <a:pt x="15810" y="1527"/>
                    <a:pt x="20590" y="8346"/>
                  </a:cubicBezTo>
                  <a:lnTo>
                    <a:pt x="21600" y="9939"/>
                  </a:lnTo>
                  <a:lnTo>
                    <a:pt x="10444" y="19964"/>
                  </a:lnTo>
                  <a:lnTo>
                    <a:pt x="10162" y="19519"/>
                  </a:lnTo>
                  <a:cubicBezTo>
                    <a:pt x="8817" y="17601"/>
                    <a:pt x="6697" y="16666"/>
                    <a:pt x="4610" y="17225"/>
                  </a:cubicBezTo>
                  <a:lnTo>
                    <a:pt x="4264" y="17340"/>
                  </a:lnTo>
                  <a:lnTo>
                    <a:pt x="0" y="1108"/>
                  </a:lnTo>
                  <a:close/>
                </a:path>
              </a:pathLst>
            </a:custGeom>
            <a:solidFill>
              <a:srgbClr val="FF3399"/>
            </a:solidFill>
            <a:ln w="12700" cap="flat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75" name="Segment 5 Text"/>
            <p:cNvSpPr txBox="1"/>
            <p:nvPr/>
          </p:nvSpPr>
          <p:spPr>
            <a:xfrm rot="19500000">
              <a:off x="2325926" y="2028336"/>
              <a:ext cx="3184555" cy="22416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999" tIns="53999" rIns="53999" bIns="53999" numCol="1" anchor="ctr">
              <a:normAutofit fontScale="100000" lnSpcReduction="0"/>
            </a:bodyPr>
            <a:lstStyle>
              <a:lvl1pPr algn="ctr" defTabSz="1755647">
                <a:lnSpc>
                  <a:spcPct val="90000"/>
                </a:lnSpc>
                <a:defRPr b="1" sz="4608">
                  <a:solidFill>
                    <a:srgbClr val="FFFFFF"/>
                  </a:solidFill>
                  <a:effectLst>
                    <a:outerShdw sx="100000" sy="100000" kx="0" ky="0" algn="b" rotWithShape="0" blurRad="36576" dist="18288" dir="2700000">
                      <a:srgbClr val="000000">
                        <a:alpha val="4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Where are you from?</a:t>
              </a:r>
            </a:p>
          </p:txBody>
        </p:sp>
        <p:sp>
          <p:nvSpPr>
            <p:cNvPr id="876" name="Segment 4 Text"/>
            <p:cNvSpPr txBox="1"/>
            <p:nvPr/>
          </p:nvSpPr>
          <p:spPr>
            <a:xfrm rot="14700000">
              <a:off x="767940" y="5202634"/>
              <a:ext cx="3944297" cy="26607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999" tIns="53999" rIns="53999" bIns="53999" numCol="1" anchor="ctr">
              <a:spAutoFit/>
            </a:bodyPr>
            <a:lstStyle/>
            <a:p>
              <a:pPr algn="ctr">
                <a:defRPr b="1" sz="48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What’s your</a:t>
              </a:r>
            </a:p>
            <a:p>
              <a:pPr algn="ctr">
                <a:defRPr b="1" sz="48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 friend’s name?</a:t>
              </a:r>
            </a:p>
          </p:txBody>
        </p:sp>
        <p:sp>
          <p:nvSpPr>
            <p:cNvPr id="877" name="Segment 3 Text"/>
            <p:cNvSpPr txBox="1"/>
            <p:nvPr/>
          </p:nvSpPr>
          <p:spPr>
            <a:xfrm rot="10800000">
              <a:off x="3849184" y="7664329"/>
              <a:ext cx="3591229" cy="22416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999" tIns="53999" rIns="53999" bIns="53999" numCol="1" anchor="ctr">
              <a:normAutofit fontScale="100000" lnSpcReduction="0"/>
            </a:bodyPr>
            <a:lstStyle>
              <a:lvl1pPr algn="ctr">
                <a:defRPr b="1" sz="48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How are you today?</a:t>
              </a:r>
            </a:p>
          </p:txBody>
        </p:sp>
        <p:sp>
          <p:nvSpPr>
            <p:cNvPr id="878" name="Segment 2 Text"/>
            <p:cNvSpPr txBox="1"/>
            <p:nvPr/>
          </p:nvSpPr>
          <p:spPr>
            <a:xfrm rot="6613116">
              <a:off x="6999320" y="5418492"/>
              <a:ext cx="3385493" cy="22416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999" tIns="53999" rIns="53999" bIns="53999" numCol="1" anchor="ctr">
              <a:normAutofit fontScale="100000" lnSpcReduction="0"/>
            </a:bodyPr>
            <a:lstStyle/>
            <a:p>
              <a:pPr algn="ctr" defTabSz="1664208">
                <a:defRPr b="1" sz="4004">
                  <a:solidFill>
                    <a:srgbClr val="FFFFFF"/>
                  </a:solidFill>
                  <a:effectLst>
                    <a:outerShdw sx="100000" sy="100000" kx="0" ky="0" algn="b" rotWithShape="0" blurRad="34671" dist="34671" dir="270000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How do you spell </a:t>
              </a:r>
              <a:endParaRPr sz="2912"/>
            </a:p>
            <a:p>
              <a:pPr algn="ctr" defTabSz="1664208">
                <a:defRPr b="1" sz="4004">
                  <a:solidFill>
                    <a:srgbClr val="FFFFFF"/>
                  </a:solidFill>
                  <a:effectLst>
                    <a:outerShdw sx="100000" sy="100000" kx="0" ky="0" algn="b" rotWithShape="0" blurRad="34671" dist="34671" dir="270000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Your name?</a:t>
              </a:r>
            </a:p>
          </p:txBody>
        </p:sp>
        <p:sp>
          <p:nvSpPr>
            <p:cNvPr id="879" name="Segment 1 Text"/>
            <p:cNvSpPr txBox="1"/>
            <p:nvPr/>
          </p:nvSpPr>
          <p:spPr>
            <a:xfrm rot="2100000">
              <a:off x="5820186" y="2066023"/>
              <a:ext cx="3514375" cy="22416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999" tIns="53999" rIns="53999" bIns="53999" numCol="1" anchor="ctr">
              <a:normAutofit fontScale="100000" lnSpcReduction="0"/>
            </a:bodyPr>
            <a:lstStyle/>
            <a:p>
              <a:pPr algn="ctr">
                <a:defRPr sz="48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How old are</a:t>
              </a:r>
            </a:p>
            <a:p>
              <a:pPr algn="ctr">
                <a:defRPr sz="48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 you?</a:t>
              </a:r>
            </a:p>
          </p:txBody>
        </p:sp>
      </p:grpSp>
      <p:grpSp>
        <p:nvGrpSpPr>
          <p:cNvPr id="890" name="Spin Button"/>
          <p:cNvGrpSpPr/>
          <p:nvPr/>
        </p:nvGrpSpPr>
        <p:grpSpPr>
          <a:xfrm>
            <a:off x="10842000" y="5507999"/>
            <a:ext cx="2700001" cy="2700001"/>
            <a:chOff x="0" y="0"/>
            <a:chExt cx="2700000" cy="2700000"/>
          </a:xfrm>
        </p:grpSpPr>
        <p:grpSp>
          <p:nvGrpSpPr>
            <p:cNvPr id="883" name="Spin Button"/>
            <p:cNvGrpSpPr/>
            <p:nvPr/>
          </p:nvGrpSpPr>
          <p:grpSpPr>
            <a:xfrm>
              <a:off x="-1" y="-1"/>
              <a:ext cx="2700002" cy="2700002"/>
              <a:chOff x="0" y="0"/>
              <a:chExt cx="2700000" cy="2700000"/>
            </a:xfrm>
          </p:grpSpPr>
          <p:sp>
            <p:nvSpPr>
              <p:cNvPr id="881" name="Circle"/>
              <p:cNvSpPr/>
              <p:nvPr/>
            </p:nvSpPr>
            <p:spPr>
              <a:xfrm>
                <a:off x="-1" y="-1"/>
                <a:ext cx="2700002" cy="2700002"/>
              </a:xfrm>
              <a:prstGeom prst="ellipse">
                <a:avLst/>
              </a:prstGeom>
              <a:solidFill>
                <a:srgbClr val="C5ECFB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27000" dist="63500" dir="318000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82" name="SPIN"/>
              <p:cNvSpPr txBox="1"/>
              <p:nvPr/>
            </p:nvSpPr>
            <p:spPr>
              <a:xfrm>
                <a:off x="-1" y="-1"/>
                <a:ext cx="2700002" cy="27000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b="1" sz="6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SPIN</a:t>
                </a:r>
              </a:p>
            </p:txBody>
          </p:sp>
        </p:grpSp>
        <p:grpSp>
          <p:nvGrpSpPr>
            <p:cNvPr id="886" name="Arrow: Curved Down 62"/>
            <p:cNvGrpSpPr/>
            <p:nvPr/>
          </p:nvGrpSpPr>
          <p:grpSpPr>
            <a:xfrm>
              <a:off x="294693" y="203623"/>
              <a:ext cx="2087018" cy="772637"/>
              <a:chOff x="0" y="0"/>
              <a:chExt cx="2087017" cy="772636"/>
            </a:xfrm>
          </p:grpSpPr>
          <p:sp>
            <p:nvSpPr>
              <p:cNvPr id="884" name="Shape"/>
              <p:cNvSpPr/>
              <p:nvPr/>
            </p:nvSpPr>
            <p:spPr>
              <a:xfrm>
                <a:off x="0" y="0"/>
                <a:ext cx="2087018" cy="772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01" y="21600"/>
                    </a:moveTo>
                    <a:lnTo>
                      <a:pt x="17602" y="16200"/>
                    </a:lnTo>
                    <a:lnTo>
                      <a:pt x="18601" y="16200"/>
                    </a:lnTo>
                    <a:lnTo>
                      <a:pt x="18601" y="16200"/>
                    </a:lnTo>
                    <a:cubicBezTo>
                      <a:pt x="17524" y="6663"/>
                      <a:pt x="13760" y="0"/>
                      <a:pt x="9451" y="0"/>
                    </a:cubicBezTo>
                    <a:lnTo>
                      <a:pt x="11450" y="0"/>
                    </a:lnTo>
                    <a:cubicBezTo>
                      <a:pt x="15759" y="0"/>
                      <a:pt x="19523" y="6663"/>
                      <a:pt x="20600" y="16200"/>
                    </a:cubicBezTo>
                    <a:lnTo>
                      <a:pt x="21600" y="16200"/>
                    </a:lnTo>
                    <a:close/>
                    <a:moveTo>
                      <a:pt x="10450" y="121"/>
                    </a:moveTo>
                    <a:lnTo>
                      <a:pt x="10450" y="121"/>
                    </a:lnTo>
                    <a:cubicBezTo>
                      <a:pt x="5645" y="1289"/>
                      <a:pt x="1999" y="10555"/>
                      <a:pt x="1999" y="21600"/>
                    </a:cubicBezTo>
                    <a:lnTo>
                      <a:pt x="0" y="21600"/>
                    </a:lnTo>
                    <a:cubicBezTo>
                      <a:pt x="0" y="9671"/>
                      <a:pt x="4231" y="0"/>
                      <a:pt x="9451" y="0"/>
                    </a:cubicBezTo>
                    <a:cubicBezTo>
                      <a:pt x="9785" y="0"/>
                      <a:pt x="10118" y="40"/>
                      <a:pt x="10450" y="121"/>
                    </a:cubicBezTo>
                    <a:close/>
                  </a:path>
                </a:pathLst>
              </a:custGeom>
              <a:solidFill>
                <a:srgbClr val="3FC2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600"/>
                </a:pPr>
              </a:p>
            </p:txBody>
          </p:sp>
          <p:sp>
            <p:nvSpPr>
              <p:cNvPr id="885" name="Shape"/>
              <p:cNvSpPr/>
              <p:nvPr/>
            </p:nvSpPr>
            <p:spPr>
              <a:xfrm>
                <a:off x="0" y="0"/>
                <a:ext cx="1009718" cy="772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21"/>
                    </a:moveTo>
                    <a:lnTo>
                      <a:pt x="21600" y="121"/>
                    </a:lnTo>
                    <a:cubicBezTo>
                      <a:pt x="11667" y="1289"/>
                      <a:pt x="4132" y="10555"/>
                      <a:pt x="4132" y="21600"/>
                    </a:cubicBezTo>
                    <a:lnTo>
                      <a:pt x="0" y="21600"/>
                    </a:lnTo>
                    <a:cubicBezTo>
                      <a:pt x="0" y="9671"/>
                      <a:pt x="8746" y="0"/>
                      <a:pt x="19534" y="0"/>
                    </a:cubicBezTo>
                    <a:cubicBezTo>
                      <a:pt x="20224" y="0"/>
                      <a:pt x="20914" y="40"/>
                      <a:pt x="21600" y="121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600"/>
                </a:pPr>
              </a:p>
            </p:txBody>
          </p:sp>
        </p:grpSp>
        <p:grpSp>
          <p:nvGrpSpPr>
            <p:cNvPr id="889" name="Arrow: Curved Down 63"/>
            <p:cNvGrpSpPr/>
            <p:nvPr/>
          </p:nvGrpSpPr>
          <p:grpSpPr>
            <a:xfrm>
              <a:off x="312466" y="1715333"/>
              <a:ext cx="2087018" cy="772638"/>
              <a:chOff x="0" y="0"/>
              <a:chExt cx="2087017" cy="772636"/>
            </a:xfrm>
          </p:grpSpPr>
          <p:sp>
            <p:nvSpPr>
              <p:cNvPr id="887" name="Shape"/>
              <p:cNvSpPr/>
              <p:nvPr/>
            </p:nvSpPr>
            <p:spPr>
              <a:xfrm rot="10800000">
                <a:off x="0" y="-1"/>
                <a:ext cx="2087018" cy="772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01" y="21600"/>
                    </a:moveTo>
                    <a:lnTo>
                      <a:pt x="17602" y="16200"/>
                    </a:lnTo>
                    <a:lnTo>
                      <a:pt x="18601" y="16200"/>
                    </a:lnTo>
                    <a:lnTo>
                      <a:pt x="18601" y="16200"/>
                    </a:lnTo>
                    <a:cubicBezTo>
                      <a:pt x="17524" y="6663"/>
                      <a:pt x="13760" y="0"/>
                      <a:pt x="9451" y="0"/>
                    </a:cubicBezTo>
                    <a:lnTo>
                      <a:pt x="11450" y="0"/>
                    </a:lnTo>
                    <a:cubicBezTo>
                      <a:pt x="15759" y="0"/>
                      <a:pt x="19523" y="6663"/>
                      <a:pt x="20600" y="16200"/>
                    </a:cubicBezTo>
                    <a:lnTo>
                      <a:pt x="21600" y="16200"/>
                    </a:lnTo>
                    <a:close/>
                    <a:moveTo>
                      <a:pt x="10450" y="121"/>
                    </a:moveTo>
                    <a:lnTo>
                      <a:pt x="10450" y="121"/>
                    </a:lnTo>
                    <a:cubicBezTo>
                      <a:pt x="5645" y="1289"/>
                      <a:pt x="1999" y="10555"/>
                      <a:pt x="1999" y="21600"/>
                    </a:cubicBezTo>
                    <a:lnTo>
                      <a:pt x="0" y="21600"/>
                    </a:lnTo>
                    <a:cubicBezTo>
                      <a:pt x="0" y="9671"/>
                      <a:pt x="4231" y="0"/>
                      <a:pt x="9451" y="0"/>
                    </a:cubicBezTo>
                    <a:cubicBezTo>
                      <a:pt x="9785" y="0"/>
                      <a:pt x="10118" y="40"/>
                      <a:pt x="10450" y="121"/>
                    </a:cubicBezTo>
                    <a:close/>
                  </a:path>
                </a:pathLst>
              </a:custGeom>
              <a:solidFill>
                <a:srgbClr val="3FC2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600"/>
                </a:pPr>
              </a:p>
            </p:txBody>
          </p:sp>
          <p:sp>
            <p:nvSpPr>
              <p:cNvPr id="888" name="Shape"/>
              <p:cNvSpPr/>
              <p:nvPr/>
            </p:nvSpPr>
            <p:spPr>
              <a:xfrm rot="10800000">
                <a:off x="1077299" y="-1"/>
                <a:ext cx="1009719" cy="772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21"/>
                    </a:moveTo>
                    <a:lnTo>
                      <a:pt x="21600" y="121"/>
                    </a:lnTo>
                    <a:cubicBezTo>
                      <a:pt x="11667" y="1289"/>
                      <a:pt x="4132" y="10555"/>
                      <a:pt x="4132" y="21600"/>
                    </a:cubicBezTo>
                    <a:lnTo>
                      <a:pt x="0" y="21600"/>
                    </a:lnTo>
                    <a:cubicBezTo>
                      <a:pt x="0" y="9671"/>
                      <a:pt x="8746" y="0"/>
                      <a:pt x="19534" y="0"/>
                    </a:cubicBezTo>
                    <a:cubicBezTo>
                      <a:pt x="20224" y="0"/>
                      <a:pt x="20914" y="40"/>
                      <a:pt x="21600" y="121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600"/>
                </a:pPr>
              </a:p>
            </p:txBody>
          </p:sp>
        </p:grpSp>
      </p:grpSp>
      <p:sp>
        <p:nvSpPr>
          <p:cNvPr id="891" name="Marker"/>
          <p:cNvSpPr/>
          <p:nvPr/>
        </p:nvSpPr>
        <p:spPr>
          <a:xfrm rot="10800000">
            <a:off x="11659810" y="1711204"/>
            <a:ext cx="1080000" cy="1080001"/>
          </a:xfrm>
          <a:prstGeom prst="triangle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2600">
                <a:solidFill>
                  <a:srgbClr val="FFFFFF"/>
                </a:solidFill>
              </a:defRPr>
            </a:pPr>
          </a:p>
        </p:txBody>
      </p:sp>
      <p:pic>
        <p:nvPicPr>
          <p:cNvPr id="892" name="Picture 2" descr="Picture 2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87848" y="11973096"/>
            <a:ext cx="2767091" cy="1742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8" grpId="1" fill="hold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"/>
                            </p:stCondLst>
                            <p:childTnLst>
                              <p:par>
                                <p:cTn id="13" presetClass="exit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10" fill="hold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0" grpId="1"/>
      <p:bldP build="whole" bldLvl="1" animBg="1" rev="0" advAuto="0" spid="869" grpId="2"/>
      <p:bldP build="whole" bldLvl="1" animBg="1" rev="0" advAuto="0" spid="86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400" t="10476" r="0" b="13465"/>
          <a:stretch>
            <a:fillRect/>
          </a:stretch>
        </p:blipFill>
        <p:spPr>
          <a:xfrm>
            <a:off x="1866898" y="2590799"/>
            <a:ext cx="16180469" cy="2743202"/>
          </a:xfrm>
          <a:prstGeom prst="rect">
            <a:avLst/>
          </a:prstGeom>
          <a:ln w="177800" cap="sq">
            <a:solidFill>
              <a:srgbClr val="000000"/>
            </a:solidFill>
            <a:miter/>
          </a:ln>
        </p:spPr>
      </p:pic>
      <p:pic>
        <p:nvPicPr>
          <p:cNvPr id="897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4323" y="6520694"/>
            <a:ext cx="8766162" cy="1861309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A4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What’s That?"/>
          <p:cNvSpPr txBox="1"/>
          <p:nvPr>
            <p:ph type="title"/>
          </p:nvPr>
        </p:nvSpPr>
        <p:spPr>
          <a:xfrm>
            <a:off x="4381500" y="194401"/>
            <a:ext cx="16229188" cy="3016064"/>
          </a:xfrm>
          <a:prstGeom prst="rect">
            <a:avLst/>
          </a:prstGeom>
          <a:solidFill>
            <a:srgbClr val="FFF994"/>
          </a:solidFill>
        </p:spPr>
        <p:txBody>
          <a:bodyPr anchor="ctr"/>
          <a:lstStyle>
            <a:lvl1pPr>
              <a:defRPr b="1" sz="8800">
                <a:solidFill>
                  <a:srgbClr val="B51A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What’s That?</a:t>
            </a:r>
          </a:p>
        </p:txBody>
      </p:sp>
      <p:sp>
        <p:nvSpPr>
          <p:cNvPr id="900" name="Unit 3"/>
          <p:cNvSpPr txBox="1"/>
          <p:nvPr>
            <p:ph type="body" sz="quarter" idx="1"/>
          </p:nvPr>
        </p:nvSpPr>
        <p:spPr>
          <a:xfrm>
            <a:off x="3323082" y="527923"/>
            <a:ext cx="4656548" cy="3016064"/>
          </a:xfrm>
          <a:prstGeom prst="rect">
            <a:avLst/>
          </a:prstGeom>
        </p:spPr>
        <p:txBody>
          <a:bodyPr anchor="ctr"/>
          <a:lstStyle/>
          <a:p>
            <a:pPr>
              <a:defRPr b="1" sz="3600">
                <a:solidFill>
                  <a:srgbClr val="E22400"/>
                </a:solidFill>
              </a:defRPr>
            </a:pPr>
            <a:r>
              <a:t>Unit 3 </a:t>
            </a:r>
          </a:p>
          <a:p>
            <a:pPr>
              <a:defRPr b="1" sz="3600">
                <a:solidFill>
                  <a:srgbClr val="E22400"/>
                </a:solidFill>
              </a:defRPr>
            </a:pPr>
          </a:p>
          <a:p>
            <a:pPr>
              <a:defRPr b="1" sz="3600">
                <a:solidFill>
                  <a:srgbClr val="E22400"/>
                </a:solidFill>
              </a:defRPr>
            </a:pPr>
          </a:p>
        </p:txBody>
      </p:sp>
      <p:pic>
        <p:nvPicPr>
          <p:cNvPr id="901" name="FC1C1742-ABD7-4B2F-ABD4-1A55D3A23F06-L0-001.png" descr="FC1C1742-ABD7-4B2F-ABD4-1A55D3A23F06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6162" y="91914"/>
            <a:ext cx="3093296" cy="1610710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مستطيل 1"/>
          <p:cNvSpPr/>
          <p:nvPr/>
        </p:nvSpPr>
        <p:spPr>
          <a:xfrm>
            <a:off x="5383303" y="9245600"/>
            <a:ext cx="2157543" cy="693063"/>
          </a:xfrm>
          <a:prstGeom prst="rect">
            <a:avLst/>
          </a:prstGeom>
          <a:solidFill>
            <a:srgbClr val="66FF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903" name="IMG_1663.png" descr="IMG_1663.png"/>
          <p:cNvPicPr>
            <a:picLocks noChangeAspect="1"/>
          </p:cNvPicPr>
          <p:nvPr/>
        </p:nvPicPr>
        <p:blipFill>
          <a:blip r:embed="rId3">
            <a:extLst/>
          </a:blip>
          <a:srcRect l="0" t="6483" r="0" b="6483"/>
          <a:stretch>
            <a:fillRect/>
          </a:stretch>
        </p:blipFill>
        <p:spPr>
          <a:xfrm>
            <a:off x="10343811" y="3210464"/>
            <a:ext cx="9053277" cy="10505841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Rectangle"/>
          <p:cNvSpPr/>
          <p:nvPr/>
        </p:nvSpPr>
        <p:spPr>
          <a:xfrm>
            <a:off x="11113293" y="4034463"/>
            <a:ext cx="2765602" cy="591477"/>
          </a:xfrm>
          <a:prstGeom prst="rect">
            <a:avLst/>
          </a:prstGeom>
          <a:ln w="177800">
            <a:solidFill>
              <a:srgbClr val="E63B7A"/>
            </a:solidFill>
          </a:ln>
          <a:effectLst>
            <a:outerShdw sx="100000" sy="100000" kx="0" ky="0" algn="b" rotWithShape="0" blurRad="76200" dist="254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05" name="IMG_1609.jpeg" descr="IMG_160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33939" y="6009174"/>
            <a:ext cx="5302980" cy="2722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صورة 2" descr="صورة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1762" y="-43181"/>
            <a:ext cx="17500478" cy="13393489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مستطيل 3"/>
          <p:cNvSpPr txBox="1"/>
          <p:nvPr/>
        </p:nvSpPr>
        <p:spPr>
          <a:xfrm>
            <a:off x="9567669" y="4697762"/>
            <a:ext cx="5248668" cy="5021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pPr>
            <a:r>
              <a:t>SG1</a:t>
            </a:r>
          </a:p>
          <a:p>
            <a:pPr algn="ctr">
              <a:defRPr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pPr>
            <a:r>
              <a:t>Unit:3</a:t>
            </a:r>
          </a:p>
          <a:p>
            <a:pPr algn="ctr">
              <a:defRPr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pPr>
            <a:r>
              <a:t>Reading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مستطيل 7"/>
          <p:cNvSpPr/>
          <p:nvPr/>
        </p:nvSpPr>
        <p:spPr>
          <a:xfrm>
            <a:off x="22124178" y="508757"/>
            <a:ext cx="1920846" cy="805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40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Page 23</a:t>
            </a:r>
          </a:p>
        </p:txBody>
      </p:sp>
      <p:pic>
        <p:nvPicPr>
          <p:cNvPr id="911" name="صورة 9" descr="صورة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4756" y="718427"/>
            <a:ext cx="5562601" cy="1181101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pic>
        <p:nvPicPr>
          <p:cNvPr id="91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0" b="15472"/>
          <a:stretch>
            <a:fillRect/>
          </a:stretch>
        </p:blipFill>
        <p:spPr>
          <a:xfrm>
            <a:off x="8464352" y="2793556"/>
            <a:ext cx="9073009" cy="2016226"/>
          </a:xfrm>
          <a:prstGeom prst="rect">
            <a:avLst/>
          </a:prstGeom>
          <a:ln w="76200" cap="sq">
            <a:solidFill>
              <a:srgbClr val="000000"/>
            </a:solidFill>
            <a:miter/>
          </a:ln>
          <a:effectLst>
            <a:outerShdw sx="100000" sy="100000" kx="0" ky="0" algn="b" rotWithShape="0" blurRad="101600" dist="76200" dir="2700000">
              <a:srgbClr val="000000">
                <a:alpha val="43000"/>
              </a:srgbClr>
            </a:outerShdw>
          </a:effectLst>
        </p:spPr>
      </p:pic>
      <p:grpSp>
        <p:nvGrpSpPr>
          <p:cNvPr id="925" name="رسم تخطيطي 13"/>
          <p:cNvGrpSpPr/>
          <p:nvPr/>
        </p:nvGrpSpPr>
        <p:grpSpPr>
          <a:xfrm>
            <a:off x="9207523" y="5310507"/>
            <a:ext cx="6977064" cy="7665468"/>
            <a:chOff x="0" y="0"/>
            <a:chExt cx="6977062" cy="7665465"/>
          </a:xfrm>
        </p:grpSpPr>
        <p:grpSp>
          <p:nvGrpSpPr>
            <p:cNvPr id="915" name="Group"/>
            <p:cNvGrpSpPr/>
            <p:nvPr/>
          </p:nvGrpSpPr>
          <p:grpSpPr>
            <a:xfrm>
              <a:off x="279081" y="302340"/>
              <a:ext cx="6697982" cy="2093118"/>
              <a:chOff x="0" y="0"/>
              <a:chExt cx="6697980" cy="2093117"/>
            </a:xfrm>
          </p:grpSpPr>
          <p:sp>
            <p:nvSpPr>
              <p:cNvPr id="913" name="Rectangle"/>
              <p:cNvSpPr/>
              <p:nvPr/>
            </p:nvSpPr>
            <p:spPr>
              <a:xfrm>
                <a:off x="-1" y="0"/>
                <a:ext cx="6697982" cy="2093118"/>
              </a:xfrm>
              <a:prstGeom prst="rect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755900">
                  <a:lnSpc>
                    <a:spcPct val="90000"/>
                  </a:lnSpc>
                  <a:spcBef>
                    <a:spcPts val="1500"/>
                  </a:spcBef>
                  <a:defRPr sz="6200"/>
                </a:pPr>
              </a:p>
            </p:txBody>
          </p:sp>
          <p:sp>
            <p:nvSpPr>
              <p:cNvPr id="914" name="Before reading"/>
              <p:cNvSpPr txBox="1"/>
              <p:nvPr/>
            </p:nvSpPr>
            <p:spPr>
              <a:xfrm>
                <a:off x="1181520" y="346788"/>
                <a:ext cx="5516461" cy="13995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36220" tIns="236220" rIns="236220" bIns="236220" numCol="1" anchor="ctr">
                <a:spAutoFit/>
              </a:bodyPr>
              <a:lstStyle>
                <a:lvl1pPr algn="ctr" defTabSz="2755900">
                  <a:lnSpc>
                    <a:spcPct val="90000"/>
                  </a:lnSpc>
                  <a:spcBef>
                    <a:spcPts val="2600"/>
                  </a:spcBef>
                  <a:defRPr sz="6200"/>
                </a:lvl1pPr>
              </a:lstStyle>
              <a:p>
                <a:pPr/>
                <a:r>
                  <a:t>Before reading</a:t>
                </a:r>
              </a:p>
            </p:txBody>
          </p:sp>
        </p:grpSp>
        <p:sp>
          <p:nvSpPr>
            <p:cNvPr id="916" name="Rectangle"/>
            <p:cNvSpPr/>
            <p:nvPr/>
          </p:nvSpPr>
          <p:spPr>
            <a:xfrm>
              <a:off x="0" y="0"/>
              <a:ext cx="1465182" cy="2197774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grpSp>
          <p:nvGrpSpPr>
            <p:cNvPr id="919" name="Group"/>
            <p:cNvGrpSpPr/>
            <p:nvPr/>
          </p:nvGrpSpPr>
          <p:grpSpPr>
            <a:xfrm>
              <a:off x="279081" y="2937344"/>
              <a:ext cx="6697982" cy="2093119"/>
              <a:chOff x="0" y="0"/>
              <a:chExt cx="6697980" cy="2093117"/>
            </a:xfrm>
          </p:grpSpPr>
          <p:sp>
            <p:nvSpPr>
              <p:cNvPr id="917" name="Rectangle"/>
              <p:cNvSpPr/>
              <p:nvPr/>
            </p:nvSpPr>
            <p:spPr>
              <a:xfrm>
                <a:off x="-1" y="0"/>
                <a:ext cx="6697982" cy="2093118"/>
              </a:xfrm>
              <a:prstGeom prst="rect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755900">
                  <a:lnSpc>
                    <a:spcPct val="90000"/>
                  </a:lnSpc>
                  <a:spcBef>
                    <a:spcPts val="1500"/>
                  </a:spcBef>
                  <a:defRPr sz="6200"/>
                </a:pPr>
              </a:p>
            </p:txBody>
          </p:sp>
          <p:sp>
            <p:nvSpPr>
              <p:cNvPr id="918" name="While reading"/>
              <p:cNvSpPr txBox="1"/>
              <p:nvPr/>
            </p:nvSpPr>
            <p:spPr>
              <a:xfrm>
                <a:off x="1181520" y="346788"/>
                <a:ext cx="5516461" cy="13995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36220" tIns="236220" rIns="236220" bIns="236220" numCol="1" anchor="ctr">
                <a:spAutoFit/>
              </a:bodyPr>
              <a:lstStyle>
                <a:lvl1pPr algn="ctr" defTabSz="2755900">
                  <a:lnSpc>
                    <a:spcPct val="90000"/>
                  </a:lnSpc>
                  <a:spcBef>
                    <a:spcPts val="2600"/>
                  </a:spcBef>
                  <a:defRPr sz="6200"/>
                </a:lvl1pPr>
              </a:lstStyle>
              <a:p>
                <a:pPr/>
                <a:r>
                  <a:t>While reading</a:t>
                </a:r>
              </a:p>
            </p:txBody>
          </p:sp>
        </p:grpSp>
        <p:sp>
          <p:nvSpPr>
            <p:cNvPr id="920" name="Rectangle"/>
            <p:cNvSpPr/>
            <p:nvPr/>
          </p:nvSpPr>
          <p:spPr>
            <a:xfrm>
              <a:off x="0" y="2635004"/>
              <a:ext cx="1465182" cy="219777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grpSp>
          <p:nvGrpSpPr>
            <p:cNvPr id="923" name="Group"/>
            <p:cNvGrpSpPr/>
            <p:nvPr/>
          </p:nvGrpSpPr>
          <p:grpSpPr>
            <a:xfrm>
              <a:off x="279081" y="5572347"/>
              <a:ext cx="6697982" cy="2093119"/>
              <a:chOff x="0" y="0"/>
              <a:chExt cx="6697980" cy="2093117"/>
            </a:xfrm>
          </p:grpSpPr>
          <p:sp>
            <p:nvSpPr>
              <p:cNvPr id="921" name="Rectangle"/>
              <p:cNvSpPr/>
              <p:nvPr/>
            </p:nvSpPr>
            <p:spPr>
              <a:xfrm>
                <a:off x="-1" y="0"/>
                <a:ext cx="6697982" cy="2093118"/>
              </a:xfrm>
              <a:prstGeom prst="rect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755900">
                  <a:lnSpc>
                    <a:spcPct val="90000"/>
                  </a:lnSpc>
                  <a:spcBef>
                    <a:spcPts val="1500"/>
                  </a:spcBef>
                  <a:defRPr sz="6200"/>
                </a:pPr>
              </a:p>
            </p:txBody>
          </p:sp>
          <p:sp>
            <p:nvSpPr>
              <p:cNvPr id="922" name="After reading"/>
              <p:cNvSpPr txBox="1"/>
              <p:nvPr/>
            </p:nvSpPr>
            <p:spPr>
              <a:xfrm>
                <a:off x="1181520" y="346788"/>
                <a:ext cx="5516461" cy="13995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36220" tIns="236220" rIns="236220" bIns="236220" numCol="1" anchor="ctr">
                <a:spAutoFit/>
              </a:bodyPr>
              <a:lstStyle>
                <a:lvl1pPr algn="ctr" defTabSz="2755900">
                  <a:lnSpc>
                    <a:spcPct val="90000"/>
                  </a:lnSpc>
                  <a:spcBef>
                    <a:spcPts val="2600"/>
                  </a:spcBef>
                  <a:defRPr sz="6200"/>
                </a:lvl1pPr>
              </a:lstStyle>
              <a:p>
                <a:pPr/>
                <a:r>
                  <a:t>After reading</a:t>
                </a:r>
              </a:p>
            </p:txBody>
          </p:sp>
        </p:grpSp>
        <p:sp>
          <p:nvSpPr>
            <p:cNvPr id="924" name="Rectangle"/>
            <p:cNvSpPr/>
            <p:nvPr/>
          </p:nvSpPr>
          <p:spPr>
            <a:xfrm>
              <a:off x="0" y="5270007"/>
              <a:ext cx="1465182" cy="2197775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صورة 2" descr="صورة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1762" y="233265"/>
            <a:ext cx="17500478" cy="13393489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مستطيل 4"/>
          <p:cNvSpPr txBox="1"/>
          <p:nvPr/>
        </p:nvSpPr>
        <p:spPr>
          <a:xfrm>
            <a:off x="9306436" y="3545632"/>
            <a:ext cx="5771135" cy="23848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Forte"/>
                <a:ea typeface="Forte"/>
                <a:cs typeface="Forte"/>
                <a:sym typeface="Forte"/>
              </a:defRPr>
            </a:lvl1pPr>
          </a:lstStyle>
          <a:p>
            <a:pPr/>
            <a:r>
              <a:t>Objectives:</a:t>
            </a:r>
          </a:p>
        </p:txBody>
      </p:sp>
      <p:sp>
        <p:nvSpPr>
          <p:cNvPr id="929" name="مربع نص 5"/>
          <p:cNvSpPr txBox="1"/>
          <p:nvPr/>
        </p:nvSpPr>
        <p:spPr>
          <a:xfrm>
            <a:off x="6810833" y="5994889"/>
            <a:ext cx="11050367" cy="345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>
              <a:buSzPct val="100000"/>
              <a:buChar char="•"/>
              <a:defRPr>
                <a:solidFill>
                  <a:srgbClr val="4F4F4F"/>
                </a:solidFill>
                <a:latin typeface="STC-Regular"/>
                <a:ea typeface="STC-Regular"/>
                <a:cs typeface="STC-Regular"/>
                <a:sym typeface="STC-Regular"/>
              </a:defRPr>
            </a:pPr>
            <a:r>
              <a:t>At the end of this session, the students will be able to:</a:t>
            </a:r>
          </a:p>
          <a:p>
            <a:pPr algn="l">
              <a:buSzPct val="100000"/>
              <a:buChar char="•"/>
              <a:defRPr>
                <a:solidFill>
                  <a:srgbClr val="4F4F4F"/>
                </a:solidFill>
                <a:latin typeface="STC-Regular"/>
                <a:ea typeface="STC-Regular"/>
                <a:cs typeface="STC-Regular"/>
                <a:sym typeface="STC-Regular"/>
              </a:defRPr>
            </a:pPr>
          </a:p>
          <a:p>
            <a:pPr algn="l">
              <a:buSzPct val="100000"/>
              <a:buChar char="•"/>
              <a:defRPr>
                <a:solidFill>
                  <a:srgbClr val="4F4F4F"/>
                </a:solidFill>
                <a:latin typeface="STC-Regular"/>
                <a:ea typeface="STC-Regular"/>
                <a:cs typeface="STC-Regular"/>
                <a:sym typeface="STC-Regular"/>
              </a:defRPr>
            </a:pPr>
            <a:r>
              <a:t> complete sentences from the passage</a:t>
            </a:r>
            <a:endParaRPr sz="2000"/>
          </a:p>
          <a:p>
            <a:pPr algn="l">
              <a:buSzPct val="100000"/>
              <a:buChar char="•"/>
              <a:defRPr>
                <a:solidFill>
                  <a:srgbClr val="4F4F4F"/>
                </a:solidFill>
                <a:latin typeface="STC-Regular"/>
                <a:ea typeface="STC-Regular"/>
                <a:cs typeface="STC-Regular"/>
                <a:sym typeface="STC-Regular"/>
              </a:defRPr>
            </a:pPr>
            <a:r>
              <a:t>design a brochure for a museum</a:t>
            </a:r>
            <a:endParaRPr sz="2000"/>
          </a:p>
          <a:p>
            <a:pPr algn="l">
              <a:buSzPct val="100000"/>
              <a:buChar char="•"/>
              <a:defRPr>
                <a:solidFill>
                  <a:srgbClr val="4F4F4F"/>
                </a:solidFill>
                <a:latin typeface="STC-Regular"/>
                <a:ea typeface="STC-Regular"/>
                <a:cs typeface="STC-Regular"/>
                <a:sym typeface="STC-Regular"/>
              </a:defRPr>
            </a:pPr>
            <a:r>
              <a:t>answer questions from a passage.</a:t>
            </a:r>
            <a:r>
              <a:rPr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</p:txBody>
      </p:sp>
      <p:sp>
        <p:nvSpPr>
          <p:cNvPr id="930" name="Rectangle 1"/>
          <p:cNvSpPr/>
          <p:nvPr/>
        </p:nvSpPr>
        <p:spPr>
          <a:xfrm>
            <a:off x="3048000" y="-369333"/>
            <a:ext cx="529633" cy="738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472" y="5705871"/>
            <a:ext cx="8675701" cy="7776865"/>
          </a:xfrm>
          <a:prstGeom prst="rect">
            <a:avLst/>
          </a:prstGeom>
          <a:ln w="177800" cap="sq">
            <a:solidFill>
              <a:srgbClr val="92D050"/>
            </a:solidFill>
            <a:miter/>
          </a:ln>
        </p:spPr>
      </p:pic>
      <p:sp>
        <p:nvSpPr>
          <p:cNvPr id="933" name="مستطيل 1"/>
          <p:cNvSpPr/>
          <p:nvPr/>
        </p:nvSpPr>
        <p:spPr>
          <a:xfrm>
            <a:off x="4127103" y="1097361"/>
            <a:ext cx="5352797" cy="1478789"/>
          </a:xfrm>
          <a:prstGeom prst="rect">
            <a:avLst/>
          </a:prstGeom>
          <a:solidFill>
            <a:srgbClr val="99FF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defRPr sz="6400"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pPr/>
            <a:r>
              <a:t>Science Museum</a:t>
            </a:r>
          </a:p>
        </p:txBody>
      </p:sp>
      <p:pic>
        <p:nvPicPr>
          <p:cNvPr id="93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36016" y="369843"/>
            <a:ext cx="8790513" cy="8072334"/>
          </a:xfrm>
          <a:prstGeom prst="rect">
            <a:avLst/>
          </a:prstGeom>
          <a:ln w="177800" cap="sq">
            <a:solidFill>
              <a:srgbClr val="92D05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العودة إلى المدرسة 16×9">
  <a:themeElements>
    <a:clrScheme name="العودة إلى المدرسة 16×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0000FF"/>
      </a:hlink>
      <a:folHlink>
        <a:srgbClr val="FF00FF"/>
      </a:folHlink>
    </a:clrScheme>
    <a:fontScheme name="العودة إلى المدرسة 16×9">
      <a:majorFont>
        <a:latin typeface="Helvetica"/>
        <a:ea typeface="Helvetica"/>
        <a:cs typeface="Helvetica"/>
      </a:majorFont>
      <a:minorFont>
        <a:latin typeface="Tahoma"/>
        <a:ea typeface="Tahoma"/>
        <a:cs typeface="Tahoma"/>
      </a:minorFont>
    </a:fontScheme>
    <a:fmtScheme name="العودة إلى المدرسة 16×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العودة إلى المدرسة 16×9">
  <a:themeElements>
    <a:clrScheme name="العودة إلى المدرسة 16×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0000FF"/>
      </a:hlink>
      <a:folHlink>
        <a:srgbClr val="FF00FF"/>
      </a:folHlink>
    </a:clrScheme>
    <a:fontScheme name="العودة إلى المدرسة 16×9">
      <a:majorFont>
        <a:latin typeface="Helvetica"/>
        <a:ea typeface="Helvetica"/>
        <a:cs typeface="Helvetica"/>
      </a:majorFont>
      <a:minorFont>
        <a:latin typeface="Tahoma"/>
        <a:ea typeface="Tahoma"/>
        <a:cs typeface="Tahoma"/>
      </a:minorFont>
    </a:fontScheme>
    <a:fmtScheme name="العودة إلى المدرسة 16×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