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7" r:id="rId2"/>
    <p:sldMasterId id="2147483747" r:id="rId3"/>
  </p:sldMasterIdLst>
  <p:notesMasterIdLst>
    <p:notesMasterId r:id="rId23"/>
  </p:notesMasterIdLst>
  <p:sldIdLst>
    <p:sldId id="361" r:id="rId4"/>
    <p:sldId id="476" r:id="rId5"/>
    <p:sldId id="469" r:id="rId6"/>
    <p:sldId id="477" r:id="rId7"/>
    <p:sldId id="478" r:id="rId8"/>
    <p:sldId id="479" r:id="rId9"/>
    <p:sldId id="480" r:id="rId10"/>
    <p:sldId id="481" r:id="rId11"/>
    <p:sldId id="483" r:id="rId12"/>
    <p:sldId id="484" r:id="rId13"/>
    <p:sldId id="485" r:id="rId14"/>
    <p:sldId id="486" r:id="rId15"/>
    <p:sldId id="487" r:id="rId16"/>
    <p:sldId id="489" r:id="rId17"/>
    <p:sldId id="490" r:id="rId18"/>
    <p:sldId id="492" r:id="rId19"/>
    <p:sldId id="494" r:id="rId20"/>
    <p:sldId id="496" r:id="rId21"/>
    <p:sldId id="499" r:id="rId22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513F"/>
    <a:srgbClr val="F19A80"/>
    <a:srgbClr val="E8594F"/>
    <a:srgbClr val="EBDCC0"/>
    <a:srgbClr val="EBD7A7"/>
    <a:srgbClr val="D1AF6D"/>
    <a:srgbClr val="7C61A6"/>
    <a:srgbClr val="F4B2AD"/>
    <a:srgbClr val="E4C4AB"/>
    <a:srgbClr val="F6C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8" autoAdjust="0"/>
    <p:restoredTop sz="94700" autoAdjust="0"/>
  </p:normalViewPr>
  <p:slideViewPr>
    <p:cSldViewPr>
      <p:cViewPr varScale="1">
        <p:scale>
          <a:sx n="95" d="100"/>
          <a:sy n="95" d="100"/>
        </p:scale>
        <p:origin x="62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2880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476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075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635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2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282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100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219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579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920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94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510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360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202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043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357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130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98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041079"/>
      </p:ext>
    </p:extLst>
  </p:cSld>
  <p:clrMapOvr>
    <a:masterClrMapping/>
  </p:clrMapOvr>
  <p:transition spd="slow" advTm="3000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774587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教学设计分析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899522"/>
      </p:ext>
    </p:extLst>
  </p:cSld>
  <p:clrMapOvr>
    <a:masterClrMapping/>
  </p:clrMapOvr>
  <p:transition spd="slow" advTm="3000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71600"/>
            <a:ext cx="3886200" cy="326350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637994"/>
      </p:ext>
    </p:extLst>
  </p:cSld>
  <p:clrMapOvr>
    <a:masterClrMapping/>
  </p:clrMapOvr>
  <p:transition spd="slow" advTm="3000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6" y="1261388"/>
            <a:ext cx="3867151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6" y="1880663"/>
            <a:ext cx="3867151" cy="276039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80663"/>
            <a:ext cx="3886201" cy="276039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74881"/>
      </p:ext>
    </p:extLst>
  </p:cSld>
  <p:clrMapOvr>
    <a:masterClrMapping/>
  </p:clrMapOvr>
  <p:transition spd="slow" advTm="3000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46893"/>
      </p:ext>
    </p:extLst>
  </p:cSld>
  <p:clrMapOvr>
    <a:masterClrMapping/>
  </p:clrMapOvr>
  <p:transition spd="slow" advTm="3000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756395"/>
      </p:ext>
    </p:extLst>
  </p:cSld>
  <p:clrMapOvr>
    <a:masterClrMapping/>
  </p:clrMapOvr>
  <p:transition spd="slow" advTm="3000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7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1" y="742950"/>
            <a:ext cx="4629151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7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138329"/>
      </p:ext>
    </p:extLst>
  </p:cSld>
  <p:clrMapOvr>
    <a:masterClrMapping/>
  </p:clrMapOvr>
  <p:transition spd="slow" advTm="3000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7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1" y="742950"/>
            <a:ext cx="4629151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7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959179"/>
      </p:ext>
    </p:extLst>
  </p:cSld>
  <p:clrMapOvr>
    <a:masterClrMapping/>
  </p:clrMapOvr>
  <p:transition spd="slow" advTm="3000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176960"/>
      </p:ext>
    </p:extLst>
  </p:cSld>
  <p:clrMapOvr>
    <a:masterClrMapping/>
  </p:clrMapOvr>
  <p:transition spd="slow" advTm="3000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0273"/>
            <a:ext cx="1971675" cy="4358879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0272"/>
            <a:ext cx="5800725" cy="435887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866845"/>
      </p:ext>
    </p:extLst>
  </p:cSld>
  <p:clrMapOvr>
    <a:masterClrMapping/>
  </p:clrMapOvr>
  <p:transition spd="slow" advTm="3000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33130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教育培训重点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104840"/>
      </p:ext>
    </p:extLst>
  </p:cSld>
  <p:clrMapOvr>
    <a:masterClrMapping/>
  </p:clrMapOvr>
  <p:transition spd="slow" advTm="3000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9670"/>
      </p:ext>
    </p:extLst>
  </p:cSld>
  <p:clrMapOvr>
    <a:masterClrMapping/>
  </p:clrMapOvr>
  <p:transition spd="slow" advTm="3000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955508"/>
      </p:ext>
    </p:extLst>
  </p:cSld>
  <p:clrMapOvr>
    <a:masterClrMapping/>
  </p:clrMapOvr>
  <p:transition spd="slow" advTm="3000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063793"/>
      </p:ext>
    </p:extLst>
  </p:cSld>
  <p:clrMapOvr>
    <a:masterClrMapping/>
  </p:clrMapOvr>
  <p:transition spd="slow" advTm="3000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702789"/>
      </p:ext>
    </p:extLst>
  </p:cSld>
  <p:clrMapOvr>
    <a:masterClrMapping/>
  </p:clrMapOvr>
  <p:transition spd="slow" advTm="3000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208978"/>
      </p:ext>
    </p:extLst>
  </p:cSld>
  <p:clrMapOvr>
    <a:masterClrMapping/>
  </p:clrMapOvr>
  <p:transition spd="slow" advTm="3000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477177"/>
      </p:ext>
    </p:extLst>
  </p:cSld>
  <p:clrMapOvr>
    <a:masterClrMapping/>
  </p:clrMapOvr>
  <p:transition spd="slow" advTm="3000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554069"/>
      </p:ext>
    </p:extLst>
  </p:cSld>
  <p:clrMapOvr>
    <a:masterClrMapping/>
  </p:clrMapOvr>
  <p:transition spd="slow" advTm="3000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717578"/>
      </p:ext>
    </p:extLst>
  </p:cSld>
  <p:clrMapOvr>
    <a:masterClrMapping/>
  </p:clrMapOvr>
  <p:transition spd="slow" advTm="3000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547481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主题内容学习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392196"/>
      </p:ext>
    </p:extLst>
  </p:cSld>
  <p:clrMapOvr>
    <a:masterClrMapping/>
  </p:clrMapOvr>
  <p:transition spd="slow" advTm="3000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9672699"/>
      </p:ext>
    </p:extLst>
  </p:cSld>
  <p:clrMapOvr>
    <a:masterClrMapping/>
  </p:clrMapOvr>
  <p:transition spd="slow" advTm="3000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918441"/>
      </p:ext>
    </p:extLst>
  </p:cSld>
  <p:clrMapOvr>
    <a:masterClrMapping/>
  </p:clrMapOvr>
  <p:transition spd="slow" advTm="3000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721591"/>
      </p:ext>
    </p:extLst>
  </p:cSld>
  <p:clrMapOvr>
    <a:masterClrMapping/>
  </p:clrMapOvr>
  <p:transition spd="slow" advTm="3000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855281"/>
      </p:ext>
    </p:extLst>
  </p:cSld>
  <p:clrMapOvr>
    <a:masterClrMapping/>
  </p:clrMapOvr>
  <p:transition spd="slow" advTm="3000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980280"/>
      </p:ext>
    </p:extLst>
  </p:cSld>
  <p:clrMapOvr>
    <a:masterClrMapping/>
  </p:clrMapOvr>
  <p:transition spd="slow" advTm="3000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580243"/>
      </p:ext>
    </p:extLst>
  </p:cSld>
  <p:clrMapOvr>
    <a:masterClrMapping/>
  </p:clrMapOvr>
  <p:transition spd="slow" advTm="3000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25800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绿色教学规程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总体教学结果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4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27464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transition spd="slow" advTm="3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6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6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93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 spd="slow" advTm="3000">
    <p:wipe/>
  </p:transition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591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</p:sldLayoutIdLst>
  <p:transition spd="slow" advTm="3000">
    <p:wipe/>
  </p:transition>
  <p:txStyles>
    <p:titleStyle>
      <a:lvl1pPr algn="l" defTabSz="342900" rtl="1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57175" indent="-257175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4.png"/><Relationship Id="rId11" Type="http://schemas.openxmlformats.org/officeDocument/2006/relationships/image" Target="../media/image44.png"/><Relationship Id="rId5" Type="http://schemas.openxmlformats.org/officeDocument/2006/relationships/image" Target="../media/image22.png"/><Relationship Id="rId10" Type="http://schemas.openxmlformats.org/officeDocument/2006/relationships/image" Target="../media/image43.png"/><Relationship Id="rId4" Type="http://schemas.openxmlformats.org/officeDocument/2006/relationships/image" Target="../media/image21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8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4.png"/><Relationship Id="rId11" Type="http://schemas.openxmlformats.org/officeDocument/2006/relationships/image" Target="../media/image46.png"/><Relationship Id="rId5" Type="http://schemas.openxmlformats.org/officeDocument/2006/relationships/image" Target="../media/image22.png"/><Relationship Id="rId10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4.png"/><Relationship Id="rId11" Type="http://schemas.openxmlformats.org/officeDocument/2006/relationships/image" Target="../media/image54.png"/><Relationship Id="rId5" Type="http://schemas.openxmlformats.org/officeDocument/2006/relationships/image" Target="../media/image22.png"/><Relationship Id="rId10" Type="http://schemas.openxmlformats.org/officeDocument/2006/relationships/image" Target="../media/image53.png"/><Relationship Id="rId4" Type="http://schemas.openxmlformats.org/officeDocument/2006/relationships/image" Target="../media/image20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4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image" Target="../media/image60.png"/><Relationship Id="rId4" Type="http://schemas.openxmlformats.org/officeDocument/2006/relationships/image" Target="../media/image20.png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4.png"/><Relationship Id="rId11" Type="http://schemas.openxmlformats.org/officeDocument/2006/relationships/image" Target="../media/image62.png"/><Relationship Id="rId5" Type="http://schemas.openxmlformats.org/officeDocument/2006/relationships/image" Target="../media/image22.png"/><Relationship Id="rId10" Type="http://schemas.openxmlformats.org/officeDocument/2006/relationships/image" Target="../media/image61.png"/><Relationship Id="rId4" Type="http://schemas.openxmlformats.org/officeDocument/2006/relationships/image" Target="../media/image21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7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9.png"/><Relationship Id="rId11" Type="http://schemas.openxmlformats.org/officeDocument/2006/relationships/image" Target="../media/image68.png"/><Relationship Id="rId5" Type="http://schemas.openxmlformats.org/officeDocument/2006/relationships/image" Target="../media/image11.png"/><Relationship Id="rId10" Type="http://schemas.openxmlformats.org/officeDocument/2006/relationships/image" Target="../media/image67.png"/><Relationship Id="rId4" Type="http://schemas.openxmlformats.org/officeDocument/2006/relationships/image" Target="../media/image10.png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0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5.png"/><Relationship Id="rId5" Type="http://schemas.openxmlformats.org/officeDocument/2006/relationships/image" Target="../media/image24.png"/><Relationship Id="rId10" Type="http://schemas.openxmlformats.org/officeDocument/2006/relationships/image" Target="../media/image71.png"/><Relationship Id="rId4" Type="http://schemas.openxmlformats.org/officeDocument/2006/relationships/image" Target="../media/image22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4.png"/><Relationship Id="rId11" Type="http://schemas.openxmlformats.org/officeDocument/2006/relationships/image" Target="../media/image31.png"/><Relationship Id="rId5" Type="http://schemas.openxmlformats.org/officeDocument/2006/relationships/image" Target="../media/image22.png"/><Relationship Id="rId10" Type="http://schemas.openxmlformats.org/officeDocument/2006/relationships/image" Target="../media/image30.png"/><Relationship Id="rId4" Type="http://schemas.openxmlformats.org/officeDocument/2006/relationships/image" Target="../media/image21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4.png"/><Relationship Id="rId11" Type="http://schemas.openxmlformats.org/officeDocument/2006/relationships/image" Target="../media/image37.png"/><Relationship Id="rId5" Type="http://schemas.openxmlformats.org/officeDocument/2006/relationships/image" Target="../media/image22.png"/><Relationship Id="rId10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37135"/>
            <a:ext cx="3014643" cy="2006367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FBB972BB-A8CE-465F-9D9F-C10CC4F6FB18}"/>
              </a:ext>
            </a:extLst>
          </p:cNvPr>
          <p:cNvGrpSpPr/>
          <p:nvPr/>
        </p:nvGrpSpPr>
        <p:grpSpPr>
          <a:xfrm>
            <a:off x="304801" y="4171950"/>
            <a:ext cx="1456465" cy="412262"/>
            <a:chOff x="2428685" y="4384712"/>
            <a:chExt cx="1456465" cy="412262"/>
          </a:xfrm>
        </p:grpSpPr>
        <p:sp>
          <p:nvSpPr>
            <p:cNvPr id="27" name="TextBox 7"/>
            <p:cNvSpPr>
              <a:spLocks noChangeArrowheads="1"/>
            </p:cNvSpPr>
            <p:nvPr/>
          </p:nvSpPr>
          <p:spPr bwMode="auto">
            <a:xfrm>
              <a:off x="2879478" y="4483121"/>
              <a:ext cx="10056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s-CO" altLang="zh-CN" sz="1400" dirty="0">
                  <a:solidFill>
                    <a:srgbClr val="4648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  <a:ea typeface="Monotype Koufi" pitchFamily="2" charset="-78"/>
                  <a:cs typeface="Monotype Koufi" pitchFamily="2" charset="-78"/>
                  <a:sym typeface="微软雅黑" panose="020B0503020204020204" pitchFamily="34" charset="-122"/>
                </a:rPr>
                <a:t>@luna_xr36</a:t>
              </a:r>
            </a:p>
          </p:txBody>
        </p:sp>
        <p:pic>
          <p:nvPicPr>
            <p:cNvPr id="11" name="صورة 10" descr="صورة تحتوي على الرسومات, رمز, لقطة شاشة, قصاصة فنية&#10;&#10;تم إنشاء الوصف تلقائياً">
              <a:extLst>
                <a:ext uri="{FF2B5EF4-FFF2-40B4-BE49-F238E27FC236}">
                  <a16:creationId xmlns:a16="http://schemas.microsoft.com/office/drawing/2014/main" id="{8039E5F6-82C5-4433-BFDE-44424E424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32" r="76304" b="37232"/>
            <a:stretch/>
          </p:blipFill>
          <p:spPr>
            <a:xfrm>
              <a:off x="2428685" y="4384712"/>
              <a:ext cx="385922" cy="412262"/>
            </a:xfrm>
            <a:prstGeom prst="rect">
              <a:avLst/>
            </a:prstGeom>
          </p:spPr>
        </p:pic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6D8FEB37-4469-46E4-9693-181AC7CE6EE7}"/>
              </a:ext>
            </a:extLst>
          </p:cNvPr>
          <p:cNvGrpSpPr/>
          <p:nvPr/>
        </p:nvGrpSpPr>
        <p:grpSpPr>
          <a:xfrm>
            <a:off x="281048" y="4584568"/>
            <a:ext cx="2300734" cy="395137"/>
            <a:chOff x="2428685" y="3941930"/>
            <a:chExt cx="2300734" cy="395137"/>
          </a:xfrm>
        </p:grpSpPr>
        <p:pic>
          <p:nvPicPr>
            <p:cNvPr id="29" name="صورة 28" descr="صورة تحتوي على الرسومات, رمز, لقطة شاشة, قصاصة فنية&#10;&#10;تم إنشاء الوصف تلقائياً">
              <a:extLst>
                <a:ext uri="{FF2B5EF4-FFF2-40B4-BE49-F238E27FC236}">
                  <a16:creationId xmlns:a16="http://schemas.microsoft.com/office/drawing/2014/main" id="{6E8543D7-7160-480B-A8FF-9520FF3DD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12" t="73041" r="37347" b="52"/>
            <a:stretch/>
          </p:blipFill>
          <p:spPr>
            <a:xfrm>
              <a:off x="2428685" y="3941930"/>
              <a:ext cx="380933" cy="395137"/>
            </a:xfrm>
            <a:prstGeom prst="rect">
              <a:avLst/>
            </a:prstGeom>
          </p:spPr>
        </p:pic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D6A139FB-D4B6-4CB7-BEC3-279B7B5E95C7}"/>
                </a:ext>
              </a:extLst>
            </p:cNvPr>
            <p:cNvSpPr txBox="1"/>
            <p:nvPr/>
          </p:nvSpPr>
          <p:spPr>
            <a:xfrm>
              <a:off x="2753410" y="4005141"/>
              <a:ext cx="1976009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s-CO" sz="1400" dirty="0">
                  <a:solidFill>
                    <a:srgbClr val="4648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t.me/lunaaaxr633</a:t>
              </a:r>
            </a:p>
          </p:txBody>
        </p:sp>
      </p:grpSp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2C231D1-D379-4A80-8CFB-63BBDB4728A8}"/>
              </a:ext>
            </a:extLst>
          </p:cNvPr>
          <p:cNvSpPr txBox="1"/>
          <p:nvPr/>
        </p:nvSpPr>
        <p:spPr>
          <a:xfrm>
            <a:off x="1234795" y="1970904"/>
            <a:ext cx="661702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ada Reqa" pitchFamily="2" charset="-78"/>
                <a:cs typeface="Barada Reqa" pitchFamily="2" charset="-78"/>
              </a:rPr>
              <a:t>التبرير الاستقرائي والتخمين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F09F487E-147D-4762-806B-C3853A8C66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5297018" y="2900992"/>
            <a:ext cx="3857030" cy="224250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pic>
        <p:nvPicPr>
          <p:cNvPr id="37" name="صورة 3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FCB676E2-DC3C-4A95-B08A-9CA2C33BE9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49" y="-23942"/>
            <a:ext cx="1284653" cy="1371635"/>
          </a:xfrm>
          <a:prstGeom prst="rect">
            <a:avLst/>
          </a:prstGeom>
        </p:spPr>
      </p:pic>
      <p:pic>
        <p:nvPicPr>
          <p:cNvPr id="39" name="صورة 38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2D6C9675-1721-43FA-B114-4D1AFB36C8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21" y="1224729"/>
            <a:ext cx="1235257" cy="954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857B362-4803-4D67-A1E5-EAA43F3EAD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600" y="3129745"/>
            <a:ext cx="7120782" cy="768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2889964" y="758500"/>
            <a:ext cx="33640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: 2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660A537-804D-4909-9243-2E107CE7CA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7200" y="1976206"/>
            <a:ext cx="4606182" cy="683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ED34633-3349-4984-B61F-89FC7B1CF7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6410" y="1728129"/>
            <a:ext cx="1957597" cy="323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صورة 16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88D95AD7-837E-49F6-B8FF-F4708C2D003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81" y="703071"/>
            <a:ext cx="683950" cy="68395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6CC683A8-8C22-4B95-98C7-6BFC15EC5C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60516" y="2936050"/>
            <a:ext cx="3003491" cy="326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7383591"/>
      </p:ext>
    </p:extLst>
  </p:cSld>
  <p:clrMapOvr>
    <a:masterClrMapping/>
  </p:clrMapOvr>
  <p:transition spd="slow" advTm="3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98DB9E9-B1CC-40BE-86F5-F0E874CF7A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02" y="2218176"/>
            <a:ext cx="6529593" cy="744518"/>
          </a:xfrm>
          <a:prstGeom prst="roundRect">
            <a:avLst>
              <a:gd name="adj" fmla="val 1399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9B29A43-F640-46EE-AA00-E95EAE8F94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7766" y="1212069"/>
            <a:ext cx="5064029" cy="139338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6D801A6-719B-45E4-A046-0EFD386EBE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7740" y="3271163"/>
            <a:ext cx="7615652" cy="1730115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7A45091-A7FB-42D1-9FED-9C9214791807}"/>
              </a:ext>
            </a:extLst>
          </p:cNvPr>
          <p:cNvSpPr txBox="1"/>
          <p:nvPr/>
        </p:nvSpPr>
        <p:spPr>
          <a:xfrm>
            <a:off x="4116115" y="346835"/>
            <a:ext cx="19812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u="sng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A" panose="03020402040406030203" pitchFamily="66" charset="-78"/>
                <a:cs typeface="(A) Arslan Wessam A" panose="03020402040406030203" pitchFamily="66" charset="-78"/>
              </a:rPr>
              <a:t>  تأكد 2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6DD3EAB-6AAA-4C25-996E-C3B788AF52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18523" y="1019311"/>
            <a:ext cx="1983786" cy="291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BA24A90-0275-4F56-A37F-08E28533EC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00460" y="2056902"/>
            <a:ext cx="3301851" cy="312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039C70C-3D44-42EB-A3DD-8AF0FF6693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67302" y="3152573"/>
            <a:ext cx="6335009" cy="304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C46FB884-5316-4004-B0FD-ECCBEE6E93ED}"/>
              </a:ext>
            </a:extLst>
          </p:cNvPr>
          <p:cNvSpPr/>
          <p:nvPr/>
        </p:nvSpPr>
        <p:spPr>
          <a:xfrm>
            <a:off x="2362200" y="3318237"/>
            <a:ext cx="2615084" cy="457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9463122"/>
      </p:ext>
    </p:extLst>
  </p:cSld>
  <p:clrMapOvr>
    <a:masterClrMapping/>
  </p:clrMapOvr>
  <p:transition spd="slow" advTm="3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7A94567-6554-4F7B-B956-811C3005952C}"/>
              </a:ext>
            </a:extLst>
          </p:cNvPr>
          <p:cNvSpPr txBox="1"/>
          <p:nvPr/>
        </p:nvSpPr>
        <p:spPr>
          <a:xfrm>
            <a:off x="209342" y="2045733"/>
            <a:ext cx="4667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sz="1100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7A45091-A7FB-42D1-9FED-9C9214791807}"/>
              </a:ext>
            </a:extLst>
          </p:cNvPr>
          <p:cNvSpPr txBox="1"/>
          <p:nvPr/>
        </p:nvSpPr>
        <p:spPr>
          <a:xfrm>
            <a:off x="4082854" y="365406"/>
            <a:ext cx="19812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E26946F-8F8A-4E76-93A3-94729C9493C7}"/>
              </a:ext>
            </a:extLst>
          </p:cNvPr>
          <p:cNvSpPr txBox="1"/>
          <p:nvPr/>
        </p:nvSpPr>
        <p:spPr>
          <a:xfrm>
            <a:off x="2344190" y="451984"/>
            <a:ext cx="4455623" cy="707886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A" panose="03020402040406030203" pitchFamily="66" charset="-78"/>
                <a:cs typeface="(A) Arslan Wessam A" panose="03020402040406030203" pitchFamily="66" charset="-78"/>
              </a:rPr>
              <a:t>مثال 3 : من واقع الحياة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171572B-1178-42D4-9726-1D31A05110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3469" y="1159872"/>
            <a:ext cx="5930830" cy="3379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8437867"/>
      </p:ext>
    </p:extLst>
  </p:cSld>
  <p:clrMapOvr>
    <a:masterClrMapping/>
  </p:clrMapOvr>
  <p:transition spd="slow" advTm="3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2847183" y="368202"/>
            <a:ext cx="33640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: 3</a:t>
            </a:r>
          </a:p>
        </p:txBody>
      </p:sp>
      <p:pic>
        <p:nvPicPr>
          <p:cNvPr id="17" name="صورة 16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88D95AD7-837E-49F6-B8FF-F4708C2D00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256" y="311644"/>
            <a:ext cx="683950" cy="68395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850B71FC-2E44-482C-919E-76BD8367F315}"/>
              </a:ext>
            </a:extLst>
          </p:cNvPr>
          <p:cNvGrpSpPr/>
          <p:nvPr/>
        </p:nvGrpSpPr>
        <p:grpSpPr>
          <a:xfrm>
            <a:off x="609600" y="1130707"/>
            <a:ext cx="8275688" cy="3610866"/>
            <a:chOff x="703631" y="1201359"/>
            <a:chExt cx="7971340" cy="3610866"/>
          </a:xfrm>
        </p:grpSpPr>
        <p:sp>
          <p:nvSpPr>
            <p:cNvPr id="15" name="مستطيل 14">
              <a:extLst>
                <a:ext uri="{FF2B5EF4-FFF2-40B4-BE49-F238E27FC236}">
                  <a16:creationId xmlns:a16="http://schemas.microsoft.com/office/drawing/2014/main" id="{72F8A91F-6042-4ECC-AA21-AE62E224D462}"/>
                </a:ext>
              </a:extLst>
            </p:cNvPr>
            <p:cNvSpPr/>
            <p:nvPr/>
          </p:nvSpPr>
          <p:spPr>
            <a:xfrm>
              <a:off x="703631" y="1201359"/>
              <a:ext cx="7931843" cy="361086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>
              <a:glow rad="177800">
                <a:schemeClr val="bg2">
                  <a:lumMod val="65000"/>
                  <a:alpha val="40000"/>
                </a:schemeClr>
              </a:glow>
              <a:outerShdw blurRad="800100" dist="114300" dir="2940000" sx="99000" sy="99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B6C9DFC6-9314-42D6-8AC3-7226E7E7F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69552" y="1545021"/>
              <a:ext cx="4005419" cy="768163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18C7496-B509-4352-B425-254101C76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86938" y="2593537"/>
              <a:ext cx="3365284" cy="725487"/>
            </a:xfrm>
            <a:prstGeom prst="rect">
              <a:avLst/>
            </a:prstGeom>
          </p:spPr>
        </p:pic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E2AD063E-CC09-493F-A7C2-1606FA324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8311" y="1512162"/>
              <a:ext cx="2844931" cy="3023482"/>
            </a:xfrm>
            <a:prstGeom prst="rect">
              <a:avLst/>
            </a:prstGeom>
          </p:spPr>
        </p:pic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4182D1D3-D41A-4349-8009-E0C757DE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91707" y="3670288"/>
              <a:ext cx="4201564" cy="58400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5" name="مستطيل 34">
              <a:extLst>
                <a:ext uri="{FF2B5EF4-FFF2-40B4-BE49-F238E27FC236}">
                  <a16:creationId xmlns:a16="http://schemas.microsoft.com/office/drawing/2014/main" id="{422E639F-1800-496E-97FA-1CE03436B134}"/>
                </a:ext>
              </a:extLst>
            </p:cNvPr>
            <p:cNvSpPr/>
            <p:nvPr/>
          </p:nvSpPr>
          <p:spPr>
            <a:xfrm>
              <a:off x="4291707" y="3942141"/>
              <a:ext cx="859575" cy="27308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39" name="صورة 38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4807FD2A-A1BE-458A-A205-D15706E66E92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81" y="1596620"/>
            <a:ext cx="1910277" cy="203961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84327"/>
      </p:ext>
    </p:extLst>
  </p:cSld>
  <p:clrMapOvr>
    <a:masterClrMapping/>
  </p:clrMapOvr>
  <p:transition spd="slow" advTm="3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7A94567-6554-4F7B-B956-811C3005952C}"/>
              </a:ext>
            </a:extLst>
          </p:cNvPr>
          <p:cNvSpPr txBox="1"/>
          <p:nvPr/>
        </p:nvSpPr>
        <p:spPr>
          <a:xfrm>
            <a:off x="209342" y="2045733"/>
            <a:ext cx="4667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sz="1100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7A45091-A7FB-42D1-9FED-9C9214791807}"/>
              </a:ext>
            </a:extLst>
          </p:cNvPr>
          <p:cNvSpPr txBox="1"/>
          <p:nvPr/>
        </p:nvSpPr>
        <p:spPr>
          <a:xfrm>
            <a:off x="4082854" y="365406"/>
            <a:ext cx="19812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E26946F-8F8A-4E76-93A3-94729C9493C7}"/>
              </a:ext>
            </a:extLst>
          </p:cNvPr>
          <p:cNvSpPr txBox="1"/>
          <p:nvPr/>
        </p:nvSpPr>
        <p:spPr>
          <a:xfrm>
            <a:off x="2321043" y="1129810"/>
            <a:ext cx="4455623" cy="707886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الأمثلة المضادة 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DAC2717-8246-4690-A2FB-09F09E7942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163" y="2134602"/>
            <a:ext cx="8021169" cy="1028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948611"/>
      </p:ext>
    </p:extLst>
  </p:cSld>
  <p:clrMapOvr>
    <a:masterClrMapping/>
  </p:clrMapOvr>
  <p:transition spd="slow" advTm="3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7A94567-6554-4F7B-B956-811C3005952C}"/>
              </a:ext>
            </a:extLst>
          </p:cNvPr>
          <p:cNvSpPr txBox="1"/>
          <p:nvPr/>
        </p:nvSpPr>
        <p:spPr>
          <a:xfrm>
            <a:off x="209342" y="2045733"/>
            <a:ext cx="4667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sz="1100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7A45091-A7FB-42D1-9FED-9C9214791807}"/>
              </a:ext>
            </a:extLst>
          </p:cNvPr>
          <p:cNvSpPr txBox="1"/>
          <p:nvPr/>
        </p:nvSpPr>
        <p:spPr>
          <a:xfrm>
            <a:off x="4082854" y="365406"/>
            <a:ext cx="19812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E26946F-8F8A-4E76-93A3-94729C9493C7}"/>
              </a:ext>
            </a:extLst>
          </p:cNvPr>
          <p:cNvSpPr txBox="1"/>
          <p:nvPr/>
        </p:nvSpPr>
        <p:spPr>
          <a:xfrm>
            <a:off x="2321043" y="1129810"/>
            <a:ext cx="4455623" cy="707886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34BEC20-F262-4304-8A12-0896423B39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1244839"/>
            <a:ext cx="7954866" cy="2822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641EB2ED-3D36-4A7C-9A84-7F14997DECA2}"/>
              </a:ext>
            </a:extLst>
          </p:cNvPr>
          <p:cNvSpPr/>
          <p:nvPr/>
        </p:nvSpPr>
        <p:spPr>
          <a:xfrm>
            <a:off x="914401" y="2506029"/>
            <a:ext cx="3024239" cy="10438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77F0470E-DAD4-45B5-8BA7-674B7B84A0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082" y="2046196"/>
            <a:ext cx="3567978" cy="1133452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D03C26A-0D13-4412-8D63-7CBAE3299903}"/>
              </a:ext>
            </a:extLst>
          </p:cNvPr>
          <p:cNvSpPr txBox="1"/>
          <p:nvPr/>
        </p:nvSpPr>
        <p:spPr>
          <a:xfrm>
            <a:off x="2666995" y="616225"/>
            <a:ext cx="404149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4 : إيجاد امثلة مضادة </a:t>
            </a:r>
          </a:p>
        </p:txBody>
      </p:sp>
    </p:spTree>
    <p:extLst>
      <p:ext uri="{BB962C8B-B14F-4D97-AF65-F5344CB8AC3E}">
        <p14:creationId xmlns:p14="http://schemas.microsoft.com/office/powerpoint/2010/main" val="3645955891"/>
      </p:ext>
    </p:extLst>
  </p:cSld>
  <p:clrMapOvr>
    <a:masterClrMapping/>
  </p:clrMapOvr>
  <p:transition spd="slow" advTm="3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2847183" y="368202"/>
            <a:ext cx="33640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: 4</a:t>
            </a:r>
          </a:p>
        </p:txBody>
      </p:sp>
      <p:pic>
        <p:nvPicPr>
          <p:cNvPr id="17" name="صورة 16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88D95AD7-837E-49F6-B8FF-F4708C2D00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256" y="311644"/>
            <a:ext cx="683950" cy="68395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685801" y="1071087"/>
            <a:ext cx="7931843" cy="361086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422E639F-1800-496E-97FA-1CE03436B134}"/>
              </a:ext>
            </a:extLst>
          </p:cNvPr>
          <p:cNvSpPr/>
          <p:nvPr/>
        </p:nvSpPr>
        <p:spPr>
          <a:xfrm>
            <a:off x="4273878" y="3811869"/>
            <a:ext cx="859575" cy="2730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9" name="صورة 38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4807FD2A-A1BE-458A-A205-D15706E66E92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49" y="1651120"/>
            <a:ext cx="1910277" cy="203961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211D2CB-6AA3-447B-918E-37ADDCAE7D4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7047" t="6824" b="62286"/>
          <a:stretch/>
        </p:blipFill>
        <p:spPr>
          <a:xfrm>
            <a:off x="4416504" y="3492382"/>
            <a:ext cx="4001552" cy="328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FEC83BE-3A38-4BDE-9CB0-C58D19FEED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0656" y="1440384"/>
            <a:ext cx="5867400" cy="293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659506"/>
      </p:ext>
    </p:extLst>
  </p:cSld>
  <p:clrMapOvr>
    <a:masterClrMapping/>
  </p:clrMapOvr>
  <p:transition spd="slow" advTm="3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857B362-4803-4D67-A1E5-EAA43F3EAD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803" y="3082803"/>
            <a:ext cx="7442103" cy="1002821"/>
          </a:xfrm>
          <a:prstGeom prst="roundRect">
            <a:avLst>
              <a:gd name="adj" fmla="val 1687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3627489" y="271645"/>
            <a:ext cx="260132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4800" u="sng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تأكد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887714C-837F-40A5-ABEE-8486E16FCA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201" y="1863319"/>
            <a:ext cx="6146705" cy="937650"/>
          </a:xfrm>
          <a:prstGeom prst="roundRect">
            <a:avLst>
              <a:gd name="adj" fmla="val 1214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09BCD6A-326C-42F1-8163-CFE15899D4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7064" y="973822"/>
            <a:ext cx="4094320" cy="410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C7051F5-28EC-4DE9-ABFC-503A8E3F86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1242" y="1724564"/>
            <a:ext cx="4094320" cy="346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8F35140-57C0-430F-88D9-409C031E19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66858" y="2953512"/>
            <a:ext cx="5108704" cy="334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86000"/>
      </p:ext>
    </p:extLst>
  </p:cSld>
  <p:clrMapOvr>
    <a:masterClrMapping/>
  </p:clrMapOvr>
  <p:transition spd="slow" advTm="3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37135"/>
            <a:ext cx="3014643" cy="200636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81A8B51-79CB-4725-9DB3-299012473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887" y="2"/>
            <a:ext cx="3746115" cy="97106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5144BB7-80A5-4686-B0B7-5CFEF5AA73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974" y="4175160"/>
            <a:ext cx="2304488" cy="871804"/>
          </a:xfrm>
          <a:prstGeom prst="rect">
            <a:avLst/>
          </a:prstGeom>
        </p:spPr>
      </p:pic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6B21E902-1858-4CA4-B21A-EDC07315AF3C}"/>
              </a:ext>
            </a:extLst>
          </p:cNvPr>
          <p:cNvGrpSpPr/>
          <p:nvPr/>
        </p:nvGrpSpPr>
        <p:grpSpPr>
          <a:xfrm>
            <a:off x="921971" y="1317628"/>
            <a:ext cx="3621338" cy="1173189"/>
            <a:chOff x="5075182" y="760720"/>
            <a:chExt cx="3621338" cy="1173189"/>
          </a:xfrm>
        </p:grpSpPr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4D599F31-924B-4464-AB80-04AD10D23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75182" y="760720"/>
              <a:ext cx="3621338" cy="117318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0665038D-EC5A-43FD-8484-1BF73A5BA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88269" y="1462228"/>
              <a:ext cx="3267739" cy="243861"/>
            </a:xfrm>
            <a:prstGeom prst="rect">
              <a:avLst/>
            </a:prstGeom>
          </p:spPr>
        </p:pic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2591F5C1-4914-444E-9F14-3093EB8DB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10200" y="971753"/>
              <a:ext cx="3023878" cy="298730"/>
            </a:xfrm>
            <a:prstGeom prst="rect">
              <a:avLst/>
            </a:prstGeom>
          </p:spPr>
        </p:pic>
      </p:grpSp>
      <p:pic>
        <p:nvPicPr>
          <p:cNvPr id="45" name="صورة 44">
            <a:extLst>
              <a:ext uri="{FF2B5EF4-FFF2-40B4-BE49-F238E27FC236}">
                <a16:creationId xmlns:a16="http://schemas.microsoft.com/office/drawing/2014/main" id="{421C77A4-DFBB-4809-8CE7-E34F91F892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0495" y="1273429"/>
            <a:ext cx="3568791" cy="32770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7" name="صورة 4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75EB73C8-7E29-43C2-993A-3FB8DC800F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484" y="-22658"/>
            <a:ext cx="1224516" cy="1307426"/>
          </a:xfrm>
          <a:prstGeom prst="rect">
            <a:avLst/>
          </a:prstGeom>
        </p:spPr>
      </p:pic>
      <p:sp>
        <p:nvSpPr>
          <p:cNvPr id="48" name="مربع نص 47">
            <a:extLst>
              <a:ext uri="{FF2B5EF4-FFF2-40B4-BE49-F238E27FC236}">
                <a16:creationId xmlns:a16="http://schemas.microsoft.com/office/drawing/2014/main" id="{8629FDC5-99E1-4152-A111-98BC9DAD2200}"/>
              </a:ext>
            </a:extLst>
          </p:cNvPr>
          <p:cNvSpPr txBox="1"/>
          <p:nvPr/>
        </p:nvSpPr>
        <p:spPr>
          <a:xfrm>
            <a:off x="3375148" y="383681"/>
            <a:ext cx="2659702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تدريب تقويمي </a:t>
            </a: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E155E6D4-6C71-41D6-80C4-FE4A431E526A}"/>
              </a:ext>
            </a:extLst>
          </p:cNvPr>
          <p:cNvCxnSpPr/>
          <p:nvPr/>
        </p:nvCxnSpPr>
        <p:spPr>
          <a:xfrm>
            <a:off x="4876800" y="1284768"/>
            <a:ext cx="0" cy="317975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494677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5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7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2889964" y="382991"/>
            <a:ext cx="33640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u="sng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تدريب تقويمي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0" y="0"/>
            <a:ext cx="9144000" cy="513906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422E639F-1800-496E-97FA-1CE03436B134}"/>
              </a:ext>
            </a:extLst>
          </p:cNvPr>
          <p:cNvSpPr/>
          <p:nvPr/>
        </p:nvSpPr>
        <p:spPr>
          <a:xfrm>
            <a:off x="4273878" y="3811869"/>
            <a:ext cx="859575" cy="2730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777" y="4239731"/>
            <a:ext cx="2355522" cy="890914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D3F6994-31E4-4A8D-A919-00D6CBD57BE9}"/>
              </a:ext>
            </a:extLst>
          </p:cNvPr>
          <p:cNvSpPr/>
          <p:nvPr/>
        </p:nvSpPr>
        <p:spPr>
          <a:xfrm rot="776722">
            <a:off x="1127369" y="869019"/>
            <a:ext cx="6823192" cy="3178806"/>
          </a:xfrm>
          <a:prstGeom prst="rect">
            <a:avLst/>
          </a:prstGeom>
          <a:solidFill>
            <a:srgbClr val="F4B2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" name="صورة 8" descr="صورة تحتوي على نبات, بتلة, زهرة, حبوب لقاح&#10;&#10;تم إنشاء الوصف تلقائياً">
            <a:extLst>
              <a:ext uri="{FF2B5EF4-FFF2-40B4-BE49-F238E27FC236}">
                <a16:creationId xmlns:a16="http://schemas.microsoft.com/office/drawing/2014/main" id="{BE342B2C-D0EF-4ADD-8095-E3D4B09A0E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1055">
            <a:off x="3635110" y="-936405"/>
            <a:ext cx="6767269" cy="676726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83B2D67-0920-4813-8FFC-5DF074AEAEC9}"/>
              </a:ext>
            </a:extLst>
          </p:cNvPr>
          <p:cNvSpPr txBox="1"/>
          <p:nvPr/>
        </p:nvSpPr>
        <p:spPr>
          <a:xfrm rot="768783">
            <a:off x="2138331" y="1093626"/>
            <a:ext cx="39840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u="sng" dirty="0">
                <a:solidFill>
                  <a:srgbClr val="C1513F"/>
                </a:solidFill>
                <a:latin typeface="(A) Arslan Wessam A" panose="03020402040406030203" pitchFamily="66" charset="-78"/>
                <a:ea typeface="Rosemary" panose="02000500040000020004" pitchFamily="2" charset="0"/>
                <a:cs typeface="(A) Arslan Wessam A" panose="03020402040406030203" pitchFamily="66" charset="-78"/>
              </a:rPr>
              <a:t>الواجب المنزلي 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3ECC098B-75CA-421F-93DD-A8D464DB0F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464" y="1308152"/>
            <a:ext cx="5916136" cy="2609314"/>
          </a:xfrm>
          <a:prstGeom prst="rect">
            <a:avLst/>
          </a:prstGeom>
        </p:spPr>
      </p:pic>
      <p:pic>
        <p:nvPicPr>
          <p:cNvPr id="20" name="صورة 1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EADBE411-393E-49CB-86E1-A554E706D0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356" y="3910961"/>
            <a:ext cx="1117057" cy="119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46699"/>
      </p:ext>
    </p:extLst>
  </p:cSld>
  <p:clrMapOvr>
    <a:masterClrMapping/>
  </p:clrMapOvr>
  <p:transition spd="slow" advTm="3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37135"/>
            <a:ext cx="3014643" cy="200636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D3F9BAA-13D1-49EF-9406-C86A2DEE3DD1}"/>
              </a:ext>
            </a:extLst>
          </p:cNvPr>
          <p:cNvGrpSpPr/>
          <p:nvPr/>
        </p:nvGrpSpPr>
        <p:grpSpPr>
          <a:xfrm>
            <a:off x="7882866" y="2923683"/>
            <a:ext cx="1284653" cy="2214314"/>
            <a:chOff x="7882864" y="2923683"/>
            <a:chExt cx="1284653" cy="2214314"/>
          </a:xfrm>
        </p:grpSpPr>
        <p:pic>
          <p:nvPicPr>
            <p:cNvPr id="37" name="صورة 36" descr="صورة تحتوي على نص, الخط, الرسومات, التصميم&#10;&#10;تم إنشاء الوصف تلقائياً">
              <a:extLst>
                <a:ext uri="{FF2B5EF4-FFF2-40B4-BE49-F238E27FC236}">
                  <a16:creationId xmlns:a16="http://schemas.microsoft.com/office/drawing/2014/main" id="{FCB676E2-DC3C-4A95-B08A-9CA2C33BE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64" y="2923683"/>
              <a:ext cx="1284653" cy="1371635"/>
            </a:xfrm>
            <a:prstGeom prst="rect">
              <a:avLst/>
            </a:prstGeom>
          </p:spPr>
        </p:pic>
        <p:pic>
          <p:nvPicPr>
            <p:cNvPr id="39" name="صورة 38" descr="صورة تحتوي على الرسومات, تصميم الجرافيك, التصميم, شعار&#10;&#10;تم إنشاء الوصف تلقائياً">
              <a:extLst>
                <a:ext uri="{FF2B5EF4-FFF2-40B4-BE49-F238E27FC236}">
                  <a16:creationId xmlns:a16="http://schemas.microsoft.com/office/drawing/2014/main" id="{2D6C9675-1721-43FA-B114-4D1AFB36C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1238" y="4183283"/>
              <a:ext cx="1235257" cy="954714"/>
            </a:xfrm>
            <a:prstGeom prst="rect">
              <a:avLst/>
            </a:prstGeom>
          </p:spPr>
        </p:pic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0D4A578B-8833-474C-A4F3-1CB06E8D9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88" y="-7104"/>
            <a:ext cx="3017782" cy="200575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81A8B51-79CB-4725-9DB3-299012473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287" y="-10676"/>
            <a:ext cx="1461031" cy="97106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A40605A-FC0E-4B93-944E-99A632A697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044" y="2341376"/>
            <a:ext cx="2456901" cy="246299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AA9CDA28-138C-42A5-876B-BAA9B372C1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8841" y="1313300"/>
            <a:ext cx="2914141" cy="260321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1F90522-ED68-4B30-9022-49F565B5FC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6316" y="202555"/>
            <a:ext cx="2773920" cy="2597121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5144BB7-80A5-4686-B0B7-5CFEF5AA73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742" y="246755"/>
            <a:ext cx="2304488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35277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5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7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9B574F11-F6D5-4ADE-8CFC-C90821C2F1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090" y="971550"/>
            <a:ext cx="8825910" cy="34671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C60EDEE-C70C-4522-A94E-457178366D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1" y="1623550"/>
            <a:ext cx="7482273" cy="1909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9303694"/>
      </p:ext>
    </p:extLst>
  </p:cSld>
  <p:clrMapOvr>
    <a:masterClrMapping/>
  </p:clrMapOvr>
  <p:transition spd="slow" advTm="3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673E90-07E3-4C2E-AC3D-B028A33176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1209851"/>
            <a:ext cx="7356184" cy="2940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2687492" y="517054"/>
            <a:ext cx="3962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1 : الأنماط والتخمين</a:t>
            </a:r>
          </a:p>
        </p:txBody>
      </p:sp>
    </p:spTree>
    <p:extLst>
      <p:ext uri="{BB962C8B-B14F-4D97-AF65-F5344CB8AC3E}">
        <p14:creationId xmlns:p14="http://schemas.microsoft.com/office/powerpoint/2010/main" val="247833530"/>
      </p:ext>
    </p:extLst>
  </p:cSld>
  <p:clrMapOvr>
    <a:masterClrMapping/>
  </p:clrMapOvr>
  <p:transition spd="slow" advTm="3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857B362-4803-4D67-A1E5-EAA43F3EAD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8401" y="3214214"/>
            <a:ext cx="6451505" cy="849158"/>
          </a:xfrm>
          <a:prstGeom prst="roundRect">
            <a:avLst>
              <a:gd name="adj" fmla="val 1687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606309F-41FE-43B3-AAED-747D3A2111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9796" y="2827179"/>
            <a:ext cx="4623530" cy="74987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3157285" y="488841"/>
            <a:ext cx="35164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 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E050393-BB08-4AD6-8257-6553B3B083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4820" y="396599"/>
            <a:ext cx="648449" cy="64844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57AEB5-86DF-48F1-85DF-FC7EF2AC2F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2602" y="974674"/>
            <a:ext cx="6922245" cy="91207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887714C-837F-40A5-ABEE-8486E16FCA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98733" y="2056972"/>
            <a:ext cx="5291982" cy="849159"/>
          </a:xfrm>
          <a:prstGeom prst="roundRect">
            <a:avLst>
              <a:gd name="adj" fmla="val 1214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7D0954-1CA8-4770-B274-C60153407D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73531" y="1629130"/>
            <a:ext cx="2560542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61078"/>
      </p:ext>
    </p:extLst>
  </p:cSld>
  <p:clrMapOvr>
    <a:masterClrMapping/>
  </p:clrMapOvr>
  <p:transition spd="slow" advTm="3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98DB9E9-B1CC-40BE-86F5-F0E874CF7A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02" y="2197142"/>
            <a:ext cx="6529593" cy="744518"/>
          </a:xfrm>
          <a:prstGeom prst="roundRect">
            <a:avLst>
              <a:gd name="adj" fmla="val 1399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9B29A43-F640-46EE-AA00-E95EAE8F94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4416" y="1180560"/>
            <a:ext cx="5064029" cy="139338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6D801A6-719B-45E4-A046-0EFD386EBE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5400" y="3230643"/>
            <a:ext cx="7615652" cy="1730115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7A94567-6554-4F7B-B956-811C3005952C}"/>
              </a:ext>
            </a:extLst>
          </p:cNvPr>
          <p:cNvSpPr txBox="1"/>
          <p:nvPr/>
        </p:nvSpPr>
        <p:spPr>
          <a:xfrm>
            <a:off x="209342" y="2045733"/>
            <a:ext cx="4667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sz="1100" dirty="0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6B6E4BA7-1BCF-4E9E-A7D7-D8A11160782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15024" b="2523"/>
          <a:stretch/>
        </p:blipFill>
        <p:spPr>
          <a:xfrm>
            <a:off x="6686939" y="1006603"/>
            <a:ext cx="1981201" cy="2960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B0798617-F744-4414-AEDB-A69256BDEA5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4892" b="2996"/>
          <a:stretch/>
        </p:blipFill>
        <p:spPr>
          <a:xfrm>
            <a:off x="3105538" y="3075158"/>
            <a:ext cx="5562600" cy="304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ED7650C9-9F8E-40D1-B851-727EBE86B4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52294" y="2003737"/>
            <a:ext cx="4415844" cy="343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7A45091-A7FB-42D1-9FED-9C9214791807}"/>
              </a:ext>
            </a:extLst>
          </p:cNvPr>
          <p:cNvSpPr txBox="1"/>
          <p:nvPr/>
        </p:nvSpPr>
        <p:spPr>
          <a:xfrm>
            <a:off x="4082854" y="365406"/>
            <a:ext cx="19812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u="sng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تأكد </a:t>
            </a:r>
          </a:p>
        </p:txBody>
      </p:sp>
    </p:spTree>
    <p:extLst>
      <p:ext uri="{BB962C8B-B14F-4D97-AF65-F5344CB8AC3E}">
        <p14:creationId xmlns:p14="http://schemas.microsoft.com/office/powerpoint/2010/main" val="615146430"/>
      </p:ext>
    </p:extLst>
  </p:cSld>
  <p:clrMapOvr>
    <a:masterClrMapping/>
  </p:clrMapOvr>
  <p:transition spd="med" advTm="3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7A94567-6554-4F7B-B956-811C3005952C}"/>
              </a:ext>
            </a:extLst>
          </p:cNvPr>
          <p:cNvSpPr txBox="1"/>
          <p:nvPr/>
        </p:nvSpPr>
        <p:spPr>
          <a:xfrm>
            <a:off x="209342" y="2045733"/>
            <a:ext cx="4667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sz="1100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7A45091-A7FB-42D1-9FED-9C9214791807}"/>
              </a:ext>
            </a:extLst>
          </p:cNvPr>
          <p:cNvSpPr txBox="1"/>
          <p:nvPr/>
        </p:nvSpPr>
        <p:spPr>
          <a:xfrm>
            <a:off x="4082854" y="365406"/>
            <a:ext cx="19812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C63336E-AA63-4DEA-ACE3-A299F078FC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1070" y="1250925"/>
            <a:ext cx="6639320" cy="3000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BE26946F-8F8A-4E76-93A3-94729C9493C7}"/>
              </a:ext>
            </a:extLst>
          </p:cNvPr>
          <p:cNvSpPr txBox="1"/>
          <p:nvPr/>
        </p:nvSpPr>
        <p:spPr>
          <a:xfrm>
            <a:off x="2648990" y="639980"/>
            <a:ext cx="4455623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2 : التخمينات الهندسية </a:t>
            </a:r>
          </a:p>
        </p:txBody>
      </p:sp>
    </p:spTree>
    <p:extLst>
      <p:ext uri="{BB962C8B-B14F-4D97-AF65-F5344CB8AC3E}">
        <p14:creationId xmlns:p14="http://schemas.microsoft.com/office/powerpoint/2010/main" val="1287010969"/>
      </p:ext>
    </p:extLst>
  </p:cSld>
  <p:clrMapOvr>
    <a:masterClrMapping/>
  </p:clrMapOvr>
  <p:transition spd="slow" advTm="3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7A94567-6554-4F7B-B956-811C3005952C}"/>
              </a:ext>
            </a:extLst>
          </p:cNvPr>
          <p:cNvSpPr txBox="1"/>
          <p:nvPr/>
        </p:nvSpPr>
        <p:spPr>
          <a:xfrm>
            <a:off x="209342" y="2045733"/>
            <a:ext cx="4667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sz="1100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7A45091-A7FB-42D1-9FED-9C9214791807}"/>
              </a:ext>
            </a:extLst>
          </p:cNvPr>
          <p:cNvSpPr txBox="1"/>
          <p:nvPr/>
        </p:nvSpPr>
        <p:spPr>
          <a:xfrm>
            <a:off x="4082854" y="365406"/>
            <a:ext cx="19812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E26946F-8F8A-4E76-93A3-94729C9493C7}"/>
              </a:ext>
            </a:extLst>
          </p:cNvPr>
          <p:cNvSpPr txBox="1"/>
          <p:nvPr/>
        </p:nvSpPr>
        <p:spPr>
          <a:xfrm>
            <a:off x="2648990" y="639980"/>
            <a:ext cx="4455623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2 : التخمينات الهندسية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5FF5683-62AC-4735-B5E1-37CB03380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1487" y="1245049"/>
            <a:ext cx="7097115" cy="2905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0599137"/>
      </p:ext>
    </p:extLst>
  </p:cSld>
  <p:clrMapOvr>
    <a:masterClrMapping/>
  </p:clrMapOvr>
  <p:transition spd="slow" advTm="3000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PASSING_SCORE" val="100.000000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VIP专区4月份上传文件\118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">
  <a:themeElements>
    <a:clrScheme name="自定义 2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05E59"/>
      </a:accent1>
      <a:accent2>
        <a:srgbClr val="DAC5A2"/>
      </a:accent2>
      <a:accent3>
        <a:srgbClr val="F05E59"/>
      </a:accent3>
      <a:accent4>
        <a:srgbClr val="DAC5A2"/>
      </a:accent4>
      <a:accent5>
        <a:srgbClr val="F05E59"/>
      </a:accent5>
      <a:accent6>
        <a:srgbClr val="DAC5A2"/>
      </a:accent6>
      <a:hlink>
        <a:srgbClr val="F05E59"/>
      </a:hlink>
      <a:folHlink>
        <a:srgbClr val="DAC5A2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>
          <a:solidFill>
            <a:srgbClr val="FFFFFF"/>
          </a:solidFill>
        </a:ln>
      </a:spPr>
      <a:bodyPr rtlCol="1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عرض على الشاشة (16:9)</PresentationFormat>
  <Paragraphs>58</Paragraphs>
  <Slides>19</Slides>
  <Notes>19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19</vt:i4>
      </vt:variant>
    </vt:vector>
  </HeadingPairs>
  <TitlesOfParts>
    <vt:vector size="33" baseType="lpstr">
      <vt:lpstr>(A) Arslan Wessam A</vt:lpstr>
      <vt:lpstr>(A) Arslan Wessam B</vt:lpstr>
      <vt:lpstr>Abadi Extra Light</vt:lpstr>
      <vt:lpstr>Arial</vt:lpstr>
      <vt:lpstr>Barada Reqa</vt:lpstr>
      <vt:lpstr>Calibri</vt:lpstr>
      <vt:lpstr>Calibri Light</vt:lpstr>
      <vt:lpstr>Century Gothic</vt:lpstr>
      <vt:lpstr>Wingdings 2</vt:lpstr>
      <vt:lpstr>Wingdings 3</vt:lpstr>
      <vt:lpstr>字魂35号-经典雅黑</vt:lpstr>
      <vt:lpstr>Office 主题</vt:lpstr>
      <vt:lpstr>HDOfficeLightV0</vt:lpstr>
      <vt:lpstr>أيون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cp:lastModifiedBy/>
  <cp:revision>2</cp:revision>
  <dcterms:created xsi:type="dcterms:W3CDTF">2019-03-17T23:58:00Z</dcterms:created>
  <dcterms:modified xsi:type="dcterms:W3CDTF">2023-07-30T12:18:21Z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6BBB74DD9610473C8995D58C25046A71</vt:lpwstr>
  </property>
  <property fmtid="{D5CDD505-2E9C-101B-9397-08002B2CF9AE}" pid="3" name="KSOProductBuildVer">
    <vt:lpwstr>2052-11.1.0.10577</vt:lpwstr>
  </property>
</Properties>
</file>