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D73F250-8877-486D-91C6-21CB3935B1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1844754C-724B-4A6C-8A55-739B59FDC3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D9FF578-ABE1-4615-A6BF-7E12BA924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E96BD-FD93-4D7E-A34C-B496CEDECCED}" type="datetimeFigureOut">
              <a:rPr lang="ar-SA" smtClean="0"/>
              <a:t>10 صفر، 1445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D3AE3C7-92CE-4011-8919-48D823827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BF4D607-55DB-4915-B07D-829EB1883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6C8BE-CDBE-4FB0-A40B-22F990A001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74312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1E1EA44-B460-457D-9561-EA335B185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5F541A55-AABC-45D5-ADB4-332DEF2E67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43C10A3-F914-40C4-AACA-09B9D9CD4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E96BD-FD93-4D7E-A34C-B496CEDECCED}" type="datetimeFigureOut">
              <a:rPr lang="ar-SA" smtClean="0"/>
              <a:t>10 صفر، 1445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415D668-78A7-43E1-9B82-88812A6E3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2D45D4B-1089-4656-AFCF-F1F342CE0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6C8BE-CDBE-4FB0-A40B-22F990A001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90030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DA15E221-8430-4593-8E1D-B8640A3215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C6395707-C97C-4A68-BA39-6FE7561BB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9347C5C-E9BA-4B54-B480-128F12FFA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E96BD-FD93-4D7E-A34C-B496CEDECCED}" type="datetimeFigureOut">
              <a:rPr lang="ar-SA" smtClean="0"/>
              <a:t>10 صفر، 1445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BAC3CDD-B41C-4EC9-9F63-24DFC1827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F0DCCAC-2B91-4572-AAE0-7F143FAD8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6C8BE-CDBE-4FB0-A40B-22F990A001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16850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C460F9B-9319-4154-8582-B551F255C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7836E52-E66C-4ED8-B6C1-62650A0DA5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E2AD786-8573-4DEF-B1D1-232F63525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E96BD-FD93-4D7E-A34C-B496CEDECCED}" type="datetimeFigureOut">
              <a:rPr lang="ar-SA" smtClean="0"/>
              <a:t>10 صفر، 1445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BEB6370-84EE-42CC-92DD-792AF46A6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6AAFF25-C935-4C6D-8FB6-2BC1B7B56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6C8BE-CDBE-4FB0-A40B-22F990A001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25578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7988D12-0AA5-4BF7-802A-1DB2A4B0A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9E5F2F9C-6971-482B-94D3-4BB57CE926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A5B78F8-46FF-44C4-AF96-E8163A587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E96BD-FD93-4D7E-A34C-B496CEDECCED}" type="datetimeFigureOut">
              <a:rPr lang="ar-SA" smtClean="0"/>
              <a:t>10 صفر، 1445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32F9077-7BCC-42D8-8E9D-7D63D3DBF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F8A70E9-ECDA-4B55-9267-81E85FA41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6C8BE-CDBE-4FB0-A40B-22F990A001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86487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4EBE5CB-55C1-4A59-9CF8-BC731F747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20461323-F661-42DE-88BD-9E32A99928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66585C83-B0B4-416D-ABB4-AC4C57A456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C6172894-91CF-4F67-ACCB-7D2507131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E96BD-FD93-4D7E-A34C-B496CEDECCED}" type="datetimeFigureOut">
              <a:rPr lang="ar-SA" smtClean="0"/>
              <a:t>10 صفر، 1445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7FE1CB71-D86C-4E95-B3A6-80C5909AB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54CBF22C-D436-4F5A-960B-ECCA7D590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6C8BE-CDBE-4FB0-A40B-22F990A001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78476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DD20E89-B28A-4105-938A-022C6F091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8E8824C8-84E7-4DE3-8389-3E4466BC5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9E4D6400-3FD1-4E96-AF1D-2545C7E87A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ADCA73FA-370D-4BE0-966D-0CE4727121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D4229F08-AC9D-4133-B809-4BE16171FB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44E6435C-F05C-4231-B209-8A420A2C4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E96BD-FD93-4D7E-A34C-B496CEDECCED}" type="datetimeFigureOut">
              <a:rPr lang="ar-SA" smtClean="0"/>
              <a:t>10 صفر، 1445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5F37874B-9A18-46E0-93B0-9D16CEE1F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78B91611-9B9F-4A7D-BB67-C66B7C1DC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6C8BE-CDBE-4FB0-A40B-22F990A001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03686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76E4AF5-24CA-4805-90AA-258CCA23D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47112F6E-1F03-41DF-960B-CB2F6C54E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E96BD-FD93-4D7E-A34C-B496CEDECCED}" type="datetimeFigureOut">
              <a:rPr lang="ar-SA" smtClean="0"/>
              <a:t>10 صفر، 1445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01A8CC0A-3845-4316-BE7E-13C5099B6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664BB8AF-2C3E-47F8-8659-3DBB65017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6C8BE-CDBE-4FB0-A40B-22F990A001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259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FB5E11E2-A388-4AFA-9EB2-BE12DE6C4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E96BD-FD93-4D7E-A34C-B496CEDECCED}" type="datetimeFigureOut">
              <a:rPr lang="ar-SA" smtClean="0"/>
              <a:t>10 صفر، 1445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A51D17E9-769D-4D60-B591-9DBFD7A5A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33109DBC-979E-4276-8976-907D2705A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6C8BE-CDBE-4FB0-A40B-22F990A001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24131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A275713-B9F1-4658-93A9-F97E0A405F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DABA88F-5E57-4347-B3F0-267463C1BE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6FA4C3F5-0642-4C03-9D38-AD3D5D3CAC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69F01F76-13B2-48B0-80E1-D0B85258D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E96BD-FD93-4D7E-A34C-B496CEDECCED}" type="datetimeFigureOut">
              <a:rPr lang="ar-SA" smtClean="0"/>
              <a:t>10 صفر، 1445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7C8D0805-D2FE-4FD4-B062-1CF595A79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2E853CE2-66F0-48BB-885F-59A737F86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6C8BE-CDBE-4FB0-A40B-22F990A001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96051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5E99FAF-BCB9-4B4D-8F3E-B41BF3952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5B2B838C-5549-450F-8A31-DF5BCF3449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3D732362-09DF-4244-8D9A-B98FAF4593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855CE4ED-A04F-4753-8F84-F82AB10D1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E96BD-FD93-4D7E-A34C-B496CEDECCED}" type="datetimeFigureOut">
              <a:rPr lang="ar-SA" smtClean="0"/>
              <a:t>10 صفر، 1445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EAC29D25-139E-454B-96BE-0B8A9689A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457293C9-B131-41F2-87AB-5A8003FEE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6C8BE-CDBE-4FB0-A40B-22F990A001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42594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A5228AE4-F555-441F-A9DB-B9A0C0118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751ED7AB-D7E2-4018-83B7-A07C4DA165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0112DC6-3271-4429-BECA-F604F38105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E96BD-FD93-4D7E-A34C-B496CEDECCED}" type="datetimeFigureOut">
              <a:rPr lang="ar-SA" smtClean="0"/>
              <a:t>10 صفر، 1445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74D3D08-19A9-4521-9AC3-2DD24AD66F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8D54093-7D60-454A-A73E-61C550880C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6C8BE-CDBE-4FB0-A40B-22F990A001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76129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2DA7402-C4EE-4AFE-8CF7-4E409856D3C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0D212F04-2F25-44FE-B790-5AF2E276EB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4138B071-7A2B-4F6F-AAF8-42B66E577B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81494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2DA7402-C4EE-4AFE-8CF7-4E409856D3C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0D212F04-2F25-44FE-B790-5AF2E276EB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096B1609-FE3C-4D9D-B679-8D0AC3801E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56676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2DA7402-C4EE-4AFE-8CF7-4E409856D3C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0D212F04-2F25-44FE-B790-5AF2E276EB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42798D1B-B3DE-4E75-B268-75F6883EC1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0367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2DA7402-C4EE-4AFE-8CF7-4E409856D3C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0D212F04-2F25-44FE-B790-5AF2E276EB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A49965D0-1266-49E9-BBA3-DB3C2AD5AD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0783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2DA7402-C4EE-4AFE-8CF7-4E409856D3C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0D212F04-2F25-44FE-B790-5AF2E276EB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9AE4A559-7E2B-4BB7-82DF-AE0D4C5A30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1186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2DA7402-C4EE-4AFE-8CF7-4E409856D3C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0D212F04-2F25-44FE-B790-5AF2E276EB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A5A71053-926E-46E5-A251-63715EF70C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7109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2DA7402-C4EE-4AFE-8CF7-4E409856D3C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0D212F04-2F25-44FE-B790-5AF2E276EB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820275D2-240B-4D1D-A3A2-62B1D764FC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1213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2DA7402-C4EE-4AFE-8CF7-4E409856D3C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0D212F04-2F25-44FE-B790-5AF2E276EB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937C3ADF-94FA-4D35-97EF-04EC4DE6CF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89477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2DA7402-C4EE-4AFE-8CF7-4E409856D3C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0D212F04-2F25-44FE-B790-5AF2E276EB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84F749E9-19DE-4F23-8D26-8CF8EFF48B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70551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2DA7402-C4EE-4AFE-8CF7-4E409856D3C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0D212F04-2F25-44FE-B790-5AF2E276EB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029D773D-462A-4124-923F-05BDF14D1E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43640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2DA7402-C4EE-4AFE-8CF7-4E409856D3C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0D212F04-2F25-44FE-B790-5AF2E276EB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D22C2994-CFB2-41DD-A4CB-8543B47967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93205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2DA7402-C4EE-4AFE-8CF7-4E409856D3C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0D212F04-2F25-44FE-B790-5AF2E276EB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CF420BDA-C32E-4B77-95DD-FD566F156D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438271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شاشة عريضة</PresentationFormat>
  <Paragraphs>0</Paragraphs>
  <Slides>12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3" baseType="lpstr"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ماجد البيضاني</dc:creator>
  <cp:lastModifiedBy>ماجد بن الحربي</cp:lastModifiedBy>
  <cp:revision>3</cp:revision>
  <dcterms:created xsi:type="dcterms:W3CDTF">2021-09-02T18:48:20Z</dcterms:created>
  <dcterms:modified xsi:type="dcterms:W3CDTF">2023-08-26T17:23:17Z</dcterms:modified>
</cp:coreProperties>
</file>