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A17732-3D2C-40A4-B977-8EB154D23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F09BCBD-E828-4A56-BF05-A15BFF1E2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85040E-B34E-4786-B77D-5F86F0B9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CC0A-6A9F-4E11-9679-1E1CC4743DC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5B7166-2019-4620-971A-A8274594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603ED2-DD3F-4B28-84A4-2A7C78F4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BD68-7CB6-4025-A59A-2EFE7E43C6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86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207163-39C2-4287-ACA9-034B46A77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29A017B-767E-4AB9-991C-D587F82F7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97246C-4244-48D4-86BE-72B2AFA36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CC0A-6A9F-4E11-9679-1E1CC4743DC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E49FFBD-4548-489F-BD01-FDF40711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EC7924-B759-4B40-BC32-ABD0A115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BD68-7CB6-4025-A59A-2EFE7E43C6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042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8BB492E-3670-4423-9D35-50C06B1AD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6EFEC2-AD32-4B18-ABDE-483C32A5A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37DE25-E9E7-41F1-A267-AF0A2FEE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CC0A-6A9F-4E11-9679-1E1CC4743DC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4F044F-7A92-4931-94B0-B087BDC0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9770ED-9F57-46FA-BA90-21B0C24E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BD68-7CB6-4025-A59A-2EFE7E43C6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812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9D7409-23A9-4C25-B4B0-A58D1F742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39B8E1-73F6-4AD3-9C4A-6304C5636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234412-3872-48BD-990E-BB0CC105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CC0A-6A9F-4E11-9679-1E1CC4743DC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3501AE-056F-46FB-BD80-96E94064A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DCF5E1-CEF3-45F6-A1DF-2A2C953E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BD68-7CB6-4025-A59A-2EFE7E43C6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114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21382A-4349-41D8-96FD-11667F2D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34C736-6ABB-499D-B964-7D2AF328C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E41F02-C0EE-4305-A141-425F40D9D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CC0A-6A9F-4E11-9679-1E1CC4743DC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5B97CB-FFD4-45B2-8BC8-882DCF2F7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5A9D17-1823-4371-8250-C3CC22BA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BD68-7CB6-4025-A59A-2EFE7E43C6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05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8D3666-9E47-4346-956C-B8B921F33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A2A4E9-B680-4AB8-BD15-688767021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107D00A-1A95-486E-B42B-0E9BC2147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20028E9-567D-4133-9490-1593C2C0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CC0A-6A9F-4E11-9679-1E1CC4743DC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39F183-95B0-4EEB-A7BD-CDFFCC37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A4CAFE4-EF8D-4446-A116-A1416D83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BD68-7CB6-4025-A59A-2EFE7E43C6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223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0BC59C-9103-4D88-9DDC-03BB14B8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92B6234-6287-4675-8011-35D6EE70D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ED8A1D8-23A7-4099-9A34-64B27A53F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2593980-82EE-450D-B1E5-7048B71B2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5064088-656A-4A65-A2B9-A811316E2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1E0D4A9-0A8B-4603-B5C5-9DB2980B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CC0A-6A9F-4E11-9679-1E1CC4743DC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F8F92E5-72F6-460B-9367-4DDE4FA4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56D67A2-CBD0-4C31-8427-843A98D1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BD68-7CB6-4025-A59A-2EFE7E43C6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249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134720-7BF0-410B-82B3-D0ABACDD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F544B06-5C54-4DE3-97D1-5A1B76FF2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CC0A-6A9F-4E11-9679-1E1CC4743DC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844C6B4-7773-4276-A215-586743F4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2092866-1F6E-4ED3-B747-26ADD7C4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BD68-7CB6-4025-A59A-2EFE7E43C6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402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85DAF89-DFF2-487F-B87F-B62DF3286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CC0A-6A9F-4E11-9679-1E1CC4743DC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F5D0BEB-5A51-438A-8A71-76618142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68EE22-9C89-446D-ACAF-0521F532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BD68-7CB6-4025-A59A-2EFE7E43C6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972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A256E2-F002-4210-A958-B4160027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09C0BA-1332-4BA1-BF50-23DEA6795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87DD170-FF8B-4D77-9085-F6300D6CC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B363CD5-DAFD-44A7-893E-7DEF9E38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CC0A-6A9F-4E11-9679-1E1CC4743DC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71CDBF-DDB0-4429-A3F6-01012F81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807AC92-94B8-407B-80FE-150A7A50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BD68-7CB6-4025-A59A-2EFE7E43C6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703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19EDFF-11F9-4E12-9095-D493B1CEA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2FC9348-77DD-4955-B44F-37F0C42E9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6F948A0-A52A-47B9-A0C4-FDE7766C1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EC8F4C7-E8C3-433E-BF92-E658F041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CC0A-6A9F-4E11-9679-1E1CC4743DC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6A7DE7E-A89B-425D-9BB7-2B44FDEB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5DD8BE4-E946-4904-8932-9E1DD6B6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BD68-7CB6-4025-A59A-2EFE7E43C6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009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22597AD-3BB9-4F1C-9315-008968CD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C9F756E-18D7-4B2D-8120-3AEB6627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DBF765-BECA-4D2C-B14F-540C8A248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1CC0A-6A9F-4E11-9679-1E1CC4743DC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0556D9-4855-448F-A66A-5BA8F0AEC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D0FC41-55D9-4CF2-A499-2F9B8641A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BD68-7CB6-4025-A59A-2EFE7E43C6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140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6FDF6-041D-4E5C-B6C2-82781F5CC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F45EF7-DD73-4162-81F3-516FC4135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EE6FD4C-EB4D-4CCE-AD1E-61C67933C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7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6FDF6-041D-4E5C-B6C2-82781F5CC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F45EF7-DD73-4162-81F3-516FC4135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CF9921B-311A-41B3-8163-E8327F917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7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6FDF6-041D-4E5C-B6C2-82781F5CC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F45EF7-DD73-4162-81F3-516FC4135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9D831FE-7A35-431C-A064-C404D259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63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6FDF6-041D-4E5C-B6C2-82781F5CC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F45EF7-DD73-4162-81F3-516FC4135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6BD56A8-D254-40E0-881C-BDD39871E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0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6FDF6-041D-4E5C-B6C2-82781F5CC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F45EF7-DD73-4162-81F3-516FC4135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4633B1C-F2CC-4EB5-8EBE-141B47683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6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6FDF6-041D-4E5C-B6C2-82781F5CC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F45EF7-DD73-4162-81F3-516FC4135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1D353CD-92EF-4FC2-A160-06BDAF623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6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6FDF6-041D-4E5C-B6C2-82781F5CC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F45EF7-DD73-4162-81F3-516FC4135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77E225F-7167-4C96-9056-FE91ACAAD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5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6FDF6-041D-4E5C-B6C2-82781F5CC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F45EF7-DD73-4162-81F3-516FC4135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4B0FFDC-7C78-470F-B750-F03BF5EEA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5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6FDF6-041D-4E5C-B6C2-82781F5CC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F45EF7-DD73-4162-81F3-516FC4135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90ED14F-BA13-42BF-BDBD-976EA2547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6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6FDF6-041D-4E5C-B6C2-82781F5CC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F45EF7-DD73-4162-81F3-516FC4135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577EBC4-2E2D-49F2-BEEC-B462EA138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2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6FDF6-041D-4E5C-B6C2-82781F5CC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F45EF7-DD73-4162-81F3-516FC4135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8317117-00E7-413D-AEF0-663D2619F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8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6FDF6-041D-4E5C-B6C2-82781F5CC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F45EF7-DD73-4162-81F3-516FC4135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1D41D41-A21F-4E8B-8DCF-342577353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3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6FDF6-041D-4E5C-B6C2-82781F5CC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F45EF7-DD73-4162-81F3-516FC4135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E642C2A-2D81-46E6-949F-23816784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6FDF6-041D-4E5C-B6C2-82781F5CC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F45EF7-DD73-4162-81F3-516FC4135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84B307C-07B6-4A2D-92BD-31EBF5119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3287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شاشة عريضة</PresentationFormat>
  <Paragraphs>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2021-09-12T14:55:47Z</dcterms:created>
  <dcterms:modified xsi:type="dcterms:W3CDTF">2021-09-12T15:00:12Z</dcterms:modified>
</cp:coreProperties>
</file>