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1" r:id="rId3"/>
    <p:sldId id="274" r:id="rId4"/>
    <p:sldId id="264" r:id="rId5"/>
    <p:sldId id="283" r:id="rId6"/>
    <p:sldId id="266" r:id="rId7"/>
    <p:sldId id="273" r:id="rId8"/>
    <p:sldId id="285" r:id="rId9"/>
    <p:sldId id="257" r:id="rId10"/>
    <p:sldId id="297" r:id="rId11"/>
    <p:sldId id="298" r:id="rId12"/>
    <p:sldId id="271" r:id="rId13"/>
    <p:sldId id="286" r:id="rId14"/>
    <p:sldId id="261" r:id="rId15"/>
    <p:sldId id="272" r:id="rId16"/>
    <p:sldId id="262" r:id="rId17"/>
    <p:sldId id="267" r:id="rId18"/>
    <p:sldId id="268" r:id="rId19"/>
    <p:sldId id="295" r:id="rId20"/>
    <p:sldId id="293" r:id="rId21"/>
    <p:sldId id="294" r:id="rId22"/>
    <p:sldId id="296" r:id="rId23"/>
    <p:sldId id="270" r:id="rId24"/>
    <p:sldId id="260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B8D2"/>
    <a:srgbClr val="FF8661"/>
    <a:srgbClr val="EE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72" autoAdjust="0"/>
    <p:restoredTop sz="94660"/>
  </p:normalViewPr>
  <p:slideViewPr>
    <p:cSldViewPr snapToGrid="0">
      <p:cViewPr>
        <p:scale>
          <a:sx n="64" d="100"/>
          <a:sy n="64" d="100"/>
        </p:scale>
        <p:origin x="132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6E7FE9-C5CB-A9B3-684A-16C4CD18E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7D511A3-229E-03CC-D3E2-42EA8BE89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72EB39-B2EA-0B8C-F8B5-E3F6661D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1E52C2-D298-51FA-EDFE-15DCE6EA0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E24602-DF58-04A6-9E46-08686AE0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34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704C7D-F090-0DBF-696F-F2E99E09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7F022AB-9268-1C11-5E11-F1641D90A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55D4C2-7220-5F47-9697-A8211ADE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4F4A4F-6E2D-6F1B-76DB-8CAAF949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491CA8-A51D-2260-D0D4-EDCF96A9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537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4ACED74-F872-BD09-0C33-D7FCEBC6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018D82E-6CF8-5B93-EDA1-365271466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FA663B-6541-0D6E-7DD9-CB4B38AD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450CE5-039D-9A44-91C2-4C3C6C3F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97EC7B-D0CE-FE7E-E10B-9C056496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119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9C137-BD82-E65C-B31D-919E652E0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8582B55-E8E6-76AF-3C50-81ECF22DF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E5AD8B-AF21-CD61-5784-FC746799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F131A9-56A9-DBEA-F7C5-199666B8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E4691D-470F-4750-D3CE-A121BAAA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370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F5CE6F-1934-D20F-ED7E-E2D18AD1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9119BD5-B183-0990-64F1-78CACDAD5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C722A9-A019-8B7A-EB83-316763B4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D9110B-2911-712D-E96C-8BE0F205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5E0B10-BAF4-2E50-BA29-B1DBEC9D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11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2AFDBF-F0E0-3BEA-0B9B-D8E33E93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70D6B74-08F1-0220-BCED-1D115F08D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36792F2-3A4F-6397-755F-D7A0AF637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F905764-82BE-7A69-1DBD-9CECB911F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1C75CF5-FB64-BE29-1BCA-2A4CB95FF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A7D063F-EC5D-1047-BA2C-5F32D3C1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413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104483-FCA0-6CA2-56EB-CC627701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C7FA9E-9934-B621-F217-2419FBA41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16DB856-A666-957C-F815-45596979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526EC1D-223F-F678-97FA-FB2BD6E20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86B9A23-F806-9075-11E4-270CEC325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882AFFE-EF52-BD7A-D5BF-DE44969D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21BE90B-DC66-7123-FB7D-35A68E686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A1E29D0-7183-E8CC-5E16-9FEE8BFA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773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8605C9-01A7-FCCF-3A2F-29A563DD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066117E-8ED4-C7C2-541F-19F97427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71C3A99-C1B2-2988-2C11-FC17C927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C8ACAE2-AC54-0E55-EE17-1A03FD0F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885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6B3D37F-3D7F-E953-C3A0-AB4B31E1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245657B-6F8D-7F93-C45C-BD194DC1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3031E2E-A6BE-09F9-C864-46E49435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633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78FF0-0C1B-388D-4F01-5DF61022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BB2834-FB96-412E-8D07-0ADFA80EC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FB819EA-B967-3713-E5AF-5F64E6C04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4AFC2F-0153-E5E7-7871-44684E934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6487BA9-53F9-2E5D-C77D-DE93C155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19CD69C-D6A9-BC63-89DE-AC1E295C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924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D9B1FC-0D85-B6DE-6E37-A8609EF7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CB972DD-0084-8990-0824-45DCE2FAE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5CFE041-6C18-FDA7-2ED2-142FF95D0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279CC5-1368-292E-7FA3-7E330186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E45163-72D1-6B9E-A6F7-46DA3B5B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13EDAB1-D424-DBC4-E8FB-E76989D4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CC92A20-CA32-619B-6593-51F99EA5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B568BCD-D1CA-6BC3-D010-1C80CC2F9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8B5ACE-687D-F66A-61E4-F8CC61DC7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0A38-2192-4F7A-B7B4-CB0A73FAB5DF}" type="datetimeFigureOut">
              <a:rPr lang="ar-SA" smtClean="0"/>
              <a:t>20/02/45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4AAF80-CFDC-B8A1-D805-A02680F17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2FDBB-68B9-1560-A145-EDB0C9552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882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Relationship Id="rId9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jp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6.png"/><Relationship Id="rId9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youtu.be/v-fka_BP1Uo?si=ljamzr0zn6FcWJak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4D99D29-EB65-EE61-92A0-A39D32408FA5}"/>
              </a:ext>
            </a:extLst>
          </p:cNvPr>
          <p:cNvGrpSpPr/>
          <p:nvPr/>
        </p:nvGrpSpPr>
        <p:grpSpPr>
          <a:xfrm>
            <a:off x="4053" y="0"/>
            <a:ext cx="12183894" cy="6858000"/>
            <a:chOff x="4053" y="0"/>
            <a:chExt cx="12183894" cy="6858000"/>
          </a:xfrm>
        </p:grpSpPr>
        <p:pic>
          <p:nvPicPr>
            <p:cNvPr id="5" name="صورة 4" descr="صورة تحتوي على نص, الرسومات, الخط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B24BA05A-C0BC-0534-971F-6C21D5BD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0"/>
              <a:ext cx="12183894" cy="6858000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5694642A-791C-ED10-AE8B-8FE1FD6FDBDA}"/>
                </a:ext>
              </a:extLst>
            </p:cNvPr>
            <p:cNvSpPr/>
            <p:nvPr/>
          </p:nvSpPr>
          <p:spPr>
            <a:xfrm>
              <a:off x="3616036" y="2992582"/>
              <a:ext cx="5129345" cy="181313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ACDE4A-AACE-D2BA-D072-972118124B79}"/>
              </a:ext>
            </a:extLst>
          </p:cNvPr>
          <p:cNvGrpSpPr/>
          <p:nvPr/>
        </p:nvGrpSpPr>
        <p:grpSpPr>
          <a:xfrm>
            <a:off x="2665301" y="1764006"/>
            <a:ext cx="6579685" cy="3557502"/>
            <a:chOff x="2609285" y="1650249"/>
            <a:chExt cx="6579685" cy="3557502"/>
          </a:xfrm>
        </p:grpSpPr>
        <p:sp>
          <p:nvSpPr>
            <p:cNvPr id="3" name="شكل حر: شكل 2">
              <a:extLst>
                <a:ext uri="{FF2B5EF4-FFF2-40B4-BE49-F238E27FC236}">
                  <a16:creationId xmlns:a16="http://schemas.microsoft.com/office/drawing/2014/main" id="{6F1DA9E9-DA3A-92A1-646B-969821BB2AD0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D182FFEF-0F15-83C6-2E24-5A0C25BD1707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9C15098F-C920-D277-B615-6333AFB5BE7F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9" name="شكل بيضاوي 8">
                <a:extLst>
                  <a:ext uri="{FF2B5EF4-FFF2-40B4-BE49-F238E27FC236}">
                    <a16:creationId xmlns:a16="http://schemas.microsoft.com/office/drawing/2014/main" id="{4CF02004-6F0F-2B80-689F-0882EC5AC38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22C01DAF-F8E0-6E76-FE1E-A7335A1B1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  <p:pic>
        <p:nvPicPr>
          <p:cNvPr id="11" name="Google Shape;374;p39">
            <a:extLst>
              <a:ext uri="{FF2B5EF4-FFF2-40B4-BE49-F238E27FC236}">
                <a16:creationId xmlns:a16="http://schemas.microsoft.com/office/drawing/2014/main" id="{C2FD1771-A3E2-93EE-CC10-8052969A6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6698" y="3391776"/>
            <a:ext cx="4546687" cy="346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4F74292D-4C98-3595-D069-81D0FCC09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7395" y="3514153"/>
            <a:ext cx="4222658" cy="2285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صورة 1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4F09BB38-921F-F47A-D2A8-B19877CD3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734" y="-5627761"/>
            <a:ext cx="3978124" cy="56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789A73F0-A809-F79E-1DFA-DDB6800D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5051" y="533942"/>
            <a:ext cx="5105932" cy="70844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2E723E8-94EF-FFAC-6D27-C1C9387AA6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8469" y="1530161"/>
            <a:ext cx="6535062" cy="121937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ADA199A-15CF-76D5-15F0-8F9CE51A5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611" y="2749531"/>
            <a:ext cx="4352940" cy="369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73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789A73F0-A809-F79E-1DFA-DDB6800D20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5051" y="-2203032"/>
            <a:ext cx="5105932" cy="70844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2E723E8-94EF-FFAC-6D27-C1C9387AA6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8469" y="-1471564"/>
            <a:ext cx="6535062" cy="121937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ADA199A-15CF-76D5-15F0-8F9CE51A5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2610" y="252414"/>
            <a:ext cx="7474935" cy="6353171"/>
          </a:xfrm>
          <a:prstGeom prst="rect">
            <a:avLst/>
          </a:prstGeom>
        </p:spPr>
      </p:pic>
      <p:pic>
        <p:nvPicPr>
          <p:cNvPr id="2" name="We Can 5 (2016) SB_CD 1_18">
            <a:hlinkClick r:id="" action="ppaction://media"/>
            <a:extLst>
              <a:ext uri="{FF2B5EF4-FFF2-40B4-BE49-F238E27FC236}">
                <a16:creationId xmlns:a16="http://schemas.microsoft.com/office/drawing/2014/main" id="{B6349579-7040-F455-39CF-8F28C6AF6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9722" y="5208673"/>
            <a:ext cx="1014484" cy="1014484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905B620F-911F-DE93-03DA-4A36E649CC7F}"/>
              </a:ext>
            </a:extLst>
          </p:cNvPr>
          <p:cNvSpPr/>
          <p:nvPr/>
        </p:nvSpPr>
        <p:spPr>
          <a:xfrm>
            <a:off x="9410413" y="6000865"/>
            <a:ext cx="996287" cy="6047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EC52FB7A-9B9D-750F-52D7-C55AFB4E88FD}"/>
              </a:ext>
            </a:extLst>
          </p:cNvPr>
          <p:cNvSpPr/>
          <p:nvPr/>
        </p:nvSpPr>
        <p:spPr>
          <a:xfrm>
            <a:off x="4319603" y="5920797"/>
            <a:ext cx="1226036" cy="6047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CBF577E6-1200-9249-A68E-5BF02A2014A3}"/>
              </a:ext>
            </a:extLst>
          </p:cNvPr>
          <p:cNvSpPr/>
          <p:nvPr/>
        </p:nvSpPr>
        <p:spPr>
          <a:xfrm>
            <a:off x="9334214" y="2693096"/>
            <a:ext cx="1148687" cy="6047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86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77CC0C-EEEA-D8BE-C365-4C2E93740DE8}"/>
              </a:ext>
            </a:extLst>
          </p:cNvPr>
          <p:cNvGrpSpPr/>
          <p:nvPr/>
        </p:nvGrpSpPr>
        <p:grpSpPr>
          <a:xfrm>
            <a:off x="0" y="7257"/>
            <a:ext cx="12192000" cy="6850743"/>
            <a:chOff x="0" y="-109331"/>
            <a:chExt cx="12192000" cy="6850743"/>
          </a:xfrm>
        </p:grpSpPr>
        <p:pic>
          <p:nvPicPr>
            <p:cNvPr id="3" name="صورة 2" descr="صورة تحتوي على نص, ملحقات, سدادة الأذن, قابس كهرباء&#10;&#10;تم إنشاء الوصف تلقائياً">
              <a:extLst>
                <a:ext uri="{FF2B5EF4-FFF2-40B4-BE49-F238E27FC236}">
                  <a16:creationId xmlns:a16="http://schemas.microsoft.com/office/drawing/2014/main" id="{911D9E64-D8F1-8DD0-BBC6-5F3C609AD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9331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AC16700-E2F3-DE63-E4E2-E6F144487DDF}"/>
                </a:ext>
              </a:extLst>
            </p:cNvPr>
            <p:cNvSpPr/>
            <p:nvPr/>
          </p:nvSpPr>
          <p:spPr>
            <a:xfrm>
              <a:off x="1051891" y="695739"/>
              <a:ext cx="5546035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C14F6E14-C4D2-207F-B3FB-4E70CCFE131A}"/>
                </a:ext>
              </a:extLst>
            </p:cNvPr>
            <p:cNvSpPr/>
            <p:nvPr/>
          </p:nvSpPr>
          <p:spPr>
            <a:xfrm>
              <a:off x="3182178" y="828261"/>
              <a:ext cx="5546035" cy="8812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0C32180-6A5F-8B09-E970-7FD2B12FB1A1}"/>
                </a:ext>
              </a:extLst>
            </p:cNvPr>
            <p:cNvSpPr/>
            <p:nvPr/>
          </p:nvSpPr>
          <p:spPr>
            <a:xfrm>
              <a:off x="1770821" y="1166191"/>
              <a:ext cx="5546035" cy="226280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CE864F80-CA8F-242C-B9F8-D29C5031EBC7}"/>
              </a:ext>
            </a:extLst>
          </p:cNvPr>
          <p:cNvSpPr txBox="1">
            <a:spLocks/>
          </p:cNvSpPr>
          <p:nvPr/>
        </p:nvSpPr>
        <p:spPr>
          <a:xfrm>
            <a:off x="581205" y="452134"/>
            <a:ext cx="6836179" cy="16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16B8D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Now make a comparison : </a:t>
            </a:r>
          </a:p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16B8D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 big ) </a:t>
            </a:r>
            <a:endParaRPr lang="ar-SA" sz="4000" dirty="0">
              <a:solidFill>
                <a:srgbClr val="16B8D2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9" name="صورة 8" descr="صورة تحتوي على قصاصة فنية, سمك, فن الطفل, رسوم متحركة&#10;&#10;تم إنشاء الوصف تلقائياً">
            <a:extLst>
              <a:ext uri="{FF2B5EF4-FFF2-40B4-BE49-F238E27FC236}">
                <a16:creationId xmlns:a16="http://schemas.microsoft.com/office/drawing/2014/main" id="{22834BE9-431D-202B-2980-997323D32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65" y="2174202"/>
            <a:ext cx="5197261" cy="3252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55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10F0D0A-1B56-E585-7B92-03AC2A2ACBEC}"/>
              </a:ext>
            </a:extLst>
          </p:cNvPr>
          <p:cNvGrpSpPr/>
          <p:nvPr/>
        </p:nvGrpSpPr>
        <p:grpSpPr>
          <a:xfrm>
            <a:off x="0" y="4119"/>
            <a:ext cx="12192000" cy="6853881"/>
            <a:chOff x="0" y="-1"/>
            <a:chExt cx="12192000" cy="6853881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E13DCB34-B222-DA09-CCBB-6BE7E569D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74EB63E-A5D0-816B-E895-C9A5026F3AD3}"/>
                </a:ext>
              </a:extLst>
            </p:cNvPr>
            <p:cNvSpPr/>
            <p:nvPr/>
          </p:nvSpPr>
          <p:spPr>
            <a:xfrm>
              <a:off x="194310" y="102870"/>
              <a:ext cx="8001001" cy="4966087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0E24479B-87DB-86C1-EB0F-96F5AEE06C4E}"/>
                </a:ext>
              </a:extLst>
            </p:cNvPr>
            <p:cNvSpPr/>
            <p:nvPr/>
          </p:nvSpPr>
          <p:spPr>
            <a:xfrm>
              <a:off x="331801" y="2033049"/>
              <a:ext cx="7863510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95D0694C-0046-13F7-63B2-A796D1589F49}"/>
                </a:ext>
              </a:extLst>
            </p:cNvPr>
            <p:cNvSpPr/>
            <p:nvPr/>
          </p:nvSpPr>
          <p:spPr>
            <a:xfrm>
              <a:off x="5616603" y="2069662"/>
              <a:ext cx="5653377" cy="2714553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28CD5C91-A04C-1B58-AD19-2322A3D7D101}"/>
                </a:ext>
              </a:extLst>
            </p:cNvPr>
            <p:cNvSpPr/>
            <p:nvPr/>
          </p:nvSpPr>
          <p:spPr>
            <a:xfrm>
              <a:off x="5422293" y="1585436"/>
              <a:ext cx="5546035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427A32BB-EDAA-E955-6C8D-38DC9CD2FFED}"/>
                </a:ext>
              </a:extLst>
            </p:cNvPr>
            <p:cNvSpPr/>
            <p:nvPr/>
          </p:nvSpPr>
          <p:spPr>
            <a:xfrm>
              <a:off x="6451655" y="3070884"/>
              <a:ext cx="5546035" cy="1937137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D83118A5-36D9-2703-3A51-59C3E7A3F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1562329"/>
            <a:ext cx="11703951" cy="5188681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29C2642-5CA7-8D89-5B85-239E09A2898C}"/>
              </a:ext>
            </a:extLst>
          </p:cNvPr>
          <p:cNvSpPr txBox="1"/>
          <p:nvPr/>
        </p:nvSpPr>
        <p:spPr>
          <a:xfrm>
            <a:off x="1618938" y="2851056"/>
            <a:ext cx="21136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short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0F32A09-396D-55F5-BFBC-CB05F2A469B8}"/>
              </a:ext>
            </a:extLst>
          </p:cNvPr>
          <p:cNvSpPr txBox="1"/>
          <p:nvPr/>
        </p:nvSpPr>
        <p:spPr>
          <a:xfrm>
            <a:off x="1691898" y="3413316"/>
            <a:ext cx="21136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long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48C8603-B59B-F517-3E23-3190898C86B4}"/>
              </a:ext>
            </a:extLst>
          </p:cNvPr>
          <p:cNvSpPr txBox="1"/>
          <p:nvPr/>
        </p:nvSpPr>
        <p:spPr>
          <a:xfrm>
            <a:off x="1719343" y="4012208"/>
            <a:ext cx="21136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small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D6112E8-25FA-7326-C852-471742CEA2D5}"/>
              </a:ext>
            </a:extLst>
          </p:cNvPr>
          <p:cNvSpPr txBox="1"/>
          <p:nvPr/>
        </p:nvSpPr>
        <p:spPr>
          <a:xfrm>
            <a:off x="1691898" y="4634796"/>
            <a:ext cx="21136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tall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70E73C8-5DF6-D0A0-DEEA-30C74553FFC8}"/>
              </a:ext>
            </a:extLst>
          </p:cNvPr>
          <p:cNvSpPr txBox="1"/>
          <p:nvPr/>
        </p:nvSpPr>
        <p:spPr>
          <a:xfrm>
            <a:off x="1737193" y="5273164"/>
            <a:ext cx="21136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fast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EFA2EEE-E4AE-E531-CB52-F46349D465BF}"/>
              </a:ext>
            </a:extLst>
          </p:cNvPr>
          <p:cNvSpPr txBox="1"/>
          <p:nvPr/>
        </p:nvSpPr>
        <p:spPr>
          <a:xfrm>
            <a:off x="1681759" y="5831912"/>
            <a:ext cx="21136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slow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7" name="صورة 16" descr="صورة تحتوي على رسم, قصاصة فنية, توضيح&#10;&#10;تم إنشاء الوصف تلقائياً">
            <a:extLst>
              <a:ext uri="{FF2B5EF4-FFF2-40B4-BE49-F238E27FC236}">
                <a16:creationId xmlns:a16="http://schemas.microsoft.com/office/drawing/2014/main" id="{4A44DB06-B564-D9C5-9E55-A9F588284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278164"/>
            <a:ext cx="1634583" cy="137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7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9937054-830C-ADC8-F141-F3F525239BA9}"/>
              </a:ext>
            </a:extLst>
          </p:cNvPr>
          <p:cNvGrpSpPr/>
          <p:nvPr/>
        </p:nvGrpSpPr>
        <p:grpSpPr>
          <a:xfrm>
            <a:off x="-1" y="0"/>
            <a:ext cx="12204915" cy="6858000"/>
            <a:chOff x="-1" y="0"/>
            <a:chExt cx="12204915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948F325-CBBC-7723-D952-E9B2F7D5AF89}"/>
                </a:ext>
              </a:extLst>
            </p:cNvPr>
            <p:cNvGrpSpPr/>
            <p:nvPr/>
          </p:nvGrpSpPr>
          <p:grpSpPr>
            <a:xfrm>
              <a:off x="-1" y="0"/>
              <a:ext cx="12204915" cy="6858000"/>
              <a:chOff x="-1" y="0"/>
              <a:chExt cx="12204915" cy="6858000"/>
            </a:xfrm>
          </p:grpSpPr>
          <p:pic>
            <p:nvPicPr>
              <p:cNvPr id="3" name="صورة 2" descr="صورة تحتوي على نص, التصميم&#10;&#10;تم إنشاء الوصف تلقائياً">
                <a:extLst>
                  <a:ext uri="{FF2B5EF4-FFF2-40B4-BE49-F238E27FC236}">
                    <a16:creationId xmlns:a16="http://schemas.microsoft.com/office/drawing/2014/main" id="{2970A20C-D3C2-851F-E93E-5CC4CA9B2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12204915" cy="6858000"/>
              </a:xfrm>
              <a:prstGeom prst="rect">
                <a:avLst/>
              </a:prstGeom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ED8CCA7A-CBD7-1BEB-11D9-22E94979A132}"/>
                  </a:ext>
                </a:extLst>
              </p:cNvPr>
              <p:cNvSpPr/>
              <p:nvPr/>
            </p:nvSpPr>
            <p:spPr>
              <a:xfrm>
                <a:off x="663271" y="1337310"/>
                <a:ext cx="5546035" cy="2674620"/>
              </a:xfrm>
              <a:prstGeom prst="rect">
                <a:avLst/>
              </a:prstGeom>
              <a:solidFill>
                <a:srgbClr val="EEFC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064037B0-2153-A201-4301-C785B607FC54}"/>
                </a:ext>
              </a:extLst>
            </p:cNvPr>
            <p:cNvSpPr/>
            <p:nvPr/>
          </p:nvSpPr>
          <p:spPr>
            <a:xfrm>
              <a:off x="11150131" y="101379"/>
              <a:ext cx="757196" cy="2424651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AC115BC2-E1EC-5CB2-6F31-F828440DA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773" y="443734"/>
            <a:ext cx="5671293" cy="3951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صورة 8" descr="صورة تحتوي على الحيوان الثديي, الثدييات البحرية, ثدييات مائية, الزعانف&#10;&#10;تم إنشاء الوصف تلقائياً">
            <a:extLst>
              <a:ext uri="{FF2B5EF4-FFF2-40B4-BE49-F238E27FC236}">
                <a16:creationId xmlns:a16="http://schemas.microsoft.com/office/drawing/2014/main" id="{C7F24F53-E0C8-2661-9E96-D72B596BB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832">
            <a:off x="6224675" y="801567"/>
            <a:ext cx="5770870" cy="32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39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125AFD6-6080-4F10-0F15-538F78A6B3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99392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97EB76BB-E011-EA52-CFAE-2C588E247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392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2CA0AA1-B469-2398-7BDF-1F603C3C619F}"/>
                </a:ext>
              </a:extLst>
            </p:cNvPr>
            <p:cNvSpPr/>
            <p:nvPr/>
          </p:nvSpPr>
          <p:spPr>
            <a:xfrm>
              <a:off x="1033670" y="745434"/>
              <a:ext cx="6082747" cy="5227983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 descr="صورة تحتوي على نص, ماء, سمك, تحت الماء&#10;&#10;تم إنشاء الوصف تلقائياً">
            <a:extLst>
              <a:ext uri="{FF2B5EF4-FFF2-40B4-BE49-F238E27FC236}">
                <a16:creationId xmlns:a16="http://schemas.microsoft.com/office/drawing/2014/main" id="{EBF59166-9CCF-3108-85D7-3CF0BDE6F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03" y="367147"/>
            <a:ext cx="4254932" cy="6123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701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8D6CCB3-CAB0-2840-FB46-00FAA5064D5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اللافقاريات البحرية, الإبداع&#10;&#10;تم إنشاء الوصف تلقائياً">
              <a:extLst>
                <a:ext uri="{FF2B5EF4-FFF2-40B4-BE49-F238E27FC236}">
                  <a16:creationId xmlns:a16="http://schemas.microsoft.com/office/drawing/2014/main" id="{440567FE-A4DE-DF3C-A3CA-EBF4A333A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14ECE83-9B96-3750-CD88-5562C083EC8D}"/>
                </a:ext>
              </a:extLst>
            </p:cNvPr>
            <p:cNvSpPr/>
            <p:nvPr/>
          </p:nvSpPr>
          <p:spPr>
            <a:xfrm>
              <a:off x="766141" y="1415829"/>
              <a:ext cx="5040299" cy="379625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F3CB191C-63F8-E683-BA4D-A6A0456FE2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633" y="1260572"/>
            <a:ext cx="5881314" cy="39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26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E3FE70C-1074-8C56-638C-942AC48F911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سمك, توضيح&#10;&#10;تم إنشاء الوصف تلقائياً">
              <a:extLst>
                <a:ext uri="{FF2B5EF4-FFF2-40B4-BE49-F238E27FC236}">
                  <a16:creationId xmlns:a16="http://schemas.microsoft.com/office/drawing/2014/main" id="{1B871075-8ADF-3334-A519-0C8D6481F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75A396F-B045-7FC0-06AC-E4B615FF967D}"/>
                </a:ext>
              </a:extLst>
            </p:cNvPr>
            <p:cNvSpPr/>
            <p:nvPr/>
          </p:nvSpPr>
          <p:spPr>
            <a:xfrm>
              <a:off x="7673008" y="516834"/>
              <a:ext cx="3129170" cy="264380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43F2E2C0-169D-89C2-1E64-B1ABA19B2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83" y="69824"/>
            <a:ext cx="10317833" cy="67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2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3E26C30A-0053-892B-4EB2-E37C31D21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88" y="556592"/>
            <a:ext cx="7023514" cy="600737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17B6A16-FDBF-822C-5111-5D5E38AE3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854" y="54361"/>
            <a:ext cx="6124575" cy="466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BB05C6B6-4DF5-1F9C-E60D-CFCE6056A5D6}"/>
              </a:ext>
            </a:extLst>
          </p:cNvPr>
          <p:cNvSpPr txBox="1"/>
          <p:nvPr/>
        </p:nvSpPr>
        <p:spPr>
          <a:xfrm>
            <a:off x="1207854" y="1019454"/>
            <a:ext cx="67904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a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dolphin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is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cute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8A98DF9-0269-9166-E9E3-AD520E0CAD24}"/>
              </a:ext>
            </a:extLst>
          </p:cNvPr>
          <p:cNvSpPr txBox="1"/>
          <p:nvPr/>
        </p:nvSpPr>
        <p:spPr>
          <a:xfrm>
            <a:off x="471988" y="2372697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a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seahorse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is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cute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r than a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dolphin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6D8E078-0145-796D-4CA1-51CFD4897836}"/>
              </a:ext>
            </a:extLst>
          </p:cNvPr>
          <p:cNvSpPr txBox="1"/>
          <p:nvPr/>
        </p:nvSpPr>
        <p:spPr>
          <a:xfrm>
            <a:off x="894670" y="3298668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a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baby seal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is the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cutest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7E2532-289A-909B-62E0-4CA36BF86D6A}"/>
              </a:ext>
            </a:extLst>
          </p:cNvPr>
          <p:cNvSpPr txBox="1"/>
          <p:nvPr/>
        </p:nvSpPr>
        <p:spPr>
          <a:xfrm>
            <a:off x="1282686" y="4224758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whales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are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fast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243E7BE-6553-5EBE-D60B-03E37E6F813F}"/>
              </a:ext>
            </a:extLst>
          </p:cNvPr>
          <p:cNvSpPr txBox="1"/>
          <p:nvPr/>
        </p:nvSpPr>
        <p:spPr>
          <a:xfrm>
            <a:off x="736150" y="5170726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sharks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are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faster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than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whales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C824CA6-93A5-4918-B5A3-5A07AE9A622D}"/>
              </a:ext>
            </a:extLst>
          </p:cNvPr>
          <p:cNvSpPr txBox="1"/>
          <p:nvPr/>
        </p:nvSpPr>
        <p:spPr>
          <a:xfrm>
            <a:off x="642744" y="6042243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think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dolphins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are the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fastest</a:t>
            </a:r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We Can 5 (2020) WB_CD 3_12">
            <a:hlinkClick r:id="" action="ppaction://media"/>
            <a:extLst>
              <a:ext uri="{FF2B5EF4-FFF2-40B4-BE49-F238E27FC236}">
                <a16:creationId xmlns:a16="http://schemas.microsoft.com/office/drawing/2014/main" id="{F7671FFF-639C-A5AF-70D8-9CF9B28F7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4454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155680" y="1787025"/>
            <a:ext cx="609600" cy="60960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F591A71-DD04-D8F2-F794-6F26C96F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52" y="2983993"/>
            <a:ext cx="4536504" cy="112833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64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6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-9939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42AB76B5-9FB3-D5FA-7D60-3B98A1782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430" y="3475438"/>
            <a:ext cx="3086081" cy="260914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A8564B8-E40E-73C5-8E27-C00C10E65DE0}"/>
              </a:ext>
            </a:extLst>
          </p:cNvPr>
          <p:cNvSpPr txBox="1"/>
          <p:nvPr/>
        </p:nvSpPr>
        <p:spPr>
          <a:xfrm>
            <a:off x="970436" y="2319776"/>
            <a:ext cx="20629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eat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B7CADDF-3FBF-7664-FEEF-99DBA4EFF2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620" y="224261"/>
            <a:ext cx="3371906" cy="11197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D4030F2-9D89-F963-4FD4-095EA7FEF9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6497" y="281766"/>
            <a:ext cx="3371905" cy="104132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720BCFF-992C-B66B-C902-9FCC9273AEF1}"/>
              </a:ext>
            </a:extLst>
          </p:cNvPr>
          <p:cNvSpPr txBox="1"/>
          <p:nvPr/>
        </p:nvSpPr>
        <p:spPr>
          <a:xfrm>
            <a:off x="3968526" y="281766"/>
            <a:ext cx="13079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or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4346859B-A6D5-F1D0-7DD5-6D2576E4A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526" y="2214581"/>
            <a:ext cx="5059127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رسم 14" descr="علامة تحديد مع تعبئة خالصة">
            <a:extLst>
              <a:ext uri="{FF2B5EF4-FFF2-40B4-BE49-F238E27FC236}">
                <a16:creationId xmlns:a16="http://schemas.microsoft.com/office/drawing/2014/main" id="{BD519128-EC68-D817-B70A-CE8FDEB9B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47668" y="42509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D8EA5B5-6AD9-3E9E-3C6B-5A6E5AB9921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صورة 14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00B6E5DB-B1E7-C4FC-6F9D-29370C15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E74605CD-D4ED-A2D5-242D-33FEAEC017A1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ACDE4A-AACE-D2BA-D072-972118124B79}"/>
              </a:ext>
            </a:extLst>
          </p:cNvPr>
          <p:cNvGrpSpPr/>
          <p:nvPr/>
        </p:nvGrpSpPr>
        <p:grpSpPr>
          <a:xfrm>
            <a:off x="2593112" y="-4592632"/>
            <a:ext cx="6579685" cy="3557502"/>
            <a:chOff x="2609285" y="1650249"/>
            <a:chExt cx="6579685" cy="3557502"/>
          </a:xfrm>
        </p:grpSpPr>
        <p:sp>
          <p:nvSpPr>
            <p:cNvPr id="3" name="شكل حر: شكل 2">
              <a:extLst>
                <a:ext uri="{FF2B5EF4-FFF2-40B4-BE49-F238E27FC236}">
                  <a16:creationId xmlns:a16="http://schemas.microsoft.com/office/drawing/2014/main" id="{6F1DA9E9-DA3A-92A1-646B-969821BB2AD0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D182FFEF-0F15-83C6-2E24-5A0C25BD1707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9C15098F-C920-D277-B615-6333AFB5BE7F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9" name="شكل بيضاوي 8">
                <a:extLst>
                  <a:ext uri="{FF2B5EF4-FFF2-40B4-BE49-F238E27FC236}">
                    <a16:creationId xmlns:a16="http://schemas.microsoft.com/office/drawing/2014/main" id="{4CF02004-6F0F-2B80-689F-0882EC5AC38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22C01DAF-F8E0-6E76-FE1E-A7335A1B1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  <p:pic>
        <p:nvPicPr>
          <p:cNvPr id="11" name="Google Shape;374;p39">
            <a:extLst>
              <a:ext uri="{FF2B5EF4-FFF2-40B4-BE49-F238E27FC236}">
                <a16:creationId xmlns:a16="http://schemas.microsoft.com/office/drawing/2014/main" id="{C2FD1771-A3E2-93EE-CC10-8052969A6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6966" y="2391950"/>
            <a:ext cx="4546687" cy="346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4F74292D-4C98-3595-D069-81D0FCC09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7663" y="2514327"/>
            <a:ext cx="4222658" cy="2285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صورة 1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4F09BB38-921F-F47A-D2A8-B19877CD3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57" y="555393"/>
            <a:ext cx="3978124" cy="56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25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BF75C239-2E1D-C5A4-CF1D-6FD715BC3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69" y="250550"/>
            <a:ext cx="6610350" cy="4762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8DC4AC9-FC0D-EAE2-F708-BE418412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7" y="903005"/>
            <a:ext cx="6417760" cy="547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8480325-916E-05A3-B8E2-D4CF59F881C1}"/>
              </a:ext>
            </a:extLst>
          </p:cNvPr>
          <p:cNvSpPr txBox="1"/>
          <p:nvPr/>
        </p:nvSpPr>
        <p:spPr>
          <a:xfrm>
            <a:off x="1037589" y="1835387"/>
            <a:ext cx="3067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5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9F04EB5-C538-C3D0-6781-1762DFD0B550}"/>
              </a:ext>
            </a:extLst>
          </p:cNvPr>
          <p:cNvSpPr txBox="1"/>
          <p:nvPr/>
        </p:nvSpPr>
        <p:spPr>
          <a:xfrm>
            <a:off x="1037589" y="2630785"/>
            <a:ext cx="3067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3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7729D5F-FD1F-1A95-4EEB-49623EA7C968}"/>
              </a:ext>
            </a:extLst>
          </p:cNvPr>
          <p:cNvSpPr txBox="1"/>
          <p:nvPr/>
        </p:nvSpPr>
        <p:spPr>
          <a:xfrm>
            <a:off x="1037589" y="3457275"/>
            <a:ext cx="3067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B61DF82-A39F-57D0-A894-D4B19E5D748D}"/>
              </a:ext>
            </a:extLst>
          </p:cNvPr>
          <p:cNvSpPr txBox="1"/>
          <p:nvPr/>
        </p:nvSpPr>
        <p:spPr>
          <a:xfrm>
            <a:off x="1037589" y="4283765"/>
            <a:ext cx="3067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1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B340532-281A-0B96-D954-3C6EB1915EAF}"/>
              </a:ext>
            </a:extLst>
          </p:cNvPr>
          <p:cNvSpPr txBox="1"/>
          <p:nvPr/>
        </p:nvSpPr>
        <p:spPr>
          <a:xfrm>
            <a:off x="1037589" y="5033740"/>
            <a:ext cx="3067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4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094614A5-C2BD-6B61-C23E-648A174C47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034" y="1127199"/>
            <a:ext cx="2352675" cy="4886325"/>
          </a:xfrm>
          <a:prstGeom prst="rect">
            <a:avLst/>
          </a:prstGeom>
        </p:spPr>
      </p:pic>
      <p:pic>
        <p:nvPicPr>
          <p:cNvPr id="17" name="We Can 5 (2020) WB_CD 3_13">
            <a:hlinkClick r:id="" action="ppaction://media"/>
            <a:extLst>
              <a:ext uri="{FF2B5EF4-FFF2-40B4-BE49-F238E27FC236}">
                <a16:creationId xmlns:a16="http://schemas.microsoft.com/office/drawing/2014/main" id="{CC6911BE-5A6D-2970-55D9-DDE20AD16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rgbClr val="4454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069683" y="1677153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0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7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37A4FC20-A391-CA14-AC86-B2FCBD9F3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98" y="642548"/>
            <a:ext cx="10240804" cy="5572903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2F9CE70B-3E16-C671-1DBF-A4DB7172B0B2}"/>
              </a:ext>
            </a:extLst>
          </p:cNvPr>
          <p:cNvSpPr/>
          <p:nvPr/>
        </p:nvSpPr>
        <p:spPr>
          <a:xfrm>
            <a:off x="2050010" y="2907195"/>
            <a:ext cx="7769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l" defTabSz="457200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I think a seahorse is cute 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AEA2C95-C488-40CA-38A5-4B1F15D9A435}"/>
              </a:ext>
            </a:extLst>
          </p:cNvPr>
          <p:cNvSpPr/>
          <p:nvPr/>
        </p:nvSpPr>
        <p:spPr>
          <a:xfrm>
            <a:off x="2315586" y="4510123"/>
            <a:ext cx="7233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l" defTabSz="457200" rtl="0"/>
            <a:r>
              <a:rPr lang="en-US" sz="4000" dirty="0">
                <a:solidFill>
                  <a:srgbClr val="0033CC"/>
                </a:solidFill>
                <a:latin typeface="Comic Sans MS" pitchFamily="66" charset="0"/>
              </a:rPr>
              <a:t>I think sharks are scary .</a:t>
            </a:r>
          </a:p>
        </p:txBody>
      </p:sp>
    </p:spTree>
    <p:extLst>
      <p:ext uri="{BB962C8B-B14F-4D97-AF65-F5344CB8AC3E}">
        <p14:creationId xmlns:p14="http://schemas.microsoft.com/office/powerpoint/2010/main" val="304930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B64BD404-D53D-CF5F-B5A2-AE93C7668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329" y="4128159"/>
            <a:ext cx="2575021" cy="159329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2A75F4E-8E4B-464B-14EB-5C6F49324BA6}"/>
              </a:ext>
            </a:extLst>
          </p:cNvPr>
          <p:cNvSpPr txBox="1"/>
          <p:nvPr/>
        </p:nvSpPr>
        <p:spPr>
          <a:xfrm>
            <a:off x="1066892" y="2505670"/>
            <a:ext cx="20629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shell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416734E-A432-E7C5-305B-053C86B24E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620" y="224261"/>
            <a:ext cx="3371906" cy="11197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EB752B0-0B4E-02D9-477E-3D8C84B23B9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6497" y="281766"/>
            <a:ext cx="3371905" cy="104132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9DCBB35-2FAE-D5B1-EE85-D643822E3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400" y="1605580"/>
            <a:ext cx="4588930" cy="454783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98074C8-C5FC-AB85-3D82-639CD8F19FBE}"/>
              </a:ext>
            </a:extLst>
          </p:cNvPr>
          <p:cNvSpPr txBox="1"/>
          <p:nvPr/>
        </p:nvSpPr>
        <p:spPr>
          <a:xfrm>
            <a:off x="3968526" y="281766"/>
            <a:ext cx="13079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or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15" name="رسم 14" descr="علامة تحديد مع تعبئة خالصة">
            <a:extLst>
              <a:ext uri="{FF2B5EF4-FFF2-40B4-BE49-F238E27FC236}">
                <a16:creationId xmlns:a16="http://schemas.microsoft.com/office/drawing/2014/main" id="{F4F712FC-13E8-70C2-8D9B-984D1AF1E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73006" y="48070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6D601F-DD11-3B83-AA9B-DD6540C7A552}"/>
              </a:ext>
            </a:extLst>
          </p:cNvPr>
          <p:cNvGrpSpPr/>
          <p:nvPr/>
        </p:nvGrpSpPr>
        <p:grpSpPr>
          <a:xfrm>
            <a:off x="0" y="-5172"/>
            <a:ext cx="12192000" cy="6853233"/>
            <a:chOff x="0" y="-97008"/>
            <a:chExt cx="12192000" cy="6853233"/>
          </a:xfrm>
        </p:grpSpPr>
        <p:pic>
          <p:nvPicPr>
            <p:cNvPr id="3" name="صورة 2" descr="صورة تحتوي على نص, التصميم&#10;&#10;تم إنشاء الوصف تلقائياً">
              <a:extLst>
                <a:ext uri="{FF2B5EF4-FFF2-40B4-BE49-F238E27FC236}">
                  <a16:creationId xmlns:a16="http://schemas.microsoft.com/office/drawing/2014/main" id="{E4B91539-7317-9F64-CF28-711FBFF0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7008"/>
              <a:ext cx="12192000" cy="685323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F897D789-95B2-514C-ABA6-267D786125F3}"/>
                </a:ext>
              </a:extLst>
            </p:cNvPr>
            <p:cNvSpPr/>
            <p:nvPr/>
          </p:nvSpPr>
          <p:spPr>
            <a:xfrm>
              <a:off x="755374" y="1282147"/>
              <a:ext cx="5479774" cy="262393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227411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30DCD18-62B5-2710-2D20-75C720BCC82D}"/>
              </a:ext>
            </a:extLst>
          </p:cNvPr>
          <p:cNvGrpSpPr/>
          <p:nvPr/>
        </p:nvGrpSpPr>
        <p:grpSpPr>
          <a:xfrm>
            <a:off x="0" y="0"/>
            <a:ext cx="12192000" cy="6853881"/>
            <a:chOff x="0" y="0"/>
            <a:chExt cx="12192000" cy="6853881"/>
          </a:xfrm>
        </p:grpSpPr>
        <p:pic>
          <p:nvPicPr>
            <p:cNvPr id="3" name="صورة 2" descr="صورة تحتوي على نص, ماء, لقطة شاشة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7FBDF2A0-4D90-0103-F1E8-5CCD14E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6EE2852-5924-D919-78BA-50445C6FE3C6}"/>
                </a:ext>
              </a:extLst>
            </p:cNvPr>
            <p:cNvSpPr/>
            <p:nvPr/>
          </p:nvSpPr>
          <p:spPr>
            <a:xfrm>
              <a:off x="5833110" y="409989"/>
              <a:ext cx="4960289" cy="407057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37DCE53-E9A0-33A4-986D-93E8E112C4CD}"/>
                </a:ext>
              </a:extLst>
            </p:cNvPr>
            <p:cNvSpPr/>
            <p:nvPr/>
          </p:nvSpPr>
          <p:spPr>
            <a:xfrm>
              <a:off x="91771" y="67586"/>
              <a:ext cx="1062659" cy="2407258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424575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1029E9C-8F4E-D846-2D0F-A928D632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صورة 3" descr="صورة تحتوي على نص, الرسومات, الخط, تصميم الجرافيك&#10;&#10;تم إنشاء الوصف تلقائياً">
            <a:extLst>
              <a:ext uri="{FF2B5EF4-FFF2-40B4-BE49-F238E27FC236}">
                <a16:creationId xmlns:a16="http://schemas.microsoft.com/office/drawing/2014/main" id="{7D013904-81D7-00DD-3090-67E952D4A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45"/>
            <a:ext cx="22860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3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503C1D2-B262-99BA-1F2B-93F27A344949}"/>
              </a:ext>
            </a:extLst>
          </p:cNvPr>
          <p:cNvGrpSpPr/>
          <p:nvPr/>
        </p:nvGrpSpPr>
        <p:grpSpPr>
          <a:xfrm>
            <a:off x="0" y="0"/>
            <a:ext cx="12192000" cy="6851188"/>
            <a:chOff x="0" y="0"/>
            <a:chExt cx="12192000" cy="6851188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F6A0F14C-AEE9-2F2D-40F6-E17BC357C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1188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D8C3674-12D8-C786-A7FF-715A2B18FA24}"/>
                </a:ext>
              </a:extLst>
            </p:cNvPr>
            <p:cNvSpPr/>
            <p:nvPr/>
          </p:nvSpPr>
          <p:spPr>
            <a:xfrm>
              <a:off x="3475051" y="1061498"/>
              <a:ext cx="6960539" cy="469922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132E5B0F-E1C3-9E7F-93D8-BF1271872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56" y="323416"/>
            <a:ext cx="9583487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6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0498A7F6-9359-9286-46D1-4CEAE8BA1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476" y="2096774"/>
            <a:ext cx="8221222" cy="2505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452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3D39518-D948-1474-3916-F82EC77CA196}"/>
              </a:ext>
            </a:extLst>
          </p:cNvPr>
          <p:cNvGrpSpPr/>
          <p:nvPr/>
        </p:nvGrpSpPr>
        <p:grpSpPr>
          <a:xfrm>
            <a:off x="0" y="-2"/>
            <a:ext cx="12192000" cy="6850743"/>
            <a:chOff x="0" y="0"/>
            <a:chExt cx="12192000" cy="6850743"/>
          </a:xfrm>
        </p:grpSpPr>
        <p:pic>
          <p:nvPicPr>
            <p:cNvPr id="3" name="صورة 2" descr="صورة تحتوي على نص, بطاقة العمل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371B6099-E811-B1F1-6B33-577299DB0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535A6787-6BB1-BA46-8DC2-2BDF035AE387}"/>
                </a:ext>
              </a:extLst>
            </p:cNvPr>
            <p:cNvSpPr/>
            <p:nvPr/>
          </p:nvSpPr>
          <p:spPr>
            <a:xfrm>
              <a:off x="251460" y="194310"/>
              <a:ext cx="7098029" cy="63893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ADD2D6EF-0E97-E9AC-5762-C3423DA2E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34" y="1426923"/>
            <a:ext cx="11706006" cy="3996895"/>
          </a:xfrm>
          <a:prstGeom prst="rect">
            <a:avLst/>
          </a:prstGeom>
        </p:spPr>
      </p:pic>
      <p:pic>
        <p:nvPicPr>
          <p:cNvPr id="11" name="We Can 5 (2016) SB_CD 1_16">
            <a:hlinkClick r:id="" action="ppaction://media"/>
            <a:extLst>
              <a:ext uri="{FF2B5EF4-FFF2-40B4-BE49-F238E27FC236}">
                <a16:creationId xmlns:a16="http://schemas.microsoft.com/office/drawing/2014/main" id="{DBF11CCB-00B5-4CBF-6680-5E1543B40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5242" y="5766185"/>
            <a:ext cx="742188" cy="7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3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1CEBA34-F898-D55F-1186-50E7BBDB6F3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99391"/>
            <a:chExt cx="12192000" cy="6858000"/>
          </a:xfrm>
        </p:grpSpPr>
        <p:pic>
          <p:nvPicPr>
            <p:cNvPr id="3" name="صورة 2" descr="صورة تحتوي على نص, سمك, توضيح&#10;&#10;تم إنشاء الوصف تلقائياً">
              <a:extLst>
                <a:ext uri="{FF2B5EF4-FFF2-40B4-BE49-F238E27FC236}">
                  <a16:creationId xmlns:a16="http://schemas.microsoft.com/office/drawing/2014/main" id="{6BEA3692-0714-0E29-E5FD-6F16A0836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391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B46DB3E1-F1A5-9373-3226-0D5801D8F93E}"/>
                </a:ext>
              </a:extLst>
            </p:cNvPr>
            <p:cNvSpPr/>
            <p:nvPr/>
          </p:nvSpPr>
          <p:spPr>
            <a:xfrm>
              <a:off x="7603299" y="952795"/>
              <a:ext cx="3369501" cy="2066795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Sea Animals - Learn English for kids">
            <a:hlinkClick r:id="" action="ppaction://media"/>
            <a:extLst>
              <a:ext uri="{FF2B5EF4-FFF2-40B4-BE49-F238E27FC236}">
                <a16:creationId xmlns:a16="http://schemas.microsoft.com/office/drawing/2014/main" id="{E782F33B-1E23-4D60-3275-BC38F3E15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6683" y="661412"/>
            <a:ext cx="4369012" cy="245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7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503C1D2-B262-99BA-1F2B-93F27A344949}"/>
              </a:ext>
            </a:extLst>
          </p:cNvPr>
          <p:cNvGrpSpPr/>
          <p:nvPr/>
        </p:nvGrpSpPr>
        <p:grpSpPr>
          <a:xfrm>
            <a:off x="0" y="0"/>
            <a:ext cx="12192000" cy="6851188"/>
            <a:chOff x="0" y="0"/>
            <a:chExt cx="12192000" cy="6851188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F6A0F14C-AEE9-2F2D-40F6-E17BC357C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1188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D8C3674-12D8-C786-A7FF-715A2B18FA24}"/>
                </a:ext>
              </a:extLst>
            </p:cNvPr>
            <p:cNvSpPr/>
            <p:nvPr/>
          </p:nvSpPr>
          <p:spPr>
            <a:xfrm>
              <a:off x="3475051" y="1061498"/>
              <a:ext cx="6960539" cy="469922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8" name="صورة 7" descr="صورة تحتوي على نص, فاكهة, أطعمة طبيعية, لقطة شاشة&#10;&#10;تم إنشاء الوصف تلقائياً">
            <a:extLst>
              <a:ext uri="{FF2B5EF4-FFF2-40B4-BE49-F238E27FC236}">
                <a16:creationId xmlns:a16="http://schemas.microsoft.com/office/drawing/2014/main" id="{FE94AC77-3347-4750-AAA1-63FDFF48A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51" y="1866900"/>
            <a:ext cx="7676444" cy="4318000"/>
          </a:xfrm>
          <a:prstGeom prst="rect">
            <a:avLst/>
          </a:prstGeom>
        </p:spPr>
      </p:pic>
      <p:pic>
        <p:nvPicPr>
          <p:cNvPr id="12" name="صورة 11" descr="صورة تحتوي على الرسومات, لقطة شاشة, الخط, شعار&#10;&#10;تم إنشاء الوصف تلقائياً">
            <a:hlinkClick r:id="rId4"/>
            <a:extLst>
              <a:ext uri="{FF2B5EF4-FFF2-40B4-BE49-F238E27FC236}">
                <a16:creationId xmlns:a16="http://schemas.microsoft.com/office/drawing/2014/main" id="{988E75AF-E9FA-19D9-9689-1EE71634D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5" y="-543983"/>
            <a:ext cx="4432300" cy="2954867"/>
          </a:xfrm>
          <a:prstGeom prst="rect">
            <a:avLst/>
          </a:prstGeom>
        </p:spPr>
      </p:pic>
      <p:pic>
        <p:nvPicPr>
          <p:cNvPr id="14" name="صورة 13" descr="صورة تحتوي على شعار, الرسومات, رمز, قصاصة فنية&#10;&#10;تم إنشاء الوصف تلقائياً">
            <a:extLst>
              <a:ext uri="{FF2B5EF4-FFF2-40B4-BE49-F238E27FC236}">
                <a16:creationId xmlns:a16="http://schemas.microsoft.com/office/drawing/2014/main" id="{921AB346-55BF-CF24-0A41-57C15030E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72" y="530146"/>
            <a:ext cx="1007745" cy="7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12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B9F9601-641F-2EE5-6415-F30550221F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64291781-26D6-66D5-AFF2-E2B9E45E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14FBD63C-6423-A794-37C1-98CD78FE7A42}"/>
                </a:ext>
              </a:extLst>
            </p:cNvPr>
            <p:cNvSpPr/>
            <p:nvPr/>
          </p:nvSpPr>
          <p:spPr>
            <a:xfrm>
              <a:off x="292005" y="180110"/>
              <a:ext cx="6971999" cy="649778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1526579F-A580-1FC4-E3EB-6F9A2C151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88" y="257147"/>
            <a:ext cx="7185621" cy="6274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6576373-1A0F-3235-440A-0135DAD8E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5" y="973291"/>
            <a:ext cx="6836412" cy="5796000"/>
          </a:xfrm>
          <a:prstGeom prst="rect">
            <a:avLst/>
          </a:prstGeom>
        </p:spPr>
      </p:pic>
      <p:pic>
        <p:nvPicPr>
          <p:cNvPr id="13" name="We Can 5 (2016) SB_CD 1_17">
            <a:hlinkClick r:id="" action="ppaction://media"/>
            <a:extLst>
              <a:ext uri="{FF2B5EF4-FFF2-40B4-BE49-F238E27FC236}">
                <a16:creationId xmlns:a16="http://schemas.microsoft.com/office/drawing/2014/main" id="{BE526CF2-3DE4-F48B-8395-2CA7E339F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21113" y="2608918"/>
            <a:ext cx="1028131" cy="102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6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شاشة عريضة</PresentationFormat>
  <Paragraphs>25</Paragraphs>
  <Slides>24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8</cp:revision>
  <dcterms:created xsi:type="dcterms:W3CDTF">2023-08-29T08:55:52Z</dcterms:created>
  <dcterms:modified xsi:type="dcterms:W3CDTF">2023-09-05T08:45:56Z</dcterms:modified>
</cp:coreProperties>
</file>