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9"/>
  </p:notesMasterIdLst>
  <p:sldIdLst>
    <p:sldId id="256" r:id="rId2"/>
    <p:sldId id="262" r:id="rId3"/>
    <p:sldId id="257" r:id="rId4"/>
    <p:sldId id="258" r:id="rId5"/>
    <p:sldId id="273" r:id="rId6"/>
    <p:sldId id="259" r:id="rId7"/>
    <p:sldId id="260" r:id="rId8"/>
    <p:sldId id="267" r:id="rId9"/>
    <p:sldId id="269" r:id="rId10"/>
    <p:sldId id="270" r:id="rId11"/>
    <p:sldId id="263" r:id="rId12"/>
    <p:sldId id="274" r:id="rId13"/>
    <p:sldId id="264" r:id="rId14"/>
    <p:sldId id="265" r:id="rId15"/>
    <p:sldId id="272" r:id="rId16"/>
    <p:sldId id="271" r:id="rId17"/>
    <p:sldId id="275" r:id="rId1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5" d="100"/>
          <a:sy n="55" d="100"/>
        </p:scale>
        <p:origin x="-1109" y="-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422593-65DA-4796-B8C4-8B37ACA817A4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4B0F5DB-B63E-4947-8A87-A3E081D6BF4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42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ar-JO" dirty="0" smtClean="0"/>
              <a:t>الإجابة:</a:t>
            </a:r>
          </a:p>
          <a:p>
            <a:pPr algn="r"/>
            <a:r>
              <a:rPr lang="ar-JO" dirty="0" smtClean="0"/>
              <a:t>الحصان</a:t>
            </a:r>
            <a:r>
              <a:rPr lang="ar-JO" baseline="0" dirty="0" smtClean="0"/>
              <a:t> أقرب إلى الكلب؛ لأن كليهما في الطائفة نفسها، بينما تنتمي العناكب والكلب والحصان إلى المملكة نفسها.</a:t>
            </a:r>
            <a:endParaRPr lang="ar-SA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02ABF6-F709-49EE-8C1F-E5E63C5C4A9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30/01/35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87;&#1575;&#1585;&#1577;\&#1583;&#1585;&#1587;%20&#1575;&#1604;&#1601;&#1602;&#1575;&#1585;&#1610;&#1575;&#1578;%20&#1575;&#1604;&#1589;&#1601;%20&#1575;&#1604;&#1585;&#1575;&#1576;&#1593;%20&#1571;.&#1587;&#1575;&#1585;&#1577;%20&#1575;&#1604;&#1605;&#1594;&#1585;&#1576;&#1610;\Tom%20And%20Jerry%20Cartoon%20Shive%20Me%20W-cut.mp4" TargetMode="External"/><Relationship Id="rId6" Type="http://schemas.openxmlformats.org/officeDocument/2006/relationships/image" Target="../media/image6.png"/><Relationship Id="rId5" Type="http://schemas.openxmlformats.org/officeDocument/2006/relationships/hyperlink" Target="Tom%20And%20Jerry%20Cartoon%20Shive%20Me%20W-cut.mp4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58200" cy="2304256"/>
          </a:xfrm>
        </p:spPr>
        <p:txBody>
          <a:bodyPr>
            <a:noAutofit/>
          </a:bodyPr>
          <a:lstStyle/>
          <a:p>
            <a:pPr algn="ctr"/>
            <a:endParaRPr lang="ar-SA" sz="6000" b="1" dirty="0"/>
          </a:p>
        </p:txBody>
      </p:sp>
      <p:pic>
        <p:nvPicPr>
          <p:cNvPr id="6" name="صورة 5" descr="imagesCA8H3QP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4387"/>
            <a:ext cx="9144000" cy="6867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17880"/>
            <a:ext cx="8352928" cy="5740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571736" y="142852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طــوائف الفقـــاريـــات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810094" y="260648"/>
            <a:ext cx="5832648" cy="838200"/>
          </a:xfrm>
        </p:spPr>
        <p:txBody>
          <a:bodyPr/>
          <a:lstStyle/>
          <a:p>
            <a:r>
              <a:rPr lang="ar-SA" dirty="0" smtClean="0"/>
              <a:t>استراتيجية الملاحظة 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ar-SA" b="1" dirty="0" smtClean="0"/>
              <a:t>دعونا نشاهد معنا هذا الفيلم التعليمي</a:t>
            </a:r>
            <a:endParaRPr lang="ar-SA" b="1" dirty="0"/>
          </a:p>
        </p:txBody>
      </p:sp>
      <p:pic>
        <p:nvPicPr>
          <p:cNvPr id="4" name="صورة 3" descr="imagesCA78OOQZ.jpg"/>
          <p:cNvPicPr>
            <a:picLocks noChangeAspect="1"/>
          </p:cNvPicPr>
          <p:nvPr/>
        </p:nvPicPr>
        <p:blipFill>
          <a:blip r:embed="rId2" cstate="print"/>
          <a:srcRect b="46263"/>
          <a:stretch>
            <a:fillRect/>
          </a:stretch>
        </p:blipFill>
        <p:spPr>
          <a:xfrm>
            <a:off x="760413" y="2490787"/>
            <a:ext cx="7916043" cy="3242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5328592" cy="838200"/>
          </a:xfrm>
        </p:spPr>
        <p:txBody>
          <a:bodyPr/>
          <a:lstStyle/>
          <a:p>
            <a:r>
              <a:rPr lang="ar-SA" dirty="0" smtClean="0"/>
              <a:t>استراتيجية من أنا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4000" dirty="0" err="1" smtClean="0">
                <a:solidFill>
                  <a:schemeClr val="accent1">
                    <a:lumMod val="50000"/>
                  </a:schemeClr>
                </a:solidFill>
              </a:rPr>
              <a:t>والان</a:t>
            </a:r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ar-SA" sz="4000" dirty="0" err="1" smtClean="0">
                <a:solidFill>
                  <a:schemeClr val="accent1">
                    <a:lumMod val="50000"/>
                  </a:schemeClr>
                </a:solidFill>
              </a:rPr>
              <a:t>ياصغيراتي</a:t>
            </a:r>
            <a:r>
              <a:rPr lang="ar-SA" sz="4000" dirty="0" smtClean="0">
                <a:solidFill>
                  <a:schemeClr val="accent1">
                    <a:lumMod val="50000"/>
                  </a:schemeClr>
                </a:solidFill>
              </a:rPr>
              <a:t> سأعرض لكم الصفات وانتن من سيكتشف </a:t>
            </a:r>
            <a:r>
              <a:rPr lang="ar-SA" sz="4000" dirty="0" err="1" smtClean="0">
                <a:solidFill>
                  <a:schemeClr val="accent1">
                    <a:lumMod val="50000"/>
                  </a:schemeClr>
                </a:solidFill>
              </a:rPr>
              <a:t>الطائفة ....</a:t>
            </a:r>
            <a:endParaRPr lang="ar-S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صورة 4" descr="imagesCABAVNVB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03848" y="2996952"/>
            <a:ext cx="2517745" cy="3356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309086379_af7ac2d488.jpe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نعيش في الماء وتحتوي هياكلنا على مادة مرنة تسمى غضروف وتشبه تلك المادة الموجودة في أذن الإنسان ومنا أخرى لها هيكل عظمي وتغطي أجسامنا القشور ونتنفس بالخياشيم منا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الكنعد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- </a:t>
            </a:r>
            <a:r>
              <a:rPr lang="ar-S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والهامور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ar-S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r-SA" dirty="0" smtClean="0"/>
              <a:t>    </a:t>
            </a:r>
          </a:p>
          <a:p>
            <a:r>
              <a:rPr lang="ar-SA" sz="4400" b="1" dirty="0" smtClean="0"/>
              <a:t>( </a:t>
            </a:r>
            <a:r>
              <a:rPr lang="ar-SA" sz="4400" b="1" dirty="0" err="1" smtClean="0"/>
              <a:t>الأسماك </a:t>
            </a:r>
            <a:r>
              <a:rPr lang="ar-SA" sz="4400" b="1" dirty="0" smtClean="0"/>
              <a:t>)</a:t>
            </a:r>
            <a:r>
              <a:rPr lang="ar-SA" sz="2800" b="1" dirty="0" smtClean="0"/>
              <a:t>             </a:t>
            </a:r>
            <a:r>
              <a:rPr lang="ar-SA" sz="2800" b="1" dirty="0" err="1" smtClean="0"/>
              <a:t>لافكية</a:t>
            </a:r>
            <a:r>
              <a:rPr lang="ar-SA" sz="2800" b="1" dirty="0" smtClean="0"/>
              <a:t> </a:t>
            </a:r>
          </a:p>
          <a:p>
            <a:pPr algn="ctr">
              <a:buNone/>
            </a:pPr>
            <a:r>
              <a:rPr lang="ar-SA" sz="2800" b="1" dirty="0" smtClean="0"/>
              <a:t>                      </a:t>
            </a:r>
          </a:p>
          <a:p>
            <a:pPr algn="ctr">
              <a:buNone/>
            </a:pPr>
            <a:r>
              <a:rPr lang="ar-SA" sz="2800" b="1" dirty="0" smtClean="0"/>
              <a:t>                           غضروفية</a:t>
            </a:r>
          </a:p>
          <a:p>
            <a:pPr algn="ctr">
              <a:buNone/>
            </a:pPr>
            <a:r>
              <a:rPr lang="ar-SA" sz="2800" b="1" dirty="0" smtClean="0"/>
              <a:t>                        </a:t>
            </a:r>
          </a:p>
          <a:p>
            <a:pPr algn="ctr">
              <a:buNone/>
            </a:pPr>
            <a:r>
              <a:rPr lang="ar-SA" sz="2800" b="1" dirty="0" smtClean="0"/>
              <a:t>                           عظمية</a:t>
            </a:r>
          </a:p>
        </p:txBody>
      </p:sp>
      <p:cxnSp>
        <p:nvCxnSpPr>
          <p:cNvPr id="8" name="رابط مستقيم 7"/>
          <p:cNvCxnSpPr/>
          <p:nvPr/>
        </p:nvCxnSpPr>
        <p:spPr>
          <a:xfrm>
            <a:off x="4788024" y="3789040"/>
            <a:ext cx="0" cy="12961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flipH="1">
            <a:off x="4211960" y="3933056"/>
            <a:ext cx="576064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 flipH="1">
            <a:off x="4139952" y="4941168"/>
            <a:ext cx="576064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4788024" y="4869160"/>
            <a:ext cx="0" cy="11521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flipH="1">
            <a:off x="4211960" y="6021288"/>
            <a:ext cx="576064" cy="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467544" y="476672"/>
            <a:ext cx="8676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ar-SA" sz="2800" b="1" dirty="0" smtClean="0"/>
              <a:t>نقضي بداية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حياتنافي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الماء وبقيته على اليابسة قرب الماء نتكاثر بالبيض وصغارنا تتنفس بالخياشيم والكبيرة تستخدم الرئتين للتنفس والجلد </a:t>
            </a:r>
            <a:r>
              <a:rPr lang="ar-SA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ووإذا</a:t>
            </a: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جف جلدنا عن الماء نموت </a:t>
            </a:r>
            <a:r>
              <a:rPr lang="ar-SA" sz="2800" b="1" dirty="0" smtClean="0"/>
              <a:t>لذلك نعيش قرب الماء.</a:t>
            </a:r>
          </a:p>
          <a:p>
            <a:pPr lvl="4"/>
            <a:endParaRPr lang="ar-SA" sz="2800" b="1" dirty="0" smtClean="0"/>
          </a:p>
          <a:p>
            <a:pPr lvl="4"/>
            <a:r>
              <a:rPr lang="ar-SA" sz="4000" b="1" dirty="0" smtClean="0">
                <a:solidFill>
                  <a:srgbClr val="C00000"/>
                </a:solidFill>
              </a:rPr>
              <a:t>(البرمائيات</a:t>
            </a:r>
            <a:r>
              <a:rPr lang="ar-SA" sz="4000" b="1" dirty="0" err="1" smtClean="0">
                <a:solidFill>
                  <a:srgbClr val="C00000"/>
                </a:solidFill>
              </a:rPr>
              <a:t>)</a:t>
            </a:r>
            <a:endParaRPr lang="ar-SA" sz="40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 descr="http://t1.gstatic.com/images?q=tbn:ANd9GcQeNxdgoLtSYywYjdfhPcL2fKzME7ZZr8ImZGWT0d1C50GwxiUfrTL3007fL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2" y="3769881"/>
            <a:ext cx="4104456" cy="283219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mshwar.dpages.co.il/var/5034/236121-%D8%A7%D9%84%D9%88%D8%A7%D8%AF%D9%8A%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672408" cy="28850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dvd4arab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4149080"/>
            <a:ext cx="1624220" cy="2420888"/>
          </a:xfrm>
          <a:prstGeom prst="rect">
            <a:avLst/>
          </a:prstGeom>
        </p:spPr>
      </p:pic>
      <p:pic>
        <p:nvPicPr>
          <p:cNvPr id="4" name="صورة 3" descr="dvd4ara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9664" y="4045929"/>
            <a:ext cx="3024336" cy="281207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4525963"/>
          </a:xfrm>
        </p:spPr>
        <p:txBody>
          <a:bodyPr>
            <a:normAutofit/>
          </a:bodyPr>
          <a:lstStyle/>
          <a:p>
            <a:r>
              <a:rPr lang="ar-SA" b="1" dirty="0" smtClean="0"/>
              <a:t>هي حيوانات جلده مغطى بالحراشف أو الصفائح لحمايتها من فقدان الماء لأننا نعيش في مكان جدا حار وجاف والشمس </a:t>
            </a:r>
            <a:r>
              <a:rPr lang="ar-SA" b="1" dirty="0" err="1" smtClean="0"/>
              <a:t>لاتبعد</a:t>
            </a:r>
            <a:r>
              <a:rPr lang="ar-SA" b="1" dirty="0" smtClean="0"/>
              <a:t> عنا في </a:t>
            </a:r>
            <a:r>
              <a:rPr lang="ar-SA" b="1" dirty="0" err="1" smtClean="0"/>
              <a:t>النهار </a:t>
            </a:r>
            <a:r>
              <a:rPr lang="ar-SA" b="1" dirty="0" smtClean="0"/>
              <a:t>،نتنفس عن طريق الرئتين ونتحرك ببطء وبعضنا </a:t>
            </a:r>
            <a:r>
              <a:rPr lang="ar-SA" b="1" dirty="0" err="1" smtClean="0"/>
              <a:t>الآخرله</a:t>
            </a:r>
            <a:r>
              <a:rPr lang="ar-SA" b="1" dirty="0" smtClean="0"/>
              <a:t> أطراف قصيرة وبعضنا يتحرك على </a:t>
            </a:r>
            <a:r>
              <a:rPr lang="ar-SA" b="1" dirty="0" err="1" smtClean="0"/>
              <a:t>بطنه .</a:t>
            </a:r>
            <a:r>
              <a:rPr lang="ar-SA" b="1" dirty="0" smtClean="0"/>
              <a:t> </a:t>
            </a:r>
          </a:p>
          <a:p>
            <a:pPr lvl="2"/>
            <a:r>
              <a:rPr lang="ar-SA" sz="3500" b="1" dirty="0" smtClean="0"/>
              <a:t>                               </a:t>
            </a:r>
            <a:r>
              <a:rPr lang="ar-SA" sz="4000" b="1" dirty="0" smtClean="0">
                <a:solidFill>
                  <a:srgbClr val="C00000"/>
                </a:solidFill>
              </a:rPr>
              <a:t>( </a:t>
            </a:r>
            <a:r>
              <a:rPr lang="ar-SA" sz="4000" b="1" dirty="0" err="1" smtClean="0">
                <a:solidFill>
                  <a:srgbClr val="C00000"/>
                </a:solidFill>
              </a:rPr>
              <a:t>الزواحف )</a:t>
            </a:r>
            <a:endParaRPr lang="ar-SA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4" descr="http://www.marefa.org/images/thumb/7/76/Bazoule_sacred_crocodiles_MS_6709cropped.JPG/280px-Bazoule_sacred_crocodiles_MS_6709cropp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2869"/>
            <a:ext cx="4283968" cy="27951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04656" cy="838200"/>
          </a:xfrm>
        </p:spPr>
        <p:txBody>
          <a:bodyPr>
            <a:normAutofit fontScale="90000"/>
          </a:bodyPr>
          <a:lstStyle/>
          <a:p>
            <a:r>
              <a:rPr lang="ar-SA" smtClean="0"/>
              <a:t>استراتيجية </a:t>
            </a:r>
            <a:r>
              <a:rPr lang="ar-SA" smtClean="0"/>
              <a:t>ورقة الدقيقة الواحدة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 rot="20003607">
            <a:off x="0" y="2852936"/>
            <a:ext cx="895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ورقة عمل الدقيقة </a:t>
            </a:r>
            <a:r>
              <a:rPr lang="ar-SA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الواحدة :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/>
          <p:cNvSpPr/>
          <p:nvPr/>
        </p:nvSpPr>
        <p:spPr>
          <a:xfrm>
            <a:off x="3059832" y="0"/>
            <a:ext cx="2736304" cy="10527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/>
          <p:cNvSpPr/>
          <p:nvPr/>
        </p:nvSpPr>
        <p:spPr>
          <a:xfrm>
            <a:off x="1403648" y="3717032"/>
            <a:ext cx="6408712" cy="314096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6868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ar-SA" sz="5400" dirty="0" smtClean="0"/>
              <a:t>ختاما</a:t>
            </a:r>
          </a:p>
          <a:p>
            <a:pPr algn="ctr"/>
            <a:r>
              <a:rPr lang="ar-SA" sz="5400" dirty="0" smtClean="0"/>
              <a:t>الواجب سؤال 1 و 2 و 3</a:t>
            </a:r>
          </a:p>
          <a:p>
            <a:pPr algn="ctr"/>
            <a:r>
              <a:rPr lang="ar-SA" sz="5400" dirty="0" err="1" smtClean="0"/>
              <a:t>صـ72ـــ</a:t>
            </a:r>
            <a:endParaRPr lang="ar-SA" sz="5400" dirty="0" smtClean="0"/>
          </a:p>
          <a:p>
            <a:pPr algn="ctr"/>
            <a:r>
              <a:rPr lang="ar-SA" sz="5400" dirty="0" err="1" smtClean="0"/>
              <a:t>ولاتنسي</a:t>
            </a:r>
            <a:r>
              <a:rPr lang="ar-SA" sz="5400" dirty="0" smtClean="0"/>
              <a:t> عمل المطوية </a:t>
            </a:r>
            <a:endParaRPr lang="ar-SA" dirty="0"/>
          </a:p>
        </p:txBody>
      </p:sp>
      <p:pic>
        <p:nvPicPr>
          <p:cNvPr id="5" name="صورة 4" descr="imagesCAOXJU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149080"/>
            <a:ext cx="3240360" cy="208823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innerShdw blurRad="63500" dist="50800" dir="10800000">
              <a:prstClr val="black">
                <a:alpha val="0"/>
              </a:prstClr>
            </a:inn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2987824" y="6093296"/>
            <a:ext cx="3240360" cy="52322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612A8A"/>
                </a:solidFill>
                <a:cs typeface="Al-Homam" pitchFamily="2" charset="-78"/>
              </a:rPr>
              <a:t>اختيار </a:t>
            </a:r>
            <a:r>
              <a:rPr lang="ar-SA" sz="2800" smtClean="0">
                <a:solidFill>
                  <a:srgbClr val="612A8A"/>
                </a:solidFill>
                <a:cs typeface="Al-Homam" pitchFamily="2" charset="-78"/>
              </a:rPr>
              <a:t>الاستراتيجيات.أ</a:t>
            </a:r>
            <a:r>
              <a:rPr lang="ar-SA" sz="2800" dirty="0" smtClean="0">
                <a:solidFill>
                  <a:srgbClr val="612A8A"/>
                </a:solidFill>
                <a:cs typeface="Al-Homam" pitchFamily="2" charset="-78"/>
              </a:rPr>
              <a:t>/سارة المغربي</a:t>
            </a:r>
            <a:endParaRPr lang="ar-SA" sz="2800" dirty="0">
              <a:solidFill>
                <a:srgbClr val="612A8A"/>
              </a:solidFill>
              <a:cs typeface="Al-Hom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om And Jerry Cartoon Shive Me W-cut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7632848" cy="513057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endParaRPr lang="ar-SA" sz="4800" dirty="0"/>
          </a:p>
        </p:txBody>
      </p:sp>
      <p:pic>
        <p:nvPicPr>
          <p:cNvPr id="5" name="صورة 4" descr="imagesCAOFWGW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156176" cy="1340768"/>
          </a:xfrm>
          <a:prstGeom prst="rect">
            <a:avLst/>
          </a:prstGeom>
        </p:spPr>
      </p:pic>
      <p:sp>
        <p:nvSpPr>
          <p:cNvPr id="6" name="نجمة مكونة من 7 نقاط 5"/>
          <p:cNvSpPr/>
          <p:nvPr/>
        </p:nvSpPr>
        <p:spPr>
          <a:xfrm>
            <a:off x="5508104" y="404664"/>
            <a:ext cx="3347864" cy="4824536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400" b="1" dirty="0" smtClean="0"/>
          </a:p>
          <a:p>
            <a:pPr algn="ctr"/>
            <a:endParaRPr lang="ar-SA" sz="2400" b="1" dirty="0"/>
          </a:p>
          <a:p>
            <a:pPr algn="ctr"/>
            <a:endParaRPr lang="ar-SA" sz="2400" b="1" dirty="0" smtClean="0"/>
          </a:p>
          <a:p>
            <a:pPr algn="ctr"/>
            <a:r>
              <a:rPr lang="ar-SA" sz="2400" b="1" dirty="0" smtClean="0"/>
              <a:t>استراتيجية المفاهيم الكرتونية</a:t>
            </a:r>
            <a:r>
              <a:rPr lang="en-US" sz="2400" b="1" dirty="0" smtClean="0">
                <a:solidFill>
                  <a:srgbClr val="FF0000"/>
                </a:solidFill>
                <a:hlinkClick r:id="rId5" action="ppaction://hlinkfile"/>
              </a:rPr>
              <a:t>Tom And Jerry Cartoon </a:t>
            </a:r>
            <a:r>
              <a:rPr lang="en-US" sz="2400" b="1" dirty="0" err="1" smtClean="0">
                <a:solidFill>
                  <a:srgbClr val="FF0000"/>
                </a:solidFill>
                <a:hlinkClick r:id="rId5" action="ppaction://hlinkfile"/>
              </a:rPr>
              <a:t>Shive</a:t>
            </a:r>
            <a:r>
              <a:rPr lang="en-US" sz="2400" b="1" dirty="0" smtClean="0">
                <a:solidFill>
                  <a:srgbClr val="FF0000"/>
                </a:solidFill>
                <a:hlinkClick r:id="rId5" action="ppaction://hlinkfile"/>
              </a:rPr>
              <a:t> Me W-cut.mp4</a:t>
            </a:r>
            <a:endParaRPr lang="ar-SA" sz="2400" b="1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72847"/>
            <a:ext cx="3816424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عنصر نائب للمحتوى 4" descr="imagesCADEU4J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8182" r="60870" b="14545"/>
          <a:stretch>
            <a:fillRect/>
          </a:stretch>
        </p:blipFill>
        <p:spPr>
          <a:xfrm>
            <a:off x="323528" y="2996952"/>
            <a:ext cx="2304256" cy="3328370"/>
          </a:xfrm>
        </p:spPr>
      </p:pic>
      <p:sp>
        <p:nvSpPr>
          <p:cNvPr id="4" name="وسيلة شرح على شكل سحابة 3"/>
          <p:cNvSpPr/>
          <p:nvPr/>
        </p:nvSpPr>
        <p:spPr>
          <a:xfrm>
            <a:off x="3275856" y="980728"/>
            <a:ext cx="5868144" cy="3240360"/>
          </a:xfrm>
          <a:prstGeom prst="cloudCallout">
            <a:avLst>
              <a:gd name="adj1" fmla="val -60762"/>
              <a:gd name="adj2" fmla="val 43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1) ماذا ادخلت في فم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توم ؟</a:t>
            </a:r>
            <a:endParaRPr lang="ar-SA" sz="3200" dirty="0" smtClean="0">
              <a:solidFill>
                <a:schemeClr val="tx1">
                  <a:lumMod val="95000"/>
                  <a:lumOff val="5000"/>
                </a:schemeClr>
              </a:solidFill>
              <a:cs typeface="AL-Mateen" pitchFamily="2" charset="-78"/>
            </a:endParaRPr>
          </a:p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2) ماذا اخرجت من فم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توم ؟</a:t>
            </a:r>
            <a:endParaRPr lang="ar-SA" sz="3200" dirty="0" smtClean="0">
              <a:solidFill>
                <a:schemeClr val="tx1">
                  <a:lumMod val="95000"/>
                  <a:lumOff val="5000"/>
                </a:schemeClr>
              </a:solidFill>
              <a:cs typeface="AL-Mateen" pitchFamily="2" charset="-78"/>
            </a:endParaRPr>
          </a:p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3) ماذا نسمي الحيوانات  اللتي لها عمود </a:t>
            </a:r>
            <a:r>
              <a:rPr lang="ar-S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L-Mateen" pitchFamily="2" charset="-78"/>
              </a:rPr>
              <a:t>فقري ؟</a:t>
            </a:r>
            <a:endParaRPr lang="ar-SA" sz="3200" dirty="0" smtClean="0">
              <a:solidFill>
                <a:schemeClr val="tx1">
                  <a:lumMod val="95000"/>
                  <a:lumOff val="5000"/>
                </a:schemeClr>
              </a:solidFill>
              <a:cs typeface="AL-Mateen" pitchFamily="2" charset="-78"/>
            </a:endParaRPr>
          </a:p>
          <a:p>
            <a:pPr algn="ctr"/>
            <a:endParaRPr lang="ar-SA" sz="3200" dirty="0">
              <a:solidFill>
                <a:schemeClr val="tx1">
                  <a:lumMod val="95000"/>
                  <a:lumOff val="5000"/>
                </a:schemeClr>
              </a:solidFill>
              <a:cs typeface="AL-Matee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5400" b="1" dirty="0" smtClean="0"/>
              <a:t>الحيوانات الفقارية </a:t>
            </a:r>
            <a:r>
              <a:rPr lang="ar-SA" sz="5400" b="1" dirty="0" err="1" smtClean="0"/>
              <a:t>صـــ66</a:t>
            </a:r>
            <a:endParaRPr lang="ar-SA" sz="5400" b="1" dirty="0"/>
          </a:p>
        </p:txBody>
      </p:sp>
      <p:pic>
        <p:nvPicPr>
          <p:cNvPr id="4" name="عنصر نائب للمحتوى 3" descr="Mammal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848872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r>
              <a:rPr lang="ar-SA" sz="3600" b="1" dirty="0" err="1" smtClean="0">
                <a:solidFill>
                  <a:schemeClr val="accent1">
                    <a:lumMod val="75000"/>
                  </a:schemeClr>
                </a:solidFill>
              </a:rPr>
              <a:t>الهدف :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ar-SA" dirty="0" smtClean="0"/>
              <a:t>تعرف الفقاريات وتصف خصائصها.</a:t>
            </a:r>
          </a:p>
          <a:p>
            <a:r>
              <a:rPr lang="ar-SA" sz="3600" b="1" dirty="0" err="1" smtClean="0">
                <a:solidFill>
                  <a:schemeClr val="accent1">
                    <a:lumMod val="75000"/>
                  </a:schemeClr>
                </a:solidFill>
              </a:rPr>
              <a:t>المفردات :</a:t>
            </a:r>
            <a:endParaRPr lang="ar-SA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ar-SA" dirty="0" smtClean="0"/>
              <a:t>الفقاريات</a:t>
            </a:r>
          </a:p>
          <a:p>
            <a:r>
              <a:rPr lang="ar-SA" dirty="0" smtClean="0"/>
              <a:t>ثابتة درجة الحرارة</a:t>
            </a:r>
          </a:p>
          <a:p>
            <a:r>
              <a:rPr lang="ar-SA" dirty="0" smtClean="0"/>
              <a:t>متغيرة درجة الحرارة</a:t>
            </a:r>
          </a:p>
          <a:p>
            <a:r>
              <a:rPr lang="ar-SA" dirty="0" smtClean="0"/>
              <a:t>البرمائيات</a:t>
            </a:r>
          </a:p>
          <a:p>
            <a:r>
              <a:rPr lang="ar-SA" dirty="0" smtClean="0"/>
              <a:t>الزواحف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تقسم الفقاريات إلى سبع </a:t>
            </a:r>
            <a:r>
              <a:rPr lang="ar-SA" b="1" dirty="0" err="1" smtClean="0">
                <a:solidFill>
                  <a:schemeClr val="accent1">
                    <a:lumMod val="50000"/>
                  </a:schemeClr>
                </a:solidFill>
              </a:rPr>
              <a:t>طوائف :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ar-SA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flipH="1">
            <a:off x="611560" y="1484784"/>
            <a:ext cx="70567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>
            <a:off x="7668344" y="1484784"/>
            <a:ext cx="0" cy="10801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/>
          <p:cNvCxnSpPr/>
          <p:nvPr/>
        </p:nvCxnSpPr>
        <p:spPr>
          <a:xfrm>
            <a:off x="5868144" y="1484784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flipH="1">
            <a:off x="3707904" y="1484784"/>
            <a:ext cx="36004" cy="15841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كسهم مستقيم 17"/>
          <p:cNvCxnSpPr/>
          <p:nvPr/>
        </p:nvCxnSpPr>
        <p:spPr>
          <a:xfrm>
            <a:off x="2051720" y="1484784"/>
            <a:ext cx="0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/>
          <p:nvPr/>
        </p:nvCxnSpPr>
        <p:spPr>
          <a:xfrm>
            <a:off x="611560" y="1484784"/>
            <a:ext cx="0" cy="15121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7380312" y="3068960"/>
            <a:ext cx="648072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رابط كسهم مستقيم 23"/>
          <p:cNvCxnSpPr/>
          <p:nvPr/>
        </p:nvCxnSpPr>
        <p:spPr>
          <a:xfrm>
            <a:off x="7380312" y="3068960"/>
            <a:ext cx="72008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/>
          <p:nvPr/>
        </p:nvCxnSpPr>
        <p:spPr>
          <a:xfrm flipH="1">
            <a:off x="6948264" y="3068960"/>
            <a:ext cx="432048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6948264" y="2564904"/>
            <a:ext cx="15121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الأسماك</a:t>
            </a:r>
            <a:endParaRPr lang="ar-SA" sz="2800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7884368" y="3645024"/>
            <a:ext cx="125963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أسماك </a:t>
            </a:r>
            <a:r>
              <a:rPr lang="ar-SA" sz="2000" b="1" dirty="0" err="1" smtClean="0"/>
              <a:t>لافكية</a:t>
            </a:r>
            <a:endParaRPr lang="ar-SA" sz="2000" b="1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6588224" y="4149080"/>
            <a:ext cx="15121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أسماك غضروفية</a:t>
            </a:r>
            <a:endParaRPr lang="ar-SA" sz="2000" b="1" dirty="0"/>
          </a:p>
        </p:txBody>
      </p:sp>
      <p:sp>
        <p:nvSpPr>
          <p:cNvPr id="41" name="مربع نص 40"/>
          <p:cNvSpPr txBox="1"/>
          <p:nvPr/>
        </p:nvSpPr>
        <p:spPr>
          <a:xfrm>
            <a:off x="5508104" y="3717032"/>
            <a:ext cx="158417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أسماك عظمية</a:t>
            </a:r>
            <a:endParaRPr lang="ar-SA" sz="2000" b="1" dirty="0"/>
          </a:p>
        </p:txBody>
      </p:sp>
      <p:sp>
        <p:nvSpPr>
          <p:cNvPr id="44" name="مربع نص 43"/>
          <p:cNvSpPr txBox="1"/>
          <p:nvPr/>
        </p:nvSpPr>
        <p:spPr>
          <a:xfrm>
            <a:off x="4932040" y="2060848"/>
            <a:ext cx="187220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البرمائيات</a:t>
            </a:r>
            <a:endParaRPr lang="ar-SA" sz="2800" dirty="0"/>
          </a:p>
        </p:txBody>
      </p:sp>
      <p:sp>
        <p:nvSpPr>
          <p:cNvPr id="45" name="مربع نص 44"/>
          <p:cNvSpPr txBox="1"/>
          <p:nvPr/>
        </p:nvSpPr>
        <p:spPr>
          <a:xfrm>
            <a:off x="2555776" y="2924944"/>
            <a:ext cx="1944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الزواحف</a:t>
            </a:r>
            <a:endParaRPr lang="ar-SA" sz="2800" dirty="0"/>
          </a:p>
        </p:txBody>
      </p:sp>
      <p:sp>
        <p:nvSpPr>
          <p:cNvPr id="46" name="مربع نص 45"/>
          <p:cNvSpPr txBox="1"/>
          <p:nvPr/>
        </p:nvSpPr>
        <p:spPr>
          <a:xfrm>
            <a:off x="971600" y="2204864"/>
            <a:ext cx="15841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الطيور</a:t>
            </a:r>
            <a:endParaRPr lang="ar-SA" sz="2800" dirty="0"/>
          </a:p>
        </p:txBody>
      </p:sp>
      <p:sp>
        <p:nvSpPr>
          <p:cNvPr id="47" name="مربع نص 46"/>
          <p:cNvSpPr txBox="1"/>
          <p:nvPr/>
        </p:nvSpPr>
        <p:spPr>
          <a:xfrm>
            <a:off x="-684584" y="3140968"/>
            <a:ext cx="19077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الثدييات</a:t>
            </a:r>
            <a:endParaRPr lang="ar-SA" sz="2800" dirty="0"/>
          </a:p>
        </p:txBody>
      </p:sp>
      <p:pic>
        <p:nvPicPr>
          <p:cNvPr id="20" name="Picture 2" descr="http://www.arab-eng.org/vb/uploaded2009/425366_113197057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51221"/>
            <a:ext cx="2880320" cy="17842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data:image/jpeg;base64,/9j/4AAQSkZJRgABAQAAAQABAAD/2wCEAAkGBxQPEBUUEBAWFRQUEBQPFBAVFxcPFRAQFRgXFxURFBQYHCggGBwnHBYVITMhJSorLjAuFx8zODMsNygtLisBCgoKDg0OGhAQGy8mICUsLCwsLCwyLC8sLywsLCwsLCwsLCwsLCwsLiwsLCwtLCwsLCwsLCwsLCwsLCwsLCwsLP/AABEIAL0BCwMBEQACEQEDEQH/xAAbAAACAwEBAQAAAAAAAAAAAAAAAQIEBQMGB//EADkQAAEDAQQGCQMEAwADAQAAAAEAAhEDBCExUQUSQWFxkRMUIjJScoGhsRVCwQYj0fAzYuFTY4Ik/8QAGgEBAQADAQEAAAAAAAAAAAAAAAECAwQFBv/EADkRAAIBAgMDBg4CAwEBAAAAAAABAgMRBCExEkFRFGFxkcHwBRMVIjIzQlNjgaKx0dJyoSPh8VJD/9oADAMBAAIRAxEAPwD5KsDgBACA06djaQDGInErVnxMauKUJuKhHJte1+xMWFmXul3xNfLfhx+r9g6izL3S74k5b8OP1fsPqDMvdLviOXfDj9X7DGj2ZHml3xJy74cfq/Yf09mR5pd8Ry74cfq/YPpzMjzS74jl/wAOP1fsP6czI80u+JOX/Dj9X7B9NZkeaXfEcv8Ahx+r9g+ms380u+I5f8OP1fsP6azI80u+I5f8OP1fsH0xm/mpd8SeUPhx+r9g+mM380u+I8ofDj9X7D+mM380u+I8ofDj9X7B9MZv5pd8R5Q+HH6v2F9MZv5pd8R5Q+HH6v2D6YzfzS74jyh8OP1fsH0xmR5q3fEvlD4cfq/YX01m/ml3xHL/AIcfq/YPprMjzS74jl/w4/V+wfTmZHml3xHL/hx+r9hfTmZHml3xLy/4cfq/YPp7MjzS74jl3w4/V+wvp7MjzS74jl3w4/V+wuoMyPNLviXl3w4/V+wdRZl7pd8Ry34cfq/YXUWZe6XfEvLfhx+r9ivbLO1rZA2rJXubaddVU1spW4X487ZRWZQQAgBACAEBt0MBwG9ajhxHrZdL+51g5FDRdDDTlzQl0S1ShLoIKFyCTl7/APEGQtY5e/8AxBZDFTMEe/wlibJNt6hi8iUIQFANAEIAQAgBAEIBIAVAoQokAQhbiQpGEAiFSiQCKFKeku56qrU7MJ7XR2oy1sOkEAIAQAgBAels3cb5R8LSeXifXT6X9zpChpEqBQhRQgEQhkRIVAiEKQIQtybapGN/sUsRwT0OtN4dhyUsYOLROFDG44QlwhBcIQXCEFxQhbhCASFBAJUChCiQCQoiEKRIVKJAUtJ9z1VWp24T2ujtRlrYdIIAQAgBACA9PZR2G+UfC0Hk4r10+l/c6QhpuIhCiQoiFQRIQoiEKRKFIlUoihkRVKd6Nabnehz3LFo1ThvRYhQ1BCAIQBCAIQCQooQCIQtxIUSARCpRIBIURQpEqlKWlO56qrU7cH7XR2oylsOkEAIAQAgBAepsg/bb5B8LnPJxXr5/yf3OhCpoFCARCFIoUSpSJCFEUMiJVKRKAiUMiJCpS1Zas3HHZvH8rFo01I2zRYhYmoIQBCC4oQXBCihUChCiIQEUKCFEQqCKFEhkRKApaV7nqslqduD9ro7UZK2HUCAEAIAQAgPV2Qfts8g+Fznj4r18/wCT+50hDQIhCiIVKRIQpFCiKpSJQyREoUiVSkShURKpTrY7I+qYptmD3sADxWmtXp0l57EpRivONa10GsgB0u+4CCGnZDgb1ow9WdS7astxyFVzgMSukqTehJolodBg4GInmsFUi5bKeYaa1FCzICAUIUSpREICJCFIoUSFEVSiKFIlClHSvcHFZR1O3B+10dqMlbDqBACAEAIAQHrLGP22eRvwuc8bFevn/J/c6oaBEIUiQhRFUpEhDJEShSJVuVA2mTg0ngCVg6sFq0UkbK4YgN3OIaeRMrXymnud+sJrcdKOi6lTuxxIf8Qtc8dTju+35DqQjr2GhQ0RSZ/k16rvC0QJyOzmuOpjas/RtFGt1pv0bLpLdWnXLSyjSFKm4Yk4cv5WiMqSzm7s1xlSWc3dlH6ZSp31bYCSSXNab547+K6Fiqr9XA2upKXow6zvRqUaYDqdI49551nPA+4DY05n3V8TWrPz5ZGE1PST+SONe2OeCHRBdrG4Y7jsXVSw0Kb2lqYFZdJRIUUIBIURQoiFQRIQpFCiQoiqUiUKUdLdwcVlHU7sH7XR2oyFsOoEAIAQAgBAeusf+Nnkb8LnZ4uL9fP+T+51UNAiqUg4gYlDJJsr1bWxv3egvWSizbGlN7iFC0GqYpMc48hzWFScaavJmbo7KvJ2NajokxNVwbuC8+pjr5U0aHUjfzcx9LRYYYw1HchzWhqrPOTsZbNSWrsdmNqVNuoPCy7m7FYNwjz9Ji3CPP0mhYdEDY31WipiGaKmIZv1LFTogAO1j9xiGzkNpWio7uydzmqO7snc83X0gX1HdCbtpuF+4wV0xpJRW2dcaKUVtlK12r7atV0kHuuD44tAuW6nDfGK+aN0Ib4pdRQ6jZ+z/wDoxdfIiG5nJdCq1c/NN21Vd/NLVmpsqE6ry5g7Ic26Yuu1geHos6uJlGKSVnzmlx2H/kXyv/0u1NBGowmjUcHgTDgC26MRsGMxnsXJTx84S85XX9no0sbhq78XVppX3pJNdDTSfRJLhtIs6KsIs1lqWi0NaarqhoMontt1W4g7pvuxuyXRUqePqQUHlr08X8skuc4MXTVOp4tO6T6+LfC10rcbrczBXomkIVAiEKRQCKGREqgRCFREoZCKoIlClDS3cHmWUdTuwft9HajIWw6wQAgBACAEB6uhXa2kzWcB2G/C57Nnj4mEpYidl7T+5Vr6WA7gneVmocTKGEftMpVNIPdtjgstlHTHD01uK5cXG8kk3K5I2pKOh6bR36aaGh1d2/VwH/V5FbwhJvZpo4KuMd7QRcraSZRGrQZwdED0XPGjKo9qbNUaMpu82Z9o13EF7pJv1BsG8rfHZXor5m+Kiskjn0Ya3W6SDiGfysrtu1vmW93axyFQ4y7IXm/1WezuyLYsOtFS79ypjGtruM8BK1qMM8l1Iw2I8F1Ida0OqAh9R74xJc5zS3eDgpGKi8kl1CMIx0SRCm0E9lp1SBrCQd9xOGxVt73mZXZOiyO6QMrwDG+GqSd9e/8AYk76jDA+WkNnxAxyS7jZ5ku4tNEtCtfRBY+CATBB2cFjiNmfnIYlxqPaien0RpToXhwdBHp6Li2ZwltI4LThLaicLe6nUeSxwAmIc3WDgMDuMXKU3Ole1+azsevalVSk3aVlfK97ZXKL7Mw4epbfH/yTJHArshjKi9Lv8/8ARz1KMLXi78e9ypabOaZg3g3hwwIXoUa0aquuo5ZRtmjiVtIIqlIoUiqUSFIlCkUKIqlKGl+4PMso6ndgva6O1GOth1ggBACAEAIC04rFaGFVf5JdLEqawQDBjBRg9Ey01HsAfI/1GB4n8LyJQhGXmnC4Ri8h1Hja6brh4eAhRLggiIaYkB3HD0VutGW4ajo1w27C8yeKXXoti60INeAZDD+PRZNNq1wHTTMgnjs3ps23ixOlUODWTOM7eKxlFathrew6VzbtQDcCPwmynncWT3km2xwwYJ+UdJPVk2E9WcqjnT2gM4ECD6bVkktxlZWyODrdDg0ElxwY0ax5BZ+KVrvQzVJuO08lxZpWWy2moQGMBJvDda8gXkjYbpOOxc7lR0z+SuZeJi+P9L7tMtdVrjGmDfGsHNA4yTuOE4LT42lx/pjkUmtqOnHv2F2y6Oe5ribi1ocDgHOJA1YPaGOO43BYurA5a6p08k799x30tZnMoN6QNB7LhBLuyZAxF3BZ4NpV8t6NMXJp55WT/vLtMFewYEVSiKFIlCoRVKRchkiJQpEqlKGl+4PMso6ndgvb6O1GOth1ggBACAEAICyVitDCr6yXSwVNYIDUsVi2kS7GNjf5K4a1e+SdkaKlTcjRp2fWnWN4j0vi4bVyOdtDQ5W0LFOzta0kZm/2WtzbZg5NuxzbWIZEbwVXFbVy7N3ch0jtTV2clbRvcysr3IhsiGtv2k/ysr53bGgyLoDY44lTfdsA4xs2bRMn8YIswIgiBMXQBA27+KuTzBJsB3lHtH/VM7DOxUtboaOBPqVtp5tmymrysddBUW0rM6uQHPcNYztcSA1nAEifMOCwxMnOsqWi75/joO2FKWIxCpriox4Xe/nt+Cj1+ztratoeXud/krEa4Y4Aw0kNcdsarRAm/C7ohRqzitjzY7v+ZdbPtZYjB+Df8NCmpyXpSfHeev8A0ZaDWsb3PZqta4Ck1x1i1rolswOzF4ERgvIx0FCuknm1nbK7v9z5nw8oZVY01BySlbdm5K+mV7Xt895r02ycLucyuWTSR8kqc609mmrt/PrMTTVt6R2qDLW7c3Z/hezgcN4uO3JZv+kbqmzTXioO61b4v/Rmr0DURKpRFCkShSJVKRKFIoURVKZ+l+4PMso6nfgvb6O1GOth1ggBACAEAICyVitDCr6yXSwVNYwUB6TR9fpGAgQRIOyCINy8etTcJWZw1I7LsWCQCDv23XzdMbitWqsYWdrHK01L4btgluZKyhHezKK4nB7CTnGI7uGyVmmkZXDor7pgYgmOSu1lmLkmsM9kEREgmb9yxbVsyXyzJkOJmMBEH8KebaxLrQZwGBuiPFcbvdAcrtpm6JmY3jbdB5LLMpas1gNW5guBJ6Rx1QcJk7c4WmddQ9J/JG2nSnPMtVLPZ2xqsFeRrF1QkNa0XazWAQQTMTjdF0ToVStLV7PMu19/uezhsFHd1lKy3TADrO8OpGmxvRupOkEloJIOLXTOXBdMs7XymrO7zv06c6OTEXw1WLi/OTunu3dW442H9IU3OlppuaYOs4VNZoz6EiObuSyq+EJJWd0+a1uv/R60PD3g+PnPDtz4Xbj07+1HtLPQZZ6IYDDG3kmBrOOJdG3IZQvIbnWqXSu39u+88HFVqmOqSq1Hlq3olwXyWSiru3F5mRb9JawLWXNwLsC4Zbh/dy9jDYJQanUzfDcvy+/OefKtGnF06O/WW9/hc3/DMXonMRQolSkUKRQokMiKpSCFEhTP0v3B5lnHU78F7fR2ox1sOsEAIAQAgBAWisVoYVfWS6WJU1nsf09ouiKLXVWNe6oNbtDWDW7ABmvDxmJquo4wbSXA8vE1qjm1B2SNGvoVmqTZwGHHU+1x/B4LmjipX/yZ/c0RxMr2qZlCjYTtxFxBlpacv6FtlVW43uotxyNEtN+OImADkJuHrcstq5vhszXOBoFhIcDMCIDrycrtxUU1JXRlOjOO4epOH9Iuux/oVvxNN7ajY2Dfh/b8eCjZGzvZ7O+oQGtN8Xm4XbdbD5WudSEFds3U8PObskdHaKdqmo5zRjMwZv8AQLFYlbWwkb1hGo3bE2hQb3AahvJc4kNB2mNqbdZ+k7dBjOdGnpmw6frDXS4dHSGqGAaoe4i6Nyqpqk8lm95orYio9mL+XN/sp27Q1SR2wIa2iTc0ODWgNcL/AAxcctswNlPEQzy4vr1/s9fC+FIShbO/BK5taH0DqMaHOme0dW8uc6NuAuAHouPEY28m1/Zz1sPiMZNS2Glu4/hfMuW7SDaA1KYE7Wi8NP8As7adw5q4XBTrvbqaf2+hbun+jViJUsN5mTfBaL+UtX0K3SYForueZcZi4ZDgF71KlCmrQVjyaladS209NOC6EcSthgRKpURKFEUKIqlIlCkShkRKpSJQpFClDTHcHmWUdTvwXt9HajGW06wQAgBACAEBaKxWhhV9OXSxKms9Z+l7YHUujd9px8IdgRum7kvGx9Jqptreedi6bUttG/ZapaSDiDHEZrzppPM4pxTVy/VsoriW3VALsnjwu/laoz2HZ6GmE3B2ehSFlFZsRDgYIwLXBbNtwd9xt8Y6buUKlCpZz25EOltUAOAuy2f9PpuvCrp1Ho4fFRnvz79+6OFW1l5PZpkvb2nFhkbJBmDdJuzHBWNJRtm8ufv36zu2trKyu9ci3TrDsxZmy0yYOs0iDgSMbgb78FplF5+e8+/extjCMWrRWXfvmWq9ue4HVIbBN2qSchfcIN9/5WmNGEdczc5VJ+jl33GfUsms09I91995kDbcTgSeWS6VVs/NSNXI21ebZUo2ao4ODASxxBk3EjaB/JXQ5xVnLU8mtOlGeTNGloxlV/de24NLAdUuOwwNgG1c8q8qcdU+c0QlUbUY5vrNp+jaNkZ0tUOc8mGgucS50XDJowvHvcuKlOrjKnioZLflou3mPoaUfJ1B1amr0S1fztkt7MOtpKo4Ea0AmYbdA8M4x6r3qeAoQaezd8+fztpf5HjVvC2Lqpxc7Lmy+V1mUiuw85ESqZESgEVTJEShSJQoiqVEShSJQqIlUyIlCkUKUNMdweZZR1O/Be30dqMZbTrBACAEAIAQForFaGFX1kuliVNZb0Za+hqB32nsuGbDitNel4yDW/d0murDbjY9rQrSGumbgNbxMPdf+F4Eo2uu996PKlG113vwNSyVtUrmnG6Oacbot2+jd09PEQKrRtb/AORSHnLZZjT86Oy+/wD0v2XVrMvyWrZs7GrZs7bzzWl9DdA4uaJpuI1mTAafFfgPg7sOunWclsv0loz2vBuLUpeKq/8ASo6tDRiQWw3EtAJuguE4iIvxRRu+9/6PoPFRvY5G0lwuEGbrrnDDleRcduCzUEnm+/fPT5k81Zpd+oLIHV3Xns4kDLY0/wB2rKSVNHnY7GOjBwjq/seoslEAei4JybZ8vOTbOFLSLaL3OJbrPqCkwEgbYEn7RrErJ4SdZJaRSu3+OOR9T4Mq0MHhPGyV5yu0t9l9llcxtM1ajqp6VwJERqmWgESA3LFe5gqdKFJeKWT6/mePicXVxUtuo+jgijK6znFKFsIqlIlCkSqVEShRKlEUKRKFIlDIiVSkShSKFM/THcHmWUdTvwXt9HajHW06wQAgBACAEBuVNH61NrmY6gJGdy1KW5nDUxGzXnGX/p/czXNIuIhbDemnoJAb36dt9/ROOZpk78WHcV5uOof/AEXz/JyYml7a+f5PT2ersPpOPA715M47zz5x3m3ou1wYN4wIzB2LnkrO6OWcdl3QqINlran2OGtTObDs4jDkspraW0jKotpba79/ubdqs/SUidkRzWNns7a3GOy9nbW4+L20mz2moBdDzIwuN8cL19PQaqUoyfA96H+Sks9UbNnrioJCONjzqinF2k2bmiGwyczJ3bL14eMk5VGaKu5Gy0ud2WC87Tg3jnwXDZas5rJO7MhmgndbmsR0NI9OXEgdI7FoA3EfC9R4yPJ1CHpPLv07jqjVSg7avLoW/r0RlW/SIq1XOvL3OJDGgvdGwao3QvRpU/FU0m9N5nGlJq+7i9C3Q0BWqND6zhQoi9xxqAbAdjZ9TuXNPHRzVJbT47vywp043stp/T+WdrTpJjaZo2emBTzcNZxO1wm8E5m9TD4ae342q/O798jWtq+1LN9++RlLvKRQolSkUKJUpFCkUKJDIiqUghRIUz9L9weZZx1O/Be30dqMdbDrBACAEAIAQHrbH/jZ5G/C5zxsV6+f8n9wrUGv7w9dqqbRrhOUdGZ9bRXhd6H+VkpnVHFf+kZ9Sm5hvuIvB/IWeTR1RkpLI9Zoe29PT1j3m3PAxI2PG+F4mJo+KnZaPT8HnV6fi5WWj0/BsUa8ESb8Q7Y4ZrilG5yyjc2KtUV6ER+5S/cp5/7s4Ee4Cwg9nzXpuNcHs+Y9Nxq6FtQezcWx+QVhDzZOLMIebJxZ82/XVhYy01HaxDnBrg2Ljsv5HkvZ8G1ZumoJZK56mBqN01Hhc8vRrOYZaYXqtXO6UIyVmj0GgdLkkseYJvBwnMFeZjsN7cV0nFiMMkrxPaWW1DEYfcPCc+C8OcNx5M4bjvb3tqgB14PYO9puP93KQcou63GMNqLuTpWZ1BoFms9KdUOIcRRZeJElovxGWOK2RltzvWbffnaM4vaneq2+/SjN0lZrTWA6Q0gJB1Q8uAMX4NuEyYXZSxOGpO8Yv+vzkbduktL/ANfnLoKT9BVQDDqbiGl7mtcdYAZCL9uS6YeEISaVnmFOL0uZS7zIRVKIoUiUKIqlQihSJQpEqlIlCkUMhFUGfpfuDzLKOp34L2+jtRjrYdYIAQAgBACA9XZD+2zyN+Fznj4r18/5P7nWUNApQpwtFEPEHnkqnY2Qm4u6KFitDrLWB2YOGxzVjXpKtC3UdklGtCx7BzgGhw7VN0GBi1x2tXhWd7PVHm2bdnqjtZqxF9N8xsmHBYSj/wCkYSitJI1dCVSCboEkgZblz1rZHNXtk0ed/VNpa62EAzFJjT5gXmOTgvX8G3VLPezroQfib877DJqWRjsWDiLl6W0zZGtOOjKh0QJueQsts3rGPejWsNpq0olwcBge6YyOwrhrYOE9MjnqOnPdY0hpbVvawSRecjJwHCL/AGXN5Ob1kaHTi9WcLRpJ77i6AMAJF3FdNPBUoZtXfOFFIrF5OJPOV0KEVojIiDGHPBZWQzEqBEoUSASpSKFEUKRKFIlUpFyGSEUKRKpShpfuDzLKOp3YL2+jtRjrYdYIAQAgBACA9LZq0Mb2ftHxvWix5eKhetPPe/udOm/1Pt/KWNGxziNQ7AOf/EsXZQQTt5XKjJbiNWgHiDzxIS9ixqOLui/+lXl3SUHm4CRwOX92rzPCMFFqrEYu1lViWqdpY6s6nUbquDiGuBvIylc84PY24acDCcXs7cNOBHTJr2cBzKrjTO3fkTimHVKrdOOZKHiqmTjmcaWkqFRoFanqunvjYdplbHRrQleDM3Sqp3g7rgXRovWIFOo10gkAkTyHos445pefHmOdysrtFB7S0kG4gkEZEXFehGSklJbyiVIOUASgCUASgFKASFBUCJQpEoURQpFCiVKQQokKJUpQ0v3B5llHU7sF7XR2ox1sOsEAIAQAgBAehs/cb5QtJ52J9dPpf3OoQ0MYQhJQgwUIS0c/UtlM+IFp+fwufGR2qD5jNraoSXA6fqekG2hxBvPaIvkXCDhHucDhcuXBu9JFwrvSRf0LpQVW9FWvkRx38VzYig4PbgaK9Fxe3AyNM6NNnfGLHXsdmMl14euqsefedNGqqkb7951p0mgNgRAF4kEnaZXaoq2ZqnVblkdiZVNLBCBKAJQAgCUAIBKgSFEShRIUSFIlUpElCoSFEVQRKFKGlu4PMso6ndg/b6O1GQth1ggBACAEAID0Fn7rfKFqPOxPrp9L+51UNA0ISCEGoDi4xXon/wBg+QsKqvSl0G6n6ua5jS/VdOa4Ivmk053RivNwV/F25zThcqdnxMcU3AyARF4I2Lt2eKOjajxPQWC1ttVPoa9zvtdtnxD8rzqtOVGXjIHJUg6UvGQKtSg6mdVwvG3MbCvSo1VUjdEbTzRGVuIEoQcoLBKAJQBKCwSgEhRSgEhRIUiSqBEoUihRIUSpSJQpR0t3BxWUdTuwftdHajIWw6gQAgBACAEBv2fujgFpPPxPrp9L+51CGgYQjJBCDUITpu1XNdta4OHELGcVOLi943NcSzbrZ0r51Q0QBqjCRt4481qw9DxUdm9zCK2VYrreUi9k7iLwRiDmsXFPUsZOJr07c2pRi0Emo1pa1wFxvkH+V5/J506ydP0TW42l5uhmr0SjlCBKAJQBKAJQBKASFFKASFESqBEoUihRIURVKIoVEShSjpXuDiso6nbg/a6O1GSth1AgBACAEAIDco1AGjgNhWm6NFfB4iVSTUHa73Mn0wz9il0auQ4n3cupkumGfsUuichxPu5dTGK7c/YqXROQYn3cupjFdufsUuicgxPu5dTH07c/YpdDkGJ93LqY+sNz9il0TkGK93LqYxaW5+xUuhyDE+7l1MfWW+L5S6JyDFe7l1MOstz+UyHk/Fe7l1MfWW+L5S5PJ+K93LqYdab4vYpkPJ+K93LqY+tN8XymQ8n4r3cuph1pni+UJ5PxXu5dTDrTPF8oPJ+K93LqYdab4vlMi+T8V7uXUw603xexTIeT8V7uXUxdZb4vlLoeT8V7uXUw6y3P5S6Hk/Fe7l1MXWW+L5S6L5PxXu5dTEbS3P2KXQ5Bifdy6mLrDc/Yq3ReQYn3cupi6w3P2KXReQYn3cupi6dufsUuhyDE+7l1M7m10tg2RfN5uxIKt4mPk/F/+JdT/BW6ZufsUujZyHE+7l1MXTDP2KXReQ4n3cuplPSVQFl2asdTooYerSUnOLWW9c6MtbTYCAEAIA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90170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6" name="صورة 25" descr="5فلاب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564904"/>
            <a:ext cx="1632182" cy="1152128"/>
          </a:xfrm>
          <a:prstGeom prst="rect">
            <a:avLst/>
          </a:prstGeom>
        </p:spPr>
      </p:pic>
      <p:sp>
        <p:nvSpPr>
          <p:cNvPr id="12292" name="AutoShape 4" descr="data:image/jpeg;base64,/9j/4AAQSkZJRgABAQAAAQABAAD/2wCEAAkGBxQPEBUUEBAWFRQUEBQPFBAVFxcPFRAQFRgXFxURFBQYHCggGBwnHBYVITMhJSorLjAuFx8zODMsNygtLisBCgoKDg0OGhAQGy8mICUsLCwsLCwyLC8sLywsLCwsLCwsLCwsLCwsLiwsLCwtLCwsLCwsLCwsLCwsLCwsLCwsLP/AABEIAL0BCwMBEQACEQEDEQH/xAAbAAACAwEBAQAAAAAAAAAAAAAAAQIEBQMGB//EADkQAAEDAQQGCQMEAwADAQAAAAEAAhEDBCExUQUSQWFxkRMUIjJScoGhsRVCwQYj0fAzYuFTY4Ik/8QAGgEBAQADAQEAAAAAAAAAAAAAAAECAwQFBv/EADkRAAIBAgMDBg4CAwEBAAAAAAABAgMRBCExEkFRFGFxkcHwBRMVIjIzQlNjgaKx0dJyoSPh8VJD/9oADAMBAAIRAxEAPwD5KsDgBACA06djaQDGInErVnxMauKUJuKhHJte1+xMWFmXul3xNfLfhx+r9g6izL3S74k5b8OP1fsPqDMvdLviOXfDj9X7DGj2ZHml3xJy74cfq/Yf09mR5pd8Ry74cfq/YPpzMjzS74jl/wAOP1fsP6czI80u+JOX/Dj9X7B9NZkeaXfEcv8Ahx+r9g+ms380u+I5f8OP1fsP6azI80u+I5f8OP1fsH0xm/mpd8SeUPhx+r9g+mM380u+I8ofDj9X7D+mM380u+I8ofDj9X7B9MZv5pd8R5Q+HH6v2F9MZv5pd8R5Q+HH6v2D6YzfzS74jyh8OP1fsH0xmR5q3fEvlD4cfq/YX01m/ml3xHL/AIcfq/YPprMjzS74jl/w4/V+wfTmZHml3xHL/hx+r9hfTmZHml3xLy/4cfq/YPp7MjzS74jl3w4/V+wvp7MjzS74jl3w4/V+wuoMyPNLviXl3w4/V+wdRZl7pd8Ry34cfq/YXUWZe6XfEvLfhx+r9ivbLO1rZA2rJXubaddVU1spW4X487ZRWZQQAgBACAEBt0MBwG9ajhxHrZdL+51g5FDRdDDTlzQl0S1ShLoIKFyCTl7/APEGQtY5e/8AxBZDFTMEe/wlibJNt6hi8iUIQFANAEIAQAgBAEIBIAVAoQokAQhbiQpGEAiFSiQCKFKeku56qrU7MJ7XR2oy1sOkEAIAQAgBAels3cb5R8LSeXifXT6X9zpChpEqBQhRQgEQhkRIVAiEKQIQtybapGN/sUsRwT0OtN4dhyUsYOLROFDG44QlwhBcIQXCEFxQhbhCASFBAJUChCiQCQoiEKRIVKJAUtJ9z1VWp24T2ujtRlrYdIIAQAgBACA9PZR2G+UfC0Hk4r10+l/c6QhpuIhCiQoiFQRIQoiEKRKFIlUoihkRVKd6Nabnehz3LFo1ThvRYhQ1BCAIQBCAIQCQooQCIQtxIUSARCpRIBIURQpEqlKWlO56qrU7cH7XR2oylsOkEAIAQAgBAepsg/bb5B8LnPJxXr5/yf3OhCpoFCARCFIoUSpSJCFEUMiJVKRKAiUMiJCpS1Zas3HHZvH8rFo01I2zRYhYmoIQBCC4oQXBCihUChCiIQEUKCFEQqCKFEhkRKApaV7nqslqduD9ro7UZK2HUCAEAIAQAgPV2Qfts8g+Fznj4r18/wCT+50hDQIhCiIVKRIQpFCiKpSJQyREoUiVSkShURKpTrY7I+qYptmD3sADxWmtXp0l57EpRivONa10GsgB0u+4CCGnZDgb1ow9WdS7astxyFVzgMSukqTehJolodBg4GInmsFUi5bKeYaa1FCzICAUIUSpREICJCFIoUSFEVSiKFIlClHSvcHFZR1O3B+10dqMlbDqBACAEAIAQHrLGP22eRvwuc8bFevn/J/c6oaBEIUiQhRFUpEhDJEShSJVuVA2mTg0ngCVg6sFq0UkbK4YgN3OIaeRMrXymnud+sJrcdKOi6lTuxxIf8Qtc8dTju+35DqQjr2GhQ0RSZ/k16rvC0QJyOzmuOpjas/RtFGt1pv0bLpLdWnXLSyjSFKm4Yk4cv5WiMqSzm7s1xlSWc3dlH6ZSp31bYCSSXNab547+K6Fiqr9XA2upKXow6zvRqUaYDqdI49551nPA+4DY05n3V8TWrPz5ZGE1PST+SONe2OeCHRBdrG4Y7jsXVSw0Kb2lqYFZdJRIUUIBIURQoiFQRIQpFCiQoiqUiUKUdLdwcVlHU7sH7XR2oyFsOoEAIAQAgBAeusf+Nnkb8LnZ4uL9fP+T+51UNAiqUg4gYlDJJsr1bWxv3egvWSizbGlN7iFC0GqYpMc48hzWFScaavJmbo7KvJ2NajokxNVwbuC8+pjr5U0aHUjfzcx9LRYYYw1HchzWhqrPOTsZbNSWrsdmNqVNuoPCy7m7FYNwjz9Ji3CPP0mhYdEDY31WipiGaKmIZv1LFTogAO1j9xiGzkNpWio7uydzmqO7snc83X0gX1HdCbtpuF+4wV0xpJRW2dcaKUVtlK12r7atV0kHuuD44tAuW6nDfGK+aN0Ib4pdRQ6jZ+z/wDoxdfIiG5nJdCq1c/NN21Vd/NLVmpsqE6ry5g7Ic26Yuu1geHos6uJlGKSVnzmlx2H/kXyv/0u1NBGowmjUcHgTDgC26MRsGMxnsXJTx84S85XX9no0sbhq78XVppX3pJNdDTSfRJLhtIs6KsIs1lqWi0NaarqhoMontt1W4g7pvuxuyXRUqePqQUHlr08X8skuc4MXTVOp4tO6T6+LfC10rcbrczBXomkIVAiEKRQCKGREqgRCFREoZCKoIlClDS3cHmWUdTuwft9HajIWw6wQAgBACAEB6uhXa2kzWcB2G/C57Nnj4mEpYidl7T+5Vr6WA7gneVmocTKGEftMpVNIPdtjgstlHTHD01uK5cXG8kk3K5I2pKOh6bR36aaGh1d2/VwH/V5FbwhJvZpo4KuMd7QRcraSZRGrQZwdED0XPGjKo9qbNUaMpu82Z9o13EF7pJv1BsG8rfHZXor5m+Kiskjn0Ya3W6SDiGfysrtu1vmW93axyFQ4y7IXm/1WezuyLYsOtFS79ypjGtruM8BK1qMM8l1Iw2I8F1Ida0OqAh9R74xJc5zS3eDgpGKi8kl1CMIx0SRCm0E9lp1SBrCQd9xOGxVt73mZXZOiyO6QMrwDG+GqSd9e/8AYk76jDA+WkNnxAxyS7jZ5ku4tNEtCtfRBY+CATBB2cFjiNmfnIYlxqPaien0RpToXhwdBHp6Li2ZwltI4LThLaicLe6nUeSxwAmIc3WDgMDuMXKU3Ole1+azsevalVSk3aVlfK97ZXKL7Mw4epbfH/yTJHArshjKi9Lv8/8ARz1KMLXi78e9ypabOaZg3g3hwwIXoUa0aquuo5ZRtmjiVtIIqlIoUiqUSFIlCkUKIqlKGl+4PMso6ndgva6O1GOth1ggBACAEAIC04rFaGFVf5JdLEqawQDBjBRg9Ey01HsAfI/1GB4n8LyJQhGXmnC4Ri8h1Hja6brh4eAhRLggiIaYkB3HD0VutGW4ajo1w27C8yeKXXoti60INeAZDD+PRZNNq1wHTTMgnjs3ps23ixOlUODWTOM7eKxlFathrew6VzbtQDcCPwmynncWT3km2xwwYJ+UdJPVk2E9WcqjnT2gM4ECD6bVkktxlZWyODrdDg0ElxwY0ax5BZ+KVrvQzVJuO08lxZpWWy2moQGMBJvDda8gXkjYbpOOxc7lR0z+SuZeJi+P9L7tMtdVrjGmDfGsHNA4yTuOE4LT42lx/pjkUmtqOnHv2F2y6Oe5ribi1ocDgHOJA1YPaGOO43BYurA5a6p08k799x30tZnMoN6QNB7LhBLuyZAxF3BZ4NpV8t6NMXJp55WT/vLtMFewYEVSiKFIlCoRVKRchkiJQpEqlKGl+4PMso6ndgvb6O1GOth1ggBACAEAICyVitDCr6yXSwVNYIDUsVi2kS7GNjf5K4a1e+SdkaKlTcjRp2fWnWN4j0vi4bVyOdtDQ5W0LFOzta0kZm/2WtzbZg5NuxzbWIZEbwVXFbVy7N3ch0jtTV2clbRvcysr3IhsiGtv2k/ysr53bGgyLoDY44lTfdsA4xs2bRMn8YIswIgiBMXQBA27+KuTzBJsB3lHtH/VM7DOxUtboaOBPqVtp5tmymrysddBUW0rM6uQHPcNYztcSA1nAEifMOCwxMnOsqWi75/joO2FKWIxCpriox4Xe/nt+Cj1+ztratoeXud/krEa4Y4Aw0kNcdsarRAm/C7ohRqzitjzY7v+ZdbPtZYjB+Df8NCmpyXpSfHeev8A0ZaDWsb3PZqta4Ck1x1i1rolswOzF4ERgvIx0FCuknm1nbK7v9z5nw8oZVY01BySlbdm5K+mV7Xt895r02ycLucyuWTSR8kqc609mmrt/PrMTTVt6R2qDLW7c3Z/hezgcN4uO3JZv+kbqmzTXioO61b4v/Rmr0DURKpRFCkShSJVKRKFIoURVKZ+l+4PMso6nfgvb6O1GOth1ggBACAEAICyVitDCr6yXSwVNYwUB6TR9fpGAgQRIOyCINy8etTcJWZw1I7LsWCQCDv23XzdMbitWqsYWdrHK01L4btgluZKyhHezKK4nB7CTnGI7uGyVmmkZXDor7pgYgmOSu1lmLkmsM9kEREgmb9yxbVsyXyzJkOJmMBEH8KebaxLrQZwGBuiPFcbvdAcrtpm6JmY3jbdB5LLMpas1gNW5guBJ6Rx1QcJk7c4WmddQ9J/JG2nSnPMtVLPZ2xqsFeRrF1QkNa0XazWAQQTMTjdF0ToVStLV7PMu19/uezhsFHd1lKy3TADrO8OpGmxvRupOkEloJIOLXTOXBdMs7XymrO7zv06c6OTEXw1WLi/OTunu3dW442H9IU3OlppuaYOs4VNZoz6EiObuSyq+EJJWd0+a1uv/R60PD3g+PnPDtz4Xbj07+1HtLPQZZ6IYDDG3kmBrOOJdG3IZQvIbnWqXSu39u+88HFVqmOqSq1Hlq3olwXyWSiru3F5mRb9JawLWXNwLsC4Zbh/dy9jDYJQanUzfDcvy+/OefKtGnF06O/WW9/hc3/DMXonMRQolSkUKRQokMiKpSCFEhTP0v3B5lnHU78F7fR2ox1sOsEAIAQAgBAWisVoYVfWS6WJU1nsf09ouiKLXVWNe6oNbtDWDW7ABmvDxmJquo4wbSXA8vE1qjm1B2SNGvoVmqTZwGHHU+1x/B4LmjipX/yZ/c0RxMr2qZlCjYTtxFxBlpacv6FtlVW43uotxyNEtN+OImADkJuHrcstq5vhszXOBoFhIcDMCIDrycrtxUU1JXRlOjOO4epOH9Iuux/oVvxNN7ajY2Dfh/b8eCjZGzvZ7O+oQGtN8Xm4XbdbD5WudSEFds3U8PObskdHaKdqmo5zRjMwZv8AQLFYlbWwkb1hGo3bE2hQb3AahvJc4kNB2mNqbdZ+k7dBjOdGnpmw6frDXS4dHSGqGAaoe4i6Nyqpqk8lm95orYio9mL+XN/sp27Q1SR2wIa2iTc0ODWgNcL/AAxcctswNlPEQzy4vr1/s9fC+FIShbO/BK5taH0DqMaHOme0dW8uc6NuAuAHouPEY28m1/Zz1sPiMZNS2Glu4/hfMuW7SDaA1KYE7Wi8NP8As7adw5q4XBTrvbqaf2+hbun+jViJUsN5mTfBaL+UtX0K3SYForueZcZi4ZDgF71KlCmrQVjyaladS209NOC6EcSthgRKpURKFEUKIqlIlCkShkRKpSJQpFClDTHcHmWUdTvwXt9HajGW06wQAgBACAEBaKxWhhV9OXSxKms9Z+l7YHUujd9px8IdgRum7kvGx9Jqptreedi6bUttG/ZapaSDiDHEZrzppPM4pxTVy/VsoriW3VALsnjwu/laoz2HZ6GmE3B2ehSFlFZsRDgYIwLXBbNtwd9xt8Y6buUKlCpZz25EOltUAOAuy2f9PpuvCrp1Ho4fFRnvz79+6OFW1l5PZpkvb2nFhkbJBmDdJuzHBWNJRtm8ufv36zu2trKyu9ci3TrDsxZmy0yYOs0iDgSMbgb78FplF5+e8+/extjCMWrRWXfvmWq9ue4HVIbBN2qSchfcIN9/5WmNGEdczc5VJ+jl33GfUsms09I91995kDbcTgSeWS6VVs/NSNXI21ebZUo2ao4ODASxxBk3EjaB/JXQ5xVnLU8mtOlGeTNGloxlV/de24NLAdUuOwwNgG1c8q8qcdU+c0QlUbUY5vrNp+jaNkZ0tUOc8mGgucS50XDJowvHvcuKlOrjKnioZLflou3mPoaUfJ1B1amr0S1fztkt7MOtpKo4Ea0AmYbdA8M4x6r3qeAoQaezd8+fztpf5HjVvC2Lqpxc7Lmy+V1mUiuw85ESqZESgEVTJEShSJQoiqVEShSJQqIlUyIlCkUKUNMdweZZR1O/Be30dqMZbTrBACAEAIAQForFaGFX1kuliVNZb0Za+hqB32nsuGbDitNel4yDW/d0murDbjY9rQrSGumbgNbxMPdf+F4Eo2uu996PKlG113vwNSyVtUrmnG6Oacbot2+jd09PEQKrRtb/AORSHnLZZjT86Oy+/wD0v2XVrMvyWrZs7GrZs7bzzWl9DdA4uaJpuI1mTAafFfgPg7sOunWclsv0loz2vBuLUpeKq/8ASo6tDRiQWw3EtAJuguE4iIvxRRu+9/6PoPFRvY5G0lwuEGbrrnDDleRcduCzUEnm+/fPT5k81Zpd+oLIHV3Xns4kDLY0/wB2rKSVNHnY7GOjBwjq/seoslEAei4JybZ8vOTbOFLSLaL3OJbrPqCkwEgbYEn7RrErJ4SdZJaRSu3+OOR9T4Mq0MHhPGyV5yu0t9l9llcxtM1ajqp6VwJERqmWgESA3LFe5gqdKFJeKWT6/mePicXVxUtuo+jgijK6znFKFsIqlIlCkSqVEShRKlEUKRKFIlDIiVSkShSKFM/THcHmWUdTvwXt9HajHW06wQAgBACAEBuVNH61NrmY6gJGdy1KW5nDUxGzXnGX/p/czXNIuIhbDemnoJAb36dt9/ROOZpk78WHcV5uOof/AEXz/JyYml7a+f5PT2ersPpOPA715M47zz5x3m3ou1wYN4wIzB2LnkrO6OWcdl3QqINlran2OGtTObDs4jDkspraW0jKotpba79/ubdqs/SUidkRzWNns7a3GOy9nbW4+L20mz2moBdDzIwuN8cL19PQaqUoyfA96H+Sks9UbNnrioJCONjzqinF2k2bmiGwyczJ3bL14eMk5VGaKu5Gy0ud2WC87Tg3jnwXDZas5rJO7MhmgndbmsR0NI9OXEgdI7FoA3EfC9R4yPJ1CHpPLv07jqjVSg7avLoW/r0RlW/SIq1XOvL3OJDGgvdGwao3QvRpU/FU0m9N5nGlJq+7i9C3Q0BWqND6zhQoi9xxqAbAdjZ9TuXNPHRzVJbT47vywp043stp/T+WdrTpJjaZo2emBTzcNZxO1wm8E5m9TD4ae342q/O798jWtq+1LN9++RlLvKRQolSkUKJUpFCkUKJDIiqUghRIUz9L9weZZx1O/Be30dqMdbDrBACAEAIAQHrbH/jZ5G/C5zxsV6+f8n9wrUGv7w9dqqbRrhOUdGZ9bRXhd6H+VkpnVHFf+kZ9Sm5hvuIvB/IWeTR1RkpLI9Zoe29PT1j3m3PAxI2PG+F4mJo+KnZaPT8HnV6fi5WWj0/BsUa8ESb8Q7Y4ZrilG5yyjc2KtUV6ER+5S/cp5/7s4Ee4Cwg9nzXpuNcHs+Y9Nxq6FtQezcWx+QVhDzZOLMIebJxZ82/XVhYy01HaxDnBrg2Ljsv5HkvZ8G1ZumoJZK56mBqN01Hhc8vRrOYZaYXqtXO6UIyVmj0GgdLkkseYJvBwnMFeZjsN7cV0nFiMMkrxPaWW1DEYfcPCc+C8OcNx5M4bjvb3tqgB14PYO9puP93KQcou63GMNqLuTpWZ1BoFms9KdUOIcRRZeJElovxGWOK2RltzvWbffnaM4vaneq2+/SjN0lZrTWA6Q0gJB1Q8uAMX4NuEyYXZSxOGpO8Yv+vzkbduktL/ANfnLoKT9BVQDDqbiGl7mtcdYAZCL9uS6YeEISaVnmFOL0uZS7zIRVKIoUiUKIqlQihSJQpEqlIlCkUMhFUGfpfuDzLKOp34L2+jtRjrYdYIAQAgBACA9XZD+2zyN+Fznj4r18/5P7nWUNApQpwtFEPEHnkqnY2Qm4u6KFitDrLWB2YOGxzVjXpKtC3UdklGtCx7BzgGhw7VN0GBi1x2tXhWd7PVHm2bdnqjtZqxF9N8xsmHBYSj/wCkYSitJI1dCVSCboEkgZblz1rZHNXtk0ed/VNpa62EAzFJjT5gXmOTgvX8G3VLPezroQfib877DJqWRjsWDiLl6W0zZGtOOjKh0QJueQsts3rGPejWsNpq0olwcBge6YyOwrhrYOE9MjnqOnPdY0hpbVvawSRecjJwHCL/AGXN5Ob1kaHTi9WcLRpJ77i6AMAJF3FdNPBUoZtXfOFFIrF5OJPOV0KEVojIiDGHPBZWQzEqBEoUSASpSKFEUKRKFIlUpFyGSEUKRKpShpfuDzLKOp3YL2+jtRjrYdYIAQAgBACA9LZq0Mb2ftHxvWix5eKhetPPe/udOm/1Pt/KWNGxziNQ7AOf/EsXZQQTt5XKjJbiNWgHiDzxIS9ixqOLui/+lXl3SUHm4CRwOX92rzPCMFFqrEYu1lViWqdpY6s6nUbquDiGuBvIylc84PY24acDCcXs7cNOBHTJr2cBzKrjTO3fkTimHVKrdOOZKHiqmTjmcaWkqFRoFanqunvjYdplbHRrQleDM3Sqp3g7rgXRovWIFOo10gkAkTyHos445pefHmOdysrtFB7S0kG4gkEZEXFehGSklJbyiVIOUASgCUASgFKASFBUCJQpEoURQpFCiVKQQokKJUpQ0v3B5llHU7sF7XR2ox1sOsEAIAQAgBAehs/cb5QtJ52J9dPpf3OoQ0MYQhJQgwUIS0c/UtlM+IFp+fwufGR2qD5jNraoSXA6fqekG2hxBvPaIvkXCDhHucDhcuXBu9JFwrvSRf0LpQVW9FWvkRx38VzYig4PbgaK9Fxe3AyNM6NNnfGLHXsdmMl14euqsefedNGqqkb7951p0mgNgRAF4kEnaZXaoq2ZqnVblkdiZVNLBCBKAJQAgCUAIBKgSFEShRIUSFIlUpElCoSFEVQRKFKGlu4PMso6ndg/b6O1GQth1ggBACAEAID0Fn7rfKFqPOxPrp9L+51UNA0ISCEGoDi4xXon/wBg+QsKqvSl0G6n6ua5jS/VdOa4Ivmk053RivNwV/F25zThcqdnxMcU3AyARF4I2Lt2eKOjajxPQWC1ttVPoa9zvtdtnxD8rzqtOVGXjIHJUg6UvGQKtSg6mdVwvG3MbCvSo1VUjdEbTzRGVuIEoQcoLBKAJQBKCwSgEhRSgEhRIUiSqBEoUihRIUSpSJQpR0t3BxWUdTuwftdHajIWw6gQAgBACAEBv2fujgFpPPxPrp9L+51CGgYQjJBCDUITpu1XNdta4OHELGcVOLi943NcSzbrZ0r51Q0QBqjCRt4481qw9DxUdm9zCK2VYrreUi9k7iLwRiDmsXFPUsZOJr07c2pRi0Emo1pa1wFxvkH+V5/J506ydP0TW42l5uhmr0SjlCBKAJQBKAJQBKASFFKASFESqBEoUihRIURVKIoVEShSjpXuDiso6nbg/a6O1GSth1AgBACAEAIDco1AGjgNhWm6NFfB4iVSTUHa73Mn0wz9il0auQ4n3cupkumGfsUuichxPu5dTGK7c/YqXROQYn3cupjFdufsUuicgxPu5dTH07c/YpdDkGJ93LqY+sNz9il0TkGK93LqYxaW5+xUuhyDE+7l1MfWW+L5S6JyDFe7l1MOstz+UyHk/Fe7l1MfWW+L5S5PJ+K93LqYdab4vYpkPJ+K93LqY+tN8XymQ8n4r3cuph1pni+UJ5PxXu5dTDrTPF8oPJ+K93LqYdab4vlMi+T8V7uXUw603xexTIeT8V7uXUxdZb4vlLoeT8V7uXUw6y3P5S6Hk/Fe7l1MXWW+L5S6L5PxXu5dTEbS3P2KXQ5Bifdy6mLrDc/Yq3ReQYn3cupi6w3P2KXReQYn3cupi6dufsUuhyDE+7l1M7m10tg2RfN5uxIKt4mPk/F/+JdT/BW6ZufsUujZyHE+7l1MXTDP2KXReQ4n3cuplPSVQFl2asdTooYerSUnOLWW9c6MtbTYCAEAIA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90170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294" name="AutoShape 6" descr="data:image/jpeg;base64,/9j/4AAQSkZJRgABAQAAAQABAAD/2wCEAAkGBxQPEBUUEBAWFRQUEBQPFBAVFxcPFRAQFRgXFxURFBQYHCggGBwnHBYVITMhJSorLjAuFx8zODMsNygtLisBCgoKDg0OGhAQGy8mICUsLCwsLCwyLC8sLywsLCwsLCwsLCwsLCwsLiwsLCwtLCwsLCwsLCwsLCwsLCwsLCwsLP/AABEIAL0BCwMBEQACEQEDEQH/xAAbAAACAwEBAQAAAAAAAAAAAAAAAQIEBQMGB//EADkQAAEDAQQGCQMEAwADAQAAAAEAAhEDBCExUQUSQWFxkRMUIjJScoGhsRVCwQYj0fAzYuFTY4Ik/8QAGgEBAQADAQEAAAAAAAAAAAAAAAECAwQFBv/EADkRAAIBAgMDBg4CAwEBAAAAAAABAgMRBCExEkFRFGFxkcHwBRMVIjIzQlNjgaKx0dJyoSPh8VJD/9oADAMBAAIRAxEAPwD5KsDgBACA06djaQDGInErVnxMauKUJuKhHJte1+xMWFmXul3xNfLfhx+r9g6izL3S74k5b8OP1fsPqDMvdLviOXfDj9X7DGj2ZHml3xJy74cfq/Yf09mR5pd8Ry74cfq/YPpzMjzS74jl/wAOP1fsP6czI80u+JOX/Dj9X7B9NZkeaXfEcv8Ahx+r9g+ms380u+I5f8OP1fsP6azI80u+I5f8OP1fsH0xm/mpd8SeUPhx+r9g+mM380u+I8ofDj9X7D+mM380u+I8ofDj9X7B9MZv5pd8R5Q+HH6v2F9MZv5pd8R5Q+HH6v2D6YzfzS74jyh8OP1fsH0xmR5q3fEvlD4cfq/YX01m/ml3xHL/AIcfq/YPprMjzS74jl/w4/V+wfTmZHml3xHL/hx+r9hfTmZHml3xLy/4cfq/YPp7MjzS74jl3w4/V+wvp7MjzS74jl3w4/V+wuoMyPNLviXl3w4/V+wdRZl7pd8Ry34cfq/YXUWZe6XfEvLfhx+r9ivbLO1rZA2rJXubaddVU1spW4X487ZRWZQQAgBACAEBt0MBwG9ajhxHrZdL+51g5FDRdDDTlzQl0S1ShLoIKFyCTl7/APEGQtY5e/8AxBZDFTMEe/wlibJNt6hi8iUIQFANAEIAQAgBAEIBIAVAoQokAQhbiQpGEAiFSiQCKFKeku56qrU7MJ7XR2oy1sOkEAIAQAgBAels3cb5R8LSeXifXT6X9zpChpEqBQhRQgEQhkRIVAiEKQIQtybapGN/sUsRwT0OtN4dhyUsYOLROFDG44QlwhBcIQXCEFxQhbhCASFBAJUChCiQCQoiEKRIVKJAUtJ9z1VWp24T2ujtRlrYdIIAQAgBACA9PZR2G+UfC0Hk4r10+l/c6QhpuIhCiQoiFQRIQoiEKRKFIlUoihkRVKd6Nabnehz3LFo1ThvRYhQ1BCAIQBCAIQCQooQCIQtxIUSARCpRIBIURQpEqlKWlO56qrU7cH7XR2oylsOkEAIAQAgBAepsg/bb5B8LnPJxXr5/yf3OhCpoFCARCFIoUSpSJCFEUMiJVKRKAiUMiJCpS1Zas3HHZvH8rFo01I2zRYhYmoIQBCC4oQXBCihUChCiIQEUKCFEQqCKFEhkRKApaV7nqslqduD9ro7UZK2HUCAEAIAQAgPV2Qfts8g+Fznj4r18/wCT+50hDQIhCiIVKRIQpFCiKpSJQyREoUiVSkShURKpTrY7I+qYptmD3sADxWmtXp0l57EpRivONa10GsgB0u+4CCGnZDgb1ow9WdS7astxyFVzgMSukqTehJolodBg4GInmsFUi5bKeYaa1FCzICAUIUSpREICJCFIoUSFEVSiKFIlClHSvcHFZR1O3B+10dqMlbDqBACAEAIAQHrLGP22eRvwuc8bFevn/J/c6oaBEIUiQhRFUpEhDJEShSJVuVA2mTg0ngCVg6sFq0UkbK4YgN3OIaeRMrXymnud+sJrcdKOi6lTuxxIf8Qtc8dTju+35DqQjr2GhQ0RSZ/k16rvC0QJyOzmuOpjas/RtFGt1pv0bLpLdWnXLSyjSFKm4Yk4cv5WiMqSzm7s1xlSWc3dlH6ZSp31bYCSSXNab547+K6Fiqr9XA2upKXow6zvRqUaYDqdI49551nPA+4DY05n3V8TWrPz5ZGE1PST+SONe2OeCHRBdrG4Y7jsXVSw0Kb2lqYFZdJRIUUIBIURQoiFQRIQpFCiQoiqUiUKUdLdwcVlHU7sH7XR2oyFsOoEAIAQAgBAeusf+Nnkb8LnZ4uL9fP+T+51UNAiqUg4gYlDJJsr1bWxv3egvWSizbGlN7iFC0GqYpMc48hzWFScaavJmbo7KvJ2NajokxNVwbuC8+pjr5U0aHUjfzcx9LRYYYw1HchzWhqrPOTsZbNSWrsdmNqVNuoPCy7m7FYNwjz9Ji3CPP0mhYdEDY31WipiGaKmIZv1LFTogAO1j9xiGzkNpWio7uydzmqO7snc83X0gX1HdCbtpuF+4wV0xpJRW2dcaKUVtlK12r7atV0kHuuD44tAuW6nDfGK+aN0Ib4pdRQ6jZ+z/wDoxdfIiG5nJdCq1c/NN21Vd/NLVmpsqE6ry5g7Ic26Yuu1geHos6uJlGKSVnzmlx2H/kXyv/0u1NBGowmjUcHgTDgC26MRsGMxnsXJTx84S85XX9no0sbhq78XVppX3pJNdDTSfRJLhtIs6KsIs1lqWi0NaarqhoMontt1W4g7pvuxuyXRUqePqQUHlr08X8skuc4MXTVOp4tO6T6+LfC10rcbrczBXomkIVAiEKRQCKGREqgRCFREoZCKoIlClDS3cHmWUdTuwft9HajIWw6wQAgBACAEB6uhXa2kzWcB2G/C57Nnj4mEpYidl7T+5Vr6WA7gneVmocTKGEftMpVNIPdtjgstlHTHD01uK5cXG8kk3K5I2pKOh6bR36aaGh1d2/VwH/V5FbwhJvZpo4KuMd7QRcraSZRGrQZwdED0XPGjKo9qbNUaMpu82Z9o13EF7pJv1BsG8rfHZXor5m+Kiskjn0Ya3W6SDiGfysrtu1vmW93axyFQ4y7IXm/1WezuyLYsOtFS79ypjGtruM8BK1qMM8l1Iw2I8F1Ida0OqAh9R74xJc5zS3eDgpGKi8kl1CMIx0SRCm0E9lp1SBrCQd9xOGxVt73mZXZOiyO6QMrwDG+GqSd9e/8AYk76jDA+WkNnxAxyS7jZ5ku4tNEtCtfRBY+CATBB2cFjiNmfnIYlxqPaien0RpToXhwdBHp6Li2ZwltI4LThLaicLe6nUeSxwAmIc3WDgMDuMXKU3Ole1+azsevalVSk3aVlfK97ZXKL7Mw4epbfH/yTJHArshjKi9Lv8/8ARz1KMLXi78e9ypabOaZg3g3hwwIXoUa0aquuo5ZRtmjiVtIIqlIoUiqUSFIlCkUKIqlKGl+4PMso6ndgva6O1GOth1ggBACAEAIC04rFaGFVf5JdLEqawQDBjBRg9Ey01HsAfI/1GB4n8LyJQhGXmnC4Ri8h1Hja6brh4eAhRLggiIaYkB3HD0VutGW4ajo1w27C8yeKXXoti60INeAZDD+PRZNNq1wHTTMgnjs3ps23ixOlUODWTOM7eKxlFathrew6VzbtQDcCPwmynncWT3km2xwwYJ+UdJPVk2E9WcqjnT2gM4ECD6bVkktxlZWyODrdDg0ElxwY0ax5BZ+KVrvQzVJuO08lxZpWWy2moQGMBJvDda8gXkjYbpOOxc7lR0z+SuZeJi+P9L7tMtdVrjGmDfGsHNA4yTuOE4LT42lx/pjkUmtqOnHv2F2y6Oe5ribi1ocDgHOJA1YPaGOO43BYurA5a6p08k799x30tZnMoN6QNB7LhBLuyZAxF3BZ4NpV8t6NMXJp55WT/vLtMFewYEVSiKFIlCoRVKRchkiJQpEqlKGl+4PMso6ndgvb6O1GOth1ggBACAEAICyVitDCr6yXSwVNYIDUsVi2kS7GNjf5K4a1e+SdkaKlTcjRp2fWnWN4j0vi4bVyOdtDQ5W0LFOzta0kZm/2WtzbZg5NuxzbWIZEbwVXFbVy7N3ch0jtTV2clbRvcysr3IhsiGtv2k/ysr53bGgyLoDY44lTfdsA4xs2bRMn8YIswIgiBMXQBA27+KuTzBJsB3lHtH/VM7DOxUtboaOBPqVtp5tmymrysddBUW0rM6uQHPcNYztcSA1nAEifMOCwxMnOsqWi75/joO2FKWIxCpriox4Xe/nt+Cj1+ztratoeXud/krEa4Y4Aw0kNcdsarRAm/C7ohRqzitjzY7v+ZdbPtZYjB+Df8NCmpyXpSfHeev8A0ZaDWsb3PZqta4Ck1x1i1rolswOzF4ERgvIx0FCuknm1nbK7v9z5nw8oZVY01BySlbdm5K+mV7Xt895r02ycLucyuWTSR8kqc609mmrt/PrMTTVt6R2qDLW7c3Z/hezgcN4uO3JZv+kbqmzTXioO61b4v/Rmr0DURKpRFCkShSJVKRKFIoURVKZ+l+4PMso6nfgvb6O1GOth1ggBACAEAICyVitDCr6yXSwVNYwUB6TR9fpGAgQRIOyCINy8etTcJWZw1I7LsWCQCDv23XzdMbitWqsYWdrHK01L4btgluZKyhHezKK4nB7CTnGI7uGyVmmkZXDor7pgYgmOSu1lmLkmsM9kEREgmb9yxbVsyXyzJkOJmMBEH8KebaxLrQZwGBuiPFcbvdAcrtpm6JmY3jbdB5LLMpas1gNW5guBJ6Rx1QcJk7c4WmddQ9J/JG2nSnPMtVLPZ2xqsFeRrF1QkNa0XazWAQQTMTjdF0ToVStLV7PMu19/uezhsFHd1lKy3TADrO8OpGmxvRupOkEloJIOLXTOXBdMs7XymrO7zv06c6OTEXw1WLi/OTunu3dW442H9IU3OlppuaYOs4VNZoz6EiObuSyq+EJJWd0+a1uv/R60PD3g+PnPDtz4Xbj07+1HtLPQZZ6IYDDG3kmBrOOJdG3IZQvIbnWqXSu39u+88HFVqmOqSq1Hlq3olwXyWSiru3F5mRb9JawLWXNwLsC4Zbh/dy9jDYJQanUzfDcvy+/OefKtGnF06O/WW9/hc3/DMXonMRQolSkUKRQokMiKpSCFEhTP0v3B5lnHU78F7fR2ox1sOsEAIAQAgBAWisVoYVfWS6WJU1nsf09ouiKLXVWNe6oNbtDWDW7ABmvDxmJquo4wbSXA8vE1qjm1B2SNGvoVmqTZwGHHU+1x/B4LmjipX/yZ/c0RxMr2qZlCjYTtxFxBlpacv6FtlVW43uotxyNEtN+OImADkJuHrcstq5vhszXOBoFhIcDMCIDrycrtxUU1JXRlOjOO4epOH9Iuux/oVvxNN7ajY2Dfh/b8eCjZGzvZ7O+oQGtN8Xm4XbdbD5WudSEFds3U8PObskdHaKdqmo5zRjMwZv8AQLFYlbWwkb1hGo3bE2hQb3AahvJc4kNB2mNqbdZ+k7dBjOdGnpmw6frDXS4dHSGqGAaoe4i6Nyqpqk8lm95orYio9mL+XN/sp27Q1SR2wIa2iTc0ODWgNcL/AAxcctswNlPEQzy4vr1/s9fC+FIShbO/BK5taH0DqMaHOme0dW8uc6NuAuAHouPEY28m1/Zz1sPiMZNS2Glu4/hfMuW7SDaA1KYE7Wi8NP8As7adw5q4XBTrvbqaf2+hbun+jViJUsN5mTfBaL+UtX0K3SYForueZcZi4ZDgF71KlCmrQVjyaladS209NOC6EcSthgRKpURKFEUKIqlIlCkShkRKpSJQpFClDTHcHmWUdTvwXt9HajGW06wQAgBACAEBaKxWhhV9OXSxKms9Z+l7YHUujd9px8IdgRum7kvGx9Jqptreedi6bUttG/ZapaSDiDHEZrzppPM4pxTVy/VsoriW3VALsnjwu/laoz2HZ6GmE3B2ehSFlFZsRDgYIwLXBbNtwd9xt8Y6buUKlCpZz25EOltUAOAuy2f9PpuvCrp1Ho4fFRnvz79+6OFW1l5PZpkvb2nFhkbJBmDdJuzHBWNJRtm8ufv36zu2trKyu9ci3TrDsxZmy0yYOs0iDgSMbgb78FplF5+e8+/extjCMWrRWXfvmWq9ue4HVIbBN2qSchfcIN9/5WmNGEdczc5VJ+jl33GfUsms09I91995kDbcTgSeWS6VVs/NSNXI21ebZUo2ao4ODASxxBk3EjaB/JXQ5xVnLU8mtOlGeTNGloxlV/de24NLAdUuOwwNgG1c8q8qcdU+c0QlUbUY5vrNp+jaNkZ0tUOc8mGgucS50XDJowvHvcuKlOrjKnioZLflou3mPoaUfJ1B1amr0S1fztkt7MOtpKo4Ea0AmYbdA8M4x6r3qeAoQaezd8+fztpf5HjVvC2Lqpxc7Lmy+V1mUiuw85ESqZESgEVTJEShSJQoiqVEShSJQqIlUyIlCkUKUNMdweZZR1O/Be30dqMZbTrBACAEAIAQForFaGFX1kuliVNZb0Za+hqB32nsuGbDitNel4yDW/d0murDbjY9rQrSGumbgNbxMPdf+F4Eo2uu996PKlG113vwNSyVtUrmnG6Oacbot2+jd09PEQKrRtb/AORSHnLZZjT86Oy+/wD0v2XVrMvyWrZs7GrZs7bzzWl9DdA4uaJpuI1mTAafFfgPg7sOunWclsv0loz2vBuLUpeKq/8ASo6tDRiQWw3EtAJuguE4iIvxRRu+9/6PoPFRvY5G0lwuEGbrrnDDleRcduCzUEnm+/fPT5k81Zpd+oLIHV3Xns4kDLY0/wB2rKSVNHnY7GOjBwjq/seoslEAei4JybZ8vOTbOFLSLaL3OJbrPqCkwEgbYEn7RrErJ4SdZJaRSu3+OOR9T4Mq0MHhPGyV5yu0t9l9llcxtM1ajqp6VwJERqmWgESA3LFe5gqdKFJeKWT6/mePicXVxUtuo+jgijK6znFKFsIqlIlCkSqVEShRKlEUKRKFIlDIiVSkShSKFM/THcHmWUdTvwXt9HajHW06wQAgBACAEBuVNH61NrmY6gJGdy1KW5nDUxGzXnGX/p/czXNIuIhbDemnoJAb36dt9/ROOZpk78WHcV5uOof/AEXz/JyYml7a+f5PT2ersPpOPA715M47zz5x3m3ou1wYN4wIzB2LnkrO6OWcdl3QqINlran2OGtTObDs4jDkspraW0jKotpba79/ubdqs/SUidkRzWNns7a3GOy9nbW4+L20mz2moBdDzIwuN8cL19PQaqUoyfA96H+Sks9UbNnrioJCONjzqinF2k2bmiGwyczJ3bL14eMk5VGaKu5Gy0ud2WC87Tg3jnwXDZas5rJO7MhmgndbmsR0NI9OXEgdI7FoA3EfC9R4yPJ1CHpPLv07jqjVSg7avLoW/r0RlW/SIq1XOvL3OJDGgvdGwao3QvRpU/FU0m9N5nGlJq+7i9C3Q0BWqND6zhQoi9xxqAbAdjZ9TuXNPHRzVJbT47vywp043stp/T+WdrTpJjaZo2emBTzcNZxO1wm8E5m9TD4ae342q/O798jWtq+1LN9++RlLvKRQolSkUKJUpFCkUKJDIiqUghRIUz9L9weZZx1O/Be30dqMdbDrBACAEAIAQHrbH/jZ5G/C5zxsV6+f8n9wrUGv7w9dqqbRrhOUdGZ9bRXhd6H+VkpnVHFf+kZ9Sm5hvuIvB/IWeTR1RkpLI9Zoe29PT1j3m3PAxI2PG+F4mJo+KnZaPT8HnV6fi5WWj0/BsUa8ESb8Q7Y4ZrilG5yyjc2KtUV6ER+5S/cp5/7s4Ee4Cwg9nzXpuNcHs+Y9Nxq6FtQezcWx+QVhDzZOLMIebJxZ82/XVhYy01HaxDnBrg2Ljsv5HkvZ8G1ZumoJZK56mBqN01Hhc8vRrOYZaYXqtXO6UIyVmj0GgdLkkseYJvBwnMFeZjsN7cV0nFiMMkrxPaWW1DEYfcPCc+C8OcNx5M4bjvb3tqgB14PYO9puP93KQcou63GMNqLuTpWZ1BoFms9KdUOIcRRZeJElovxGWOK2RltzvWbffnaM4vaneq2+/SjN0lZrTWA6Q0gJB1Q8uAMX4NuEyYXZSxOGpO8Yv+vzkbduktL/ANfnLoKT9BVQDDqbiGl7mtcdYAZCL9uS6YeEISaVnmFOL0uZS7zIRVKIoUiUKIqlQihSJQpEqlIlCkUMhFUGfpfuDzLKOp34L2+jtRjrYdYIAQAgBACA9XZD+2zyN+Fznj4r18/5P7nWUNApQpwtFEPEHnkqnY2Qm4u6KFitDrLWB2YOGxzVjXpKtC3UdklGtCx7BzgGhw7VN0GBi1x2tXhWd7PVHm2bdnqjtZqxF9N8xsmHBYSj/wCkYSitJI1dCVSCboEkgZblz1rZHNXtk0ed/VNpa62EAzFJjT5gXmOTgvX8G3VLPezroQfib877DJqWRjsWDiLl6W0zZGtOOjKh0QJueQsts3rGPejWsNpq0olwcBge6YyOwrhrYOE9MjnqOnPdY0hpbVvawSRecjJwHCL/AGXN5Ob1kaHTi9WcLRpJ77i6AMAJF3FdNPBUoZtXfOFFIrF5OJPOV0KEVojIiDGHPBZWQzEqBEoUSASpSKFEUKRKFIlUpFyGSEUKRKpShpfuDzLKOp3YL2+jtRjrYdYIAQAgBACA9LZq0Mb2ftHxvWix5eKhetPPe/udOm/1Pt/KWNGxziNQ7AOf/EsXZQQTt5XKjJbiNWgHiDzxIS9ixqOLui/+lXl3SUHm4CRwOX92rzPCMFFqrEYu1lViWqdpY6s6nUbquDiGuBvIylc84PY24acDCcXs7cNOBHTJr2cBzKrjTO3fkTimHVKrdOOZKHiqmTjmcaWkqFRoFanqunvjYdplbHRrQleDM3Sqp3g7rgXRovWIFOo10gkAkTyHos445pefHmOdysrtFB7S0kG4gkEZEXFehGSklJbyiVIOUASgCUASgFKASFBUCJQpEoURQpFCiVKQQokKJUpQ0v3B5llHU7sF7XR2ox1sOsEAIAQAgBAehs/cb5QtJ52J9dPpf3OoQ0MYQhJQgwUIS0c/UtlM+IFp+fwufGR2qD5jNraoSXA6fqekG2hxBvPaIvkXCDhHucDhcuXBu9JFwrvSRf0LpQVW9FWvkRx38VzYig4PbgaK9Fxe3AyNM6NNnfGLHXsdmMl14euqsefedNGqqkb7951p0mgNgRAF4kEnaZXaoq2ZqnVblkdiZVNLBCBKAJQAgCUAIBKgSFEShRIUSFIlUpElCoSFEVQRKFKGlu4PMso6ndg/b6O1GQth1ggBACAEAID0Fn7rfKFqPOxPrp9L+51UNA0ISCEGoDi4xXon/wBg+QsKqvSl0G6n6ua5jS/VdOa4Ivmk053RivNwV/F25zThcqdnxMcU3AyARF4I2Lt2eKOjajxPQWC1ttVPoa9zvtdtnxD8rzqtOVGXjIHJUg6UvGQKtSg6mdVwvG3MbCvSo1VUjdEbTzRGVuIEoQcoLBKAJQBKCwSgEhRSgEhRIUiSqBEoUihRIUSpSJQpR0t3BxWUdTuwftdHajIWw6gQAgBACAEBv2fujgFpPPxPrp9L+51CGgYQjJBCDUITpu1XNdta4OHELGcVOLi943NcSzbrZ0r51Q0QBqjCRt4481qw9DxUdm9zCK2VYrreUi9k7iLwRiDmsXFPUsZOJr07c2pRi0Emo1pa1wFxvkH+V5/J506ydP0TW42l5uhmr0SjlCBKAJQBKAJQBKASFFKASFESqBEoUihRIURVKIoVEShSjpXuDiso6nbg/a6O1GSth1AgBACAEAIDco1AGjgNhWm6NFfB4iVSTUHa73Mn0wz9il0auQ4n3cupkumGfsUuichxPu5dTGK7c/YqXROQYn3cupjFdufsUuicgxPu5dTH07c/YpdDkGJ93LqY+sNz9il0TkGK93LqYxaW5+xUuhyDE+7l1MfWW+L5S6JyDFe7l1MOstz+UyHk/Fe7l1MfWW+L5S5PJ+K93LqYdab4vYpkPJ+K93LqY+tN8XymQ8n4r3cuph1pni+UJ5PxXu5dTDrTPF8oPJ+K93LqYdab4vlMi+T8V7uXUw603xexTIeT8V7uXUxdZb4vlLoeT8V7uXUw6y3P5S6Hk/Fe7l1MXWW+L5S6L5PxXu5dTEbS3P2KXQ5Bifdy6mLrDc/Yq3ReQYn3cupi6w3P2KXReQYn3cupi6dufsUuhyDE+7l1M7m10tg2RfN5uxIKt4mPk/F/+JdT/BW6ZufsUujZyHE+7l1MXTDP2KXReQ4n3cuplPSVQFl2asdTooYerSUnOLWW9c6MtbTYCAEAIAQAgBACAEAIAQAgBACAEAIAQAgBACAEAIAQAgBACAEAIAQAgBACAEAIAQAgBAf/2Q=="/>
          <p:cNvSpPr>
            <a:spLocks noChangeAspect="1" noChangeArrowheads="1"/>
          </p:cNvSpPr>
          <p:nvPr/>
        </p:nvSpPr>
        <p:spPr bwMode="auto">
          <a:xfrm>
            <a:off x="90170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7" name="Picture 2" descr="http://www.bee2ah.com/creatures/images/stories/02511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088232" cy="14992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2.bp.blogspot.com/_mB6gHqHpKqc/S8hO9-FkJ5I/AAAAAAAAAAc/ifqYUHIxTBY/s1600/2+birds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6" r="14971"/>
          <a:stretch>
            <a:fillRect/>
          </a:stretch>
        </p:blipFill>
        <p:spPr bwMode="auto">
          <a:xfrm>
            <a:off x="1619672" y="2780928"/>
            <a:ext cx="1584175" cy="23042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http://www.mlfnt.com/lives6/134382394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77072"/>
            <a:ext cx="1691680" cy="19442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8" grpId="0"/>
      <p:bldP spid="39" grpId="0"/>
      <p:bldP spid="41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</a:rPr>
              <a:t>وتنقسم الفقاريات على حسب البيئة التي تعيش </a:t>
            </a:r>
            <a:r>
              <a:rPr lang="ar-SA" b="1" dirty="0" err="1" smtClean="0">
                <a:solidFill>
                  <a:schemeClr val="accent1">
                    <a:lumMod val="50000"/>
                  </a:schemeClr>
                </a:solidFill>
              </a:rPr>
              <a:t>فيها :</a:t>
            </a:r>
            <a:endParaRPr lang="ar-S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ar-SA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1- متغيرة درجة </a:t>
            </a:r>
            <a:r>
              <a:rPr lang="ar-SA" b="1" dirty="0" err="1" smtClean="0">
                <a:solidFill>
                  <a:schemeClr val="accent6">
                    <a:lumMod val="75000"/>
                  </a:schemeClr>
                </a:solidFill>
              </a:rPr>
              <a:t>الحرارة :</a:t>
            </a:r>
            <a:endParaRPr lang="ar-S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( الأسماك ــ البرمائيات ــ 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الزواحف ))</a:t>
            </a:r>
            <a:endParaRPr lang="ar-S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ar-SA" dirty="0"/>
          </a:p>
          <a:p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2-ثابتة درجة </a:t>
            </a:r>
            <a:r>
              <a:rPr lang="ar-SA" b="1" dirty="0" err="1" smtClean="0">
                <a:solidFill>
                  <a:schemeClr val="accent6">
                    <a:lumMod val="75000"/>
                  </a:schemeClr>
                </a:solidFill>
              </a:rPr>
              <a:t>الحرارة :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</a:rPr>
              <a:t>(الطيور ــ الثدييات</a:t>
            </a:r>
            <a:r>
              <a:rPr lang="ar-SA" b="1" dirty="0" err="1" smtClean="0">
                <a:solidFill>
                  <a:schemeClr val="accent1">
                    <a:lumMod val="75000"/>
                  </a:schemeClr>
                </a:solidFill>
              </a:rPr>
              <a:t>))</a:t>
            </a:r>
            <a:endParaRPr lang="ar-SA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2051720" y="332656"/>
            <a:ext cx="518457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العمود الفقري في السمكة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920880" cy="52128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588224" y="6093296"/>
            <a:ext cx="2056184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عنوان 1"/>
          <p:cNvSpPr txBox="1">
            <a:spLocks/>
          </p:cNvSpPr>
          <p:nvPr/>
        </p:nvSpPr>
        <p:spPr>
          <a:xfrm>
            <a:off x="2627784" y="188640"/>
            <a:ext cx="414340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طــوائف الفقـــاريـــات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9190"/>
            <a:ext cx="7067550" cy="5678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489</TotalTime>
  <Words>267</Words>
  <Application>Microsoft Office PowerPoint</Application>
  <PresentationFormat>عرض على الشاشة (3:4)‏</PresentationFormat>
  <Paragraphs>63</Paragraphs>
  <Slides>17</Slides>
  <Notes>1</Notes>
  <HiddenSlides>0</HiddenSlides>
  <MMClips>1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رحلة</vt:lpstr>
      <vt:lpstr>عرض تقديمي في PowerPoint</vt:lpstr>
      <vt:lpstr>عرض تقديمي في PowerPoint</vt:lpstr>
      <vt:lpstr>عرض تقديمي في PowerPoint</vt:lpstr>
      <vt:lpstr>الحيوانات الفقارية صـــ66</vt:lpstr>
      <vt:lpstr>عرض تقديمي في PowerPoint</vt:lpstr>
      <vt:lpstr>تقسم الفقاريات إلى سبع طوائف 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استراتيجية الملاحظة  </vt:lpstr>
      <vt:lpstr>استراتيجية من أنا</vt:lpstr>
      <vt:lpstr>    نعيش في الماء وتحتوي هياكلنا على مادة مرنة تسمى غضروف وتشبه تلك المادة الموجودة في أذن الإنسان ومنا أخرى لها هيكل عظمي وتغطي أجسامنا القشور ونتنفس بالخياشيم منا الكنعد - والهامور</vt:lpstr>
      <vt:lpstr>عرض تقديمي في PowerPoint</vt:lpstr>
      <vt:lpstr>عرض تقديمي في PowerPoint</vt:lpstr>
      <vt:lpstr>استراتيجية ورقة الدقيقة الواحدة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Eme</dc:creator>
  <cp:lastModifiedBy>user</cp:lastModifiedBy>
  <cp:revision>42</cp:revision>
  <dcterms:created xsi:type="dcterms:W3CDTF">2013-10-05T17:07:50Z</dcterms:created>
  <dcterms:modified xsi:type="dcterms:W3CDTF">2013-12-03T15:28:03Z</dcterms:modified>
</cp:coreProperties>
</file>