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443" r:id="rId3"/>
    <p:sldId id="442" r:id="rId4"/>
    <p:sldId id="441" r:id="rId5"/>
    <p:sldId id="281" r:id="rId6"/>
    <p:sldId id="293" r:id="rId7"/>
    <p:sldId id="433" r:id="rId8"/>
    <p:sldId id="294" r:id="rId9"/>
    <p:sldId id="439" r:id="rId10"/>
    <p:sldId id="298" r:id="rId11"/>
    <p:sldId id="299" r:id="rId12"/>
    <p:sldId id="286" r:id="rId13"/>
    <p:sldId id="440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670"/>
    <a:srgbClr val="86602E"/>
    <a:srgbClr val="E3CDAF"/>
    <a:srgbClr val="D5B385"/>
    <a:srgbClr val="FAC3A8"/>
    <a:srgbClr val="BA8640"/>
    <a:srgbClr val="D3A955"/>
    <a:srgbClr val="A8793A"/>
    <a:srgbClr val="E6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5" autoAdjust="0"/>
    <p:restoredTop sz="88752" autoAdjust="0"/>
  </p:normalViewPr>
  <p:slideViewPr>
    <p:cSldViewPr snapToGrid="0">
      <p:cViewPr varScale="1">
        <p:scale>
          <a:sx n="61" d="100"/>
          <a:sy n="61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80FFAB9F-970A-40DE-9EE2-959C66458223}"/>
    <pc:docChg chg="modSld">
      <pc:chgData name="nadia alghamdi" userId="ff15695cc4030d6b" providerId="LiveId" clId="{80FFAB9F-970A-40DE-9EE2-959C66458223}" dt="2021-09-18T11:59:29.755" v="36"/>
      <pc:docMkLst>
        <pc:docMk/>
      </pc:docMkLst>
      <pc:sldChg chg="modAnim">
        <pc:chgData name="nadia alghamdi" userId="ff15695cc4030d6b" providerId="LiveId" clId="{80FFAB9F-970A-40DE-9EE2-959C66458223}" dt="2021-09-18T11:59:29.755" v="36"/>
        <pc:sldMkLst>
          <pc:docMk/>
          <pc:sldMk cId="269874241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D5AF-616B-45A3-8CCD-2D105EA103C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42D6-BF61-41B3-AF8F-455D6DC0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1B8C97-D495-496A-AD7D-534A58838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5B5995F6-3523-4FD7-BD1C-62F6BE4DBD01}"/>
              </a:ext>
            </a:extLst>
          </p:cNvPr>
          <p:cNvSpPr/>
          <p:nvPr/>
        </p:nvSpPr>
        <p:spPr>
          <a:xfrm>
            <a:off x="6096000" y="454624"/>
            <a:ext cx="5378131" cy="40823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920" tIns="60960" rIns="121920" bIns="60960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Unit 3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When Are You Travelling?</a:t>
            </a:r>
          </a:p>
          <a:p>
            <a:pPr algn="ctr" rtl="0">
              <a:lnSpc>
                <a:spcPct val="80000"/>
              </a:lnSpc>
            </a:pPr>
            <a:endParaRPr lang="en-US" sz="6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F4982-F288-D08A-5E08-118D86EF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16F2A-76DF-507B-C485-1E937E42F129}"/>
              </a:ext>
            </a:extLst>
          </p:cNvPr>
          <p:cNvSpPr txBox="1"/>
          <p:nvPr/>
        </p:nvSpPr>
        <p:spPr>
          <a:xfrm>
            <a:off x="6096000" y="4783332"/>
            <a:ext cx="6096000" cy="6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Conversation</a:t>
            </a:r>
            <a:endParaRPr lang="ar-SA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8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EC08B5-06B2-4BDF-B1C0-703BE27D4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BDAB1F-1A18-416D-858F-B33EDE63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4" y="302977"/>
            <a:ext cx="7463866" cy="269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8">
            <a:extLst>
              <a:ext uri="{FF2B5EF4-FFF2-40B4-BE49-F238E27FC236}">
                <a16:creationId xmlns:a16="http://schemas.microsoft.com/office/drawing/2014/main" id="{1B29205B-993C-47F4-AB40-3DB847984DA9}"/>
              </a:ext>
            </a:extLst>
          </p:cNvPr>
          <p:cNvSpPr/>
          <p:nvPr/>
        </p:nvSpPr>
        <p:spPr>
          <a:xfrm>
            <a:off x="861848" y="3218564"/>
            <a:ext cx="1012146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A:Why are you going to Egypt? </a:t>
            </a:r>
            <a:endParaRPr lang="en-US" sz="24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>
                <a:solidFill>
                  <a:srgbClr val="002CB8"/>
                </a:solidFill>
                <a:latin typeface="Comic Sans MS" panose="030F0702030302020204" pitchFamily="66" charset="0"/>
              </a:rPr>
              <a:t>B:I’m going to Egypt on a vacation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A:How long are you staying?</a:t>
            </a:r>
            <a:endParaRPr lang="en-US" sz="24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>
                <a:solidFill>
                  <a:srgbClr val="002CB8"/>
                </a:solidFill>
                <a:latin typeface="Comic Sans MS" panose="030F0702030302020204" pitchFamily="66" charset="0"/>
              </a:rPr>
              <a:t>B:for two weeks.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A:What’re your Arabic like? </a:t>
            </a:r>
            <a:r>
              <a:rPr lang="en-US" sz="2400" b="1" dirty="0">
                <a:solidFill>
                  <a:srgbClr val="002CB8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002CB8"/>
                </a:solidFill>
                <a:latin typeface="Comic Sans MS" panose="030F0702030302020204" pitchFamily="66" charset="0"/>
              </a:rPr>
              <a:t>B:not good but it isn’t a big problem since most people there understand English.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A:In which city are you going to stay? </a:t>
            </a:r>
            <a:r>
              <a:rPr lang="en-US" sz="2400" b="1" dirty="0">
                <a:solidFill>
                  <a:srgbClr val="002CB8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002CB8"/>
                </a:solidFill>
                <a:latin typeface="Comic Sans MS" panose="030F0702030302020204" pitchFamily="66" charset="0"/>
              </a:rPr>
              <a:t>B:I’m going to stay in Alexandria. </a:t>
            </a:r>
            <a:endParaRPr lang="ar-SA" sz="24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2,120 Passengers Talking In Airplane Stock Photos, Pictures &amp; Royalty-Free  Images - iStock">
            <a:extLst>
              <a:ext uri="{FF2B5EF4-FFF2-40B4-BE49-F238E27FC236}">
                <a16:creationId xmlns:a16="http://schemas.microsoft.com/office/drawing/2014/main" id="{6588156A-A24B-4BBC-9B18-3049AF86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74" y="380173"/>
            <a:ext cx="4217312" cy="2811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24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 rot="2700000">
            <a:off x="4716910" y="2236616"/>
            <a:ext cx="2663198" cy="273517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04466" y="2773041"/>
            <a:ext cx="2100771" cy="1989958"/>
            <a:chOff x="6191250" y="2102308"/>
            <a:chExt cx="2476500" cy="2345868"/>
          </a:xfrm>
        </p:grpSpPr>
        <p:pic>
          <p:nvPicPr>
            <p:cNvPr id="27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9674" y="2774161"/>
              <a:ext cx="2219242" cy="110661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Workbook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Page 182</a:t>
              </a:r>
              <a:b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pic>
        <p:nvPicPr>
          <p:cNvPr id="17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64" y="4121327"/>
            <a:ext cx="4043986" cy="2275856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 rot="2700000">
            <a:off x="2293707" y="1683745"/>
            <a:ext cx="3663394" cy="3635031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8658" y="3125307"/>
            <a:ext cx="3109652" cy="11576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Homework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3581400" y="6324600"/>
            <a:ext cx="48818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 SINGLE LARGE HEADER )</a:t>
            </a:r>
          </a:p>
        </p:txBody>
      </p:sp>
    </p:spTree>
    <p:extLst>
      <p:ext uri="{BB962C8B-B14F-4D97-AF65-F5344CB8AC3E}">
        <p14:creationId xmlns:p14="http://schemas.microsoft.com/office/powerpoint/2010/main" val="156011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B1E646-BCBD-4610-B9F9-338294CB3B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4546A">
                  <a:shade val="30000"/>
                  <a:satMod val="115000"/>
                </a:srgbClr>
              </a:gs>
              <a:gs pos="50000">
                <a:srgbClr val="44546A">
                  <a:shade val="67500"/>
                  <a:satMod val="115000"/>
                </a:srgbClr>
              </a:gs>
              <a:gs pos="100000">
                <a:srgbClr val="44546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5" y="23296"/>
            <a:ext cx="7015926" cy="678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109017" y="3745508"/>
            <a:ext cx="4938783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He’s staying up late to finish 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56264" y="4379375"/>
            <a:ext cx="4938783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They are online to check on </a:t>
            </a:r>
            <a:endParaRPr lang="ar-SA" sz="1319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109016" y="5064291"/>
            <a:ext cx="3051740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They are flying to visit </a:t>
            </a:r>
            <a:endParaRPr lang="ar-SA" sz="1319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56265" y="5697307"/>
            <a:ext cx="4938783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3300"/>
                </a:solidFill>
                <a:latin typeface="Comic Sans MS" panose="030F0702030302020204" pitchFamily="66" charset="0"/>
              </a:rPr>
              <a:t>He’s going to Mexico to go surfing . </a:t>
            </a:r>
            <a:endParaRPr lang="ar-SA" sz="1319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09017" y="6383925"/>
            <a:ext cx="4938783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3300"/>
                </a:solidFill>
                <a:latin typeface="Comic Sans MS" panose="030F0702030302020204" pitchFamily="66" charset="0"/>
              </a:rPr>
              <a:t>He’s going to the gym to work out . </a:t>
            </a:r>
            <a:endParaRPr lang="ar-SA" sz="1319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8ED15B-D698-4EB2-B849-288D3826B3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4546A">
                  <a:shade val="30000"/>
                  <a:satMod val="115000"/>
                </a:srgbClr>
              </a:gs>
              <a:gs pos="50000">
                <a:srgbClr val="44546A">
                  <a:shade val="67500"/>
                  <a:satMod val="115000"/>
                </a:srgbClr>
              </a:gs>
              <a:gs pos="100000">
                <a:srgbClr val="44546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96" y="1345322"/>
            <a:ext cx="7943760" cy="29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772667" y="2529247"/>
            <a:ext cx="6857672" cy="163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1758" b="1" dirty="0">
                <a:ln>
                  <a:solidFill>
                    <a:srgbClr val="CC0066"/>
                  </a:solidFill>
                </a:ln>
                <a:solidFill>
                  <a:srgbClr val="FF3300"/>
                </a:solidFill>
                <a:latin typeface="Comic Sans MS" panose="030F0702030302020204" pitchFamily="66" charset="0"/>
              </a:rPr>
              <a:t>I will probably go to the park to play football .</a:t>
            </a:r>
          </a:p>
          <a:p>
            <a:pPr algn="l" rtl="0">
              <a:lnSpc>
                <a:spcPct val="200000"/>
              </a:lnSpc>
            </a:pPr>
            <a:r>
              <a:rPr lang="en-US" sz="1758" b="1" dirty="0">
                <a:solidFill>
                  <a:srgbClr val="002060"/>
                </a:solidFill>
                <a:latin typeface="Comic Sans MS" panose="030F0702030302020204" pitchFamily="66" charset="0"/>
              </a:rPr>
              <a:t>I will probably go to my friend’s house to play video games .</a:t>
            </a:r>
          </a:p>
          <a:p>
            <a:pPr algn="l" rtl="0">
              <a:lnSpc>
                <a:spcPct val="200000"/>
              </a:lnSpc>
            </a:pPr>
            <a:r>
              <a:rPr lang="en-US" sz="1758" b="1" dirty="0">
                <a:solidFill>
                  <a:srgbClr val="003300"/>
                </a:solidFill>
                <a:latin typeface="Comic Sans MS" panose="030F0702030302020204" pitchFamily="66" charset="0"/>
              </a:rPr>
              <a:t>I will probably go to the mall to hang out with my friends .</a:t>
            </a:r>
          </a:p>
        </p:txBody>
      </p:sp>
    </p:spTree>
    <p:extLst>
      <p:ext uri="{BB962C8B-B14F-4D97-AF65-F5344CB8AC3E}">
        <p14:creationId xmlns:p14="http://schemas.microsoft.com/office/powerpoint/2010/main" val="28941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12FF7-9DC1-AE4B-BC1B-57A2D092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FC68E-F95E-1E44-8A0B-47DB8476C54E}"/>
              </a:ext>
            </a:extLst>
          </p:cNvPr>
          <p:cNvSpPr/>
          <p:nvPr/>
        </p:nvSpPr>
        <p:spPr>
          <a:xfrm>
            <a:off x="7113494" y="4585447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6AC64-587E-8445-8602-FA469018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1" y="457200"/>
            <a:ext cx="10563758" cy="594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F6FC8C-EC1E-C446-9229-FB677181544C}"/>
              </a:ext>
            </a:extLst>
          </p:cNvPr>
          <p:cNvSpPr/>
          <p:nvPr/>
        </p:nvSpPr>
        <p:spPr>
          <a:xfrm>
            <a:off x="3215725" y="1059919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867" b="1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2A2F4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DecoType Thuluth" panose="02010000000000000000" pitchFamily="2" charset="-78"/>
              </a:rPr>
              <a:t>بسم الله الرحمن الرحيم</a:t>
            </a:r>
            <a:endParaRPr kumimoji="0" lang="en-US" sz="5867" b="1" i="0" u="none" strike="noStrike" kern="1200" cap="none" spc="0" normalizeH="0" baseline="0" noProof="0" dirty="0">
              <a:ln w="10160">
                <a:solidFill>
                  <a:prstClr val="white"/>
                </a:solidFill>
                <a:prstDash val="solid"/>
              </a:ln>
              <a:solidFill>
                <a:srgbClr val="2A2F4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DecoType Thuluth" panose="02010000000000000000" pitchFamily="2" charset="-78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3227C7B5-F34A-EE45-BBCF-417E87765ED8}"/>
              </a:ext>
            </a:extLst>
          </p:cNvPr>
          <p:cNvSpPr/>
          <p:nvPr/>
        </p:nvSpPr>
        <p:spPr>
          <a:xfrm>
            <a:off x="1377797" y="2707172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Day: </a:t>
            </a:r>
          </a:p>
        </p:txBody>
      </p:sp>
      <p:sp>
        <p:nvSpPr>
          <p:cNvPr id="13" name="مستطيل 2">
            <a:extLst>
              <a:ext uri="{FF2B5EF4-FFF2-40B4-BE49-F238E27FC236}">
                <a16:creationId xmlns:a16="http://schemas.microsoft.com/office/drawing/2014/main" id="{213F5D34-2A5A-9246-BA88-DE62A3C0556D}"/>
              </a:ext>
            </a:extLst>
          </p:cNvPr>
          <p:cNvSpPr/>
          <p:nvPr/>
        </p:nvSpPr>
        <p:spPr>
          <a:xfrm>
            <a:off x="1377797" y="3637876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Date: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27712-82DD-864B-8098-3619D86C138E}"/>
              </a:ext>
            </a:extLst>
          </p:cNvPr>
          <p:cNvSpPr/>
          <p:nvPr/>
        </p:nvSpPr>
        <p:spPr>
          <a:xfrm>
            <a:off x="2541910" y="5443885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195025"/>
            <a:ext cx="4128338" cy="2341146"/>
          </a:xfrm>
          <a:prstGeom prst="rect">
            <a:avLst/>
          </a:prstGeom>
        </p:spPr>
      </p:pic>
      <p:sp>
        <p:nvSpPr>
          <p:cNvPr id="25" name="Rectangle: Rounded Corners 38"/>
          <p:cNvSpPr/>
          <p:nvPr/>
        </p:nvSpPr>
        <p:spPr>
          <a:xfrm rot="2700000">
            <a:off x="-1930475" y="-695424"/>
            <a:ext cx="7612926" cy="8038423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2926" h="8038423">
                <a:moveTo>
                  <a:pt x="0" y="3067900"/>
                </a:moveTo>
                <a:lnTo>
                  <a:pt x="3033370" y="24870"/>
                </a:lnTo>
                <a:lnTo>
                  <a:pt x="6887532" y="0"/>
                </a:lnTo>
                <a:cubicBezTo>
                  <a:pt x="7278999" y="0"/>
                  <a:pt x="7596345" y="317346"/>
                  <a:pt x="7596345" y="708813"/>
                </a:cubicBezTo>
                <a:cubicBezTo>
                  <a:pt x="7601871" y="2253119"/>
                  <a:pt x="7607400" y="3837834"/>
                  <a:pt x="7612926" y="5382140"/>
                </a:cubicBezTo>
                <a:lnTo>
                  <a:pt x="4972226" y="8038423"/>
                </a:lnTo>
                <a:lnTo>
                  <a:pt x="0" y="3067900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 rot="2700000">
            <a:off x="7320531" y="1406534"/>
            <a:ext cx="3153211" cy="3222884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4" name="Group 3"/>
          <p:cNvGrpSpPr/>
          <p:nvPr/>
        </p:nvGrpSpPr>
        <p:grpSpPr>
          <a:xfrm>
            <a:off x="6074987" y="3921582"/>
            <a:ext cx="2476500" cy="2345868"/>
            <a:chOff x="6191250" y="2102308"/>
            <a:chExt cx="2476500" cy="2345868"/>
          </a:xfrm>
        </p:grpSpPr>
        <p:pic>
          <p:nvPicPr>
            <p:cNvPr id="17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9" name="Rectangle: Rounded Corners 1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5648" y="2457842"/>
              <a:ext cx="2219242" cy="13981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practice using real talk phrases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463674" y="1825835"/>
            <a:ext cx="3056884" cy="2807482"/>
            <a:chOff x="6191250" y="1640694"/>
            <a:chExt cx="2476500" cy="2807482"/>
          </a:xfrm>
        </p:grpSpPr>
        <p:pic>
          <p:nvPicPr>
            <p:cNvPr id="41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40" name="Rectangle: Rounded Corners 39"/>
            <p:cNvSpPr/>
            <p:nvPr/>
          </p:nvSpPr>
          <p:spPr>
            <a:xfrm rot="2700000">
              <a:off x="6222034" y="1812669"/>
              <a:ext cx="2255826" cy="1911875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5673" y="2037731"/>
              <a:ext cx="2219242" cy="175945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answer questions about the conversation correctly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32B1F610-748A-4A42-B291-BDD69D151FD4}"/>
              </a:ext>
            </a:extLst>
          </p:cNvPr>
          <p:cNvGrpSpPr/>
          <p:nvPr/>
        </p:nvGrpSpPr>
        <p:grpSpPr>
          <a:xfrm>
            <a:off x="9470582" y="678406"/>
            <a:ext cx="2476500" cy="2345868"/>
            <a:chOff x="6191250" y="2102308"/>
            <a:chExt cx="2476500" cy="2345868"/>
          </a:xfrm>
        </p:grpSpPr>
        <p:pic>
          <p:nvPicPr>
            <p:cNvPr id="28" name="shadow">
              <a:extLst>
                <a:ext uri="{FF2B5EF4-FFF2-40B4-BE49-F238E27FC236}">
                  <a16:creationId xmlns:a16="http://schemas.microsoft.com/office/drawing/2014/main" id="{08E8C842-3D06-4FB6-84C0-9FA8E1DB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30AEF5-A8F0-4062-B718-48780D1A59D5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338C6B-1908-4B3A-80CE-8D41DDAAE13B}"/>
                </a:ext>
              </a:extLst>
            </p:cNvPr>
            <p:cNvSpPr txBox="1"/>
            <p:nvPr/>
          </p:nvSpPr>
          <p:spPr>
            <a:xfrm>
              <a:off x="6312526" y="2515289"/>
              <a:ext cx="2093069" cy="13919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Practice conversation correctly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57B63B72-072F-4450-9B5B-A078A6426D19}"/>
              </a:ext>
            </a:extLst>
          </p:cNvPr>
          <p:cNvGrpSpPr/>
          <p:nvPr/>
        </p:nvGrpSpPr>
        <p:grpSpPr>
          <a:xfrm>
            <a:off x="9394299" y="3759719"/>
            <a:ext cx="2476500" cy="2345868"/>
            <a:chOff x="6191250" y="2102308"/>
            <a:chExt cx="2476500" cy="2345868"/>
          </a:xfrm>
        </p:grpSpPr>
        <p:pic>
          <p:nvPicPr>
            <p:cNvPr id="32" name="shadow">
              <a:extLst>
                <a:ext uri="{FF2B5EF4-FFF2-40B4-BE49-F238E27FC236}">
                  <a16:creationId xmlns:a16="http://schemas.microsoft.com/office/drawing/2014/main" id="{85E87DAA-1186-4C6E-A61B-FC2A6A45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0CA4F7-6585-4D35-BD02-ACFD5166923E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C3E61E-562D-49CE-947C-069FBA01A906}"/>
                </a:ext>
              </a:extLst>
            </p:cNvPr>
            <p:cNvSpPr txBox="1"/>
            <p:nvPr/>
          </p:nvSpPr>
          <p:spPr>
            <a:xfrm>
              <a:off x="6291057" y="2346842"/>
              <a:ext cx="2219242" cy="1731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role play  a conversation with someone on a plane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F2EE53-1300-6A47-AEC1-B034C5DD286F}"/>
              </a:ext>
            </a:extLst>
          </p:cNvPr>
          <p:cNvGrpSpPr/>
          <p:nvPr/>
        </p:nvGrpSpPr>
        <p:grpSpPr>
          <a:xfrm>
            <a:off x="-127973" y="57823"/>
            <a:ext cx="4632738" cy="868055"/>
            <a:chOff x="-1023142" y="206918"/>
            <a:chExt cx="5286376" cy="1020763"/>
          </a:xfrm>
        </p:grpSpPr>
        <p:sp>
          <p:nvSpPr>
            <p:cNvPr id="24" name="Freeform 208">
              <a:extLst>
                <a:ext uri="{FF2B5EF4-FFF2-40B4-BE49-F238E27FC236}">
                  <a16:creationId xmlns:a16="http://schemas.microsoft.com/office/drawing/2014/main" id="{C82E3C23-5B50-8F48-9747-C8B9712E0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6" name="Freeform 209">
              <a:extLst>
                <a:ext uri="{FF2B5EF4-FFF2-40B4-BE49-F238E27FC236}">
                  <a16:creationId xmlns:a16="http://schemas.microsoft.com/office/drawing/2014/main" id="{3C762B3D-D65E-8C43-95A0-7F8962EC6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Freeform 210">
              <a:extLst>
                <a:ext uri="{FF2B5EF4-FFF2-40B4-BE49-F238E27FC236}">
                  <a16:creationId xmlns:a16="http://schemas.microsoft.com/office/drawing/2014/main" id="{6E70F98A-EFBB-0046-8BAE-728901BF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7" name="Freeform 211">
              <a:extLst>
                <a:ext uri="{FF2B5EF4-FFF2-40B4-BE49-F238E27FC236}">
                  <a16:creationId xmlns:a16="http://schemas.microsoft.com/office/drawing/2014/main" id="{B7A27872-919F-BB45-AD39-3CFDFF99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8" name="Freeform 212">
              <a:extLst>
                <a:ext uri="{FF2B5EF4-FFF2-40B4-BE49-F238E27FC236}">
                  <a16:creationId xmlns:a16="http://schemas.microsoft.com/office/drawing/2014/main" id="{E0B51F2C-8440-1A43-B7F9-FAB452D63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9" name="Freeform 213">
              <a:extLst>
                <a:ext uri="{FF2B5EF4-FFF2-40B4-BE49-F238E27FC236}">
                  <a16:creationId xmlns:a16="http://schemas.microsoft.com/office/drawing/2014/main" id="{E46085EE-CC04-9848-A51F-C80548E77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A55D8-896E-7244-899C-62D16F5D82F8}"/>
              </a:ext>
            </a:extLst>
          </p:cNvPr>
          <p:cNvSpPr/>
          <p:nvPr/>
        </p:nvSpPr>
        <p:spPr>
          <a:xfrm>
            <a:off x="659094" y="228891"/>
            <a:ext cx="309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Learning Objectives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32928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32928E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6F60C7-E2E4-A540-BA02-F2B0BCA8B047}"/>
              </a:ext>
            </a:extLst>
          </p:cNvPr>
          <p:cNvGrpSpPr/>
          <p:nvPr/>
        </p:nvGrpSpPr>
        <p:grpSpPr>
          <a:xfrm>
            <a:off x="136208" y="1769009"/>
            <a:ext cx="6419305" cy="2855695"/>
            <a:chOff x="4782995" y="3698539"/>
            <a:chExt cx="13672981" cy="6082568"/>
          </a:xfrm>
          <a:solidFill>
            <a:schemeClr val="bg1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89E0DB-C62F-9740-BB3B-DE21C7B651F9}"/>
                </a:ext>
              </a:extLst>
            </p:cNvPr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49" name="Freeform 1">
                <a:extLst>
                  <a:ext uri="{FF2B5EF4-FFF2-40B4-BE49-F238E27FC236}">
                    <a16:creationId xmlns:a16="http://schemas.microsoft.com/office/drawing/2014/main" id="{7B0A8FDA-ABB6-D54E-8304-0FACE7B61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0" name="Freeform 2">
                <a:extLst>
                  <a:ext uri="{FF2B5EF4-FFF2-40B4-BE49-F238E27FC236}">
                    <a16:creationId xmlns:a16="http://schemas.microsoft.com/office/drawing/2014/main" id="{88E2DAAA-FA7A-464C-A023-635D9C5DC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1" name="Freeform 3">
                <a:extLst>
                  <a:ext uri="{FF2B5EF4-FFF2-40B4-BE49-F238E27FC236}">
                    <a16:creationId xmlns:a16="http://schemas.microsoft.com/office/drawing/2014/main" id="{D74CBF46-6117-5B43-AC6A-B28C36220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2" name="Freeform 4">
                <a:extLst>
                  <a:ext uri="{FF2B5EF4-FFF2-40B4-BE49-F238E27FC236}">
                    <a16:creationId xmlns:a16="http://schemas.microsoft.com/office/drawing/2014/main" id="{B3685FEF-211D-C343-96A5-426B234FE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27D2AF8C-B5E1-CE4B-B8F0-CBCA0E30E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3F4D0E56-9AA1-3549-9545-3DC8A0E97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1F30F3A3-D017-A34E-A05A-608987BF4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:a16="http://schemas.microsoft.com/office/drawing/2014/main" id="{3C8D42D0-53F2-1E45-9635-5ED910A49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014699FC-7637-3144-AE59-E2D219DB0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8" name="Freeform 10">
                <a:extLst>
                  <a:ext uri="{FF2B5EF4-FFF2-40B4-BE49-F238E27FC236}">
                    <a16:creationId xmlns:a16="http://schemas.microsoft.com/office/drawing/2014/main" id="{FCADBAD9-2865-FD48-AFCC-B1EF8C7F1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41D2D6BD-7D34-4E41-91AB-569E37E33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0" name="Freeform 12">
                <a:extLst>
                  <a:ext uri="{FF2B5EF4-FFF2-40B4-BE49-F238E27FC236}">
                    <a16:creationId xmlns:a16="http://schemas.microsoft.com/office/drawing/2014/main" id="{23796FA3-6E6B-584B-9FA5-FAF3ACA5E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897CE3B1-9016-014A-9282-FA6480F66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A4A6E8A0-0548-014B-9820-36EC0EB88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E73B7A88-995B-EB46-A443-E6C3EF390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4" name="Freeform 16">
                <a:extLst>
                  <a:ext uri="{FF2B5EF4-FFF2-40B4-BE49-F238E27FC236}">
                    <a16:creationId xmlns:a16="http://schemas.microsoft.com/office/drawing/2014/main" id="{2D5EF755-C334-4841-BB6D-D56A5B18B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2AB808C1-B04D-4945-A608-3FE1853F5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67EA2FBE-A7E9-AF48-8885-CB645D3E1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7" name="Freeform 19">
                <a:extLst>
                  <a:ext uri="{FF2B5EF4-FFF2-40B4-BE49-F238E27FC236}">
                    <a16:creationId xmlns:a16="http://schemas.microsoft.com/office/drawing/2014/main" id="{E672A438-15F0-D446-B885-44A5001A1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C48EB522-414C-4F47-B89A-72270E6C9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9" name="Freeform 21">
                <a:extLst>
                  <a:ext uri="{FF2B5EF4-FFF2-40B4-BE49-F238E27FC236}">
                    <a16:creationId xmlns:a16="http://schemas.microsoft.com/office/drawing/2014/main" id="{3CC360BA-36F9-DD4F-83DE-87D9C5F25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0" name="Freeform 22">
                <a:extLst>
                  <a:ext uri="{FF2B5EF4-FFF2-40B4-BE49-F238E27FC236}">
                    <a16:creationId xmlns:a16="http://schemas.microsoft.com/office/drawing/2014/main" id="{C438F228-946D-B546-9775-A83F7F8A7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31EC9C66-EF08-0A43-A5EF-7823A9C07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601B7D2B-A319-7A4E-9E41-82B7BDD7E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7E20022C-451B-DC41-818F-E7398055B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6901A333-1EDF-7248-89DC-969C6F0CE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33BD5E3A-6277-9F47-AE43-9CE2E91CB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4F44B45F-029C-4B4C-A253-F2981E2E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F1098BA1-F0FA-B342-A538-FEA89A4ED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98A25F31-4E0B-E04A-808C-34E913776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5579A1B7-3FA6-484C-836F-B8B3AE774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35CB9B0D-67C4-8541-A9FF-67B8F1D3F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ADB286C1-D661-A548-BCA0-A77A0CC29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8D1BE97D-0C0B-6741-A22A-7A2304A20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ED6415D9-9DC3-E643-97B3-C31E3DB4A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id="{703171AD-7EE8-C642-8414-911D5F394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5" name="Freeform 37">
                <a:extLst>
                  <a:ext uri="{FF2B5EF4-FFF2-40B4-BE49-F238E27FC236}">
                    <a16:creationId xmlns:a16="http://schemas.microsoft.com/office/drawing/2014/main" id="{A6586B66-589A-1F4C-B0B5-DFFB72EB8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6" name="Freeform 38">
                <a:extLst>
                  <a:ext uri="{FF2B5EF4-FFF2-40B4-BE49-F238E27FC236}">
                    <a16:creationId xmlns:a16="http://schemas.microsoft.com/office/drawing/2014/main" id="{FD04C4AC-1BD7-5F49-9A85-8BBB103C2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7" name="Freeform 39">
                <a:extLst>
                  <a:ext uri="{FF2B5EF4-FFF2-40B4-BE49-F238E27FC236}">
                    <a16:creationId xmlns:a16="http://schemas.microsoft.com/office/drawing/2014/main" id="{927AAF11-01A7-9543-9D82-46A9035B5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8" name="Freeform 40">
                <a:extLst>
                  <a:ext uri="{FF2B5EF4-FFF2-40B4-BE49-F238E27FC236}">
                    <a16:creationId xmlns:a16="http://schemas.microsoft.com/office/drawing/2014/main" id="{5125E0D5-7E38-F446-88E3-E3A4A1852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9" name="Freeform 41">
                <a:extLst>
                  <a:ext uri="{FF2B5EF4-FFF2-40B4-BE49-F238E27FC236}">
                    <a16:creationId xmlns:a16="http://schemas.microsoft.com/office/drawing/2014/main" id="{841181C1-8BE3-B54F-8B75-DA4FC0F87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0" name="Freeform 42">
                <a:extLst>
                  <a:ext uri="{FF2B5EF4-FFF2-40B4-BE49-F238E27FC236}">
                    <a16:creationId xmlns:a16="http://schemas.microsoft.com/office/drawing/2014/main" id="{8238A3BA-3D8F-3E49-B05B-FDF3C7877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1" name="Freeform 43">
                <a:extLst>
                  <a:ext uri="{FF2B5EF4-FFF2-40B4-BE49-F238E27FC236}">
                    <a16:creationId xmlns:a16="http://schemas.microsoft.com/office/drawing/2014/main" id="{2B795F0D-7C38-3947-87C5-B9F35A1BF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2" name="Freeform 44">
                <a:extLst>
                  <a:ext uri="{FF2B5EF4-FFF2-40B4-BE49-F238E27FC236}">
                    <a16:creationId xmlns:a16="http://schemas.microsoft.com/office/drawing/2014/main" id="{02FA5835-B111-CA47-A98F-A8E8E488B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3" name="Freeform 45">
                <a:extLst>
                  <a:ext uri="{FF2B5EF4-FFF2-40B4-BE49-F238E27FC236}">
                    <a16:creationId xmlns:a16="http://schemas.microsoft.com/office/drawing/2014/main" id="{AC01C7C5-FC55-FD4A-9CA1-7920E4F82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4" name="Freeform 46">
                <a:extLst>
                  <a:ext uri="{FF2B5EF4-FFF2-40B4-BE49-F238E27FC236}">
                    <a16:creationId xmlns:a16="http://schemas.microsoft.com/office/drawing/2014/main" id="{C07F89E4-CEDB-204C-A125-1CFC2ACF6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5" name="Freeform 47">
                <a:extLst>
                  <a:ext uri="{FF2B5EF4-FFF2-40B4-BE49-F238E27FC236}">
                    <a16:creationId xmlns:a16="http://schemas.microsoft.com/office/drawing/2014/main" id="{360E35EE-1D55-5E49-ACC8-CC6258E69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6" name="Freeform 48">
                <a:extLst>
                  <a:ext uri="{FF2B5EF4-FFF2-40B4-BE49-F238E27FC236}">
                    <a16:creationId xmlns:a16="http://schemas.microsoft.com/office/drawing/2014/main" id="{554582A7-3E56-D84B-906D-3B80BB40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7" name="Freeform 49">
                <a:extLst>
                  <a:ext uri="{FF2B5EF4-FFF2-40B4-BE49-F238E27FC236}">
                    <a16:creationId xmlns:a16="http://schemas.microsoft.com/office/drawing/2014/main" id="{4416F970-903E-CC43-87D8-2B3103C1B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8" name="Freeform 50">
                <a:extLst>
                  <a:ext uri="{FF2B5EF4-FFF2-40B4-BE49-F238E27FC236}">
                    <a16:creationId xmlns:a16="http://schemas.microsoft.com/office/drawing/2014/main" id="{D62E3CBB-2EB8-7144-95C3-989B92593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9" name="Freeform 51">
                <a:extLst>
                  <a:ext uri="{FF2B5EF4-FFF2-40B4-BE49-F238E27FC236}">
                    <a16:creationId xmlns:a16="http://schemas.microsoft.com/office/drawing/2014/main" id="{1B74CC76-FD36-C54D-8E90-FFD8A9F03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0" name="Freeform 52">
                <a:extLst>
                  <a:ext uri="{FF2B5EF4-FFF2-40B4-BE49-F238E27FC236}">
                    <a16:creationId xmlns:a16="http://schemas.microsoft.com/office/drawing/2014/main" id="{DAE91176-0F1D-1F40-BFB5-57662556A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1" name="Freeform 53">
                <a:extLst>
                  <a:ext uri="{FF2B5EF4-FFF2-40B4-BE49-F238E27FC236}">
                    <a16:creationId xmlns:a16="http://schemas.microsoft.com/office/drawing/2014/main" id="{B6851A8D-AEB5-F64E-BF46-BA8CCDBD5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2" name="Freeform 54">
                <a:extLst>
                  <a:ext uri="{FF2B5EF4-FFF2-40B4-BE49-F238E27FC236}">
                    <a16:creationId xmlns:a16="http://schemas.microsoft.com/office/drawing/2014/main" id="{2FC98828-284F-CC40-B021-DB0CD5BF6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3" name="Freeform 55">
                <a:extLst>
                  <a:ext uri="{FF2B5EF4-FFF2-40B4-BE49-F238E27FC236}">
                    <a16:creationId xmlns:a16="http://schemas.microsoft.com/office/drawing/2014/main" id="{CF2B05BB-A564-F74F-ADDA-B28191187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4" name="Freeform 56">
                <a:extLst>
                  <a:ext uri="{FF2B5EF4-FFF2-40B4-BE49-F238E27FC236}">
                    <a16:creationId xmlns:a16="http://schemas.microsoft.com/office/drawing/2014/main" id="{4333F988-68BF-5A4C-87A1-AC5EA9BEB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5" name="Freeform 57">
                <a:extLst>
                  <a:ext uri="{FF2B5EF4-FFF2-40B4-BE49-F238E27FC236}">
                    <a16:creationId xmlns:a16="http://schemas.microsoft.com/office/drawing/2014/main" id="{B84529C8-F0FC-934E-94E5-F93C770D5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6" name="Freeform 58">
                <a:extLst>
                  <a:ext uri="{FF2B5EF4-FFF2-40B4-BE49-F238E27FC236}">
                    <a16:creationId xmlns:a16="http://schemas.microsoft.com/office/drawing/2014/main" id="{342B6137-64D1-2242-8861-6023D12FF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7" name="Freeform 59">
                <a:extLst>
                  <a:ext uri="{FF2B5EF4-FFF2-40B4-BE49-F238E27FC236}">
                    <a16:creationId xmlns:a16="http://schemas.microsoft.com/office/drawing/2014/main" id="{CC4A5CDF-913C-BA4B-A3A8-A36EC33FE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8" name="Freeform 60">
                <a:extLst>
                  <a:ext uri="{FF2B5EF4-FFF2-40B4-BE49-F238E27FC236}">
                    <a16:creationId xmlns:a16="http://schemas.microsoft.com/office/drawing/2014/main" id="{B9A808AB-62F3-4140-9B9C-A9A9F5919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9" name="Freeform 61">
                <a:extLst>
                  <a:ext uri="{FF2B5EF4-FFF2-40B4-BE49-F238E27FC236}">
                    <a16:creationId xmlns:a16="http://schemas.microsoft.com/office/drawing/2014/main" id="{6980D049-1450-3A48-9BA8-D5DF8DA44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0" name="Freeform 62">
                <a:extLst>
                  <a:ext uri="{FF2B5EF4-FFF2-40B4-BE49-F238E27FC236}">
                    <a16:creationId xmlns:a16="http://schemas.microsoft.com/office/drawing/2014/main" id="{4F92F524-3E59-644F-BD9E-B3730D6DB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1" name="Freeform 63">
                <a:extLst>
                  <a:ext uri="{FF2B5EF4-FFF2-40B4-BE49-F238E27FC236}">
                    <a16:creationId xmlns:a16="http://schemas.microsoft.com/office/drawing/2014/main" id="{2D0B58E0-56AA-1246-8987-E6947710A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2" name="Freeform 64">
                <a:extLst>
                  <a:ext uri="{FF2B5EF4-FFF2-40B4-BE49-F238E27FC236}">
                    <a16:creationId xmlns:a16="http://schemas.microsoft.com/office/drawing/2014/main" id="{C40FC0BC-D038-3843-BB50-20289773E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3" name="Freeform 65">
                <a:extLst>
                  <a:ext uri="{FF2B5EF4-FFF2-40B4-BE49-F238E27FC236}">
                    <a16:creationId xmlns:a16="http://schemas.microsoft.com/office/drawing/2014/main" id="{35AA1097-A2DE-8D42-9F72-D5A8C680F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4" name="Freeform 66">
                <a:extLst>
                  <a:ext uri="{FF2B5EF4-FFF2-40B4-BE49-F238E27FC236}">
                    <a16:creationId xmlns:a16="http://schemas.microsoft.com/office/drawing/2014/main" id="{C1A3C6FC-AE1E-EA4E-BD9E-79100F17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5" name="Freeform 67">
                <a:extLst>
                  <a:ext uri="{FF2B5EF4-FFF2-40B4-BE49-F238E27FC236}">
                    <a16:creationId xmlns:a16="http://schemas.microsoft.com/office/drawing/2014/main" id="{BDEC1984-7C6E-B04B-917E-AF3812772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6" name="Freeform 68">
                <a:extLst>
                  <a:ext uri="{FF2B5EF4-FFF2-40B4-BE49-F238E27FC236}">
                    <a16:creationId xmlns:a16="http://schemas.microsoft.com/office/drawing/2014/main" id="{77918B35-4214-4948-929A-D80EF00C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7" name="Freeform 69">
                <a:extLst>
                  <a:ext uri="{FF2B5EF4-FFF2-40B4-BE49-F238E27FC236}">
                    <a16:creationId xmlns:a16="http://schemas.microsoft.com/office/drawing/2014/main" id="{DA5CB2D7-8B4F-D04A-B9DD-4EA17F243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8" name="Freeform 70">
                <a:extLst>
                  <a:ext uri="{FF2B5EF4-FFF2-40B4-BE49-F238E27FC236}">
                    <a16:creationId xmlns:a16="http://schemas.microsoft.com/office/drawing/2014/main" id="{0081AEEE-6264-044F-A909-7E8240FFA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9" name="Freeform 71">
                <a:extLst>
                  <a:ext uri="{FF2B5EF4-FFF2-40B4-BE49-F238E27FC236}">
                    <a16:creationId xmlns:a16="http://schemas.microsoft.com/office/drawing/2014/main" id="{2B92F728-F3CA-6241-944C-B769A026B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0" name="Freeform 72">
                <a:extLst>
                  <a:ext uri="{FF2B5EF4-FFF2-40B4-BE49-F238E27FC236}">
                    <a16:creationId xmlns:a16="http://schemas.microsoft.com/office/drawing/2014/main" id="{FDA00FD8-32EF-CD40-9802-0498C7B02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1" name="Freeform 73">
                <a:extLst>
                  <a:ext uri="{FF2B5EF4-FFF2-40B4-BE49-F238E27FC236}">
                    <a16:creationId xmlns:a16="http://schemas.microsoft.com/office/drawing/2014/main" id="{88D5D3E3-9E2A-D948-99A5-6C9D4D595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2" name="Freeform 74">
                <a:extLst>
                  <a:ext uri="{FF2B5EF4-FFF2-40B4-BE49-F238E27FC236}">
                    <a16:creationId xmlns:a16="http://schemas.microsoft.com/office/drawing/2014/main" id="{B6E35C9A-E2E8-1949-AB3B-1464DBE16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3" name="Freeform 75">
                <a:extLst>
                  <a:ext uri="{FF2B5EF4-FFF2-40B4-BE49-F238E27FC236}">
                    <a16:creationId xmlns:a16="http://schemas.microsoft.com/office/drawing/2014/main" id="{736FB2EA-80E1-794C-BBC7-3DAA2AB51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4" name="Freeform 76">
                <a:extLst>
                  <a:ext uri="{FF2B5EF4-FFF2-40B4-BE49-F238E27FC236}">
                    <a16:creationId xmlns:a16="http://schemas.microsoft.com/office/drawing/2014/main" id="{915409BF-1A12-BA47-8D31-4BCFBC908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5" name="Freeform 77">
                <a:extLst>
                  <a:ext uri="{FF2B5EF4-FFF2-40B4-BE49-F238E27FC236}">
                    <a16:creationId xmlns:a16="http://schemas.microsoft.com/office/drawing/2014/main" id="{FD85F81D-F602-FE4E-85CD-A97730406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6" name="Freeform 78">
                <a:extLst>
                  <a:ext uri="{FF2B5EF4-FFF2-40B4-BE49-F238E27FC236}">
                    <a16:creationId xmlns:a16="http://schemas.microsoft.com/office/drawing/2014/main" id="{B45F4FEB-4349-C74A-8AEE-AC28D7054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7" name="Freeform 79">
                <a:extLst>
                  <a:ext uri="{FF2B5EF4-FFF2-40B4-BE49-F238E27FC236}">
                    <a16:creationId xmlns:a16="http://schemas.microsoft.com/office/drawing/2014/main" id="{B4F834E5-F2F6-A540-B4A7-BB5A5C8EA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8" name="Freeform 80">
                <a:extLst>
                  <a:ext uri="{FF2B5EF4-FFF2-40B4-BE49-F238E27FC236}">
                    <a16:creationId xmlns:a16="http://schemas.microsoft.com/office/drawing/2014/main" id="{5D6F1328-2AE6-5543-B605-CA3A0F475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9" name="Freeform 81">
                <a:extLst>
                  <a:ext uri="{FF2B5EF4-FFF2-40B4-BE49-F238E27FC236}">
                    <a16:creationId xmlns:a16="http://schemas.microsoft.com/office/drawing/2014/main" id="{9793F6F7-28BF-144B-8657-B03FCA7FE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0" name="Freeform 82">
                <a:extLst>
                  <a:ext uri="{FF2B5EF4-FFF2-40B4-BE49-F238E27FC236}">
                    <a16:creationId xmlns:a16="http://schemas.microsoft.com/office/drawing/2014/main" id="{192D9027-3894-3240-83DC-DE444FAFB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1" name="Freeform 83">
                <a:extLst>
                  <a:ext uri="{FF2B5EF4-FFF2-40B4-BE49-F238E27FC236}">
                    <a16:creationId xmlns:a16="http://schemas.microsoft.com/office/drawing/2014/main" id="{65F7C886-FDCE-E643-B5FB-7BE6A129F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2" name="Freeform 84">
                <a:extLst>
                  <a:ext uri="{FF2B5EF4-FFF2-40B4-BE49-F238E27FC236}">
                    <a16:creationId xmlns:a16="http://schemas.microsoft.com/office/drawing/2014/main" id="{C3435155-7416-1348-B266-2A3D90FFD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3" name="Freeform 85">
                <a:extLst>
                  <a:ext uri="{FF2B5EF4-FFF2-40B4-BE49-F238E27FC236}">
                    <a16:creationId xmlns:a16="http://schemas.microsoft.com/office/drawing/2014/main" id="{7EF89C5B-4586-324F-9001-FFAEC0E42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4" name="Freeform 86">
                <a:extLst>
                  <a:ext uri="{FF2B5EF4-FFF2-40B4-BE49-F238E27FC236}">
                    <a16:creationId xmlns:a16="http://schemas.microsoft.com/office/drawing/2014/main" id="{19C55E16-D8D8-CC48-97B0-FC608C2AA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5" name="Freeform 87">
                <a:extLst>
                  <a:ext uri="{FF2B5EF4-FFF2-40B4-BE49-F238E27FC236}">
                    <a16:creationId xmlns:a16="http://schemas.microsoft.com/office/drawing/2014/main" id="{A888B2D4-2041-EC49-A6E2-9A5338E2D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6" name="Freeform 88">
                <a:extLst>
                  <a:ext uri="{FF2B5EF4-FFF2-40B4-BE49-F238E27FC236}">
                    <a16:creationId xmlns:a16="http://schemas.microsoft.com/office/drawing/2014/main" id="{84F5649C-089A-474A-93E8-767092B53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7" name="Freeform 89">
                <a:extLst>
                  <a:ext uri="{FF2B5EF4-FFF2-40B4-BE49-F238E27FC236}">
                    <a16:creationId xmlns:a16="http://schemas.microsoft.com/office/drawing/2014/main" id="{34DEB5F3-13FC-E94E-ACB2-0B47971F5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8" name="Freeform 90">
                <a:extLst>
                  <a:ext uri="{FF2B5EF4-FFF2-40B4-BE49-F238E27FC236}">
                    <a16:creationId xmlns:a16="http://schemas.microsoft.com/office/drawing/2014/main" id="{4329492A-178E-8942-8C76-33A79C2F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9" name="Freeform 91">
                <a:extLst>
                  <a:ext uri="{FF2B5EF4-FFF2-40B4-BE49-F238E27FC236}">
                    <a16:creationId xmlns:a16="http://schemas.microsoft.com/office/drawing/2014/main" id="{0C12B6F9-7CAA-C440-8246-C89247638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0" name="Freeform 92">
                <a:extLst>
                  <a:ext uri="{FF2B5EF4-FFF2-40B4-BE49-F238E27FC236}">
                    <a16:creationId xmlns:a16="http://schemas.microsoft.com/office/drawing/2014/main" id="{DDD2F7DE-B81B-C642-A7C2-1376BE8F6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1" name="Freeform 93">
                <a:extLst>
                  <a:ext uri="{FF2B5EF4-FFF2-40B4-BE49-F238E27FC236}">
                    <a16:creationId xmlns:a16="http://schemas.microsoft.com/office/drawing/2014/main" id="{9F25F20B-7788-CE44-97FD-7BE818DEE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2" name="Freeform 94">
                <a:extLst>
                  <a:ext uri="{FF2B5EF4-FFF2-40B4-BE49-F238E27FC236}">
                    <a16:creationId xmlns:a16="http://schemas.microsoft.com/office/drawing/2014/main" id="{2D9EF149-95E3-4E43-AF09-3FEE484AC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3" name="Freeform 95">
                <a:extLst>
                  <a:ext uri="{FF2B5EF4-FFF2-40B4-BE49-F238E27FC236}">
                    <a16:creationId xmlns:a16="http://schemas.microsoft.com/office/drawing/2014/main" id="{9F39987F-563A-9A41-AF8A-FA2F4113F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4" name="Freeform 96">
                <a:extLst>
                  <a:ext uri="{FF2B5EF4-FFF2-40B4-BE49-F238E27FC236}">
                    <a16:creationId xmlns:a16="http://schemas.microsoft.com/office/drawing/2014/main" id="{B9ACF061-39ED-5748-BE07-B20DA78C3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5" name="Freeform 97">
                <a:extLst>
                  <a:ext uri="{FF2B5EF4-FFF2-40B4-BE49-F238E27FC236}">
                    <a16:creationId xmlns:a16="http://schemas.microsoft.com/office/drawing/2014/main" id="{9503AAA4-C58D-C14F-9407-19D28698B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6" name="Freeform 98">
                <a:extLst>
                  <a:ext uri="{FF2B5EF4-FFF2-40B4-BE49-F238E27FC236}">
                    <a16:creationId xmlns:a16="http://schemas.microsoft.com/office/drawing/2014/main" id="{BC22C063-DCF3-9140-A725-A671A2EB2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7" name="Freeform 99">
                <a:extLst>
                  <a:ext uri="{FF2B5EF4-FFF2-40B4-BE49-F238E27FC236}">
                    <a16:creationId xmlns:a16="http://schemas.microsoft.com/office/drawing/2014/main" id="{33835458-F9C9-D94C-8A77-C5D400358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8" name="Freeform 100">
                <a:extLst>
                  <a:ext uri="{FF2B5EF4-FFF2-40B4-BE49-F238E27FC236}">
                    <a16:creationId xmlns:a16="http://schemas.microsoft.com/office/drawing/2014/main" id="{F03C57BB-E685-5D47-A491-698C00DDC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9" name="Freeform 101">
                <a:extLst>
                  <a:ext uri="{FF2B5EF4-FFF2-40B4-BE49-F238E27FC236}">
                    <a16:creationId xmlns:a16="http://schemas.microsoft.com/office/drawing/2014/main" id="{E6AF7D87-4B7F-9641-B42F-650ABA4EE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0" name="Freeform 102">
                <a:extLst>
                  <a:ext uri="{FF2B5EF4-FFF2-40B4-BE49-F238E27FC236}">
                    <a16:creationId xmlns:a16="http://schemas.microsoft.com/office/drawing/2014/main" id="{828FC563-1B7A-4549-A9CA-9433BE0D3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1" name="Freeform 103">
                <a:extLst>
                  <a:ext uri="{FF2B5EF4-FFF2-40B4-BE49-F238E27FC236}">
                    <a16:creationId xmlns:a16="http://schemas.microsoft.com/office/drawing/2014/main" id="{6EAECD11-47BE-1445-B2ED-F446CEF23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2" name="Freeform 104">
                <a:extLst>
                  <a:ext uri="{FF2B5EF4-FFF2-40B4-BE49-F238E27FC236}">
                    <a16:creationId xmlns:a16="http://schemas.microsoft.com/office/drawing/2014/main" id="{C27E8453-A1A3-4245-A3A4-BABAEA00C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3" name="Freeform 105">
                <a:extLst>
                  <a:ext uri="{FF2B5EF4-FFF2-40B4-BE49-F238E27FC236}">
                    <a16:creationId xmlns:a16="http://schemas.microsoft.com/office/drawing/2014/main" id="{FE932FEB-3913-6245-A79B-D5EF4CC7D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4" name="Freeform 106">
                <a:extLst>
                  <a:ext uri="{FF2B5EF4-FFF2-40B4-BE49-F238E27FC236}">
                    <a16:creationId xmlns:a16="http://schemas.microsoft.com/office/drawing/2014/main" id="{A15E1C24-8A00-2C48-B3AD-159BDF824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5" name="Freeform 107">
                <a:extLst>
                  <a:ext uri="{FF2B5EF4-FFF2-40B4-BE49-F238E27FC236}">
                    <a16:creationId xmlns:a16="http://schemas.microsoft.com/office/drawing/2014/main" id="{0B148222-0B1B-6B46-B9D3-2374BC8EE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6" name="Freeform 108">
                <a:extLst>
                  <a:ext uri="{FF2B5EF4-FFF2-40B4-BE49-F238E27FC236}">
                    <a16:creationId xmlns:a16="http://schemas.microsoft.com/office/drawing/2014/main" id="{AF68805D-2F10-D346-A3CE-6DCCF5DB3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7" name="Freeform 109">
                <a:extLst>
                  <a:ext uri="{FF2B5EF4-FFF2-40B4-BE49-F238E27FC236}">
                    <a16:creationId xmlns:a16="http://schemas.microsoft.com/office/drawing/2014/main" id="{B9738E53-494F-0A46-900C-436BFE3B7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8" name="Freeform 110">
                <a:extLst>
                  <a:ext uri="{FF2B5EF4-FFF2-40B4-BE49-F238E27FC236}">
                    <a16:creationId xmlns:a16="http://schemas.microsoft.com/office/drawing/2014/main" id="{5FA99747-2593-C547-9982-04664BD0E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9" name="Freeform 111">
                <a:extLst>
                  <a:ext uri="{FF2B5EF4-FFF2-40B4-BE49-F238E27FC236}">
                    <a16:creationId xmlns:a16="http://schemas.microsoft.com/office/drawing/2014/main" id="{57D542BC-5AF1-7E45-AA61-EE9EF598B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0" name="Freeform 112">
                <a:extLst>
                  <a:ext uri="{FF2B5EF4-FFF2-40B4-BE49-F238E27FC236}">
                    <a16:creationId xmlns:a16="http://schemas.microsoft.com/office/drawing/2014/main" id="{BC2B7BA8-5619-ED46-8FDF-6F5530A9E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1" name="Freeform 113">
                <a:extLst>
                  <a:ext uri="{FF2B5EF4-FFF2-40B4-BE49-F238E27FC236}">
                    <a16:creationId xmlns:a16="http://schemas.microsoft.com/office/drawing/2014/main" id="{B49DE05E-AFEC-C04A-AE82-0ED4D6A4A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2" name="Freeform 114">
                <a:extLst>
                  <a:ext uri="{FF2B5EF4-FFF2-40B4-BE49-F238E27FC236}">
                    <a16:creationId xmlns:a16="http://schemas.microsoft.com/office/drawing/2014/main" id="{DAAC7225-7193-D342-B306-47FD9F756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3" name="Freeform 115">
                <a:extLst>
                  <a:ext uri="{FF2B5EF4-FFF2-40B4-BE49-F238E27FC236}">
                    <a16:creationId xmlns:a16="http://schemas.microsoft.com/office/drawing/2014/main" id="{05813A1C-C382-C840-AC0B-0B903CDD1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4" name="Freeform 116">
                <a:extLst>
                  <a:ext uri="{FF2B5EF4-FFF2-40B4-BE49-F238E27FC236}">
                    <a16:creationId xmlns:a16="http://schemas.microsoft.com/office/drawing/2014/main" id="{FA6A4BFC-8E4D-3A4E-AF18-8A56A645A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5" name="Freeform 117">
                <a:extLst>
                  <a:ext uri="{FF2B5EF4-FFF2-40B4-BE49-F238E27FC236}">
                    <a16:creationId xmlns:a16="http://schemas.microsoft.com/office/drawing/2014/main" id="{28F5F7EC-F4B3-6844-B0CC-C48641318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6" name="Freeform 118">
                <a:extLst>
                  <a:ext uri="{FF2B5EF4-FFF2-40B4-BE49-F238E27FC236}">
                    <a16:creationId xmlns:a16="http://schemas.microsoft.com/office/drawing/2014/main" id="{BACF309B-5DB1-7B45-AB45-890E2F652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7" name="Freeform 119">
                <a:extLst>
                  <a:ext uri="{FF2B5EF4-FFF2-40B4-BE49-F238E27FC236}">
                    <a16:creationId xmlns:a16="http://schemas.microsoft.com/office/drawing/2014/main" id="{4763B212-0E62-A44F-ACC9-08A840594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8" name="Freeform 120">
                <a:extLst>
                  <a:ext uri="{FF2B5EF4-FFF2-40B4-BE49-F238E27FC236}">
                    <a16:creationId xmlns:a16="http://schemas.microsoft.com/office/drawing/2014/main" id="{A7939A12-6DC9-4642-A9CE-1E258D7A0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9" name="Freeform 121">
                <a:extLst>
                  <a:ext uri="{FF2B5EF4-FFF2-40B4-BE49-F238E27FC236}">
                    <a16:creationId xmlns:a16="http://schemas.microsoft.com/office/drawing/2014/main" id="{E0F3CE35-E6A5-1641-A4F6-6CD86D25E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0" name="Freeform 122">
                <a:extLst>
                  <a:ext uri="{FF2B5EF4-FFF2-40B4-BE49-F238E27FC236}">
                    <a16:creationId xmlns:a16="http://schemas.microsoft.com/office/drawing/2014/main" id="{12F35116-4D45-E644-BBE8-98777F82F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1" name="Freeform 123">
                <a:extLst>
                  <a:ext uri="{FF2B5EF4-FFF2-40B4-BE49-F238E27FC236}">
                    <a16:creationId xmlns:a16="http://schemas.microsoft.com/office/drawing/2014/main" id="{993FC1C7-F4B4-7944-B31E-3D75C041C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2" name="Freeform 124">
                <a:extLst>
                  <a:ext uri="{FF2B5EF4-FFF2-40B4-BE49-F238E27FC236}">
                    <a16:creationId xmlns:a16="http://schemas.microsoft.com/office/drawing/2014/main" id="{2D5335A0-A3DD-9249-8DB1-647A7A247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3" name="Freeform 125">
                <a:extLst>
                  <a:ext uri="{FF2B5EF4-FFF2-40B4-BE49-F238E27FC236}">
                    <a16:creationId xmlns:a16="http://schemas.microsoft.com/office/drawing/2014/main" id="{BE2D718A-6C58-5F42-8C69-5D3C3C10B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4" name="Freeform 126">
                <a:extLst>
                  <a:ext uri="{FF2B5EF4-FFF2-40B4-BE49-F238E27FC236}">
                    <a16:creationId xmlns:a16="http://schemas.microsoft.com/office/drawing/2014/main" id="{0290027A-845D-4F46-817D-3856FF46F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5" name="Freeform 127">
                <a:extLst>
                  <a:ext uri="{FF2B5EF4-FFF2-40B4-BE49-F238E27FC236}">
                    <a16:creationId xmlns:a16="http://schemas.microsoft.com/office/drawing/2014/main" id="{14D65968-C2CD-6141-9740-9D0D52AA5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6" name="Freeform 128">
                <a:extLst>
                  <a:ext uri="{FF2B5EF4-FFF2-40B4-BE49-F238E27FC236}">
                    <a16:creationId xmlns:a16="http://schemas.microsoft.com/office/drawing/2014/main" id="{BE0026A5-F452-5247-AFB5-2702A9D5F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7" name="Freeform 129">
                <a:extLst>
                  <a:ext uri="{FF2B5EF4-FFF2-40B4-BE49-F238E27FC236}">
                    <a16:creationId xmlns:a16="http://schemas.microsoft.com/office/drawing/2014/main" id="{4BC411E2-0240-234D-AA6F-078F039A4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8" name="Freeform 130">
                <a:extLst>
                  <a:ext uri="{FF2B5EF4-FFF2-40B4-BE49-F238E27FC236}">
                    <a16:creationId xmlns:a16="http://schemas.microsoft.com/office/drawing/2014/main" id="{F25CE607-37AC-CE47-836B-9C73B09F2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9" name="Freeform 131">
                <a:extLst>
                  <a:ext uri="{FF2B5EF4-FFF2-40B4-BE49-F238E27FC236}">
                    <a16:creationId xmlns:a16="http://schemas.microsoft.com/office/drawing/2014/main" id="{69B27A7A-4088-A24E-9BA7-3ED37BA50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0" name="Freeform 132">
                <a:extLst>
                  <a:ext uri="{FF2B5EF4-FFF2-40B4-BE49-F238E27FC236}">
                    <a16:creationId xmlns:a16="http://schemas.microsoft.com/office/drawing/2014/main" id="{4D379665-73AC-CC40-85B1-229930B76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1" name="Freeform 133">
                <a:extLst>
                  <a:ext uri="{FF2B5EF4-FFF2-40B4-BE49-F238E27FC236}">
                    <a16:creationId xmlns:a16="http://schemas.microsoft.com/office/drawing/2014/main" id="{B3EB81D5-E18B-B54C-859F-8D57C2A34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2" name="Freeform 134">
                <a:extLst>
                  <a:ext uri="{FF2B5EF4-FFF2-40B4-BE49-F238E27FC236}">
                    <a16:creationId xmlns:a16="http://schemas.microsoft.com/office/drawing/2014/main" id="{95327468-C948-544A-AE1C-1D43659E3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3" name="Freeform 135">
                <a:extLst>
                  <a:ext uri="{FF2B5EF4-FFF2-40B4-BE49-F238E27FC236}">
                    <a16:creationId xmlns:a16="http://schemas.microsoft.com/office/drawing/2014/main" id="{432040AC-1956-764B-9E7D-7E6C57872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4" name="Freeform 136">
                <a:extLst>
                  <a:ext uri="{FF2B5EF4-FFF2-40B4-BE49-F238E27FC236}">
                    <a16:creationId xmlns:a16="http://schemas.microsoft.com/office/drawing/2014/main" id="{3D51FF40-8309-9B48-A143-CE8BFE231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5" name="Freeform 137">
                <a:extLst>
                  <a:ext uri="{FF2B5EF4-FFF2-40B4-BE49-F238E27FC236}">
                    <a16:creationId xmlns:a16="http://schemas.microsoft.com/office/drawing/2014/main" id="{D92E9B2A-12E3-CB47-B263-52DB39D43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6" name="Freeform 138">
                <a:extLst>
                  <a:ext uri="{FF2B5EF4-FFF2-40B4-BE49-F238E27FC236}">
                    <a16:creationId xmlns:a16="http://schemas.microsoft.com/office/drawing/2014/main" id="{5E4B0822-455D-B54E-B1AB-B205C9113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7" name="Freeform 139">
                <a:extLst>
                  <a:ext uri="{FF2B5EF4-FFF2-40B4-BE49-F238E27FC236}">
                    <a16:creationId xmlns:a16="http://schemas.microsoft.com/office/drawing/2014/main" id="{82D0B171-FD00-2A4A-8604-E0465E4D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8" name="Freeform 140">
                <a:extLst>
                  <a:ext uri="{FF2B5EF4-FFF2-40B4-BE49-F238E27FC236}">
                    <a16:creationId xmlns:a16="http://schemas.microsoft.com/office/drawing/2014/main" id="{E5D4114F-949C-CF42-AD3E-A5CACF3A9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9" name="Freeform 141">
                <a:extLst>
                  <a:ext uri="{FF2B5EF4-FFF2-40B4-BE49-F238E27FC236}">
                    <a16:creationId xmlns:a16="http://schemas.microsoft.com/office/drawing/2014/main" id="{299F309F-CDF5-E64B-9CE7-2B60A92BC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0" name="Freeform 142">
                <a:extLst>
                  <a:ext uri="{FF2B5EF4-FFF2-40B4-BE49-F238E27FC236}">
                    <a16:creationId xmlns:a16="http://schemas.microsoft.com/office/drawing/2014/main" id="{C1A3A413-52CD-E641-A7CA-A6B270D69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1" name="Freeform 143">
                <a:extLst>
                  <a:ext uri="{FF2B5EF4-FFF2-40B4-BE49-F238E27FC236}">
                    <a16:creationId xmlns:a16="http://schemas.microsoft.com/office/drawing/2014/main" id="{AC2975E0-5034-CF49-A7F8-293AC24B7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2" name="Freeform 144">
                <a:extLst>
                  <a:ext uri="{FF2B5EF4-FFF2-40B4-BE49-F238E27FC236}">
                    <a16:creationId xmlns:a16="http://schemas.microsoft.com/office/drawing/2014/main" id="{62CA0D82-F89C-E547-A491-30900659B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3" name="Freeform 145">
                <a:extLst>
                  <a:ext uri="{FF2B5EF4-FFF2-40B4-BE49-F238E27FC236}">
                    <a16:creationId xmlns:a16="http://schemas.microsoft.com/office/drawing/2014/main" id="{7E9C82D3-7E95-AA42-8C55-6073E107E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4" name="Freeform 146">
                <a:extLst>
                  <a:ext uri="{FF2B5EF4-FFF2-40B4-BE49-F238E27FC236}">
                    <a16:creationId xmlns:a16="http://schemas.microsoft.com/office/drawing/2014/main" id="{3CF1AB0D-E4A4-D24A-B8F4-9ACFB59A8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5" name="Freeform 147">
                <a:extLst>
                  <a:ext uri="{FF2B5EF4-FFF2-40B4-BE49-F238E27FC236}">
                    <a16:creationId xmlns:a16="http://schemas.microsoft.com/office/drawing/2014/main" id="{64C8AECE-A334-6A45-BD7D-2C7179E8F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6" name="Freeform 148">
                <a:extLst>
                  <a:ext uri="{FF2B5EF4-FFF2-40B4-BE49-F238E27FC236}">
                    <a16:creationId xmlns:a16="http://schemas.microsoft.com/office/drawing/2014/main" id="{6B6745AE-E780-F940-A10F-926FFA342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7" name="Freeform 149">
                <a:extLst>
                  <a:ext uri="{FF2B5EF4-FFF2-40B4-BE49-F238E27FC236}">
                    <a16:creationId xmlns:a16="http://schemas.microsoft.com/office/drawing/2014/main" id="{5A506C2C-9E0D-854C-8A71-E2A9CE969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8" name="Freeform 150">
                <a:extLst>
                  <a:ext uri="{FF2B5EF4-FFF2-40B4-BE49-F238E27FC236}">
                    <a16:creationId xmlns:a16="http://schemas.microsoft.com/office/drawing/2014/main" id="{BE49EA8B-9C3F-B041-90F6-50A94EBFA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9" name="Freeform 151">
                <a:extLst>
                  <a:ext uri="{FF2B5EF4-FFF2-40B4-BE49-F238E27FC236}">
                    <a16:creationId xmlns:a16="http://schemas.microsoft.com/office/drawing/2014/main" id="{5AF2CC5E-BBC6-D846-95EB-D7B2F9C1C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0" name="Freeform 152">
                <a:extLst>
                  <a:ext uri="{FF2B5EF4-FFF2-40B4-BE49-F238E27FC236}">
                    <a16:creationId xmlns:a16="http://schemas.microsoft.com/office/drawing/2014/main" id="{B3E126AE-5422-CA49-94CD-632592CCF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1" name="Freeform 153">
                <a:extLst>
                  <a:ext uri="{FF2B5EF4-FFF2-40B4-BE49-F238E27FC236}">
                    <a16:creationId xmlns:a16="http://schemas.microsoft.com/office/drawing/2014/main" id="{111183C6-BAC2-1449-BCFE-9EAE47414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2" name="Freeform 154">
                <a:extLst>
                  <a:ext uri="{FF2B5EF4-FFF2-40B4-BE49-F238E27FC236}">
                    <a16:creationId xmlns:a16="http://schemas.microsoft.com/office/drawing/2014/main" id="{D7408064-86F7-7B41-BE79-3B89BD279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3" name="Freeform 155">
                <a:extLst>
                  <a:ext uri="{FF2B5EF4-FFF2-40B4-BE49-F238E27FC236}">
                    <a16:creationId xmlns:a16="http://schemas.microsoft.com/office/drawing/2014/main" id="{32C38488-84CC-E24C-A331-40F59A9FE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4" name="Freeform 156">
                <a:extLst>
                  <a:ext uri="{FF2B5EF4-FFF2-40B4-BE49-F238E27FC236}">
                    <a16:creationId xmlns:a16="http://schemas.microsoft.com/office/drawing/2014/main" id="{7C545DFD-9D68-DC46-AD03-38F129337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5" name="Freeform 157">
                <a:extLst>
                  <a:ext uri="{FF2B5EF4-FFF2-40B4-BE49-F238E27FC236}">
                    <a16:creationId xmlns:a16="http://schemas.microsoft.com/office/drawing/2014/main" id="{49C0B5BF-D6B0-FC4C-8A6C-7D9412CC2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6" name="Freeform 158">
                <a:extLst>
                  <a:ext uri="{FF2B5EF4-FFF2-40B4-BE49-F238E27FC236}">
                    <a16:creationId xmlns:a16="http://schemas.microsoft.com/office/drawing/2014/main" id="{48079FBF-5C9D-1D44-A3C7-28ADC469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7" name="Freeform 159">
                <a:extLst>
                  <a:ext uri="{FF2B5EF4-FFF2-40B4-BE49-F238E27FC236}">
                    <a16:creationId xmlns:a16="http://schemas.microsoft.com/office/drawing/2014/main" id="{4E208D71-CE34-8C4A-A9D4-DD2A14197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8" name="Freeform 160">
                <a:extLst>
                  <a:ext uri="{FF2B5EF4-FFF2-40B4-BE49-F238E27FC236}">
                    <a16:creationId xmlns:a16="http://schemas.microsoft.com/office/drawing/2014/main" id="{49F0A22A-2A12-B143-BE03-8F9F69CE0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9" name="Freeform 161">
                <a:extLst>
                  <a:ext uri="{FF2B5EF4-FFF2-40B4-BE49-F238E27FC236}">
                    <a16:creationId xmlns:a16="http://schemas.microsoft.com/office/drawing/2014/main" id="{44E30C85-BFBD-FF48-8E0B-2A79CE1A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0" name="Freeform 162">
                <a:extLst>
                  <a:ext uri="{FF2B5EF4-FFF2-40B4-BE49-F238E27FC236}">
                    <a16:creationId xmlns:a16="http://schemas.microsoft.com/office/drawing/2014/main" id="{1758508C-F0F6-C747-90F1-F6899D25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1" name="Freeform 163">
                <a:extLst>
                  <a:ext uri="{FF2B5EF4-FFF2-40B4-BE49-F238E27FC236}">
                    <a16:creationId xmlns:a16="http://schemas.microsoft.com/office/drawing/2014/main" id="{445E7D19-452E-C44F-BF72-08E1EE0A0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2" name="Freeform 164">
                <a:extLst>
                  <a:ext uri="{FF2B5EF4-FFF2-40B4-BE49-F238E27FC236}">
                    <a16:creationId xmlns:a16="http://schemas.microsoft.com/office/drawing/2014/main" id="{81E2F27E-769F-CA49-BCC8-0EAEDF95B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3" name="Freeform 165">
                <a:extLst>
                  <a:ext uri="{FF2B5EF4-FFF2-40B4-BE49-F238E27FC236}">
                    <a16:creationId xmlns:a16="http://schemas.microsoft.com/office/drawing/2014/main" id="{7A256762-D707-B249-9086-7E25588F4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4" name="Freeform 166">
                <a:extLst>
                  <a:ext uri="{FF2B5EF4-FFF2-40B4-BE49-F238E27FC236}">
                    <a16:creationId xmlns:a16="http://schemas.microsoft.com/office/drawing/2014/main" id="{64958BA3-9BF8-EA47-BC30-3E9AD57CE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5" name="Freeform 167">
                <a:extLst>
                  <a:ext uri="{FF2B5EF4-FFF2-40B4-BE49-F238E27FC236}">
                    <a16:creationId xmlns:a16="http://schemas.microsoft.com/office/drawing/2014/main" id="{B5601EEB-63A6-104A-94D8-263F30F07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6" name="Freeform 168">
                <a:extLst>
                  <a:ext uri="{FF2B5EF4-FFF2-40B4-BE49-F238E27FC236}">
                    <a16:creationId xmlns:a16="http://schemas.microsoft.com/office/drawing/2014/main" id="{8F186978-A14E-264C-BDB0-8BE6480A8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7" name="Freeform 169">
                <a:extLst>
                  <a:ext uri="{FF2B5EF4-FFF2-40B4-BE49-F238E27FC236}">
                    <a16:creationId xmlns:a16="http://schemas.microsoft.com/office/drawing/2014/main" id="{903EF8B7-6A46-E943-8772-C46994461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8" name="Freeform 170">
                <a:extLst>
                  <a:ext uri="{FF2B5EF4-FFF2-40B4-BE49-F238E27FC236}">
                    <a16:creationId xmlns:a16="http://schemas.microsoft.com/office/drawing/2014/main" id="{99247746-F5A7-6D47-B70F-D4EE617F3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9" name="Freeform 171">
                <a:extLst>
                  <a:ext uri="{FF2B5EF4-FFF2-40B4-BE49-F238E27FC236}">
                    <a16:creationId xmlns:a16="http://schemas.microsoft.com/office/drawing/2014/main" id="{781F0942-77D0-A34C-9D38-8A80E58A7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0" name="Freeform 172">
                <a:extLst>
                  <a:ext uri="{FF2B5EF4-FFF2-40B4-BE49-F238E27FC236}">
                    <a16:creationId xmlns:a16="http://schemas.microsoft.com/office/drawing/2014/main" id="{B899886E-9AE8-6443-864D-88236B4AC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1" name="Freeform 173">
                <a:extLst>
                  <a:ext uri="{FF2B5EF4-FFF2-40B4-BE49-F238E27FC236}">
                    <a16:creationId xmlns:a16="http://schemas.microsoft.com/office/drawing/2014/main" id="{DA19047D-68EF-3645-B02F-77F6AE0DE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2" name="Freeform 174">
                <a:extLst>
                  <a:ext uri="{FF2B5EF4-FFF2-40B4-BE49-F238E27FC236}">
                    <a16:creationId xmlns:a16="http://schemas.microsoft.com/office/drawing/2014/main" id="{2D2BCEBA-AF11-3D4C-9B2E-5011754E8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3" name="Freeform 175">
                <a:extLst>
                  <a:ext uri="{FF2B5EF4-FFF2-40B4-BE49-F238E27FC236}">
                    <a16:creationId xmlns:a16="http://schemas.microsoft.com/office/drawing/2014/main" id="{A36C9469-64F3-C84E-8FCA-2E7AAE283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4" name="Freeform 176">
                <a:extLst>
                  <a:ext uri="{FF2B5EF4-FFF2-40B4-BE49-F238E27FC236}">
                    <a16:creationId xmlns:a16="http://schemas.microsoft.com/office/drawing/2014/main" id="{D1611B32-1A5E-E547-A209-6E3F6F664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5" name="Freeform 177">
                <a:extLst>
                  <a:ext uri="{FF2B5EF4-FFF2-40B4-BE49-F238E27FC236}">
                    <a16:creationId xmlns:a16="http://schemas.microsoft.com/office/drawing/2014/main" id="{5F1E9692-7A6D-1D42-AA36-41781C75A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6" name="Freeform 178">
                <a:extLst>
                  <a:ext uri="{FF2B5EF4-FFF2-40B4-BE49-F238E27FC236}">
                    <a16:creationId xmlns:a16="http://schemas.microsoft.com/office/drawing/2014/main" id="{2955AA4F-2192-E342-8E0A-811B9251C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7" name="Freeform 179">
                <a:extLst>
                  <a:ext uri="{FF2B5EF4-FFF2-40B4-BE49-F238E27FC236}">
                    <a16:creationId xmlns:a16="http://schemas.microsoft.com/office/drawing/2014/main" id="{29A7053B-7CC7-0041-BF00-FECDECDEC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8" name="Freeform 180">
                <a:extLst>
                  <a:ext uri="{FF2B5EF4-FFF2-40B4-BE49-F238E27FC236}">
                    <a16:creationId xmlns:a16="http://schemas.microsoft.com/office/drawing/2014/main" id="{6272F7F1-0DAF-554D-9BDD-E10BCE205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9" name="Freeform 181">
                <a:extLst>
                  <a:ext uri="{FF2B5EF4-FFF2-40B4-BE49-F238E27FC236}">
                    <a16:creationId xmlns:a16="http://schemas.microsoft.com/office/drawing/2014/main" id="{D0EFC20F-1648-6547-9B1E-D17BE831B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0" name="Freeform 182">
                <a:extLst>
                  <a:ext uri="{FF2B5EF4-FFF2-40B4-BE49-F238E27FC236}">
                    <a16:creationId xmlns:a16="http://schemas.microsoft.com/office/drawing/2014/main" id="{8AC33D54-1AA1-904E-8A6D-8805F49E1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1" name="Freeform 183">
                <a:extLst>
                  <a:ext uri="{FF2B5EF4-FFF2-40B4-BE49-F238E27FC236}">
                    <a16:creationId xmlns:a16="http://schemas.microsoft.com/office/drawing/2014/main" id="{D135B59B-6FC9-1048-9BA3-D82A976A5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2" name="Freeform 184">
                <a:extLst>
                  <a:ext uri="{FF2B5EF4-FFF2-40B4-BE49-F238E27FC236}">
                    <a16:creationId xmlns:a16="http://schemas.microsoft.com/office/drawing/2014/main" id="{7FE2E969-B56D-5040-A7DE-F8972F7D0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3" name="Freeform 185">
                <a:extLst>
                  <a:ext uri="{FF2B5EF4-FFF2-40B4-BE49-F238E27FC236}">
                    <a16:creationId xmlns:a16="http://schemas.microsoft.com/office/drawing/2014/main" id="{2E6786CB-A4E6-604C-BB1F-A9E678E3D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4" name="Freeform 186">
                <a:extLst>
                  <a:ext uri="{FF2B5EF4-FFF2-40B4-BE49-F238E27FC236}">
                    <a16:creationId xmlns:a16="http://schemas.microsoft.com/office/drawing/2014/main" id="{E495CF41-4FE8-6449-B35C-CBED2EBB9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5" name="Freeform 187">
                <a:extLst>
                  <a:ext uri="{FF2B5EF4-FFF2-40B4-BE49-F238E27FC236}">
                    <a16:creationId xmlns:a16="http://schemas.microsoft.com/office/drawing/2014/main" id="{476CC16B-3412-6844-AA54-6A31B0C17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6" name="Freeform 188">
                <a:extLst>
                  <a:ext uri="{FF2B5EF4-FFF2-40B4-BE49-F238E27FC236}">
                    <a16:creationId xmlns:a16="http://schemas.microsoft.com/office/drawing/2014/main" id="{26804C8C-4CBE-F44B-84AA-575F61234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7" name="Freeform 189">
                <a:extLst>
                  <a:ext uri="{FF2B5EF4-FFF2-40B4-BE49-F238E27FC236}">
                    <a16:creationId xmlns:a16="http://schemas.microsoft.com/office/drawing/2014/main" id="{20F4BAAC-29DA-C748-A305-1F01F7B92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8" name="Freeform 190">
                <a:extLst>
                  <a:ext uri="{FF2B5EF4-FFF2-40B4-BE49-F238E27FC236}">
                    <a16:creationId xmlns:a16="http://schemas.microsoft.com/office/drawing/2014/main" id="{1ADBED69-4B6F-AA42-BE6B-28CA749DD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9" name="Freeform 191">
                <a:extLst>
                  <a:ext uri="{FF2B5EF4-FFF2-40B4-BE49-F238E27FC236}">
                    <a16:creationId xmlns:a16="http://schemas.microsoft.com/office/drawing/2014/main" id="{295022B5-B70B-454F-B228-9617A0A61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0" name="Freeform 192">
                <a:extLst>
                  <a:ext uri="{FF2B5EF4-FFF2-40B4-BE49-F238E27FC236}">
                    <a16:creationId xmlns:a16="http://schemas.microsoft.com/office/drawing/2014/main" id="{6D25968B-F770-164C-A4DC-3BEAF87DA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1" name="Freeform 193">
                <a:extLst>
                  <a:ext uri="{FF2B5EF4-FFF2-40B4-BE49-F238E27FC236}">
                    <a16:creationId xmlns:a16="http://schemas.microsoft.com/office/drawing/2014/main" id="{5A646302-FE97-2B41-95A9-021A002A3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2" name="Freeform 194">
                <a:extLst>
                  <a:ext uri="{FF2B5EF4-FFF2-40B4-BE49-F238E27FC236}">
                    <a16:creationId xmlns:a16="http://schemas.microsoft.com/office/drawing/2014/main" id="{A497D9D8-91C4-7A43-8A3B-87E37A968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3" name="Freeform 195">
                <a:extLst>
                  <a:ext uri="{FF2B5EF4-FFF2-40B4-BE49-F238E27FC236}">
                    <a16:creationId xmlns:a16="http://schemas.microsoft.com/office/drawing/2014/main" id="{40EE93E7-8C07-F447-A92C-01F4321CF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4" name="Freeform 196">
                <a:extLst>
                  <a:ext uri="{FF2B5EF4-FFF2-40B4-BE49-F238E27FC236}">
                    <a16:creationId xmlns:a16="http://schemas.microsoft.com/office/drawing/2014/main" id="{0436F89A-21BB-A74A-8840-941C9DA8D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5" name="Freeform 197">
                <a:extLst>
                  <a:ext uri="{FF2B5EF4-FFF2-40B4-BE49-F238E27FC236}">
                    <a16:creationId xmlns:a16="http://schemas.microsoft.com/office/drawing/2014/main" id="{84FC834D-11E0-FC46-B3D5-6FF415A4A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6" name="Freeform 198">
                <a:extLst>
                  <a:ext uri="{FF2B5EF4-FFF2-40B4-BE49-F238E27FC236}">
                    <a16:creationId xmlns:a16="http://schemas.microsoft.com/office/drawing/2014/main" id="{FFA808F9-DF1C-1F44-AD29-6D6E198EE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7" name="Freeform 199">
                <a:extLst>
                  <a:ext uri="{FF2B5EF4-FFF2-40B4-BE49-F238E27FC236}">
                    <a16:creationId xmlns:a16="http://schemas.microsoft.com/office/drawing/2014/main" id="{B4843B4E-9F95-5643-832E-FCD2925FA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8" name="Freeform 200">
                <a:extLst>
                  <a:ext uri="{FF2B5EF4-FFF2-40B4-BE49-F238E27FC236}">
                    <a16:creationId xmlns:a16="http://schemas.microsoft.com/office/drawing/2014/main" id="{4A5BA7C4-3C25-0946-9A64-31B29AB2E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9" name="Freeform 201">
                <a:extLst>
                  <a:ext uri="{FF2B5EF4-FFF2-40B4-BE49-F238E27FC236}">
                    <a16:creationId xmlns:a16="http://schemas.microsoft.com/office/drawing/2014/main" id="{56A15669-E006-6D47-9897-8E482F9EB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0" name="Freeform 202">
                <a:extLst>
                  <a:ext uri="{FF2B5EF4-FFF2-40B4-BE49-F238E27FC236}">
                    <a16:creationId xmlns:a16="http://schemas.microsoft.com/office/drawing/2014/main" id="{D00D65E0-C772-8F43-BD9C-26B3FABFE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1" name="Freeform 203">
                <a:extLst>
                  <a:ext uri="{FF2B5EF4-FFF2-40B4-BE49-F238E27FC236}">
                    <a16:creationId xmlns:a16="http://schemas.microsoft.com/office/drawing/2014/main" id="{9B880886-9A85-614F-9C97-1A72DBB59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2" name="Freeform 204">
                <a:extLst>
                  <a:ext uri="{FF2B5EF4-FFF2-40B4-BE49-F238E27FC236}">
                    <a16:creationId xmlns:a16="http://schemas.microsoft.com/office/drawing/2014/main" id="{7F492888-13B8-2846-B92D-61B69B43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3" name="Freeform 205">
                <a:extLst>
                  <a:ext uri="{FF2B5EF4-FFF2-40B4-BE49-F238E27FC236}">
                    <a16:creationId xmlns:a16="http://schemas.microsoft.com/office/drawing/2014/main" id="{3764A2ED-880A-564C-9209-2FB1FBFDB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4" name="Freeform 206">
                <a:extLst>
                  <a:ext uri="{FF2B5EF4-FFF2-40B4-BE49-F238E27FC236}">
                    <a16:creationId xmlns:a16="http://schemas.microsoft.com/office/drawing/2014/main" id="{5F27CD20-B38D-5840-B7F8-E9942A405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5" name="Freeform 207">
                <a:extLst>
                  <a:ext uri="{FF2B5EF4-FFF2-40B4-BE49-F238E27FC236}">
                    <a16:creationId xmlns:a16="http://schemas.microsoft.com/office/drawing/2014/main" id="{B2AFD3A1-60A8-C948-A844-86361227E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6" name="Freeform 208">
                <a:extLst>
                  <a:ext uri="{FF2B5EF4-FFF2-40B4-BE49-F238E27FC236}">
                    <a16:creationId xmlns:a16="http://schemas.microsoft.com/office/drawing/2014/main" id="{D9DEC6FD-289A-D54A-817A-6C42292B6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7" name="Freeform 209">
                <a:extLst>
                  <a:ext uri="{FF2B5EF4-FFF2-40B4-BE49-F238E27FC236}">
                    <a16:creationId xmlns:a16="http://schemas.microsoft.com/office/drawing/2014/main" id="{F45D716C-C83F-1D4D-9B21-98599667F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8" name="Freeform 210">
                <a:extLst>
                  <a:ext uri="{FF2B5EF4-FFF2-40B4-BE49-F238E27FC236}">
                    <a16:creationId xmlns:a16="http://schemas.microsoft.com/office/drawing/2014/main" id="{BC4CA604-0046-2947-B3AC-3611A378D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9" name="Freeform 211">
                <a:extLst>
                  <a:ext uri="{FF2B5EF4-FFF2-40B4-BE49-F238E27FC236}">
                    <a16:creationId xmlns:a16="http://schemas.microsoft.com/office/drawing/2014/main" id="{6291E231-689B-E64C-ACC0-36E1CCCDB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60" name="Freeform 212">
                <a:extLst>
                  <a:ext uri="{FF2B5EF4-FFF2-40B4-BE49-F238E27FC236}">
                    <a16:creationId xmlns:a16="http://schemas.microsoft.com/office/drawing/2014/main" id="{F92C4E01-237C-E34D-91D1-3D61FCFDB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61" name="Freeform 213">
                <a:extLst>
                  <a:ext uri="{FF2B5EF4-FFF2-40B4-BE49-F238E27FC236}">
                    <a16:creationId xmlns:a16="http://schemas.microsoft.com/office/drawing/2014/main" id="{6DCC01A6-E299-B94A-B8E0-F7213D925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62" name="Freeform 214">
                <a:extLst>
                  <a:ext uri="{FF2B5EF4-FFF2-40B4-BE49-F238E27FC236}">
                    <a16:creationId xmlns:a16="http://schemas.microsoft.com/office/drawing/2014/main" id="{2E0115F9-CDE9-E145-8A29-A945FA3C2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63" name="Freeform 215">
                <a:extLst>
                  <a:ext uri="{FF2B5EF4-FFF2-40B4-BE49-F238E27FC236}">
                    <a16:creationId xmlns:a16="http://schemas.microsoft.com/office/drawing/2014/main" id="{836DD13E-9531-9E41-B420-DAD149644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64" name="Freeform 216">
                <a:extLst>
                  <a:ext uri="{FF2B5EF4-FFF2-40B4-BE49-F238E27FC236}">
                    <a16:creationId xmlns:a16="http://schemas.microsoft.com/office/drawing/2014/main" id="{CBF3DE9C-44F3-C640-A622-FD50746F9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65" name="Freeform 217">
                <a:extLst>
                  <a:ext uri="{FF2B5EF4-FFF2-40B4-BE49-F238E27FC236}">
                    <a16:creationId xmlns:a16="http://schemas.microsoft.com/office/drawing/2014/main" id="{F97A65FA-7B20-FE49-BA0F-1F2D53740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C5C969A2-26CF-2E40-AF80-AD18C7DF32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7948C84A-0188-4641-9C72-5E4C59E5013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7" name="Freeform 56">
              <a:extLst>
                <a:ext uri="{FF2B5EF4-FFF2-40B4-BE49-F238E27FC236}">
                  <a16:creationId xmlns:a16="http://schemas.microsoft.com/office/drawing/2014/main" id="{0937077B-344C-5C40-9508-6383AE3934F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8" name="Freeform 57">
              <a:extLst>
                <a:ext uri="{FF2B5EF4-FFF2-40B4-BE49-F238E27FC236}">
                  <a16:creationId xmlns:a16="http://schemas.microsoft.com/office/drawing/2014/main" id="{75BE053F-5E1B-9C41-9682-A6A4EEC9470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37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A92F61-6C95-4F44-9FB3-30B2A5EAA4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DDBB2D4-2995-453B-8181-816A914F2566}"/>
              </a:ext>
            </a:extLst>
          </p:cNvPr>
          <p:cNvSpPr txBox="1"/>
          <p:nvPr/>
        </p:nvSpPr>
        <p:spPr>
          <a:xfrm>
            <a:off x="169952" y="254630"/>
            <a:ext cx="1571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Page:27</a:t>
            </a:r>
            <a:endParaRPr lang="ar-SA" sz="2800" b="1" i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29C56F4-842B-4027-B209-FC61D77CD8E4}"/>
              </a:ext>
            </a:extLst>
          </p:cNvPr>
          <p:cNvSpPr txBox="1"/>
          <p:nvPr/>
        </p:nvSpPr>
        <p:spPr>
          <a:xfrm>
            <a:off x="6188927" y="1690283"/>
            <a:ext cx="577804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What is the connection between the pictures?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18AD97C-70B8-4130-A72D-78FDB8A31063}"/>
              </a:ext>
            </a:extLst>
          </p:cNvPr>
          <p:cNvSpPr txBox="1"/>
          <p:nvPr/>
        </p:nvSpPr>
        <p:spPr>
          <a:xfrm>
            <a:off x="6188928" y="2234593"/>
            <a:ext cx="57780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Where do you think the people on the plane are going?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33D80AF-1F93-438A-9111-DBC8FD50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01" y="1032480"/>
            <a:ext cx="4630860" cy="519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A2059DF-D255-4378-B433-7547329CE86C}"/>
              </a:ext>
            </a:extLst>
          </p:cNvPr>
          <p:cNvSpPr txBox="1"/>
          <p:nvPr/>
        </p:nvSpPr>
        <p:spPr>
          <a:xfrm>
            <a:off x="6188927" y="3051259"/>
            <a:ext cx="577804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What do strangers on planes often talk about?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FE9F61A-B2C8-4166-AEB9-0FCD490FEB56}"/>
              </a:ext>
            </a:extLst>
          </p:cNvPr>
          <p:cNvSpPr txBox="1"/>
          <p:nvPr/>
        </p:nvSpPr>
        <p:spPr>
          <a:xfrm>
            <a:off x="6188927" y="3628424"/>
            <a:ext cx="57780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Do you like to talk to strangers on planes? Why or why not?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442CF-7495-4603-887B-3952F55C246D}"/>
              </a:ext>
            </a:extLst>
          </p:cNvPr>
          <p:cNvSpPr/>
          <p:nvPr/>
        </p:nvSpPr>
        <p:spPr>
          <a:xfrm>
            <a:off x="369814" y="325486"/>
            <a:ext cx="3760517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E70C5-EA7A-4615-9842-0908AE587559}"/>
              </a:ext>
            </a:extLst>
          </p:cNvPr>
          <p:cNvSpPr/>
          <p:nvPr/>
        </p:nvSpPr>
        <p:spPr>
          <a:xfrm>
            <a:off x="-54764" y="2755152"/>
            <a:ext cx="5602506" cy="147732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932C2-B579-4596-8002-DE0C13D00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78" y="1351473"/>
            <a:ext cx="6438736" cy="4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2A9DDC-1FA6-4993-87F9-7FBCDD05F4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0A69522-295A-4BE5-83F4-A80164CB4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6" y="451945"/>
            <a:ext cx="8084633" cy="595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9902087-57B2-4973-9680-5946C21F8CE6}"/>
              </a:ext>
            </a:extLst>
          </p:cNvPr>
          <p:cNvSpPr txBox="1"/>
          <p:nvPr/>
        </p:nvSpPr>
        <p:spPr>
          <a:xfrm>
            <a:off x="8441472" y="1946090"/>
            <a:ext cx="368956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Where is the plane going?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CBF3935-0791-4581-8F0D-DDBCE537B41D}"/>
              </a:ext>
            </a:extLst>
          </p:cNvPr>
          <p:cNvSpPr txBox="1"/>
          <p:nvPr/>
        </p:nvSpPr>
        <p:spPr>
          <a:xfrm>
            <a:off x="8441471" y="2544539"/>
            <a:ext cx="368956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(Saudi Arabia)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70A75A-A46E-4D38-9D4D-E38AFBBB0C4C}"/>
              </a:ext>
            </a:extLst>
          </p:cNvPr>
          <p:cNvSpPr txBox="1"/>
          <p:nvPr/>
        </p:nvSpPr>
        <p:spPr>
          <a:xfrm>
            <a:off x="8441471" y="3253710"/>
            <a:ext cx="368956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Do the two people in the conversation know each other?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890A9C0-0348-4E77-9DDD-9B5A39F7A582}"/>
              </a:ext>
            </a:extLst>
          </p:cNvPr>
          <p:cNvSpPr txBox="1"/>
          <p:nvPr/>
        </p:nvSpPr>
        <p:spPr>
          <a:xfrm>
            <a:off x="8441470" y="4681250"/>
            <a:ext cx="375052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0">
              <a:defRPr sz="200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(no) </a:t>
            </a:r>
            <a:endParaRPr lang="ar-SA" dirty="0"/>
          </a:p>
        </p:txBody>
      </p:sp>
      <p:pic>
        <p:nvPicPr>
          <p:cNvPr id="16" name="SG Bk 5 F-SA_2020_1-18">
            <a:hlinkClick r:id="" action="ppaction://media"/>
            <a:extLst>
              <a:ext uri="{FF2B5EF4-FFF2-40B4-BE49-F238E27FC236}">
                <a16:creationId xmlns:a16="http://schemas.microsoft.com/office/drawing/2014/main" id="{D211D816-3721-4A0D-A7A0-1676801AC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3473" y="614497"/>
            <a:ext cx="933605" cy="926585"/>
          </a:xfrm>
          <a:prstGeom prst="rect">
            <a:avLst/>
          </a:prstGeom>
          <a:ln>
            <a:noFill/>
          </a:ln>
        </p:spPr>
      </p:pic>
      <p:sp>
        <p:nvSpPr>
          <p:cNvPr id="2" name="مربع نص 3">
            <a:extLst>
              <a:ext uri="{FF2B5EF4-FFF2-40B4-BE49-F238E27FC236}">
                <a16:creationId xmlns:a16="http://schemas.microsoft.com/office/drawing/2014/main" id="{1B07E27D-8027-35C6-3BCF-716778DBA3BE}"/>
              </a:ext>
            </a:extLst>
          </p:cNvPr>
          <p:cNvSpPr txBox="1"/>
          <p:nvPr/>
        </p:nvSpPr>
        <p:spPr>
          <a:xfrm>
            <a:off x="111513" y="-35637"/>
            <a:ext cx="1571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Page:27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88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F3B072-5C49-4807-936D-DD7E4C72DE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صورة 10">
            <a:extLst>
              <a:ext uri="{FF2B5EF4-FFF2-40B4-BE49-F238E27FC236}">
                <a16:creationId xmlns:a16="http://schemas.microsoft.com/office/drawing/2014/main" id="{97EF9CFD-8833-FC6E-FDB6-864D40F8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2" y="101058"/>
            <a:ext cx="8084633" cy="595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1621DC53-D40C-4710-88A6-00AE23D47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40" y="3621619"/>
            <a:ext cx="7548979" cy="294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3">
            <a:extLst>
              <a:ext uri="{FF2B5EF4-FFF2-40B4-BE49-F238E27FC236}">
                <a16:creationId xmlns:a16="http://schemas.microsoft.com/office/drawing/2014/main" id="{D549AFB6-34D3-F35B-7C09-A5F5DCED9B01}"/>
              </a:ext>
            </a:extLst>
          </p:cNvPr>
          <p:cNvSpPr txBox="1"/>
          <p:nvPr/>
        </p:nvSpPr>
        <p:spPr>
          <a:xfrm>
            <a:off x="10501541" y="101058"/>
            <a:ext cx="1571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Page:27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5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759A29-A483-44E8-8E09-30BB57A093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3921A4E-E030-4AEF-BE71-9DB3309A6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65" y="1252530"/>
            <a:ext cx="10983951" cy="4666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4391E32-46A3-4773-88DE-AEEA6AF0D9C7}"/>
              </a:ext>
            </a:extLst>
          </p:cNvPr>
          <p:cNvSpPr txBox="1"/>
          <p:nvPr/>
        </p:nvSpPr>
        <p:spPr>
          <a:xfrm>
            <a:off x="7916277" y="2714984"/>
            <a:ext cx="3806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Mr. Parker </a:t>
            </a:r>
          </a:p>
          <a:p>
            <a:pPr marL="457200" indent="-457200" algn="l" rtl="0">
              <a:buAutoNum type="arabi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He’s going to Saudi Arabia on business.</a:t>
            </a:r>
          </a:p>
          <a:p>
            <a:pPr algn="l" rtl="0"/>
            <a:endParaRPr lang="en-US" sz="2000" dirty="0"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2. He’s staying for a few days.</a:t>
            </a:r>
          </a:p>
          <a:p>
            <a:pPr algn="l" rtl="0"/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3. His Arabic is pretty good.</a:t>
            </a:r>
          </a:p>
          <a:p>
            <a:pPr algn="l" rtl="0"/>
            <a:endParaRPr lang="en-US" sz="2000" dirty="0"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4. He’s going to stay in Riyadh.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rtl="0"/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9AF82F-5F75-4449-864D-ABDB358FDC8B}"/>
              </a:ext>
            </a:extLst>
          </p:cNvPr>
          <p:cNvSpPr txBox="1"/>
          <p:nvPr/>
        </p:nvSpPr>
        <p:spPr>
          <a:xfrm>
            <a:off x="4475460" y="2733553"/>
            <a:ext cx="3806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Michael</a:t>
            </a:r>
            <a:r>
              <a:rPr lang="en-US" sz="2000" u="sng" dirty="0"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1.He’s going to Saudi Arabia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to study Arabic. </a:t>
            </a:r>
          </a:p>
          <a:p>
            <a:pPr algn="l" rtl="0"/>
            <a:endParaRPr lang="en-US" sz="2000" dirty="0"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2. He’s staying for a year.</a:t>
            </a:r>
          </a:p>
          <a:p>
            <a:pPr algn="l" rtl="0"/>
            <a:endParaRPr lang="en-US" sz="2000" dirty="0">
              <a:latin typeface="Comic Sans MS" panose="030F0702030302020204" pitchFamily="66" charset="0"/>
            </a:endParaRPr>
          </a:p>
          <a:p>
            <a:pPr algn="l" rt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3. He still makes mistakes </a:t>
            </a:r>
          </a:p>
          <a:p>
            <a:pPr algn="l" rtl="0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 Arabic. </a:t>
            </a: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4. He’s going to stay in </a:t>
            </a:r>
            <a:r>
              <a:rPr lang="en-US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Abha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مربع نص 3">
            <a:extLst>
              <a:ext uri="{FF2B5EF4-FFF2-40B4-BE49-F238E27FC236}">
                <a16:creationId xmlns:a16="http://schemas.microsoft.com/office/drawing/2014/main" id="{D5058F73-2AA8-7C55-235B-42B6D349FB30}"/>
              </a:ext>
            </a:extLst>
          </p:cNvPr>
          <p:cNvSpPr txBox="1"/>
          <p:nvPr/>
        </p:nvSpPr>
        <p:spPr>
          <a:xfrm>
            <a:off x="169952" y="254630"/>
            <a:ext cx="1571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Page:27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ocial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770A2"/>
      </a:accent1>
      <a:accent2>
        <a:srgbClr val="82D9F7"/>
      </a:accent2>
      <a:accent3>
        <a:srgbClr val="FEFEFE"/>
      </a:accent3>
      <a:accent4>
        <a:srgbClr val="AEC844"/>
      </a:accent4>
      <a:accent5>
        <a:srgbClr val="F36622"/>
      </a:accent5>
      <a:accent6>
        <a:srgbClr val="FF3C4F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ight_Box_Simp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2F42"/>
      </a:accent1>
      <a:accent2>
        <a:srgbClr val="32928E"/>
      </a:accent2>
      <a:accent3>
        <a:srgbClr val="C2CCD0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363</Words>
  <Application>Microsoft Office PowerPoint</Application>
  <PresentationFormat>Widescreen</PresentationFormat>
  <Paragraphs>63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Boulder</vt:lpstr>
      <vt:lpstr>BRADDON</vt:lpstr>
      <vt:lpstr>Calibri</vt:lpstr>
      <vt:lpstr>Comic Sans MS</vt:lpstr>
      <vt:lpstr>Franklin Gothic Book</vt:lpstr>
      <vt:lpstr>Franklin Gothic Medium</vt:lpstr>
      <vt:lpstr>Impact</vt:lpstr>
      <vt:lpstr>Lato Light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314</cp:revision>
  <dcterms:created xsi:type="dcterms:W3CDTF">2017-05-03T16:18:16Z</dcterms:created>
  <dcterms:modified xsi:type="dcterms:W3CDTF">2022-10-01T13:15:54Z</dcterms:modified>
</cp:coreProperties>
</file>